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23" r:id="rId1"/>
    <p:sldMasterId id="2147483853" r:id="rId2"/>
  </p:sldMasterIdLst>
  <p:notesMasterIdLst>
    <p:notesMasterId r:id="rId45"/>
  </p:notesMasterIdLst>
  <p:sldIdLst>
    <p:sldId id="458" r:id="rId3"/>
    <p:sldId id="326" r:id="rId4"/>
    <p:sldId id="461" r:id="rId5"/>
    <p:sldId id="463" r:id="rId6"/>
    <p:sldId id="460" r:id="rId7"/>
    <p:sldId id="475" r:id="rId8"/>
    <p:sldId id="478" r:id="rId9"/>
    <p:sldId id="477" r:id="rId10"/>
    <p:sldId id="479" r:id="rId11"/>
    <p:sldId id="480" r:id="rId12"/>
    <p:sldId id="476" r:id="rId13"/>
    <p:sldId id="482" r:id="rId14"/>
    <p:sldId id="483" r:id="rId15"/>
    <p:sldId id="484" r:id="rId16"/>
    <p:sldId id="485" r:id="rId17"/>
    <p:sldId id="487" r:id="rId18"/>
    <p:sldId id="486" r:id="rId19"/>
    <p:sldId id="488" r:id="rId20"/>
    <p:sldId id="491" r:id="rId21"/>
    <p:sldId id="489" r:id="rId22"/>
    <p:sldId id="490" r:id="rId23"/>
    <p:sldId id="492" r:id="rId24"/>
    <p:sldId id="493" r:id="rId25"/>
    <p:sldId id="494" r:id="rId26"/>
    <p:sldId id="495" r:id="rId27"/>
    <p:sldId id="497" r:id="rId28"/>
    <p:sldId id="496" r:id="rId29"/>
    <p:sldId id="498" r:id="rId30"/>
    <p:sldId id="499" r:id="rId31"/>
    <p:sldId id="500" r:id="rId32"/>
    <p:sldId id="501" r:id="rId33"/>
    <p:sldId id="502" r:id="rId34"/>
    <p:sldId id="506" r:id="rId35"/>
    <p:sldId id="503" r:id="rId36"/>
    <p:sldId id="507" r:id="rId37"/>
    <p:sldId id="508" r:id="rId38"/>
    <p:sldId id="509" r:id="rId39"/>
    <p:sldId id="510" r:id="rId40"/>
    <p:sldId id="511" r:id="rId41"/>
    <p:sldId id="512" r:id="rId42"/>
    <p:sldId id="513" r:id="rId43"/>
    <p:sldId id="514" r:id="rId44"/>
  </p:sldIdLst>
  <p:sldSz cx="9145588" cy="5145088"/>
  <p:notesSz cx="6858000" cy="9144000"/>
  <p:embeddedFontLst>
    <p:embeddedFont>
      <p:font typeface="Calibri" pitchFamily="34" charset="0"/>
      <p:regular r:id="rId46"/>
      <p:bold r:id="rId47"/>
      <p:italic r:id="rId48"/>
      <p:boldItalic r:id="rId49"/>
    </p:embeddedFont>
    <p:embeddedFont>
      <p:font typeface="华文宋体" pitchFamily="2" charset="-122"/>
      <p:regular r:id="rId50"/>
    </p:embeddedFont>
    <p:embeddedFont>
      <p:font typeface="华文细黑" pitchFamily="2" charset="-122"/>
      <p:regular r:id="rId51"/>
    </p:embeddedFont>
    <p:embeddedFont>
      <p:font typeface="Segoe UI" pitchFamily="34" charset="0"/>
      <p:regular r:id="rId52"/>
      <p:bold r:id="rId53"/>
      <p:italic r:id="rId54"/>
      <p:boldItalic r:id="rId55"/>
    </p:embeddedFont>
    <p:embeddedFont>
      <p:font typeface="Arial Unicode MS" pitchFamily="34" charset="-122"/>
      <p:regular r:id="rId56"/>
    </p:embeddedFont>
    <p:embeddedFont>
      <p:font typeface="Franklin Gothic Book" pitchFamily="34" charset="0"/>
      <p:regular r:id="rId57"/>
      <p:italic r:id="rId58"/>
    </p:embeddedFont>
    <p:embeddedFont>
      <p:font typeface="方正兰亭黑_GBK" charset="-122"/>
      <p:regular r:id="rId59"/>
    </p:embeddedFont>
    <p:embeddedFont>
      <p:font typeface="微软雅黑" pitchFamily="34" charset="-122"/>
      <p:regular r:id="rId60"/>
      <p:bold r:id="rId61"/>
    </p:embeddedFont>
    <p:embeddedFont>
      <p:font typeface="Calibri Light" pitchFamily="34" charset="0"/>
      <p:regular r:id="rId62"/>
      <p:italic r:id="rId63"/>
    </p:embeddedFont>
    <p:embeddedFont>
      <p:font typeface="Roboto condensed" charset="0"/>
      <p:regular r:id="rId64"/>
      <p:bold r:id="rId65"/>
      <p:italic r:id="rId66"/>
      <p:boldItalic r:id="rId67"/>
    </p:embeddedFont>
    <p:embeddedFont>
      <p:font typeface="Impact" pitchFamily="34" charset="0"/>
      <p:regular r:id="rId68"/>
    </p:embeddedFont>
  </p:embeddedFont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342946"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685891"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028837"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371783"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1714729" algn="l" defTabSz="685891" rtl="0" eaLnBrk="1" latinLnBrk="0" hangingPunct="1">
      <a:defRPr kern="1200">
        <a:solidFill>
          <a:schemeClr val="tx1"/>
        </a:solidFill>
        <a:latin typeface="Arial" pitchFamily="34" charset="0"/>
        <a:ea typeface="宋体" pitchFamily="2" charset="-122"/>
        <a:cs typeface="+mn-cs"/>
      </a:defRPr>
    </a:lvl6pPr>
    <a:lvl7pPr marL="2057674" algn="l" defTabSz="685891" rtl="0" eaLnBrk="1" latinLnBrk="0" hangingPunct="1">
      <a:defRPr kern="1200">
        <a:solidFill>
          <a:schemeClr val="tx1"/>
        </a:solidFill>
        <a:latin typeface="Arial" pitchFamily="34" charset="0"/>
        <a:ea typeface="宋体" pitchFamily="2" charset="-122"/>
        <a:cs typeface="+mn-cs"/>
      </a:defRPr>
    </a:lvl7pPr>
    <a:lvl8pPr marL="2400620" algn="l" defTabSz="685891" rtl="0" eaLnBrk="1" latinLnBrk="0" hangingPunct="1">
      <a:defRPr kern="1200">
        <a:solidFill>
          <a:schemeClr val="tx1"/>
        </a:solidFill>
        <a:latin typeface="Arial" pitchFamily="34" charset="0"/>
        <a:ea typeface="宋体" pitchFamily="2" charset="-122"/>
        <a:cs typeface="+mn-cs"/>
      </a:defRPr>
    </a:lvl8pPr>
    <a:lvl9pPr marL="2743566" algn="l" defTabSz="685891"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D860"/>
    <a:srgbClr val="FFC400"/>
    <a:srgbClr val="F0B728"/>
    <a:srgbClr val="000000"/>
    <a:srgbClr val="D34817"/>
    <a:srgbClr val="FF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484" autoAdjust="0"/>
    <p:restoredTop sz="94660"/>
  </p:normalViewPr>
  <p:slideViewPr>
    <p:cSldViewPr snapToGrid="0">
      <p:cViewPr>
        <p:scale>
          <a:sx n="75" d="100"/>
          <a:sy n="75" d="100"/>
        </p:scale>
        <p:origin x="-1986" y="-1260"/>
      </p:cViewPr>
      <p:guideLst>
        <p:guide orient="horz" pos="2841"/>
        <p:guide orient="horz" pos="3658"/>
        <p:guide orient="horz" pos="1026"/>
        <p:guide orient="horz" pos="210"/>
        <p:guide orient="horz" pos="4111"/>
        <p:guide orient="horz" pos="2002"/>
        <p:guide orient="horz" pos="2932"/>
        <p:guide orient="horz" pos="2131"/>
        <p:guide pos="483"/>
        <p:guide pos="7198"/>
        <p:guide pos="3841"/>
        <p:guide pos="362"/>
        <p:guide pos="5398"/>
        <p:guide pos="2881"/>
      </p:guideLst>
    </p:cSldViewPr>
  </p:slideViewPr>
  <p:notesTextViewPr>
    <p:cViewPr>
      <p:scale>
        <a:sx n="1" d="1"/>
        <a:sy n="1" d="1"/>
      </p:scale>
      <p:origin x="0" y="0"/>
    </p:cViewPr>
  </p:notesTextViewPr>
  <p:sorterViewPr>
    <p:cViewPr>
      <p:scale>
        <a:sx n="50" d="100"/>
        <a:sy n="50" d="100"/>
      </p:scale>
      <p:origin x="0" y="0"/>
    </p:cViewPr>
  </p:sorterViewPr>
  <p:gridSpacing cx="72005" cy="72005"/>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font" Target="fonts/font2.fntdata"/><Relationship Id="rId63" Type="http://schemas.openxmlformats.org/officeDocument/2006/relationships/font" Target="fonts/font18.fntdata"/><Relationship Id="rId68" Type="http://schemas.openxmlformats.org/officeDocument/2006/relationships/font" Target="fonts/font23.fntdata"/><Relationship Id="rId7" Type="http://schemas.openxmlformats.org/officeDocument/2006/relationships/slide" Target="slides/slide5.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3" Type="http://schemas.openxmlformats.org/officeDocument/2006/relationships/font" Target="fonts/font8.fntdata"/><Relationship Id="rId58" Type="http://schemas.openxmlformats.org/officeDocument/2006/relationships/font" Target="fonts/font13.fntdata"/><Relationship Id="rId66" Type="http://schemas.openxmlformats.org/officeDocument/2006/relationships/font" Target="fonts/font21.fntdata"/><Relationship Id="rId5" Type="http://schemas.openxmlformats.org/officeDocument/2006/relationships/slide" Target="slides/slide3.xml"/><Relationship Id="rId61" Type="http://schemas.openxmlformats.org/officeDocument/2006/relationships/font" Target="fonts/font16.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font" Target="fonts/font3.fntdata"/><Relationship Id="rId56" Type="http://schemas.openxmlformats.org/officeDocument/2006/relationships/font" Target="fonts/font11.fntdata"/><Relationship Id="rId64" Type="http://schemas.openxmlformats.org/officeDocument/2006/relationships/font" Target="fonts/font19.fntdata"/><Relationship Id="rId69"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font" Target="fonts/font6.fntdata"/><Relationship Id="rId72"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1.fntdata"/><Relationship Id="rId59" Type="http://schemas.openxmlformats.org/officeDocument/2006/relationships/font" Target="fonts/font14.fntdata"/><Relationship Id="rId67" Type="http://schemas.openxmlformats.org/officeDocument/2006/relationships/font" Target="fonts/font22.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9.fntdata"/><Relationship Id="rId62" Type="http://schemas.openxmlformats.org/officeDocument/2006/relationships/font" Target="fonts/font17.fntdata"/><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4.fntdata"/><Relationship Id="rId57" Type="http://schemas.openxmlformats.org/officeDocument/2006/relationships/font" Target="fonts/font12.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7.fntdata"/><Relationship Id="rId60" Type="http://schemas.openxmlformats.org/officeDocument/2006/relationships/font" Target="fonts/font15.fntdata"/><Relationship Id="rId65" Type="http://schemas.openxmlformats.org/officeDocument/2006/relationships/font" Target="fonts/font20.fntdata"/><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font" Target="fonts/font5.fntdata"/><Relationship Id="rId55"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4338"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zh-CN" altLang="en-US"/>
          </a:p>
        </p:txBody>
      </p:sp>
      <p:sp>
        <p:nvSpPr>
          <p:cNvPr id="14339"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mtClean="0"/>
            </a:lvl1pPr>
          </a:lstStyle>
          <a:p>
            <a:pPr>
              <a:defRPr/>
            </a:pPr>
            <a:fld id="{1D1F943F-05F3-4AAD-A029-2496EB7606E7}" type="datetime1">
              <a:rPr lang="zh-CN" altLang="en-US"/>
              <a:pPr>
                <a:defRPr/>
              </a:pPr>
              <a:t>2016-08-07</a:t>
            </a:fld>
            <a:endParaRPr lang="zh-CN" altLang="en-US" sz="1200"/>
          </a:p>
        </p:txBody>
      </p:sp>
      <p:sp>
        <p:nvSpPr>
          <p:cNvPr id="66564"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66565"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spcBef>
                <a:spcPct val="30000"/>
              </a:spcBef>
            </a:pPr>
            <a:r>
              <a:rPr lang="zh-CN" altLang="en-US" sz="1200"/>
              <a:t>单击此处编辑母版文本样式</a:t>
            </a:r>
          </a:p>
          <a:p>
            <a:pPr eaLnBrk="0" hangingPunct="0">
              <a:spcBef>
                <a:spcPct val="30000"/>
              </a:spcBef>
            </a:pPr>
            <a:r>
              <a:rPr lang="zh-CN" altLang="en-US" sz="1200"/>
              <a:t>第二级</a:t>
            </a:r>
          </a:p>
          <a:p>
            <a:pPr eaLnBrk="0" hangingPunct="0">
              <a:spcBef>
                <a:spcPct val="30000"/>
              </a:spcBef>
            </a:pPr>
            <a:r>
              <a:rPr lang="zh-CN" altLang="en-US" sz="1200"/>
              <a:t>第三级</a:t>
            </a:r>
          </a:p>
          <a:p>
            <a:pPr eaLnBrk="0" hangingPunct="0">
              <a:spcBef>
                <a:spcPct val="30000"/>
              </a:spcBef>
            </a:pPr>
            <a:r>
              <a:rPr lang="zh-CN" altLang="en-US" sz="1200"/>
              <a:t>第四级</a:t>
            </a:r>
          </a:p>
          <a:p>
            <a:pPr eaLnBrk="0" hangingPunct="0">
              <a:spcBef>
                <a:spcPct val="30000"/>
              </a:spcBef>
            </a:pPr>
            <a:r>
              <a:rPr lang="zh-CN" altLang="en-US" sz="1200"/>
              <a:t>第五级</a:t>
            </a:r>
          </a:p>
        </p:txBody>
      </p:sp>
      <p:sp>
        <p:nvSpPr>
          <p:cNvPr id="14342"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zh-CN" altLang="en-US"/>
          </a:p>
        </p:txBody>
      </p:sp>
      <p:sp>
        <p:nvSpPr>
          <p:cNvPr id="14343"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mtClean="0"/>
            </a:lvl1pPr>
          </a:lstStyle>
          <a:p>
            <a:pPr>
              <a:defRPr/>
            </a:pPr>
            <a:fld id="{0AC165E9-3FDB-42FE-8232-D0A5CAC0C162}" type="slidenum">
              <a:rPr lang="zh-CN" altLang="en-US"/>
              <a:pPr>
                <a:defRPr/>
              </a:pPr>
              <a:t>‹#›</a:t>
            </a:fld>
            <a:endParaRPr lang="zh-CN" altLang="en-US" sz="1200"/>
          </a:p>
        </p:txBody>
      </p:sp>
    </p:spTree>
    <p:extLst>
      <p:ext uri="{BB962C8B-B14F-4D97-AF65-F5344CB8AC3E}">
        <p14:creationId xmlns:p14="http://schemas.microsoft.com/office/powerpoint/2010/main" val="2297591429"/>
      </p:ext>
    </p:extLst>
  </p:cSld>
  <p:clrMap bg1="lt1" tx1="dk1" bg2="lt2" tx2="dk2" accent1="accent1" accent2="accent2" accent3="accent3" accent4="accent4" accent5="accent5" accent6="accent6" hlink="hlink" folHlink="folHlink"/>
  <p:notesStyle>
    <a:lvl1pPr algn="l" defTabSz="0" rtl="0" eaLnBrk="0" fontAlgn="base" hangingPunct="0">
      <a:spcBef>
        <a:spcPct val="30000"/>
      </a:spcBef>
      <a:spcAft>
        <a:spcPct val="0"/>
      </a:spcAft>
      <a:defRPr sz="900" kern="1200">
        <a:solidFill>
          <a:schemeClr val="tx1"/>
        </a:solidFill>
        <a:latin typeface="Arial" pitchFamily="34" charset="0"/>
        <a:ea typeface="宋体" pitchFamily="2" charset="-122"/>
        <a:cs typeface="+mn-cs"/>
      </a:defRPr>
    </a:lvl1pPr>
    <a:lvl2pPr marL="342946" algn="l" defTabSz="0" rtl="0" eaLnBrk="0" fontAlgn="base" hangingPunct="0">
      <a:spcBef>
        <a:spcPct val="30000"/>
      </a:spcBef>
      <a:spcAft>
        <a:spcPct val="0"/>
      </a:spcAft>
      <a:defRPr sz="900" kern="1200">
        <a:solidFill>
          <a:schemeClr val="tx1"/>
        </a:solidFill>
        <a:latin typeface="Arial" pitchFamily="34" charset="0"/>
        <a:ea typeface="宋体" pitchFamily="2" charset="-122"/>
        <a:cs typeface="+mn-cs"/>
      </a:defRPr>
    </a:lvl2pPr>
    <a:lvl3pPr marL="685891" algn="l" defTabSz="0" rtl="0" eaLnBrk="0" fontAlgn="base" hangingPunct="0">
      <a:spcBef>
        <a:spcPct val="30000"/>
      </a:spcBef>
      <a:spcAft>
        <a:spcPct val="0"/>
      </a:spcAft>
      <a:defRPr sz="900" kern="1200">
        <a:solidFill>
          <a:schemeClr val="tx1"/>
        </a:solidFill>
        <a:latin typeface="Arial" pitchFamily="34" charset="0"/>
        <a:ea typeface="宋体" pitchFamily="2" charset="-122"/>
        <a:cs typeface="+mn-cs"/>
      </a:defRPr>
    </a:lvl3pPr>
    <a:lvl4pPr marL="1028837" algn="l" defTabSz="0" rtl="0" eaLnBrk="0" fontAlgn="base" hangingPunct="0">
      <a:spcBef>
        <a:spcPct val="30000"/>
      </a:spcBef>
      <a:spcAft>
        <a:spcPct val="0"/>
      </a:spcAft>
      <a:defRPr sz="900" kern="1200">
        <a:solidFill>
          <a:schemeClr val="tx1"/>
        </a:solidFill>
        <a:latin typeface="Arial" pitchFamily="34" charset="0"/>
        <a:ea typeface="宋体" pitchFamily="2" charset="-122"/>
        <a:cs typeface="+mn-cs"/>
      </a:defRPr>
    </a:lvl4pPr>
    <a:lvl5pPr marL="1371783" algn="l" defTabSz="0" rtl="0" eaLnBrk="0" fontAlgn="base" hangingPunct="0">
      <a:spcBef>
        <a:spcPct val="30000"/>
      </a:spcBef>
      <a:spcAft>
        <a:spcPct val="0"/>
      </a:spcAft>
      <a:defRPr sz="900" kern="1200">
        <a:solidFill>
          <a:schemeClr val="tx1"/>
        </a:solidFill>
        <a:latin typeface="Arial" pitchFamily="34" charset="0"/>
        <a:ea typeface="宋体" pitchFamily="2" charset="-122"/>
        <a:cs typeface="+mn-cs"/>
      </a:defRPr>
    </a:lvl5pPr>
    <a:lvl6pPr marL="1714729" algn="l" defTabSz="685891" rtl="0" eaLnBrk="1" latinLnBrk="0" hangingPunct="1">
      <a:defRPr sz="900" kern="1200">
        <a:solidFill>
          <a:schemeClr val="tx1"/>
        </a:solidFill>
        <a:latin typeface="+mn-lt"/>
        <a:ea typeface="+mn-ea"/>
        <a:cs typeface="+mn-cs"/>
      </a:defRPr>
    </a:lvl6pPr>
    <a:lvl7pPr marL="2057674" algn="l" defTabSz="685891" rtl="0" eaLnBrk="1" latinLnBrk="0" hangingPunct="1">
      <a:defRPr sz="900" kern="1200">
        <a:solidFill>
          <a:schemeClr val="tx1"/>
        </a:solidFill>
        <a:latin typeface="+mn-lt"/>
        <a:ea typeface="+mn-ea"/>
        <a:cs typeface="+mn-cs"/>
      </a:defRPr>
    </a:lvl7pPr>
    <a:lvl8pPr marL="2400620" algn="l" defTabSz="685891" rtl="0" eaLnBrk="1" latinLnBrk="0" hangingPunct="1">
      <a:defRPr sz="900" kern="1200">
        <a:solidFill>
          <a:schemeClr val="tx1"/>
        </a:solidFill>
        <a:latin typeface="+mn-lt"/>
        <a:ea typeface="+mn-ea"/>
        <a:cs typeface="+mn-cs"/>
      </a:defRPr>
    </a:lvl8pPr>
    <a:lvl9pPr marL="2743566" algn="l" defTabSz="685891"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1</a:t>
            </a:fld>
            <a:endParaRPr lang="zh-CN" altLang="en-US" sz="1200"/>
          </a:p>
        </p:txBody>
      </p:sp>
    </p:spTree>
    <p:extLst>
      <p:ext uri="{BB962C8B-B14F-4D97-AF65-F5344CB8AC3E}">
        <p14:creationId xmlns:p14="http://schemas.microsoft.com/office/powerpoint/2010/main" val="34691300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10</a:t>
            </a:fld>
            <a:endParaRPr lang="zh-CN" altLang="en-US" sz="1200"/>
          </a:p>
        </p:txBody>
      </p:sp>
    </p:spTree>
    <p:extLst>
      <p:ext uri="{BB962C8B-B14F-4D97-AF65-F5344CB8AC3E}">
        <p14:creationId xmlns:p14="http://schemas.microsoft.com/office/powerpoint/2010/main" val="6793386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11</a:t>
            </a:fld>
            <a:endParaRPr lang="zh-CN" altLang="en-US" sz="1200"/>
          </a:p>
        </p:txBody>
      </p:sp>
    </p:spTree>
    <p:extLst>
      <p:ext uri="{BB962C8B-B14F-4D97-AF65-F5344CB8AC3E}">
        <p14:creationId xmlns:p14="http://schemas.microsoft.com/office/powerpoint/2010/main" val="20914813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12</a:t>
            </a:fld>
            <a:endParaRPr lang="zh-CN" altLang="en-US" sz="1200"/>
          </a:p>
        </p:txBody>
      </p:sp>
    </p:spTree>
    <p:extLst>
      <p:ext uri="{BB962C8B-B14F-4D97-AF65-F5344CB8AC3E}">
        <p14:creationId xmlns:p14="http://schemas.microsoft.com/office/powerpoint/2010/main" val="3139016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13</a:t>
            </a:fld>
            <a:endParaRPr lang="zh-CN" altLang="en-US" sz="1200"/>
          </a:p>
        </p:txBody>
      </p:sp>
    </p:spTree>
    <p:extLst>
      <p:ext uri="{BB962C8B-B14F-4D97-AF65-F5344CB8AC3E}">
        <p14:creationId xmlns:p14="http://schemas.microsoft.com/office/powerpoint/2010/main" val="8487031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14</a:t>
            </a:fld>
            <a:endParaRPr lang="zh-CN" altLang="en-US" sz="1200"/>
          </a:p>
        </p:txBody>
      </p:sp>
    </p:spTree>
    <p:extLst>
      <p:ext uri="{BB962C8B-B14F-4D97-AF65-F5344CB8AC3E}">
        <p14:creationId xmlns:p14="http://schemas.microsoft.com/office/powerpoint/2010/main" val="34254455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15</a:t>
            </a:fld>
            <a:endParaRPr lang="zh-CN" altLang="en-US" sz="1200"/>
          </a:p>
        </p:txBody>
      </p:sp>
    </p:spTree>
    <p:extLst>
      <p:ext uri="{BB962C8B-B14F-4D97-AF65-F5344CB8AC3E}">
        <p14:creationId xmlns:p14="http://schemas.microsoft.com/office/powerpoint/2010/main" val="7816618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16</a:t>
            </a:fld>
            <a:endParaRPr lang="zh-CN" altLang="en-US" sz="1200"/>
          </a:p>
        </p:txBody>
      </p:sp>
    </p:spTree>
    <p:extLst>
      <p:ext uri="{BB962C8B-B14F-4D97-AF65-F5344CB8AC3E}">
        <p14:creationId xmlns:p14="http://schemas.microsoft.com/office/powerpoint/2010/main" val="534203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17</a:t>
            </a:fld>
            <a:endParaRPr lang="zh-CN" altLang="en-US" sz="1200"/>
          </a:p>
        </p:txBody>
      </p:sp>
    </p:spTree>
    <p:extLst>
      <p:ext uri="{BB962C8B-B14F-4D97-AF65-F5344CB8AC3E}">
        <p14:creationId xmlns:p14="http://schemas.microsoft.com/office/powerpoint/2010/main" val="34012400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18</a:t>
            </a:fld>
            <a:endParaRPr lang="zh-CN" altLang="en-US" sz="1200"/>
          </a:p>
        </p:txBody>
      </p:sp>
    </p:spTree>
    <p:extLst>
      <p:ext uri="{BB962C8B-B14F-4D97-AF65-F5344CB8AC3E}">
        <p14:creationId xmlns:p14="http://schemas.microsoft.com/office/powerpoint/2010/main" val="29254552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19</a:t>
            </a:fld>
            <a:endParaRPr lang="zh-CN" altLang="en-US" sz="1200"/>
          </a:p>
        </p:txBody>
      </p:sp>
    </p:spTree>
    <p:extLst>
      <p:ext uri="{BB962C8B-B14F-4D97-AF65-F5344CB8AC3E}">
        <p14:creationId xmlns:p14="http://schemas.microsoft.com/office/powerpoint/2010/main" val="28196885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2</a:t>
            </a:fld>
            <a:endParaRPr lang="zh-CN" altLang="en-US" sz="1200"/>
          </a:p>
        </p:txBody>
      </p:sp>
    </p:spTree>
    <p:extLst>
      <p:ext uri="{BB962C8B-B14F-4D97-AF65-F5344CB8AC3E}">
        <p14:creationId xmlns:p14="http://schemas.microsoft.com/office/powerpoint/2010/main" val="10529694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20</a:t>
            </a:fld>
            <a:endParaRPr lang="zh-CN" altLang="en-US" sz="1200"/>
          </a:p>
        </p:txBody>
      </p:sp>
    </p:spTree>
    <p:extLst>
      <p:ext uri="{BB962C8B-B14F-4D97-AF65-F5344CB8AC3E}">
        <p14:creationId xmlns:p14="http://schemas.microsoft.com/office/powerpoint/2010/main" val="9806572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21</a:t>
            </a:fld>
            <a:endParaRPr lang="zh-CN" altLang="en-US" sz="1200"/>
          </a:p>
        </p:txBody>
      </p:sp>
    </p:spTree>
    <p:extLst>
      <p:ext uri="{BB962C8B-B14F-4D97-AF65-F5344CB8AC3E}">
        <p14:creationId xmlns:p14="http://schemas.microsoft.com/office/powerpoint/2010/main" val="5283720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22</a:t>
            </a:fld>
            <a:endParaRPr lang="zh-CN" altLang="en-US" sz="1200"/>
          </a:p>
        </p:txBody>
      </p:sp>
    </p:spTree>
    <p:extLst>
      <p:ext uri="{BB962C8B-B14F-4D97-AF65-F5344CB8AC3E}">
        <p14:creationId xmlns:p14="http://schemas.microsoft.com/office/powerpoint/2010/main" val="26146386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23</a:t>
            </a:fld>
            <a:endParaRPr lang="zh-CN" altLang="en-US" sz="1200"/>
          </a:p>
        </p:txBody>
      </p:sp>
    </p:spTree>
    <p:extLst>
      <p:ext uri="{BB962C8B-B14F-4D97-AF65-F5344CB8AC3E}">
        <p14:creationId xmlns:p14="http://schemas.microsoft.com/office/powerpoint/2010/main" val="23523427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24</a:t>
            </a:fld>
            <a:endParaRPr lang="zh-CN" altLang="en-US" sz="1200"/>
          </a:p>
        </p:txBody>
      </p:sp>
    </p:spTree>
    <p:extLst>
      <p:ext uri="{BB962C8B-B14F-4D97-AF65-F5344CB8AC3E}">
        <p14:creationId xmlns:p14="http://schemas.microsoft.com/office/powerpoint/2010/main" val="10926899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25</a:t>
            </a:fld>
            <a:endParaRPr lang="zh-CN" altLang="en-US" sz="1200"/>
          </a:p>
        </p:txBody>
      </p:sp>
    </p:spTree>
    <p:extLst>
      <p:ext uri="{BB962C8B-B14F-4D97-AF65-F5344CB8AC3E}">
        <p14:creationId xmlns:p14="http://schemas.microsoft.com/office/powerpoint/2010/main" val="34376361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26</a:t>
            </a:fld>
            <a:endParaRPr lang="zh-CN" altLang="en-US" sz="1200"/>
          </a:p>
        </p:txBody>
      </p:sp>
    </p:spTree>
    <p:extLst>
      <p:ext uri="{BB962C8B-B14F-4D97-AF65-F5344CB8AC3E}">
        <p14:creationId xmlns:p14="http://schemas.microsoft.com/office/powerpoint/2010/main" val="7936366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27</a:t>
            </a:fld>
            <a:endParaRPr lang="zh-CN" altLang="en-US" sz="1200"/>
          </a:p>
        </p:txBody>
      </p:sp>
    </p:spTree>
    <p:extLst>
      <p:ext uri="{BB962C8B-B14F-4D97-AF65-F5344CB8AC3E}">
        <p14:creationId xmlns:p14="http://schemas.microsoft.com/office/powerpoint/2010/main" val="24718798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28</a:t>
            </a:fld>
            <a:endParaRPr lang="zh-CN" altLang="en-US" sz="1200"/>
          </a:p>
        </p:txBody>
      </p:sp>
    </p:spTree>
    <p:extLst>
      <p:ext uri="{BB962C8B-B14F-4D97-AF65-F5344CB8AC3E}">
        <p14:creationId xmlns:p14="http://schemas.microsoft.com/office/powerpoint/2010/main" val="5075214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29</a:t>
            </a:fld>
            <a:endParaRPr lang="zh-CN" altLang="en-US" sz="1200"/>
          </a:p>
        </p:txBody>
      </p:sp>
    </p:spTree>
    <p:extLst>
      <p:ext uri="{BB962C8B-B14F-4D97-AF65-F5344CB8AC3E}">
        <p14:creationId xmlns:p14="http://schemas.microsoft.com/office/powerpoint/2010/main" val="17322102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3</a:t>
            </a:fld>
            <a:endParaRPr lang="zh-CN" altLang="en-US" sz="1200"/>
          </a:p>
        </p:txBody>
      </p:sp>
    </p:spTree>
    <p:extLst>
      <p:ext uri="{BB962C8B-B14F-4D97-AF65-F5344CB8AC3E}">
        <p14:creationId xmlns:p14="http://schemas.microsoft.com/office/powerpoint/2010/main" val="14167490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30</a:t>
            </a:fld>
            <a:endParaRPr lang="zh-CN" altLang="en-US" sz="1200"/>
          </a:p>
        </p:txBody>
      </p:sp>
    </p:spTree>
    <p:extLst>
      <p:ext uri="{BB962C8B-B14F-4D97-AF65-F5344CB8AC3E}">
        <p14:creationId xmlns:p14="http://schemas.microsoft.com/office/powerpoint/2010/main" val="42245309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31</a:t>
            </a:fld>
            <a:endParaRPr lang="zh-CN" altLang="en-US" sz="1200"/>
          </a:p>
        </p:txBody>
      </p:sp>
    </p:spTree>
    <p:extLst>
      <p:ext uri="{BB962C8B-B14F-4D97-AF65-F5344CB8AC3E}">
        <p14:creationId xmlns:p14="http://schemas.microsoft.com/office/powerpoint/2010/main" val="26349208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32</a:t>
            </a:fld>
            <a:endParaRPr lang="zh-CN" altLang="en-US" sz="1200"/>
          </a:p>
        </p:txBody>
      </p:sp>
    </p:spTree>
    <p:extLst>
      <p:ext uri="{BB962C8B-B14F-4D97-AF65-F5344CB8AC3E}">
        <p14:creationId xmlns:p14="http://schemas.microsoft.com/office/powerpoint/2010/main" val="18449721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33</a:t>
            </a:fld>
            <a:endParaRPr lang="zh-CN" altLang="en-US" sz="1200"/>
          </a:p>
        </p:txBody>
      </p:sp>
    </p:spTree>
    <p:extLst>
      <p:ext uri="{BB962C8B-B14F-4D97-AF65-F5344CB8AC3E}">
        <p14:creationId xmlns:p14="http://schemas.microsoft.com/office/powerpoint/2010/main" val="14132331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34</a:t>
            </a:fld>
            <a:endParaRPr lang="zh-CN" altLang="en-US" sz="1200"/>
          </a:p>
        </p:txBody>
      </p:sp>
    </p:spTree>
    <p:extLst>
      <p:ext uri="{BB962C8B-B14F-4D97-AF65-F5344CB8AC3E}">
        <p14:creationId xmlns:p14="http://schemas.microsoft.com/office/powerpoint/2010/main" val="24109560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35</a:t>
            </a:fld>
            <a:endParaRPr lang="zh-CN" altLang="en-US" sz="1200"/>
          </a:p>
        </p:txBody>
      </p:sp>
    </p:spTree>
    <p:extLst>
      <p:ext uri="{BB962C8B-B14F-4D97-AF65-F5344CB8AC3E}">
        <p14:creationId xmlns:p14="http://schemas.microsoft.com/office/powerpoint/2010/main" val="36432494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36</a:t>
            </a:fld>
            <a:endParaRPr lang="zh-CN" altLang="en-US" sz="1200"/>
          </a:p>
        </p:txBody>
      </p:sp>
    </p:spTree>
    <p:extLst>
      <p:ext uri="{BB962C8B-B14F-4D97-AF65-F5344CB8AC3E}">
        <p14:creationId xmlns:p14="http://schemas.microsoft.com/office/powerpoint/2010/main" val="53791353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37</a:t>
            </a:fld>
            <a:endParaRPr lang="zh-CN" altLang="en-US" sz="1200"/>
          </a:p>
        </p:txBody>
      </p:sp>
    </p:spTree>
    <p:extLst>
      <p:ext uri="{BB962C8B-B14F-4D97-AF65-F5344CB8AC3E}">
        <p14:creationId xmlns:p14="http://schemas.microsoft.com/office/powerpoint/2010/main" val="215170165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38</a:t>
            </a:fld>
            <a:endParaRPr lang="zh-CN" altLang="en-US" sz="1200"/>
          </a:p>
        </p:txBody>
      </p:sp>
    </p:spTree>
    <p:extLst>
      <p:ext uri="{BB962C8B-B14F-4D97-AF65-F5344CB8AC3E}">
        <p14:creationId xmlns:p14="http://schemas.microsoft.com/office/powerpoint/2010/main" val="362056467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39</a:t>
            </a:fld>
            <a:endParaRPr lang="zh-CN" altLang="en-US" sz="1200"/>
          </a:p>
        </p:txBody>
      </p:sp>
    </p:spTree>
    <p:extLst>
      <p:ext uri="{BB962C8B-B14F-4D97-AF65-F5344CB8AC3E}">
        <p14:creationId xmlns:p14="http://schemas.microsoft.com/office/powerpoint/2010/main" val="31299826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4</a:t>
            </a:fld>
            <a:endParaRPr lang="zh-CN" altLang="en-US" sz="1200"/>
          </a:p>
        </p:txBody>
      </p:sp>
    </p:spTree>
    <p:extLst>
      <p:ext uri="{BB962C8B-B14F-4D97-AF65-F5344CB8AC3E}">
        <p14:creationId xmlns:p14="http://schemas.microsoft.com/office/powerpoint/2010/main" val="183843674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40</a:t>
            </a:fld>
            <a:endParaRPr lang="zh-CN" altLang="en-US" sz="1200"/>
          </a:p>
        </p:txBody>
      </p:sp>
    </p:spTree>
    <p:extLst>
      <p:ext uri="{BB962C8B-B14F-4D97-AF65-F5344CB8AC3E}">
        <p14:creationId xmlns:p14="http://schemas.microsoft.com/office/powerpoint/2010/main" val="29001639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41</a:t>
            </a:fld>
            <a:endParaRPr lang="zh-CN" altLang="en-US" sz="1200"/>
          </a:p>
        </p:txBody>
      </p:sp>
    </p:spTree>
    <p:extLst>
      <p:ext uri="{BB962C8B-B14F-4D97-AF65-F5344CB8AC3E}">
        <p14:creationId xmlns:p14="http://schemas.microsoft.com/office/powerpoint/2010/main" val="42841925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42</a:t>
            </a:fld>
            <a:endParaRPr lang="zh-CN" altLang="en-US" sz="1200"/>
          </a:p>
        </p:txBody>
      </p:sp>
    </p:spTree>
    <p:extLst>
      <p:ext uri="{BB962C8B-B14F-4D97-AF65-F5344CB8AC3E}">
        <p14:creationId xmlns:p14="http://schemas.microsoft.com/office/powerpoint/2010/main" val="13313964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5</a:t>
            </a:fld>
            <a:endParaRPr lang="zh-CN" altLang="en-US" sz="1200"/>
          </a:p>
        </p:txBody>
      </p:sp>
    </p:spTree>
    <p:extLst>
      <p:ext uri="{BB962C8B-B14F-4D97-AF65-F5344CB8AC3E}">
        <p14:creationId xmlns:p14="http://schemas.microsoft.com/office/powerpoint/2010/main" val="8158431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6</a:t>
            </a:fld>
            <a:endParaRPr lang="zh-CN" altLang="en-US" sz="1200"/>
          </a:p>
        </p:txBody>
      </p:sp>
    </p:spTree>
    <p:extLst>
      <p:ext uri="{BB962C8B-B14F-4D97-AF65-F5344CB8AC3E}">
        <p14:creationId xmlns:p14="http://schemas.microsoft.com/office/powerpoint/2010/main" val="2698493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7</a:t>
            </a:fld>
            <a:endParaRPr lang="zh-CN" altLang="en-US" sz="1200"/>
          </a:p>
        </p:txBody>
      </p:sp>
    </p:spTree>
    <p:extLst>
      <p:ext uri="{BB962C8B-B14F-4D97-AF65-F5344CB8AC3E}">
        <p14:creationId xmlns:p14="http://schemas.microsoft.com/office/powerpoint/2010/main" val="20421676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8</a:t>
            </a:fld>
            <a:endParaRPr lang="zh-CN" altLang="en-US" sz="1200"/>
          </a:p>
        </p:txBody>
      </p:sp>
    </p:spTree>
    <p:extLst>
      <p:ext uri="{BB962C8B-B14F-4D97-AF65-F5344CB8AC3E}">
        <p14:creationId xmlns:p14="http://schemas.microsoft.com/office/powerpoint/2010/main" val="9015982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AC165E9-3FDB-42FE-8232-D0A5CAC0C162}" type="slidenum">
              <a:rPr lang="zh-CN" altLang="en-US" smtClean="0"/>
              <a:pPr>
                <a:defRPr/>
              </a:pPr>
              <a:t>9</a:t>
            </a:fld>
            <a:endParaRPr lang="zh-CN" altLang="en-US" sz="1200"/>
          </a:p>
        </p:txBody>
      </p:sp>
    </p:spTree>
    <p:extLst>
      <p:ext uri="{BB962C8B-B14F-4D97-AF65-F5344CB8AC3E}">
        <p14:creationId xmlns:p14="http://schemas.microsoft.com/office/powerpoint/2010/main" val="1759315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4788251"/>
      </p:ext>
    </p:extLst>
  </p:cSld>
  <p:clrMapOvr>
    <a:masterClrMapping/>
  </p:clrMapOvr>
  <p:transition spd="slow">
    <p:cove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314711"/>
      </p:ext>
    </p:extLst>
  </p:cSld>
  <p:clrMapOvr>
    <a:masterClrMapping/>
  </p:clrMapOvr>
  <p:transition spd="slow">
    <p:cove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52" r:id="rId1"/>
  </p:sldLayoutIdLst>
  <p:transition spd="slow">
    <p:cover/>
  </p:transition>
  <p:timing>
    <p:tnLst>
      <p:par>
        <p:cTn id="1" dur="indefinite" restart="never" nodeType="tmRoot"/>
      </p:par>
    </p:tnLst>
  </p:timing>
  <p:txStyles>
    <p:titleStyle>
      <a:lvl1pPr marL="685891" indent="-685891" algn="l" rtl="0" eaLnBrk="0" fontAlgn="base" hangingPunct="0">
        <a:lnSpc>
          <a:spcPct val="90000"/>
        </a:lnSpc>
        <a:spcBef>
          <a:spcPct val="0"/>
        </a:spcBef>
        <a:spcAft>
          <a:spcPct val="0"/>
        </a:spcAft>
        <a:defRPr sz="33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p:titleStyle>
    <p:bodyStyle>
      <a:lvl1pPr marL="171473" indent="-171473" algn="l" rtl="0" eaLnBrk="0" fontAlgn="base" hangingPunct="0">
        <a:lnSpc>
          <a:spcPct val="90000"/>
        </a:lnSpc>
        <a:spcBef>
          <a:spcPts val="750"/>
        </a:spcBef>
        <a:spcAft>
          <a:spcPct val="0"/>
        </a:spcAft>
        <a:buFont typeface="Arial" pitchFamily="34" charset="0"/>
        <a:buChar char="•"/>
        <a:defRPr sz="2100">
          <a:solidFill>
            <a:schemeClr val="tx1"/>
          </a:solidFill>
          <a:latin typeface="+mn-lt"/>
          <a:ea typeface="+mn-ea"/>
          <a:cs typeface="+mn-cs"/>
          <a:sym typeface="Calibri" pitchFamily="34" charset="0"/>
        </a:defRPr>
      </a:lvl1pPr>
      <a:lvl2pPr marL="514419" indent="-171473" algn="l" rtl="0" eaLnBrk="0" fontAlgn="base" hangingPunct="0">
        <a:lnSpc>
          <a:spcPct val="90000"/>
        </a:lnSpc>
        <a:spcBef>
          <a:spcPts val="375"/>
        </a:spcBef>
        <a:spcAft>
          <a:spcPct val="0"/>
        </a:spcAft>
        <a:buFont typeface="Arial" pitchFamily="34" charset="0"/>
        <a:buChar char="•"/>
        <a:defRPr sz="1800">
          <a:solidFill>
            <a:schemeClr val="tx1"/>
          </a:solidFill>
          <a:latin typeface="+mn-lt"/>
          <a:ea typeface="+mn-ea"/>
          <a:sym typeface="Calibri" pitchFamily="34" charset="0"/>
        </a:defRPr>
      </a:lvl2pPr>
      <a:lvl3pPr marL="857364" indent="-171473" algn="l"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sym typeface="Calibri" pitchFamily="34" charset="0"/>
        </a:defRPr>
      </a:lvl3pPr>
      <a:lvl4pPr marL="1200310" indent="-171473" algn="l"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sym typeface="Calibri" pitchFamily="34" charset="0"/>
        </a:defRPr>
      </a:lvl4pPr>
      <a:lvl5pPr marL="1543256" indent="-171473" algn="l"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sym typeface="Calibri" pitchFamily="34" charset="0"/>
        </a:defRPr>
      </a:lvl5pPr>
      <a:lvl6pPr marL="1886201" indent="-171473" algn="l"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sym typeface="Calibri" pitchFamily="34" charset="0"/>
        </a:defRPr>
      </a:lvl6pPr>
      <a:lvl7pPr marL="2229147" indent="-171473" algn="l"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sym typeface="Calibri" pitchFamily="34" charset="0"/>
        </a:defRPr>
      </a:lvl7pPr>
      <a:lvl8pPr marL="2572093" indent="-171473" algn="l"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sym typeface="Calibri" pitchFamily="34" charset="0"/>
        </a:defRPr>
      </a:lvl8pPr>
      <a:lvl9pPr marL="2915039" indent="-171473" algn="l"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sym typeface="Calibri" pitchFamily="34" charset="0"/>
        </a:defRPr>
      </a:lvl9pPr>
    </p:bodyStyle>
    <p:otherStyle>
      <a:defPPr>
        <a:defRPr lang="zh-CN"/>
      </a:defPPr>
      <a:lvl1pPr marL="0" algn="l" defTabSz="685891" rtl="0" eaLnBrk="1" latinLnBrk="0" hangingPunct="1">
        <a:defRPr sz="1400" kern="1200">
          <a:solidFill>
            <a:schemeClr val="tx1"/>
          </a:solidFill>
          <a:latin typeface="+mn-lt"/>
          <a:ea typeface="+mn-ea"/>
          <a:cs typeface="+mn-cs"/>
        </a:defRPr>
      </a:lvl1pPr>
      <a:lvl2pPr marL="342946" algn="l" defTabSz="685891" rtl="0" eaLnBrk="1" latinLnBrk="0" hangingPunct="1">
        <a:defRPr sz="1400" kern="1200">
          <a:solidFill>
            <a:schemeClr val="tx1"/>
          </a:solidFill>
          <a:latin typeface="+mn-lt"/>
          <a:ea typeface="+mn-ea"/>
          <a:cs typeface="+mn-cs"/>
        </a:defRPr>
      </a:lvl2pPr>
      <a:lvl3pPr marL="685891" algn="l" defTabSz="685891" rtl="0" eaLnBrk="1" latinLnBrk="0" hangingPunct="1">
        <a:defRPr sz="1400" kern="1200">
          <a:solidFill>
            <a:schemeClr val="tx1"/>
          </a:solidFill>
          <a:latin typeface="+mn-lt"/>
          <a:ea typeface="+mn-ea"/>
          <a:cs typeface="+mn-cs"/>
        </a:defRPr>
      </a:lvl3pPr>
      <a:lvl4pPr marL="1028837" algn="l" defTabSz="685891" rtl="0" eaLnBrk="1" latinLnBrk="0" hangingPunct="1">
        <a:defRPr sz="1400" kern="1200">
          <a:solidFill>
            <a:schemeClr val="tx1"/>
          </a:solidFill>
          <a:latin typeface="+mn-lt"/>
          <a:ea typeface="+mn-ea"/>
          <a:cs typeface="+mn-cs"/>
        </a:defRPr>
      </a:lvl4pPr>
      <a:lvl5pPr marL="1371783" algn="l" defTabSz="685891" rtl="0" eaLnBrk="1" latinLnBrk="0" hangingPunct="1">
        <a:defRPr sz="1400" kern="1200">
          <a:solidFill>
            <a:schemeClr val="tx1"/>
          </a:solidFill>
          <a:latin typeface="+mn-lt"/>
          <a:ea typeface="+mn-ea"/>
          <a:cs typeface="+mn-cs"/>
        </a:defRPr>
      </a:lvl5pPr>
      <a:lvl6pPr marL="1714729" algn="l" defTabSz="685891" rtl="0" eaLnBrk="1" latinLnBrk="0" hangingPunct="1">
        <a:defRPr sz="1400" kern="1200">
          <a:solidFill>
            <a:schemeClr val="tx1"/>
          </a:solidFill>
          <a:latin typeface="+mn-lt"/>
          <a:ea typeface="+mn-ea"/>
          <a:cs typeface="+mn-cs"/>
        </a:defRPr>
      </a:lvl6pPr>
      <a:lvl7pPr marL="2057674" algn="l" defTabSz="685891" rtl="0" eaLnBrk="1" latinLnBrk="0" hangingPunct="1">
        <a:defRPr sz="1400" kern="1200">
          <a:solidFill>
            <a:schemeClr val="tx1"/>
          </a:solidFill>
          <a:latin typeface="+mn-lt"/>
          <a:ea typeface="+mn-ea"/>
          <a:cs typeface="+mn-cs"/>
        </a:defRPr>
      </a:lvl7pPr>
      <a:lvl8pPr marL="2400620" algn="l" defTabSz="685891" rtl="0" eaLnBrk="1" latinLnBrk="0" hangingPunct="1">
        <a:defRPr sz="1400" kern="1200">
          <a:solidFill>
            <a:schemeClr val="tx1"/>
          </a:solidFill>
          <a:latin typeface="+mn-lt"/>
          <a:ea typeface="+mn-ea"/>
          <a:cs typeface="+mn-cs"/>
        </a:defRPr>
      </a:lvl8pPr>
      <a:lvl9pPr marL="2743566" algn="l" defTabSz="685891"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4214573"/>
      </p:ext>
    </p:extLst>
  </p:cSld>
  <p:clrMap bg1="lt1" tx1="dk1" bg2="lt2" tx2="dk2" accent1="accent1" accent2="accent2" accent3="accent3" accent4="accent4" accent5="accent5" accent6="accent6" hlink="hlink" folHlink="folHlink"/>
  <p:sldLayoutIdLst>
    <p:sldLayoutId id="2147483854" r:id="rId1"/>
  </p:sldLayoutIdLst>
  <p:transition spd="slow">
    <p:cover/>
  </p:transition>
  <p:timing>
    <p:tnLst>
      <p:par>
        <p:cTn id="1" dur="indefinite" restart="never" nodeType="tmRoot"/>
      </p:par>
    </p:tnLst>
  </p:timing>
  <p:txStyles>
    <p:titleStyle>
      <a:lvl1pPr marL="685891" indent="-685891" algn="l" rtl="0" eaLnBrk="0" fontAlgn="base" hangingPunct="0">
        <a:lnSpc>
          <a:spcPct val="90000"/>
        </a:lnSpc>
        <a:spcBef>
          <a:spcPct val="0"/>
        </a:spcBef>
        <a:spcAft>
          <a:spcPct val="0"/>
        </a:spcAft>
        <a:defRPr sz="33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p:titleStyle>
    <p:bodyStyle>
      <a:lvl1pPr marL="171473" indent="-171473" algn="l" rtl="0" eaLnBrk="0" fontAlgn="base" hangingPunct="0">
        <a:lnSpc>
          <a:spcPct val="90000"/>
        </a:lnSpc>
        <a:spcBef>
          <a:spcPts val="750"/>
        </a:spcBef>
        <a:spcAft>
          <a:spcPct val="0"/>
        </a:spcAft>
        <a:buFont typeface="Arial" pitchFamily="34" charset="0"/>
        <a:buChar char="•"/>
        <a:defRPr sz="2100">
          <a:solidFill>
            <a:schemeClr val="tx1"/>
          </a:solidFill>
          <a:latin typeface="+mn-lt"/>
          <a:ea typeface="+mn-ea"/>
          <a:cs typeface="+mn-cs"/>
          <a:sym typeface="Calibri" pitchFamily="34" charset="0"/>
        </a:defRPr>
      </a:lvl1pPr>
      <a:lvl2pPr marL="514419" indent="-171473" algn="l" rtl="0" eaLnBrk="0" fontAlgn="base" hangingPunct="0">
        <a:lnSpc>
          <a:spcPct val="90000"/>
        </a:lnSpc>
        <a:spcBef>
          <a:spcPts val="375"/>
        </a:spcBef>
        <a:spcAft>
          <a:spcPct val="0"/>
        </a:spcAft>
        <a:buFont typeface="Arial" pitchFamily="34" charset="0"/>
        <a:buChar char="•"/>
        <a:defRPr sz="1800">
          <a:solidFill>
            <a:schemeClr val="tx1"/>
          </a:solidFill>
          <a:latin typeface="+mn-lt"/>
          <a:ea typeface="+mn-ea"/>
          <a:sym typeface="Calibri" pitchFamily="34" charset="0"/>
        </a:defRPr>
      </a:lvl2pPr>
      <a:lvl3pPr marL="857364" indent="-171473" algn="l"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sym typeface="Calibri" pitchFamily="34" charset="0"/>
        </a:defRPr>
      </a:lvl3pPr>
      <a:lvl4pPr marL="1200310" indent="-171473" algn="l"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sym typeface="Calibri" pitchFamily="34" charset="0"/>
        </a:defRPr>
      </a:lvl4pPr>
      <a:lvl5pPr marL="1543256" indent="-171473" algn="l"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sym typeface="Calibri" pitchFamily="34" charset="0"/>
        </a:defRPr>
      </a:lvl5pPr>
      <a:lvl6pPr marL="1886201" indent="-171473" algn="l"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sym typeface="Calibri" pitchFamily="34" charset="0"/>
        </a:defRPr>
      </a:lvl6pPr>
      <a:lvl7pPr marL="2229147" indent="-171473" algn="l"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sym typeface="Calibri" pitchFamily="34" charset="0"/>
        </a:defRPr>
      </a:lvl7pPr>
      <a:lvl8pPr marL="2572093" indent="-171473" algn="l"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sym typeface="Calibri" pitchFamily="34" charset="0"/>
        </a:defRPr>
      </a:lvl8pPr>
      <a:lvl9pPr marL="2915039" indent="-171473" algn="l" rtl="0" eaLnBrk="0" fontAlgn="base" hangingPunct="0">
        <a:lnSpc>
          <a:spcPct val="90000"/>
        </a:lnSpc>
        <a:spcBef>
          <a:spcPts val="375"/>
        </a:spcBef>
        <a:spcAft>
          <a:spcPct val="0"/>
        </a:spcAft>
        <a:buFont typeface="Arial" pitchFamily="34" charset="0"/>
        <a:buChar char="•"/>
        <a:defRPr sz="1500">
          <a:solidFill>
            <a:schemeClr val="tx1"/>
          </a:solidFill>
          <a:latin typeface="+mn-lt"/>
          <a:ea typeface="+mn-ea"/>
          <a:sym typeface="Calibri" pitchFamily="34" charset="0"/>
        </a:defRPr>
      </a:lvl9pPr>
    </p:bodyStyle>
    <p:otherStyle>
      <a:defPPr>
        <a:defRPr lang="zh-CN"/>
      </a:defPPr>
      <a:lvl1pPr marL="0" algn="l" defTabSz="685891" rtl="0" eaLnBrk="1" latinLnBrk="0" hangingPunct="1">
        <a:defRPr sz="1400" kern="1200">
          <a:solidFill>
            <a:schemeClr val="tx1"/>
          </a:solidFill>
          <a:latin typeface="+mn-lt"/>
          <a:ea typeface="+mn-ea"/>
          <a:cs typeface="+mn-cs"/>
        </a:defRPr>
      </a:lvl1pPr>
      <a:lvl2pPr marL="342946" algn="l" defTabSz="685891" rtl="0" eaLnBrk="1" latinLnBrk="0" hangingPunct="1">
        <a:defRPr sz="1400" kern="1200">
          <a:solidFill>
            <a:schemeClr val="tx1"/>
          </a:solidFill>
          <a:latin typeface="+mn-lt"/>
          <a:ea typeface="+mn-ea"/>
          <a:cs typeface="+mn-cs"/>
        </a:defRPr>
      </a:lvl2pPr>
      <a:lvl3pPr marL="685891" algn="l" defTabSz="685891" rtl="0" eaLnBrk="1" latinLnBrk="0" hangingPunct="1">
        <a:defRPr sz="1400" kern="1200">
          <a:solidFill>
            <a:schemeClr val="tx1"/>
          </a:solidFill>
          <a:latin typeface="+mn-lt"/>
          <a:ea typeface="+mn-ea"/>
          <a:cs typeface="+mn-cs"/>
        </a:defRPr>
      </a:lvl3pPr>
      <a:lvl4pPr marL="1028837" algn="l" defTabSz="685891" rtl="0" eaLnBrk="1" latinLnBrk="0" hangingPunct="1">
        <a:defRPr sz="1400" kern="1200">
          <a:solidFill>
            <a:schemeClr val="tx1"/>
          </a:solidFill>
          <a:latin typeface="+mn-lt"/>
          <a:ea typeface="+mn-ea"/>
          <a:cs typeface="+mn-cs"/>
        </a:defRPr>
      </a:lvl4pPr>
      <a:lvl5pPr marL="1371783" algn="l" defTabSz="685891" rtl="0" eaLnBrk="1" latinLnBrk="0" hangingPunct="1">
        <a:defRPr sz="1400" kern="1200">
          <a:solidFill>
            <a:schemeClr val="tx1"/>
          </a:solidFill>
          <a:latin typeface="+mn-lt"/>
          <a:ea typeface="+mn-ea"/>
          <a:cs typeface="+mn-cs"/>
        </a:defRPr>
      </a:lvl5pPr>
      <a:lvl6pPr marL="1714729" algn="l" defTabSz="685891" rtl="0" eaLnBrk="1" latinLnBrk="0" hangingPunct="1">
        <a:defRPr sz="1400" kern="1200">
          <a:solidFill>
            <a:schemeClr val="tx1"/>
          </a:solidFill>
          <a:latin typeface="+mn-lt"/>
          <a:ea typeface="+mn-ea"/>
          <a:cs typeface="+mn-cs"/>
        </a:defRPr>
      </a:lvl6pPr>
      <a:lvl7pPr marL="2057674" algn="l" defTabSz="685891" rtl="0" eaLnBrk="1" latinLnBrk="0" hangingPunct="1">
        <a:defRPr sz="1400" kern="1200">
          <a:solidFill>
            <a:schemeClr val="tx1"/>
          </a:solidFill>
          <a:latin typeface="+mn-lt"/>
          <a:ea typeface="+mn-ea"/>
          <a:cs typeface="+mn-cs"/>
        </a:defRPr>
      </a:lvl7pPr>
      <a:lvl8pPr marL="2400620" algn="l" defTabSz="685891" rtl="0" eaLnBrk="1" latinLnBrk="0" hangingPunct="1">
        <a:defRPr sz="1400" kern="1200">
          <a:solidFill>
            <a:schemeClr val="tx1"/>
          </a:solidFill>
          <a:latin typeface="+mn-lt"/>
          <a:ea typeface="+mn-ea"/>
          <a:cs typeface="+mn-cs"/>
        </a:defRPr>
      </a:lvl8pPr>
      <a:lvl9pPr marL="2743566" algn="l" defTabSz="685891"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jpg"/><Relationship Id="rId4" Type="http://schemas.openxmlformats.org/officeDocument/2006/relationships/image" Target="../media/image19.jpg"/></Relationships>
</file>

<file path=ppt/slides/_rels/slide1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3.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32.jpg"/><Relationship Id="rId4" Type="http://schemas.openxmlformats.org/officeDocument/2006/relationships/image" Target="../media/image31.jp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Joel Hanson男-128.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210394" y="-1085850"/>
            <a:ext cx="609600" cy="609600"/>
          </a:xfrm>
          <a:prstGeom prst="rect">
            <a:avLst/>
          </a:prstGeom>
        </p:spPr>
      </p:pic>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71" y="0"/>
            <a:ext cx="9143245" cy="3441699"/>
          </a:xfrm>
          <a:prstGeom prst="rect">
            <a:avLst/>
          </a:prstGeom>
        </p:spPr>
      </p:pic>
      <p:sp>
        <p:nvSpPr>
          <p:cNvPr id="220" name="矩形 219"/>
          <p:cNvSpPr/>
          <p:nvPr/>
        </p:nvSpPr>
        <p:spPr>
          <a:xfrm>
            <a:off x="-139700" y="3441700"/>
            <a:ext cx="9448800" cy="1844262"/>
          </a:xfrm>
          <a:prstGeom prst="rect">
            <a:avLst/>
          </a:prstGeom>
          <a:solidFill>
            <a:srgbClr val="FFD860">
              <a:alpha val="10196"/>
            </a:srgbClr>
          </a:solidFill>
          <a:ln w="12700">
            <a:solidFill>
              <a:srgbClr val="FFD86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ea typeface="微软雅黑" pitchFamily="34" charset="-122"/>
              </a:rPr>
              <a:t> </a:t>
            </a:r>
            <a:endParaRPr lang="zh-CN" altLang="en-US" dirty="0">
              <a:ea typeface="微软雅黑" pitchFamily="34" charset="-122"/>
            </a:endParaRPr>
          </a:p>
        </p:txBody>
      </p:sp>
      <p:sp>
        <p:nvSpPr>
          <p:cNvPr id="221" name="矩形 220"/>
          <p:cNvSpPr/>
          <p:nvPr/>
        </p:nvSpPr>
        <p:spPr>
          <a:xfrm>
            <a:off x="1911896" y="4158630"/>
            <a:ext cx="5638800" cy="338554"/>
          </a:xfrm>
          <a:prstGeom prst="rect">
            <a:avLst/>
          </a:prstGeom>
        </p:spPr>
        <p:txBody>
          <a:bodyPr wrap="square">
            <a:spAutoFit/>
          </a:bodyPr>
          <a:lstStyle/>
          <a:p>
            <a:pPr algn="ctr"/>
            <a:r>
              <a:rPr lang="zh-CN" altLang="en-US" sz="1600" dirty="0">
                <a:solidFill>
                  <a:srgbClr val="FFD860"/>
                </a:solidFill>
                <a:latin typeface="微软雅黑" panose="020B0503020204020204" pitchFamily="34" charset="-122"/>
                <a:ea typeface="微软雅黑" panose="020B0503020204020204" pitchFamily="34" charset="-122"/>
              </a:rPr>
              <a:t>精美实用、框架完整的年终总结</a:t>
            </a:r>
            <a:r>
              <a:rPr lang="zh-CN" altLang="en-US" sz="1600" dirty="0" smtClean="0">
                <a:solidFill>
                  <a:srgbClr val="FFD860"/>
                </a:solidFill>
                <a:latin typeface="微软雅黑" panose="020B0503020204020204" pitchFamily="34" charset="-122"/>
                <a:ea typeface="微软雅黑" panose="020B0503020204020204" pitchFamily="34" charset="-122"/>
              </a:rPr>
              <a:t>、新</a:t>
            </a:r>
            <a:r>
              <a:rPr lang="zh-CN" altLang="en-US" sz="1600" dirty="0">
                <a:solidFill>
                  <a:srgbClr val="FFD860"/>
                </a:solidFill>
                <a:latin typeface="微软雅黑" panose="020B0503020204020204" pitchFamily="34" charset="-122"/>
                <a:ea typeface="微软雅黑" panose="020B0503020204020204" pitchFamily="34" charset="-122"/>
              </a:rPr>
              <a:t>年计</a:t>
            </a:r>
            <a:r>
              <a:rPr lang="zh-CN" altLang="en-US" sz="1600" dirty="0" smtClean="0">
                <a:solidFill>
                  <a:srgbClr val="FFD860"/>
                </a:solidFill>
                <a:latin typeface="微软雅黑" panose="020B0503020204020204" pitchFamily="34" charset="-122"/>
                <a:ea typeface="微软雅黑" panose="020B0503020204020204" pitchFamily="34" charset="-122"/>
              </a:rPr>
              <a:t>划</a:t>
            </a:r>
            <a:r>
              <a:rPr lang="en-US" altLang="zh-CN" sz="1600" dirty="0" smtClean="0">
                <a:solidFill>
                  <a:srgbClr val="FFD860"/>
                </a:solidFill>
                <a:latin typeface="微软雅黑" panose="020B0503020204020204" pitchFamily="34" charset="-122"/>
                <a:ea typeface="微软雅黑" panose="020B0503020204020204" pitchFamily="34" charset="-122"/>
              </a:rPr>
              <a:t>PPT</a:t>
            </a:r>
            <a:endParaRPr lang="zh-CN" altLang="en-US" sz="1600" dirty="0">
              <a:solidFill>
                <a:srgbClr val="FFD860"/>
              </a:solidFill>
              <a:latin typeface="微软雅黑" panose="020B0503020204020204" pitchFamily="34" charset="-122"/>
              <a:ea typeface="微软雅黑" panose="020B0503020204020204" pitchFamily="34" charset="-122"/>
            </a:endParaRPr>
          </a:p>
        </p:txBody>
      </p:sp>
      <p:sp>
        <p:nvSpPr>
          <p:cNvPr id="222" name="矩形 221"/>
          <p:cNvSpPr/>
          <p:nvPr/>
        </p:nvSpPr>
        <p:spPr>
          <a:xfrm>
            <a:off x="2091473" y="3510558"/>
            <a:ext cx="5216831" cy="623258"/>
          </a:xfrm>
          <a:prstGeom prst="rect">
            <a:avLst/>
          </a:prstGeom>
        </p:spPr>
        <p:txBody>
          <a:bodyPr wrap="none" lIns="68589" tIns="34295" rIns="68589" bIns="34295">
            <a:spAutoFit/>
          </a:bodyPr>
          <a:lstStyle/>
          <a:p>
            <a:r>
              <a:rPr lang="zh-CN" altLang="en-US" sz="3600" b="1" dirty="0">
                <a:solidFill>
                  <a:srgbClr val="FFD860"/>
                </a:solidFill>
                <a:latin typeface="微软雅黑" pitchFamily="34" charset="-122"/>
                <a:ea typeface="微软雅黑" pitchFamily="34" charset="-122"/>
              </a:rPr>
              <a:t>年终总</a:t>
            </a:r>
            <a:r>
              <a:rPr lang="zh-CN" altLang="en-US" sz="3600" b="1" dirty="0" smtClean="0">
                <a:solidFill>
                  <a:srgbClr val="FFD860"/>
                </a:solidFill>
                <a:latin typeface="微软雅黑" pitchFamily="34" charset="-122"/>
                <a:ea typeface="微软雅黑" pitchFamily="34" charset="-122"/>
              </a:rPr>
              <a:t>结</a:t>
            </a:r>
            <a:r>
              <a:rPr lang="zh-CN" altLang="en-US" sz="3600" b="1" dirty="0">
                <a:solidFill>
                  <a:srgbClr val="FFD860"/>
                </a:solidFill>
                <a:latin typeface="微软雅黑" pitchFamily="34" charset="-122"/>
                <a:ea typeface="微软雅黑" pitchFamily="34" charset="-122"/>
              </a:rPr>
              <a:t>汇报暨新年计划</a:t>
            </a:r>
          </a:p>
        </p:txBody>
      </p:sp>
      <p:cxnSp>
        <p:nvCxnSpPr>
          <p:cNvPr id="223" name="直接连接符 222"/>
          <p:cNvCxnSpPr/>
          <p:nvPr/>
        </p:nvCxnSpPr>
        <p:spPr>
          <a:xfrm>
            <a:off x="2091473" y="4136858"/>
            <a:ext cx="5216831" cy="0"/>
          </a:xfrm>
          <a:prstGeom prst="line">
            <a:avLst/>
          </a:prstGeom>
          <a:ln w="19050">
            <a:solidFill>
              <a:srgbClr val="FFD860"/>
            </a:solidFill>
          </a:ln>
        </p:spPr>
        <p:style>
          <a:lnRef idx="1">
            <a:schemeClr val="accent1"/>
          </a:lnRef>
          <a:fillRef idx="0">
            <a:schemeClr val="accent1"/>
          </a:fillRef>
          <a:effectRef idx="0">
            <a:schemeClr val="accent1"/>
          </a:effectRef>
          <a:fontRef idx="minor">
            <a:schemeClr val="tx1"/>
          </a:fontRef>
        </p:style>
      </p:cxnSp>
      <p:grpSp>
        <p:nvGrpSpPr>
          <p:cNvPr id="224" name="组合 223"/>
          <p:cNvGrpSpPr/>
          <p:nvPr/>
        </p:nvGrpSpPr>
        <p:grpSpPr>
          <a:xfrm>
            <a:off x="3819994" y="4547227"/>
            <a:ext cx="343825" cy="309997"/>
            <a:chOff x="4634991" y="2138335"/>
            <a:chExt cx="428348" cy="386204"/>
          </a:xfrm>
        </p:grpSpPr>
        <p:sp>
          <p:nvSpPr>
            <p:cNvPr id="225"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0B728">
                <a:alpha val="40000"/>
              </a:srgb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226"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FFD86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227" name="组合 226"/>
          <p:cNvGrpSpPr/>
          <p:nvPr/>
        </p:nvGrpSpPr>
        <p:grpSpPr>
          <a:xfrm>
            <a:off x="4179233" y="4547227"/>
            <a:ext cx="343825" cy="309997"/>
            <a:chOff x="5076056" y="2138335"/>
            <a:chExt cx="428348" cy="386204"/>
          </a:xfrm>
        </p:grpSpPr>
        <p:sp>
          <p:nvSpPr>
            <p:cNvPr id="228"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0B728">
                <a:alpha val="40000"/>
              </a:srgb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229"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FFD86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230" name="组合 229"/>
          <p:cNvGrpSpPr/>
          <p:nvPr/>
        </p:nvGrpSpPr>
        <p:grpSpPr>
          <a:xfrm>
            <a:off x="4538472" y="4547227"/>
            <a:ext cx="343825" cy="309997"/>
            <a:chOff x="5557128" y="2138335"/>
            <a:chExt cx="428348" cy="386204"/>
          </a:xfrm>
        </p:grpSpPr>
        <p:sp>
          <p:nvSpPr>
            <p:cNvPr id="231"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0B728">
                <a:alpha val="40000"/>
              </a:srgb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232"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FFD86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233" name="组合 232"/>
          <p:cNvGrpSpPr/>
          <p:nvPr/>
        </p:nvGrpSpPr>
        <p:grpSpPr>
          <a:xfrm>
            <a:off x="4897711" y="4547227"/>
            <a:ext cx="343825" cy="309997"/>
            <a:chOff x="6068610" y="2138335"/>
            <a:chExt cx="428348" cy="386204"/>
          </a:xfrm>
        </p:grpSpPr>
        <p:sp>
          <p:nvSpPr>
            <p:cNvPr id="234"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0B728">
                <a:alpha val="40000"/>
              </a:srgb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235"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FFD86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236" name="组合 235"/>
          <p:cNvGrpSpPr/>
          <p:nvPr/>
        </p:nvGrpSpPr>
        <p:grpSpPr>
          <a:xfrm>
            <a:off x="5256949" y="4547227"/>
            <a:ext cx="343825" cy="309997"/>
            <a:chOff x="6623914" y="2138335"/>
            <a:chExt cx="428348" cy="386204"/>
          </a:xfrm>
        </p:grpSpPr>
        <p:sp>
          <p:nvSpPr>
            <p:cNvPr id="237"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0B728">
                <a:alpha val="40000"/>
              </a:srgb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238"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rgbClr val="FFD86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239" name="Group 550"/>
          <p:cNvGrpSpPr>
            <a:grpSpLocks/>
          </p:cNvGrpSpPr>
          <p:nvPr/>
        </p:nvGrpSpPr>
        <p:grpSpPr bwMode="auto">
          <a:xfrm>
            <a:off x="3070660" y="405029"/>
            <a:ext cx="3623273" cy="3258348"/>
            <a:chOff x="295" y="3475"/>
            <a:chExt cx="1407" cy="1407"/>
          </a:xfrm>
        </p:grpSpPr>
        <p:sp>
          <p:nvSpPr>
            <p:cNvPr id="240"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lgn="l" fontAlgn="auto">
                <a:spcBef>
                  <a:spcPts val="0"/>
                </a:spcBef>
                <a:spcAft>
                  <a:spcPts val="0"/>
                </a:spcAft>
                <a:defRPr/>
              </a:pPr>
              <a:endParaRPr lang="zh-CN" altLang="en-US">
                <a:latin typeface="+mn-lt"/>
              </a:endParaRPr>
            </a:p>
          </p:txBody>
        </p:sp>
        <p:grpSp>
          <p:nvGrpSpPr>
            <p:cNvPr id="241" name="Group 552"/>
            <p:cNvGrpSpPr>
              <a:grpSpLocks/>
            </p:cNvGrpSpPr>
            <p:nvPr/>
          </p:nvGrpSpPr>
          <p:grpSpPr bwMode="auto">
            <a:xfrm>
              <a:off x="476" y="3657"/>
              <a:ext cx="1050" cy="1050"/>
              <a:chOff x="-6056" y="-2208"/>
              <a:chExt cx="2208" cy="2208"/>
            </a:xfrm>
          </p:grpSpPr>
          <p:sp>
            <p:nvSpPr>
              <p:cNvPr id="242" name="Oval 553"/>
              <p:cNvSpPr>
                <a:spLocks noChangeArrowheads="1"/>
              </p:cNvSpPr>
              <p:nvPr/>
            </p:nvSpPr>
            <p:spPr bwMode="auto">
              <a:xfrm>
                <a:off x="-6056" y="-2133"/>
                <a:ext cx="2132"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a:endParaRPr lang="zh-CN" altLang="en-US">
                  <a:latin typeface="Calibri" pitchFamily="34" charset="0"/>
                  <a:ea typeface="宋体" pitchFamily="2" charset="-122"/>
                </a:endParaRPr>
              </a:p>
            </p:txBody>
          </p:sp>
          <p:grpSp>
            <p:nvGrpSpPr>
              <p:cNvPr id="243" name="Group 554"/>
              <p:cNvGrpSpPr>
                <a:grpSpLocks/>
              </p:cNvGrpSpPr>
              <p:nvPr/>
            </p:nvGrpSpPr>
            <p:grpSpPr bwMode="auto">
              <a:xfrm>
                <a:off x="-6056" y="-2208"/>
                <a:ext cx="2208" cy="2208"/>
                <a:chOff x="-4060" y="-879"/>
                <a:chExt cx="2208" cy="2208"/>
              </a:xfrm>
            </p:grpSpPr>
            <p:grpSp>
              <p:nvGrpSpPr>
                <p:cNvPr id="244" name="Group 555"/>
                <p:cNvGrpSpPr>
                  <a:grpSpLocks/>
                </p:cNvGrpSpPr>
                <p:nvPr/>
              </p:nvGrpSpPr>
              <p:grpSpPr bwMode="auto">
                <a:xfrm>
                  <a:off x="-4060" y="-879"/>
                  <a:ext cx="2208" cy="2208"/>
                  <a:chOff x="-3924" y="-788"/>
                  <a:chExt cx="2208" cy="2208"/>
                </a:xfrm>
              </p:grpSpPr>
              <p:grpSp>
                <p:nvGrpSpPr>
                  <p:cNvPr id="260" name="Group 556"/>
                  <p:cNvGrpSpPr>
                    <a:grpSpLocks noChangeAspect="1"/>
                  </p:cNvGrpSpPr>
                  <p:nvPr/>
                </p:nvGrpSpPr>
                <p:grpSpPr bwMode="auto">
                  <a:xfrm>
                    <a:off x="-3924" y="-788"/>
                    <a:ext cx="2208" cy="2202"/>
                    <a:chOff x="168" y="696"/>
                    <a:chExt cx="1429" cy="1429"/>
                  </a:xfrm>
                </p:grpSpPr>
                <p:grpSp>
                  <p:nvGrpSpPr>
                    <p:cNvPr id="268" name="Group 557"/>
                    <p:cNvGrpSpPr>
                      <a:grpSpLocks noChangeAspect="1"/>
                    </p:cNvGrpSpPr>
                    <p:nvPr/>
                  </p:nvGrpSpPr>
                  <p:grpSpPr bwMode="auto">
                    <a:xfrm>
                      <a:off x="854" y="696"/>
                      <a:ext cx="56" cy="1429"/>
                      <a:chOff x="845" y="696"/>
                      <a:chExt cx="56" cy="1429"/>
                    </a:xfrm>
                  </p:grpSpPr>
                  <p:sp>
                    <p:nvSpPr>
                      <p:cNvPr id="272"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a:endParaRPr lang="zh-CN" altLang="en-US">
                          <a:latin typeface="Calibri" pitchFamily="34" charset="0"/>
                          <a:ea typeface="宋体" pitchFamily="2" charset="-122"/>
                        </a:endParaRPr>
                      </a:p>
                    </p:txBody>
                  </p:sp>
                  <p:sp>
                    <p:nvSpPr>
                      <p:cNvPr id="273"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a:endParaRPr lang="zh-CN" altLang="en-US">
                          <a:latin typeface="Calibri" pitchFamily="34" charset="0"/>
                          <a:ea typeface="宋体" pitchFamily="2" charset="-122"/>
                        </a:endParaRPr>
                      </a:p>
                    </p:txBody>
                  </p:sp>
                </p:grpSp>
                <p:grpSp>
                  <p:nvGrpSpPr>
                    <p:cNvPr id="269" name="Group 560"/>
                    <p:cNvGrpSpPr>
                      <a:grpSpLocks noChangeAspect="1"/>
                    </p:cNvGrpSpPr>
                    <p:nvPr/>
                  </p:nvGrpSpPr>
                  <p:grpSpPr bwMode="auto">
                    <a:xfrm rot="5400000">
                      <a:off x="855" y="696"/>
                      <a:ext cx="56" cy="1429"/>
                      <a:chOff x="845" y="696"/>
                      <a:chExt cx="56" cy="1429"/>
                    </a:xfrm>
                  </p:grpSpPr>
                  <p:sp>
                    <p:nvSpPr>
                      <p:cNvPr id="270"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algn="l"/>
                        <a:endParaRPr lang="zh-CN" altLang="en-US">
                          <a:latin typeface="Calibri" pitchFamily="34" charset="0"/>
                          <a:ea typeface="宋体" pitchFamily="2" charset="-122"/>
                        </a:endParaRPr>
                      </a:p>
                    </p:txBody>
                  </p:sp>
                  <p:sp>
                    <p:nvSpPr>
                      <p:cNvPr id="271"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a:endParaRPr lang="zh-CN" altLang="en-US">
                          <a:latin typeface="Calibri" pitchFamily="34" charset="0"/>
                          <a:ea typeface="宋体" pitchFamily="2" charset="-122"/>
                        </a:endParaRPr>
                      </a:p>
                    </p:txBody>
                  </p:sp>
                </p:grpSp>
              </p:grpSp>
              <p:grpSp>
                <p:nvGrpSpPr>
                  <p:cNvPr id="261" name="Group 563"/>
                  <p:cNvGrpSpPr>
                    <a:grpSpLocks noChangeAspect="1"/>
                  </p:cNvGrpSpPr>
                  <p:nvPr/>
                </p:nvGrpSpPr>
                <p:grpSpPr bwMode="auto">
                  <a:xfrm rot="2700000">
                    <a:off x="-3927" y="-785"/>
                    <a:ext cx="2208" cy="2202"/>
                    <a:chOff x="168" y="696"/>
                    <a:chExt cx="1429" cy="1429"/>
                  </a:xfrm>
                </p:grpSpPr>
                <p:grpSp>
                  <p:nvGrpSpPr>
                    <p:cNvPr id="262" name="Group 564"/>
                    <p:cNvGrpSpPr>
                      <a:grpSpLocks noChangeAspect="1"/>
                    </p:cNvGrpSpPr>
                    <p:nvPr/>
                  </p:nvGrpSpPr>
                  <p:grpSpPr bwMode="auto">
                    <a:xfrm>
                      <a:off x="854" y="696"/>
                      <a:ext cx="56" cy="1429"/>
                      <a:chOff x="845" y="696"/>
                      <a:chExt cx="56" cy="1429"/>
                    </a:xfrm>
                  </p:grpSpPr>
                  <p:sp>
                    <p:nvSpPr>
                      <p:cNvPr id="266"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algn="l"/>
                        <a:endParaRPr lang="zh-CN" altLang="en-US">
                          <a:latin typeface="Calibri" pitchFamily="34" charset="0"/>
                          <a:ea typeface="宋体" pitchFamily="2" charset="-122"/>
                        </a:endParaRPr>
                      </a:p>
                    </p:txBody>
                  </p:sp>
                  <p:sp>
                    <p:nvSpPr>
                      <p:cNvPr id="267"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a:endParaRPr lang="zh-CN" altLang="en-US">
                          <a:latin typeface="Calibri" pitchFamily="34" charset="0"/>
                          <a:ea typeface="宋体" pitchFamily="2" charset="-122"/>
                        </a:endParaRPr>
                      </a:p>
                    </p:txBody>
                  </p:sp>
                </p:grpSp>
                <p:grpSp>
                  <p:nvGrpSpPr>
                    <p:cNvPr id="263" name="Group 567"/>
                    <p:cNvGrpSpPr>
                      <a:grpSpLocks noChangeAspect="1"/>
                    </p:cNvGrpSpPr>
                    <p:nvPr/>
                  </p:nvGrpSpPr>
                  <p:grpSpPr bwMode="auto">
                    <a:xfrm rot="5400000">
                      <a:off x="855" y="696"/>
                      <a:ext cx="56" cy="1429"/>
                      <a:chOff x="845" y="696"/>
                      <a:chExt cx="56" cy="1429"/>
                    </a:xfrm>
                  </p:grpSpPr>
                  <p:sp>
                    <p:nvSpPr>
                      <p:cNvPr id="264"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a:endParaRPr lang="zh-CN" altLang="en-US">
                          <a:latin typeface="Calibri" pitchFamily="34" charset="0"/>
                          <a:ea typeface="宋体" pitchFamily="2" charset="-122"/>
                        </a:endParaRPr>
                      </a:p>
                    </p:txBody>
                  </p:sp>
                  <p:sp>
                    <p:nvSpPr>
                      <p:cNvPr id="265"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a:endParaRPr lang="zh-CN" altLang="en-US">
                          <a:latin typeface="Calibri" pitchFamily="34" charset="0"/>
                          <a:ea typeface="宋体" pitchFamily="2" charset="-122"/>
                        </a:endParaRPr>
                      </a:p>
                    </p:txBody>
                  </p:sp>
                </p:grpSp>
              </p:grpSp>
            </p:grpSp>
            <p:grpSp>
              <p:nvGrpSpPr>
                <p:cNvPr id="245" name="Group 570"/>
                <p:cNvGrpSpPr>
                  <a:grpSpLocks/>
                </p:cNvGrpSpPr>
                <p:nvPr/>
              </p:nvGrpSpPr>
              <p:grpSpPr bwMode="auto">
                <a:xfrm rot="1320000">
                  <a:off x="-3742" y="-520"/>
                  <a:ext cx="1546" cy="1546"/>
                  <a:chOff x="-3924" y="-788"/>
                  <a:chExt cx="2208" cy="2208"/>
                </a:xfrm>
              </p:grpSpPr>
              <p:grpSp>
                <p:nvGrpSpPr>
                  <p:cNvPr id="246" name="Group 571"/>
                  <p:cNvGrpSpPr>
                    <a:grpSpLocks noChangeAspect="1"/>
                  </p:cNvGrpSpPr>
                  <p:nvPr/>
                </p:nvGrpSpPr>
                <p:grpSpPr bwMode="auto">
                  <a:xfrm>
                    <a:off x="-3924" y="-788"/>
                    <a:ext cx="2208" cy="2202"/>
                    <a:chOff x="168" y="696"/>
                    <a:chExt cx="1429" cy="1429"/>
                  </a:xfrm>
                </p:grpSpPr>
                <p:grpSp>
                  <p:nvGrpSpPr>
                    <p:cNvPr id="254" name="Group 572"/>
                    <p:cNvGrpSpPr>
                      <a:grpSpLocks noChangeAspect="1"/>
                    </p:cNvGrpSpPr>
                    <p:nvPr/>
                  </p:nvGrpSpPr>
                  <p:grpSpPr bwMode="auto">
                    <a:xfrm>
                      <a:off x="854" y="696"/>
                      <a:ext cx="56" cy="1429"/>
                      <a:chOff x="845" y="696"/>
                      <a:chExt cx="56" cy="1429"/>
                    </a:xfrm>
                  </p:grpSpPr>
                  <p:sp>
                    <p:nvSpPr>
                      <p:cNvPr id="258"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a:endParaRPr lang="zh-CN" altLang="en-US">
                          <a:latin typeface="Calibri" pitchFamily="34" charset="0"/>
                          <a:ea typeface="宋体" pitchFamily="2" charset="-122"/>
                        </a:endParaRPr>
                      </a:p>
                    </p:txBody>
                  </p:sp>
                  <p:sp>
                    <p:nvSpPr>
                      <p:cNvPr id="259"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a:endParaRPr lang="zh-CN" altLang="en-US">
                          <a:latin typeface="Calibri" pitchFamily="34" charset="0"/>
                          <a:ea typeface="宋体" pitchFamily="2" charset="-122"/>
                        </a:endParaRPr>
                      </a:p>
                    </p:txBody>
                  </p:sp>
                </p:grpSp>
                <p:grpSp>
                  <p:nvGrpSpPr>
                    <p:cNvPr id="255" name="Group 575"/>
                    <p:cNvGrpSpPr>
                      <a:grpSpLocks noChangeAspect="1"/>
                    </p:cNvGrpSpPr>
                    <p:nvPr/>
                  </p:nvGrpSpPr>
                  <p:grpSpPr bwMode="auto">
                    <a:xfrm rot="5400000">
                      <a:off x="855" y="696"/>
                      <a:ext cx="56" cy="1429"/>
                      <a:chOff x="845" y="696"/>
                      <a:chExt cx="56" cy="1429"/>
                    </a:xfrm>
                  </p:grpSpPr>
                  <p:sp>
                    <p:nvSpPr>
                      <p:cNvPr id="256"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algn="l"/>
                        <a:endParaRPr lang="zh-CN" altLang="en-US">
                          <a:latin typeface="Calibri" pitchFamily="34" charset="0"/>
                          <a:ea typeface="宋体" pitchFamily="2" charset="-122"/>
                        </a:endParaRPr>
                      </a:p>
                    </p:txBody>
                  </p:sp>
                  <p:sp>
                    <p:nvSpPr>
                      <p:cNvPr id="257"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a:endParaRPr lang="zh-CN" altLang="en-US">
                          <a:latin typeface="Calibri" pitchFamily="34" charset="0"/>
                          <a:ea typeface="宋体" pitchFamily="2" charset="-122"/>
                        </a:endParaRPr>
                      </a:p>
                    </p:txBody>
                  </p:sp>
                </p:grpSp>
              </p:grpSp>
              <p:grpSp>
                <p:nvGrpSpPr>
                  <p:cNvPr id="247" name="Group 578"/>
                  <p:cNvGrpSpPr>
                    <a:grpSpLocks noChangeAspect="1"/>
                  </p:cNvGrpSpPr>
                  <p:nvPr/>
                </p:nvGrpSpPr>
                <p:grpSpPr bwMode="auto">
                  <a:xfrm rot="2700000">
                    <a:off x="-3927" y="-785"/>
                    <a:ext cx="2208" cy="2202"/>
                    <a:chOff x="168" y="696"/>
                    <a:chExt cx="1429" cy="1429"/>
                  </a:xfrm>
                </p:grpSpPr>
                <p:grpSp>
                  <p:nvGrpSpPr>
                    <p:cNvPr id="248" name="Group 579"/>
                    <p:cNvGrpSpPr>
                      <a:grpSpLocks noChangeAspect="1"/>
                    </p:cNvGrpSpPr>
                    <p:nvPr/>
                  </p:nvGrpSpPr>
                  <p:grpSpPr bwMode="auto">
                    <a:xfrm>
                      <a:off x="854" y="696"/>
                      <a:ext cx="56" cy="1429"/>
                      <a:chOff x="845" y="696"/>
                      <a:chExt cx="56" cy="1429"/>
                    </a:xfrm>
                  </p:grpSpPr>
                  <p:sp>
                    <p:nvSpPr>
                      <p:cNvPr id="252"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algn="l"/>
                        <a:endParaRPr lang="zh-CN" altLang="en-US">
                          <a:latin typeface="Calibri" pitchFamily="34" charset="0"/>
                          <a:ea typeface="宋体" pitchFamily="2" charset="-122"/>
                        </a:endParaRPr>
                      </a:p>
                    </p:txBody>
                  </p:sp>
                  <p:sp>
                    <p:nvSpPr>
                      <p:cNvPr id="253"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a:endParaRPr lang="zh-CN" altLang="en-US">
                          <a:latin typeface="Calibri" pitchFamily="34" charset="0"/>
                          <a:ea typeface="宋体" pitchFamily="2" charset="-122"/>
                        </a:endParaRPr>
                      </a:p>
                    </p:txBody>
                  </p:sp>
                </p:grpSp>
                <p:grpSp>
                  <p:nvGrpSpPr>
                    <p:cNvPr id="249" name="Group 582"/>
                    <p:cNvGrpSpPr>
                      <a:grpSpLocks noChangeAspect="1"/>
                    </p:cNvGrpSpPr>
                    <p:nvPr/>
                  </p:nvGrpSpPr>
                  <p:grpSpPr bwMode="auto">
                    <a:xfrm rot="5400000">
                      <a:off x="855" y="696"/>
                      <a:ext cx="56" cy="1429"/>
                      <a:chOff x="845" y="696"/>
                      <a:chExt cx="56" cy="1429"/>
                    </a:xfrm>
                  </p:grpSpPr>
                  <p:sp>
                    <p:nvSpPr>
                      <p:cNvPr id="250"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a:endParaRPr lang="zh-CN" altLang="en-US">
                          <a:latin typeface="Calibri" pitchFamily="34" charset="0"/>
                          <a:ea typeface="宋体" pitchFamily="2" charset="-122"/>
                        </a:endParaRPr>
                      </a:p>
                    </p:txBody>
                  </p:sp>
                  <p:sp>
                    <p:nvSpPr>
                      <p:cNvPr id="251"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a:endParaRPr lang="zh-CN" altLang="en-US">
                          <a:latin typeface="Calibri" pitchFamily="34" charset="0"/>
                          <a:ea typeface="宋体" pitchFamily="2" charset="-122"/>
                        </a:endParaRPr>
                      </a:p>
                    </p:txBody>
                  </p:sp>
                </p:grpSp>
              </p:grpSp>
            </p:grpSp>
          </p:grpSp>
        </p:grpSp>
      </p:grpSp>
    </p:spTree>
    <p:extLst>
      <p:ext uri="{BB962C8B-B14F-4D97-AF65-F5344CB8AC3E}">
        <p14:creationId xmlns:p14="http://schemas.microsoft.com/office/powerpoint/2010/main" val="446780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220"/>
                                        </p:tgtEl>
                                        <p:attrNameLst>
                                          <p:attrName>style.visibility</p:attrName>
                                        </p:attrNameLst>
                                      </p:cBhvr>
                                      <p:to>
                                        <p:strVal val="visible"/>
                                      </p:to>
                                    </p:set>
                                    <p:animEffect transition="in" filter="wipe(left)">
                                      <p:cBhvr>
                                        <p:cTn id="10" dur="500"/>
                                        <p:tgtEl>
                                          <p:spTgt spid="220"/>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23"/>
                                        </p:tgtEl>
                                        <p:attrNameLst>
                                          <p:attrName>style.visibility</p:attrName>
                                        </p:attrNameLst>
                                      </p:cBhvr>
                                      <p:to>
                                        <p:strVal val="visible"/>
                                      </p:to>
                                    </p:set>
                                    <p:animEffect transition="in" filter="wipe(left)">
                                      <p:cBhvr>
                                        <p:cTn id="18" dur="500"/>
                                        <p:tgtEl>
                                          <p:spTgt spid="223"/>
                                        </p:tgtEl>
                                      </p:cBhvr>
                                    </p:animEffect>
                                  </p:childTnLst>
                                </p:cTn>
                              </p:par>
                            </p:childTnLst>
                          </p:cTn>
                        </p:par>
                        <p:par>
                          <p:cTn id="19" fill="hold">
                            <p:stCondLst>
                              <p:cond delay="1500"/>
                            </p:stCondLst>
                            <p:childTnLst>
                              <p:par>
                                <p:cTn id="20" presetID="16" presetClass="entr" presetSubtype="21" fill="hold" grpId="0" nodeType="afterEffect">
                                  <p:stCondLst>
                                    <p:cond delay="0"/>
                                  </p:stCondLst>
                                  <p:childTnLst>
                                    <p:set>
                                      <p:cBhvr>
                                        <p:cTn id="21" dur="1" fill="hold">
                                          <p:stCondLst>
                                            <p:cond delay="0"/>
                                          </p:stCondLst>
                                        </p:cTn>
                                        <p:tgtEl>
                                          <p:spTgt spid="222"/>
                                        </p:tgtEl>
                                        <p:attrNameLst>
                                          <p:attrName>style.visibility</p:attrName>
                                        </p:attrNameLst>
                                      </p:cBhvr>
                                      <p:to>
                                        <p:strVal val="visible"/>
                                      </p:to>
                                    </p:set>
                                    <p:animEffect transition="in" filter="barn(inVertical)">
                                      <p:cBhvr>
                                        <p:cTn id="22" dur="500"/>
                                        <p:tgtEl>
                                          <p:spTgt spid="222"/>
                                        </p:tgtEl>
                                      </p:cBhvr>
                                    </p:animEffect>
                                  </p:childTnLst>
                                </p:cTn>
                              </p:par>
                            </p:childTnLst>
                          </p:cTn>
                        </p:par>
                        <p:par>
                          <p:cTn id="23" fill="hold">
                            <p:stCondLst>
                              <p:cond delay="2000"/>
                            </p:stCondLst>
                            <p:childTnLst>
                              <p:par>
                                <p:cTn id="24" presetID="52" presetClass="entr" presetSubtype="0" fill="hold" grpId="0" nodeType="afterEffect">
                                  <p:stCondLst>
                                    <p:cond delay="0"/>
                                  </p:stCondLst>
                                  <p:iterate type="lt">
                                    <p:tmPct val="10000"/>
                                  </p:iterate>
                                  <p:childTnLst>
                                    <p:set>
                                      <p:cBhvr>
                                        <p:cTn id="25" dur="1" fill="hold">
                                          <p:stCondLst>
                                            <p:cond delay="0"/>
                                          </p:stCondLst>
                                        </p:cTn>
                                        <p:tgtEl>
                                          <p:spTgt spid="221"/>
                                        </p:tgtEl>
                                        <p:attrNameLst>
                                          <p:attrName>style.visibility</p:attrName>
                                        </p:attrNameLst>
                                      </p:cBhvr>
                                      <p:to>
                                        <p:strVal val="visible"/>
                                      </p:to>
                                    </p:set>
                                    <p:animScale>
                                      <p:cBhvr>
                                        <p:cTn id="26" dur="1000" decel="50000" fill="hold">
                                          <p:stCondLst>
                                            <p:cond delay="0"/>
                                          </p:stCondLst>
                                        </p:cTn>
                                        <p:tgtEl>
                                          <p:spTgt spid="2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221"/>
                                        </p:tgtEl>
                                        <p:attrNameLst>
                                          <p:attrName>ppt_x</p:attrName>
                                          <p:attrName>ppt_y</p:attrName>
                                        </p:attrNameLst>
                                      </p:cBhvr>
                                    </p:animMotion>
                                    <p:animEffect transition="in" filter="fade">
                                      <p:cBhvr>
                                        <p:cTn id="28" dur="1000"/>
                                        <p:tgtEl>
                                          <p:spTgt spid="221"/>
                                        </p:tgtEl>
                                      </p:cBhvr>
                                    </p:animEffect>
                                  </p:childTnLst>
                                </p:cTn>
                              </p:par>
                            </p:childTnLst>
                          </p:cTn>
                        </p:par>
                        <p:par>
                          <p:cTn id="29" fill="hold">
                            <p:stCondLst>
                              <p:cond delay="5100"/>
                            </p:stCondLst>
                            <p:childTnLst>
                              <p:par>
                                <p:cTn id="30" presetID="2" presetClass="entr" presetSubtype="2" fill="hold" nodeType="afterEffect">
                                  <p:stCondLst>
                                    <p:cond delay="0"/>
                                  </p:stCondLst>
                                  <p:childTnLst>
                                    <p:set>
                                      <p:cBhvr>
                                        <p:cTn id="31" dur="1" fill="hold">
                                          <p:stCondLst>
                                            <p:cond delay="0"/>
                                          </p:stCondLst>
                                        </p:cTn>
                                        <p:tgtEl>
                                          <p:spTgt spid="236"/>
                                        </p:tgtEl>
                                        <p:attrNameLst>
                                          <p:attrName>style.visibility</p:attrName>
                                        </p:attrNameLst>
                                      </p:cBhvr>
                                      <p:to>
                                        <p:strVal val="visible"/>
                                      </p:to>
                                    </p:set>
                                    <p:anim calcmode="lin" valueType="num">
                                      <p:cBhvr additive="base">
                                        <p:cTn id="32" dur="500" fill="hold"/>
                                        <p:tgtEl>
                                          <p:spTgt spid="236"/>
                                        </p:tgtEl>
                                        <p:attrNameLst>
                                          <p:attrName>ppt_x</p:attrName>
                                        </p:attrNameLst>
                                      </p:cBhvr>
                                      <p:tavLst>
                                        <p:tav tm="0">
                                          <p:val>
                                            <p:strVal val="1+#ppt_w/2"/>
                                          </p:val>
                                        </p:tav>
                                        <p:tav tm="100000">
                                          <p:val>
                                            <p:strVal val="#ppt_x"/>
                                          </p:val>
                                        </p:tav>
                                      </p:tavLst>
                                    </p:anim>
                                    <p:anim calcmode="lin" valueType="num">
                                      <p:cBhvr additive="base">
                                        <p:cTn id="33" dur="500" fill="hold"/>
                                        <p:tgtEl>
                                          <p:spTgt spid="236"/>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200"/>
                                  </p:stCondLst>
                                  <p:childTnLst>
                                    <p:set>
                                      <p:cBhvr>
                                        <p:cTn id="35" dur="1" fill="hold">
                                          <p:stCondLst>
                                            <p:cond delay="0"/>
                                          </p:stCondLst>
                                        </p:cTn>
                                        <p:tgtEl>
                                          <p:spTgt spid="233"/>
                                        </p:tgtEl>
                                        <p:attrNameLst>
                                          <p:attrName>style.visibility</p:attrName>
                                        </p:attrNameLst>
                                      </p:cBhvr>
                                      <p:to>
                                        <p:strVal val="visible"/>
                                      </p:to>
                                    </p:set>
                                    <p:anim calcmode="lin" valueType="num">
                                      <p:cBhvr additive="base">
                                        <p:cTn id="36" dur="500" fill="hold"/>
                                        <p:tgtEl>
                                          <p:spTgt spid="233"/>
                                        </p:tgtEl>
                                        <p:attrNameLst>
                                          <p:attrName>ppt_x</p:attrName>
                                        </p:attrNameLst>
                                      </p:cBhvr>
                                      <p:tavLst>
                                        <p:tav tm="0">
                                          <p:val>
                                            <p:strVal val="1+#ppt_w/2"/>
                                          </p:val>
                                        </p:tav>
                                        <p:tav tm="100000">
                                          <p:val>
                                            <p:strVal val="#ppt_x"/>
                                          </p:val>
                                        </p:tav>
                                      </p:tavLst>
                                    </p:anim>
                                    <p:anim calcmode="lin" valueType="num">
                                      <p:cBhvr additive="base">
                                        <p:cTn id="37" dur="500" fill="hold"/>
                                        <p:tgtEl>
                                          <p:spTgt spid="233"/>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400"/>
                                  </p:stCondLst>
                                  <p:childTnLst>
                                    <p:set>
                                      <p:cBhvr>
                                        <p:cTn id="39" dur="1" fill="hold">
                                          <p:stCondLst>
                                            <p:cond delay="0"/>
                                          </p:stCondLst>
                                        </p:cTn>
                                        <p:tgtEl>
                                          <p:spTgt spid="230"/>
                                        </p:tgtEl>
                                        <p:attrNameLst>
                                          <p:attrName>style.visibility</p:attrName>
                                        </p:attrNameLst>
                                      </p:cBhvr>
                                      <p:to>
                                        <p:strVal val="visible"/>
                                      </p:to>
                                    </p:set>
                                    <p:anim calcmode="lin" valueType="num">
                                      <p:cBhvr additive="base">
                                        <p:cTn id="40" dur="500" fill="hold"/>
                                        <p:tgtEl>
                                          <p:spTgt spid="230"/>
                                        </p:tgtEl>
                                        <p:attrNameLst>
                                          <p:attrName>ppt_x</p:attrName>
                                        </p:attrNameLst>
                                      </p:cBhvr>
                                      <p:tavLst>
                                        <p:tav tm="0">
                                          <p:val>
                                            <p:strVal val="1+#ppt_w/2"/>
                                          </p:val>
                                        </p:tav>
                                        <p:tav tm="100000">
                                          <p:val>
                                            <p:strVal val="#ppt_x"/>
                                          </p:val>
                                        </p:tav>
                                      </p:tavLst>
                                    </p:anim>
                                    <p:anim calcmode="lin" valueType="num">
                                      <p:cBhvr additive="base">
                                        <p:cTn id="41" dur="500" fill="hold"/>
                                        <p:tgtEl>
                                          <p:spTgt spid="230"/>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600"/>
                                  </p:stCondLst>
                                  <p:childTnLst>
                                    <p:set>
                                      <p:cBhvr>
                                        <p:cTn id="43" dur="1" fill="hold">
                                          <p:stCondLst>
                                            <p:cond delay="0"/>
                                          </p:stCondLst>
                                        </p:cTn>
                                        <p:tgtEl>
                                          <p:spTgt spid="227"/>
                                        </p:tgtEl>
                                        <p:attrNameLst>
                                          <p:attrName>style.visibility</p:attrName>
                                        </p:attrNameLst>
                                      </p:cBhvr>
                                      <p:to>
                                        <p:strVal val="visible"/>
                                      </p:to>
                                    </p:set>
                                    <p:anim calcmode="lin" valueType="num">
                                      <p:cBhvr additive="base">
                                        <p:cTn id="44" dur="500" fill="hold"/>
                                        <p:tgtEl>
                                          <p:spTgt spid="227"/>
                                        </p:tgtEl>
                                        <p:attrNameLst>
                                          <p:attrName>ppt_x</p:attrName>
                                        </p:attrNameLst>
                                      </p:cBhvr>
                                      <p:tavLst>
                                        <p:tav tm="0">
                                          <p:val>
                                            <p:strVal val="1+#ppt_w/2"/>
                                          </p:val>
                                        </p:tav>
                                        <p:tav tm="100000">
                                          <p:val>
                                            <p:strVal val="#ppt_x"/>
                                          </p:val>
                                        </p:tav>
                                      </p:tavLst>
                                    </p:anim>
                                    <p:anim calcmode="lin" valueType="num">
                                      <p:cBhvr additive="base">
                                        <p:cTn id="45" dur="500" fill="hold"/>
                                        <p:tgtEl>
                                          <p:spTgt spid="227"/>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800"/>
                                  </p:stCondLst>
                                  <p:childTnLst>
                                    <p:set>
                                      <p:cBhvr>
                                        <p:cTn id="47" dur="1" fill="hold">
                                          <p:stCondLst>
                                            <p:cond delay="0"/>
                                          </p:stCondLst>
                                        </p:cTn>
                                        <p:tgtEl>
                                          <p:spTgt spid="224"/>
                                        </p:tgtEl>
                                        <p:attrNameLst>
                                          <p:attrName>style.visibility</p:attrName>
                                        </p:attrNameLst>
                                      </p:cBhvr>
                                      <p:to>
                                        <p:strVal val="visible"/>
                                      </p:to>
                                    </p:set>
                                    <p:anim calcmode="lin" valueType="num">
                                      <p:cBhvr additive="base">
                                        <p:cTn id="48" dur="500" fill="hold"/>
                                        <p:tgtEl>
                                          <p:spTgt spid="224"/>
                                        </p:tgtEl>
                                        <p:attrNameLst>
                                          <p:attrName>ppt_x</p:attrName>
                                        </p:attrNameLst>
                                      </p:cBhvr>
                                      <p:tavLst>
                                        <p:tav tm="0">
                                          <p:val>
                                            <p:strVal val="1+#ppt_w/2"/>
                                          </p:val>
                                        </p:tav>
                                        <p:tav tm="100000">
                                          <p:val>
                                            <p:strVal val="#ppt_x"/>
                                          </p:val>
                                        </p:tav>
                                      </p:tavLst>
                                    </p:anim>
                                    <p:anim calcmode="lin" valueType="num">
                                      <p:cBhvr additive="base">
                                        <p:cTn id="49" dur="500" fill="hold"/>
                                        <p:tgtEl>
                                          <p:spTgt spid="224"/>
                                        </p:tgtEl>
                                        <p:attrNameLst>
                                          <p:attrName>ppt_y</p:attrName>
                                        </p:attrNameLst>
                                      </p:cBhvr>
                                      <p:tavLst>
                                        <p:tav tm="0">
                                          <p:val>
                                            <p:strVal val="#ppt_y"/>
                                          </p:val>
                                        </p:tav>
                                        <p:tav tm="100000">
                                          <p:val>
                                            <p:strVal val="#ppt_y"/>
                                          </p:val>
                                        </p:tav>
                                      </p:tavLst>
                                    </p:anim>
                                  </p:childTnLst>
                                </p:cTn>
                              </p:par>
                            </p:childTnLst>
                          </p:cTn>
                        </p:par>
                        <p:par>
                          <p:cTn id="50" fill="hold">
                            <p:stCondLst>
                              <p:cond delay="6400"/>
                            </p:stCondLst>
                            <p:childTnLst>
                              <p:par>
                                <p:cTn id="51" presetID="10" presetClass="entr" presetSubtype="0" fill="hold" nodeType="afterEffect">
                                  <p:stCondLst>
                                    <p:cond delay="0"/>
                                  </p:stCondLst>
                                  <p:childTnLst>
                                    <p:set>
                                      <p:cBhvr>
                                        <p:cTn id="52" dur="1" fill="hold">
                                          <p:stCondLst>
                                            <p:cond delay="0"/>
                                          </p:stCondLst>
                                        </p:cTn>
                                        <p:tgtEl>
                                          <p:spTgt spid="239"/>
                                        </p:tgtEl>
                                        <p:attrNameLst>
                                          <p:attrName>style.visibility</p:attrName>
                                        </p:attrNameLst>
                                      </p:cBhvr>
                                      <p:to>
                                        <p:strVal val="visible"/>
                                      </p:to>
                                    </p:set>
                                    <p:animEffect transition="in" filter="fade">
                                      <p:cBhvr>
                                        <p:cTn id="53" dur="500"/>
                                        <p:tgtEl>
                                          <p:spTgt spid="239"/>
                                        </p:tgtEl>
                                      </p:cBhvr>
                                    </p:animEffect>
                                  </p:childTnLst>
                                </p:cTn>
                              </p:par>
                            </p:childTnLst>
                          </p:cTn>
                        </p:par>
                        <p:par>
                          <p:cTn id="54" fill="hold">
                            <p:stCondLst>
                              <p:cond delay="6900"/>
                            </p:stCondLst>
                            <p:childTnLst>
                              <p:par>
                                <p:cTn id="55" presetID="6" presetClass="emph" presetSubtype="0" fill="hold" nodeType="afterEffect">
                                  <p:stCondLst>
                                    <p:cond delay="0"/>
                                  </p:stCondLst>
                                  <p:childTnLst>
                                    <p:animScale>
                                      <p:cBhvr>
                                        <p:cTn id="56" dur="1250" fill="hold"/>
                                        <p:tgtEl>
                                          <p:spTgt spid="239"/>
                                        </p:tgtEl>
                                      </p:cBhvr>
                                      <p:by x="400000" y="400000"/>
                                    </p:animScale>
                                  </p:childTnLst>
                                </p:cTn>
                              </p:par>
                            </p:childTnLst>
                          </p:cTn>
                        </p:par>
                        <p:par>
                          <p:cTn id="57" fill="hold">
                            <p:stCondLst>
                              <p:cond delay="8150"/>
                            </p:stCondLst>
                            <p:childTnLst>
                              <p:par>
                                <p:cTn id="58" presetID="6" presetClass="emph" presetSubtype="0" autoRev="1" fill="hold" nodeType="afterEffect">
                                  <p:stCondLst>
                                    <p:cond delay="0"/>
                                  </p:stCondLst>
                                  <p:childTnLst>
                                    <p:animScale>
                                      <p:cBhvr>
                                        <p:cTn id="59" dur="1250" fill="hold"/>
                                        <p:tgtEl>
                                          <p:spTgt spid="239"/>
                                        </p:tgtEl>
                                      </p:cBhvr>
                                      <p:by x="400000" y="400000"/>
                                    </p:animScale>
                                  </p:childTnLst>
                                </p:cTn>
                              </p:par>
                              <p:par>
                                <p:cTn id="60" presetID="10" presetClass="exit" presetSubtype="0" fill="hold" nodeType="withEffect">
                                  <p:stCondLst>
                                    <p:cond delay="0"/>
                                  </p:stCondLst>
                                  <p:childTnLst>
                                    <p:animEffect transition="out" filter="fade">
                                      <p:cBhvr>
                                        <p:cTn id="61" dur="1250"/>
                                        <p:tgtEl>
                                          <p:spTgt spid="239"/>
                                        </p:tgtEl>
                                      </p:cBhvr>
                                    </p:animEffect>
                                    <p:set>
                                      <p:cBhvr>
                                        <p:cTn id="62" dur="1" fill="hold">
                                          <p:stCondLst>
                                            <p:cond delay="1249"/>
                                          </p:stCondLst>
                                        </p:cTn>
                                        <p:tgtEl>
                                          <p:spTgt spid="23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63" repeatCount="indefinite" fill="hold" display="0">
                  <p:stCondLst>
                    <p:cond delay="indefinite"/>
                  </p:stCondLst>
                  <p:endCondLst>
                    <p:cond evt="onStopAudio" delay="0">
                      <p:tgtEl>
                        <p:sldTgt/>
                      </p:tgtEl>
                    </p:cond>
                  </p:endCondLst>
                </p:cTn>
                <p:tgtEl>
                  <p:spTgt spid="4"/>
                </p:tgtEl>
              </p:cMediaNode>
            </p:audio>
          </p:childTnLst>
        </p:cTn>
      </p:par>
    </p:tnLst>
    <p:bldLst>
      <p:bldP spid="220" grpId="0" animBg="1"/>
      <p:bldP spid="221" grpId="0"/>
      <p:bldP spid="2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8" y="262740"/>
            <a:ext cx="3250704"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a:solidFill>
                  <a:srgbClr val="FFD860"/>
                </a:solidFill>
                <a:latin typeface="微软雅黑" pitchFamily="34" charset="-122"/>
                <a:ea typeface="微软雅黑" pitchFamily="34" charset="-122"/>
              </a:rPr>
              <a:t>第一部</a:t>
            </a:r>
            <a:r>
              <a:rPr lang="zh-CN" altLang="en-US" sz="1800" dirty="0" smtClean="0">
                <a:solidFill>
                  <a:srgbClr val="FFD860"/>
                </a:solidFill>
                <a:latin typeface="微软雅黑" pitchFamily="34" charset="-122"/>
                <a:ea typeface="微软雅黑" pitchFamily="34" charset="-122"/>
              </a:rPr>
              <a:t>分    团</a:t>
            </a:r>
            <a:r>
              <a:rPr lang="zh-CN" altLang="en-US" sz="1800" dirty="0">
                <a:solidFill>
                  <a:srgbClr val="FFD860"/>
                </a:solidFill>
                <a:latin typeface="微软雅黑" pitchFamily="34" charset="-122"/>
                <a:ea typeface="微软雅黑" pitchFamily="34" charset="-122"/>
              </a:rPr>
              <a:t>队成员介绍</a:t>
            </a: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7" name="TextBox 6"/>
          <p:cNvSpPr txBox="1"/>
          <p:nvPr/>
        </p:nvSpPr>
        <p:spPr>
          <a:xfrm>
            <a:off x="912680" y="3856633"/>
            <a:ext cx="1440160" cy="615553"/>
          </a:xfrm>
          <a:prstGeom prst="rect">
            <a:avLst/>
          </a:prstGeom>
          <a:noFill/>
        </p:spPr>
        <p:txBody>
          <a:bodyPr wrap="square" lIns="0" tIns="0" rIns="0" bIns="0" rtlCol="0">
            <a:spAutoFit/>
          </a:bodyPr>
          <a:lstStyle/>
          <a:p>
            <a:pPr>
              <a:lnSpc>
                <a:spcPts val="1200"/>
              </a:lnSpc>
            </a:pPr>
            <a:r>
              <a:rPr lang="zh-CN" altLang="en-US" sz="1100" dirty="0" smtClean="0">
                <a:solidFill>
                  <a:srgbClr val="FFD860"/>
                </a:solidFill>
                <a:latin typeface="微软雅黑" pitchFamily="34" charset="-122"/>
                <a:ea typeface="微软雅黑" pitchFamily="34" charset="-122"/>
              </a:rPr>
              <a:t>点击输入简要人物文字</a:t>
            </a:r>
            <a:r>
              <a:rPr lang="zh-CN" altLang="en-US" sz="1100" dirty="0">
                <a:solidFill>
                  <a:srgbClr val="FFD860"/>
                </a:solidFill>
                <a:latin typeface="微软雅黑" pitchFamily="34" charset="-122"/>
                <a:ea typeface="微软雅黑" pitchFamily="34" charset="-122"/>
              </a:rPr>
              <a:t>介绍</a:t>
            </a:r>
            <a:r>
              <a:rPr lang="zh-CN" altLang="en-US" sz="1100" dirty="0" smtClean="0">
                <a:solidFill>
                  <a:srgbClr val="FFD860"/>
                </a:solidFill>
                <a:latin typeface="微软雅黑" pitchFamily="34" charset="-122"/>
                <a:ea typeface="微软雅黑" pitchFamily="34" charset="-122"/>
              </a:rPr>
              <a:t>，文字内容需概括精炼，不用多余的文字修饰，言简意赅的说明</a:t>
            </a:r>
            <a:endParaRPr lang="en-US" altLang="zh-CN" sz="1100" dirty="0" smtClean="0">
              <a:solidFill>
                <a:srgbClr val="FFD860"/>
              </a:solidFill>
              <a:latin typeface="微软雅黑" pitchFamily="34" charset="-122"/>
              <a:ea typeface="微软雅黑" pitchFamily="34" charset="-122"/>
            </a:endParaRPr>
          </a:p>
        </p:txBody>
      </p:sp>
      <p:sp>
        <p:nvSpPr>
          <p:cNvPr id="8" name="TextBox 7"/>
          <p:cNvSpPr txBox="1"/>
          <p:nvPr/>
        </p:nvSpPr>
        <p:spPr>
          <a:xfrm>
            <a:off x="2930172" y="3856633"/>
            <a:ext cx="1440160" cy="615553"/>
          </a:xfrm>
          <a:prstGeom prst="rect">
            <a:avLst/>
          </a:prstGeom>
          <a:noFill/>
        </p:spPr>
        <p:txBody>
          <a:bodyPr wrap="square" lIns="0" tIns="0" rIns="0" bIns="0" rtlCol="0">
            <a:spAutoFit/>
          </a:bodyPr>
          <a:lstStyle/>
          <a:p>
            <a:pPr>
              <a:lnSpc>
                <a:spcPts val="1200"/>
              </a:lnSpc>
            </a:pPr>
            <a:r>
              <a:rPr lang="zh-CN" altLang="en-US" sz="1100" dirty="0">
                <a:solidFill>
                  <a:srgbClr val="FFD860"/>
                </a:solidFill>
                <a:latin typeface="微软雅黑" pitchFamily="34" charset="-122"/>
                <a:ea typeface="微软雅黑" pitchFamily="34" charset="-122"/>
              </a:rPr>
              <a:t>点击输入简要人物文字介绍，文字内容需概括精炼，不用多余的文字修饰，言简意赅的说明</a:t>
            </a:r>
            <a:endParaRPr lang="en-US" altLang="zh-CN" sz="1100" dirty="0">
              <a:solidFill>
                <a:srgbClr val="FFD860"/>
              </a:solidFill>
              <a:latin typeface="微软雅黑" pitchFamily="34" charset="-122"/>
              <a:ea typeface="微软雅黑" pitchFamily="34" charset="-122"/>
            </a:endParaRPr>
          </a:p>
        </p:txBody>
      </p:sp>
      <p:sp>
        <p:nvSpPr>
          <p:cNvPr id="9" name="TextBox 8"/>
          <p:cNvSpPr txBox="1"/>
          <p:nvPr/>
        </p:nvSpPr>
        <p:spPr>
          <a:xfrm>
            <a:off x="4947664" y="3856633"/>
            <a:ext cx="1440160" cy="615553"/>
          </a:xfrm>
          <a:prstGeom prst="rect">
            <a:avLst/>
          </a:prstGeom>
          <a:noFill/>
        </p:spPr>
        <p:txBody>
          <a:bodyPr wrap="square" lIns="0" tIns="0" rIns="0" bIns="0" rtlCol="0">
            <a:spAutoFit/>
          </a:bodyPr>
          <a:lstStyle/>
          <a:p>
            <a:pPr>
              <a:lnSpc>
                <a:spcPts val="1200"/>
              </a:lnSpc>
            </a:pPr>
            <a:r>
              <a:rPr lang="zh-CN" altLang="en-US" sz="1100" dirty="0">
                <a:solidFill>
                  <a:srgbClr val="FFD860"/>
                </a:solidFill>
                <a:latin typeface="微软雅黑" pitchFamily="34" charset="-122"/>
                <a:ea typeface="微软雅黑" pitchFamily="34" charset="-122"/>
              </a:rPr>
              <a:t>点击输入简要人物文字介绍，文字内容需概括精炼，不用多余的文字修饰，言简意赅的说明</a:t>
            </a:r>
            <a:endParaRPr lang="en-US" altLang="zh-CN" sz="1100" dirty="0">
              <a:solidFill>
                <a:srgbClr val="FFD860"/>
              </a:solidFill>
              <a:latin typeface="微软雅黑" pitchFamily="34" charset="-122"/>
              <a:ea typeface="微软雅黑" pitchFamily="34" charset="-122"/>
            </a:endParaRPr>
          </a:p>
        </p:txBody>
      </p:sp>
      <p:sp>
        <p:nvSpPr>
          <p:cNvPr id="10" name="TextBox 9"/>
          <p:cNvSpPr txBox="1"/>
          <p:nvPr/>
        </p:nvSpPr>
        <p:spPr>
          <a:xfrm>
            <a:off x="6965156" y="3856633"/>
            <a:ext cx="1440160" cy="615553"/>
          </a:xfrm>
          <a:prstGeom prst="rect">
            <a:avLst/>
          </a:prstGeom>
          <a:noFill/>
        </p:spPr>
        <p:txBody>
          <a:bodyPr wrap="square" lIns="0" tIns="0" rIns="0" bIns="0" rtlCol="0">
            <a:spAutoFit/>
          </a:bodyPr>
          <a:lstStyle/>
          <a:p>
            <a:pPr>
              <a:lnSpc>
                <a:spcPts val="1200"/>
              </a:lnSpc>
            </a:pPr>
            <a:r>
              <a:rPr lang="zh-CN" altLang="en-US" sz="1100" dirty="0">
                <a:solidFill>
                  <a:srgbClr val="FFD860"/>
                </a:solidFill>
                <a:latin typeface="微软雅黑" pitchFamily="34" charset="-122"/>
                <a:ea typeface="微软雅黑" pitchFamily="34" charset="-122"/>
              </a:rPr>
              <a:t>点击输入简要人物文字介绍，文字内容需概括精炼，不用多余的文字修饰，言简意赅的说明</a:t>
            </a:r>
            <a:endParaRPr lang="en-US" altLang="zh-CN" sz="1100" dirty="0">
              <a:solidFill>
                <a:srgbClr val="FFD860"/>
              </a:solidFill>
              <a:latin typeface="微软雅黑" pitchFamily="34" charset="-122"/>
              <a:ea typeface="微软雅黑" pitchFamily="34" charset="-122"/>
            </a:endParaRPr>
          </a:p>
        </p:txBody>
      </p:sp>
      <p:grpSp>
        <p:nvGrpSpPr>
          <p:cNvPr id="11" name="组合 10"/>
          <p:cNvGrpSpPr/>
          <p:nvPr/>
        </p:nvGrpSpPr>
        <p:grpSpPr>
          <a:xfrm>
            <a:off x="853688" y="1097682"/>
            <a:ext cx="1558144" cy="1689124"/>
            <a:chOff x="764788" y="1059582"/>
            <a:chExt cx="1558144" cy="1689124"/>
          </a:xfrm>
          <a:effectLst>
            <a:outerShdw blurRad="228600" dist="101600" dir="8400000" sx="105000" sy="105000" algn="tr" rotWithShape="0">
              <a:prstClr val="black">
                <a:alpha val="40000"/>
              </a:prstClr>
            </a:outerShdw>
          </a:effectLst>
        </p:grpSpPr>
        <p:sp>
          <p:nvSpPr>
            <p:cNvPr id="12"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3"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rgbClr val="FFD860">
                  <a:alpha val="6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4" name="组合 13"/>
          <p:cNvGrpSpPr/>
          <p:nvPr/>
        </p:nvGrpSpPr>
        <p:grpSpPr>
          <a:xfrm>
            <a:off x="2871180" y="1097682"/>
            <a:ext cx="1558144" cy="1689124"/>
            <a:chOff x="2782280" y="1059582"/>
            <a:chExt cx="1558144" cy="1689124"/>
          </a:xfrm>
          <a:effectLst>
            <a:outerShdw blurRad="228600" dist="101600" dir="8400000" sx="105000" sy="105000" algn="tr" rotWithShape="0">
              <a:prstClr val="black">
                <a:alpha val="40000"/>
              </a:prstClr>
            </a:outerShdw>
          </a:effectLst>
        </p:grpSpPr>
        <p:sp>
          <p:nvSpPr>
            <p:cNvPr id="15" name="椭圆 8"/>
            <p:cNvSpPr/>
            <p:nvPr/>
          </p:nvSpPr>
          <p:spPr>
            <a:xfrm>
              <a:off x="2852342"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6" name="椭圆 8"/>
            <p:cNvSpPr/>
            <p:nvPr/>
          </p:nvSpPr>
          <p:spPr>
            <a:xfrm>
              <a:off x="2782280"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rgbClr val="FFD86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7" name="组合 16"/>
          <p:cNvGrpSpPr/>
          <p:nvPr/>
        </p:nvGrpSpPr>
        <p:grpSpPr>
          <a:xfrm>
            <a:off x="4888672" y="1097682"/>
            <a:ext cx="1558144" cy="1689124"/>
            <a:chOff x="4799772" y="1059582"/>
            <a:chExt cx="1558144" cy="1689124"/>
          </a:xfrm>
          <a:effectLst>
            <a:outerShdw blurRad="228600" dist="101600" dir="8400000" sx="105000" sy="105000" algn="tr" rotWithShape="0">
              <a:prstClr val="black">
                <a:alpha val="40000"/>
              </a:prstClr>
            </a:outerShdw>
          </a:effectLst>
        </p:grpSpPr>
        <p:sp>
          <p:nvSpPr>
            <p:cNvPr id="18" name="椭圆 8"/>
            <p:cNvSpPr/>
            <p:nvPr/>
          </p:nvSpPr>
          <p:spPr>
            <a:xfrm>
              <a:off x="4869834"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9" name="椭圆 8"/>
            <p:cNvSpPr/>
            <p:nvPr/>
          </p:nvSpPr>
          <p:spPr>
            <a:xfrm>
              <a:off x="4799772"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rgbClr val="FFD86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20" name="组合 19"/>
          <p:cNvGrpSpPr/>
          <p:nvPr/>
        </p:nvGrpSpPr>
        <p:grpSpPr>
          <a:xfrm>
            <a:off x="6906163" y="1097682"/>
            <a:ext cx="1558144" cy="1689124"/>
            <a:chOff x="6817263" y="1059582"/>
            <a:chExt cx="1558144" cy="1689124"/>
          </a:xfrm>
          <a:effectLst>
            <a:outerShdw blurRad="228600" dist="101600" dir="8400000" sx="105000" sy="105000" algn="tr" rotWithShape="0">
              <a:prstClr val="black">
                <a:alpha val="40000"/>
              </a:prstClr>
            </a:outerShdw>
          </a:effectLst>
        </p:grpSpPr>
        <p:sp>
          <p:nvSpPr>
            <p:cNvPr id="21" name="椭圆 8"/>
            <p:cNvSpPr/>
            <p:nvPr/>
          </p:nvSpPr>
          <p:spPr>
            <a:xfrm>
              <a:off x="6887326"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2" name="椭圆 8"/>
            <p:cNvSpPr/>
            <p:nvPr/>
          </p:nvSpPr>
          <p:spPr>
            <a:xfrm>
              <a:off x="6817263"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rgbClr val="FFD86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23" name="矩形 22"/>
          <p:cNvSpPr>
            <a:spLocks noChangeArrowheads="1"/>
          </p:cNvSpPr>
          <p:nvPr/>
        </p:nvSpPr>
        <p:spPr bwMode="auto">
          <a:xfrm>
            <a:off x="1119799" y="28742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solidFill>
                  <a:srgbClr val="FFD860"/>
                </a:solidFill>
                <a:latin typeface="微软雅黑" pitchFamily="34" charset="-122"/>
                <a:ea typeface="微软雅黑" pitchFamily="34" charset="-122"/>
                <a:cs typeface="+mj-cs"/>
              </a:rPr>
              <a:t>库某某</a:t>
            </a:r>
            <a:endParaRPr lang="en-US" altLang="zh-CN" sz="1600" b="1" cap="all" dirty="0">
              <a:solidFill>
                <a:srgbClr val="FFD860"/>
              </a:solidFill>
              <a:latin typeface="微软雅黑" pitchFamily="34" charset="-122"/>
              <a:ea typeface="微软雅黑" pitchFamily="34" charset="-122"/>
              <a:cs typeface="+mj-cs"/>
            </a:endParaRPr>
          </a:p>
        </p:txBody>
      </p:sp>
      <p:sp>
        <p:nvSpPr>
          <p:cNvPr id="24" name="矩形 23"/>
          <p:cNvSpPr>
            <a:spLocks noChangeArrowheads="1"/>
          </p:cNvSpPr>
          <p:nvPr/>
        </p:nvSpPr>
        <p:spPr bwMode="auto">
          <a:xfrm>
            <a:off x="3137291" y="28742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1600" b="1" cap="all" dirty="0" smtClean="0">
                <a:solidFill>
                  <a:srgbClr val="FFD860"/>
                </a:solidFill>
                <a:latin typeface="微软雅黑" pitchFamily="34" charset="-122"/>
                <a:ea typeface="微软雅黑" pitchFamily="34" charset="-122"/>
              </a:rPr>
              <a:t>张某</a:t>
            </a:r>
            <a:r>
              <a:rPr lang="zh-CN" altLang="en-US" sz="1600" b="1" cap="all" dirty="0">
                <a:solidFill>
                  <a:srgbClr val="FFD860"/>
                </a:solidFill>
                <a:latin typeface="微软雅黑" pitchFamily="34" charset="-122"/>
                <a:ea typeface="微软雅黑" pitchFamily="34" charset="-122"/>
              </a:rPr>
              <a:t>某</a:t>
            </a:r>
            <a:endParaRPr lang="en-US" altLang="zh-CN" sz="1600" b="1" cap="all" dirty="0">
              <a:solidFill>
                <a:srgbClr val="FFD860"/>
              </a:solidFill>
              <a:latin typeface="微软雅黑" pitchFamily="34" charset="-122"/>
              <a:ea typeface="微软雅黑" pitchFamily="34" charset="-122"/>
              <a:cs typeface="+mj-cs"/>
            </a:endParaRPr>
          </a:p>
        </p:txBody>
      </p:sp>
      <p:sp>
        <p:nvSpPr>
          <p:cNvPr id="25" name="矩形 24"/>
          <p:cNvSpPr>
            <a:spLocks noChangeArrowheads="1"/>
          </p:cNvSpPr>
          <p:nvPr/>
        </p:nvSpPr>
        <p:spPr bwMode="auto">
          <a:xfrm>
            <a:off x="5154783" y="28742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1600" b="1" cap="all" dirty="0" smtClean="0">
                <a:solidFill>
                  <a:srgbClr val="FFD860"/>
                </a:solidFill>
                <a:latin typeface="微软雅黑" pitchFamily="34" charset="-122"/>
                <a:ea typeface="微软雅黑" pitchFamily="34" charset="-122"/>
                <a:cs typeface="+mj-cs"/>
              </a:rPr>
              <a:t>乔</a:t>
            </a:r>
            <a:r>
              <a:rPr lang="zh-CN" altLang="en-US" sz="1600" b="1" cap="all" dirty="0" smtClean="0">
                <a:solidFill>
                  <a:srgbClr val="FFD860"/>
                </a:solidFill>
                <a:latin typeface="微软雅黑" pitchFamily="34" charset="-122"/>
                <a:ea typeface="微软雅黑" pitchFamily="34" charset="-122"/>
              </a:rPr>
              <a:t>某</a:t>
            </a:r>
            <a:r>
              <a:rPr lang="zh-CN" altLang="en-US" sz="1600" b="1" cap="all" dirty="0">
                <a:solidFill>
                  <a:srgbClr val="FFD860"/>
                </a:solidFill>
                <a:latin typeface="微软雅黑" pitchFamily="34" charset="-122"/>
                <a:ea typeface="微软雅黑" pitchFamily="34" charset="-122"/>
              </a:rPr>
              <a:t>某</a:t>
            </a:r>
            <a:endParaRPr lang="en-US" altLang="zh-CN" sz="1600" b="1" cap="all" dirty="0">
              <a:solidFill>
                <a:srgbClr val="FFD860"/>
              </a:solidFill>
              <a:latin typeface="微软雅黑" pitchFamily="34" charset="-122"/>
              <a:ea typeface="微软雅黑" pitchFamily="34" charset="-122"/>
              <a:cs typeface="+mj-cs"/>
            </a:endParaRPr>
          </a:p>
        </p:txBody>
      </p:sp>
      <p:sp>
        <p:nvSpPr>
          <p:cNvPr id="26" name="矩形 25"/>
          <p:cNvSpPr>
            <a:spLocks noChangeArrowheads="1"/>
          </p:cNvSpPr>
          <p:nvPr/>
        </p:nvSpPr>
        <p:spPr bwMode="auto">
          <a:xfrm>
            <a:off x="7172275" y="28742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1600" b="1" cap="all" dirty="0" smtClean="0">
                <a:solidFill>
                  <a:srgbClr val="FFD860"/>
                </a:solidFill>
                <a:latin typeface="微软雅黑" pitchFamily="34" charset="-122"/>
                <a:ea typeface="微软雅黑" pitchFamily="34" charset="-122"/>
                <a:cs typeface="+mj-cs"/>
              </a:rPr>
              <a:t>李</a:t>
            </a:r>
            <a:r>
              <a:rPr lang="zh-CN" altLang="en-US" sz="1600" b="1" cap="all" dirty="0">
                <a:solidFill>
                  <a:srgbClr val="FFD860"/>
                </a:solidFill>
                <a:latin typeface="微软雅黑" pitchFamily="34" charset="-122"/>
                <a:ea typeface="微软雅黑" pitchFamily="34" charset="-122"/>
              </a:rPr>
              <a:t>某某</a:t>
            </a:r>
            <a:endParaRPr lang="en-US" altLang="zh-CN" sz="1600" b="1" cap="all" dirty="0">
              <a:solidFill>
                <a:srgbClr val="FFD860"/>
              </a:solidFill>
              <a:latin typeface="微软雅黑" pitchFamily="34" charset="-122"/>
              <a:ea typeface="微软雅黑" pitchFamily="34" charset="-122"/>
              <a:cs typeface="+mj-cs"/>
            </a:endParaRPr>
          </a:p>
        </p:txBody>
      </p:sp>
      <p:grpSp>
        <p:nvGrpSpPr>
          <p:cNvPr id="27" name="组合 26"/>
          <p:cNvGrpSpPr/>
          <p:nvPr/>
        </p:nvGrpSpPr>
        <p:grpSpPr>
          <a:xfrm>
            <a:off x="920151" y="3271030"/>
            <a:ext cx="1322545" cy="405349"/>
            <a:chOff x="831251" y="3232930"/>
            <a:chExt cx="1322545" cy="405349"/>
          </a:xfrm>
        </p:grpSpPr>
        <p:sp>
          <p:nvSpPr>
            <p:cNvPr id="36" name="圆角矩形 35"/>
            <p:cNvSpPr/>
            <p:nvPr/>
          </p:nvSpPr>
          <p:spPr>
            <a:xfrm>
              <a:off x="831251" y="3232930"/>
              <a:ext cx="1322545" cy="405349"/>
            </a:xfrm>
            <a:prstGeom prst="roundRect">
              <a:avLst/>
            </a:prstGeom>
            <a:solidFill>
              <a:srgbClr val="F0B728">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D860"/>
                </a:solidFill>
              </a:endParaRPr>
            </a:p>
          </p:txBody>
        </p:sp>
        <p:sp>
          <p:nvSpPr>
            <p:cNvPr id="29" name="TextBox 28"/>
            <p:cNvSpPr txBox="1"/>
            <p:nvPr/>
          </p:nvSpPr>
          <p:spPr>
            <a:xfrm>
              <a:off x="112473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FFD860"/>
                  </a:solidFill>
                </a:rPr>
                <a:t>职务名称</a:t>
              </a:r>
            </a:p>
          </p:txBody>
        </p:sp>
      </p:grpSp>
      <p:grpSp>
        <p:nvGrpSpPr>
          <p:cNvPr id="37" name="组合 36"/>
          <p:cNvGrpSpPr/>
          <p:nvPr/>
        </p:nvGrpSpPr>
        <p:grpSpPr>
          <a:xfrm>
            <a:off x="2947095" y="3266561"/>
            <a:ext cx="1322545" cy="405349"/>
            <a:chOff x="831251" y="3232930"/>
            <a:chExt cx="1322545" cy="405349"/>
          </a:xfrm>
        </p:grpSpPr>
        <p:sp>
          <p:nvSpPr>
            <p:cNvPr id="43" name="圆角矩形 42"/>
            <p:cNvSpPr/>
            <p:nvPr/>
          </p:nvSpPr>
          <p:spPr>
            <a:xfrm>
              <a:off x="831251" y="3232930"/>
              <a:ext cx="1322545" cy="405349"/>
            </a:xfrm>
            <a:prstGeom prst="roundRect">
              <a:avLst/>
            </a:prstGeom>
            <a:solidFill>
              <a:srgbClr val="F0B728">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D860"/>
                </a:solidFill>
              </a:endParaRPr>
            </a:p>
          </p:txBody>
        </p:sp>
        <p:sp>
          <p:nvSpPr>
            <p:cNvPr id="39" name="TextBox 38"/>
            <p:cNvSpPr txBox="1"/>
            <p:nvPr/>
          </p:nvSpPr>
          <p:spPr>
            <a:xfrm>
              <a:off x="112473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FFD860"/>
                  </a:solidFill>
                </a:rPr>
                <a:t>职务名称</a:t>
              </a:r>
            </a:p>
          </p:txBody>
        </p:sp>
      </p:grpSp>
      <p:grpSp>
        <p:nvGrpSpPr>
          <p:cNvPr id="44" name="组合 43"/>
          <p:cNvGrpSpPr/>
          <p:nvPr/>
        </p:nvGrpSpPr>
        <p:grpSpPr>
          <a:xfrm>
            <a:off x="5006471" y="3266560"/>
            <a:ext cx="1322545" cy="405349"/>
            <a:chOff x="831251" y="3232930"/>
            <a:chExt cx="1322545" cy="405349"/>
          </a:xfrm>
        </p:grpSpPr>
        <p:sp>
          <p:nvSpPr>
            <p:cNvPr id="50" name="圆角矩形 49"/>
            <p:cNvSpPr/>
            <p:nvPr/>
          </p:nvSpPr>
          <p:spPr>
            <a:xfrm>
              <a:off x="831251" y="3232930"/>
              <a:ext cx="1322545" cy="405349"/>
            </a:xfrm>
            <a:prstGeom prst="roundRect">
              <a:avLst/>
            </a:prstGeom>
            <a:solidFill>
              <a:srgbClr val="F0B728">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D860"/>
                </a:solidFill>
              </a:endParaRPr>
            </a:p>
          </p:txBody>
        </p:sp>
        <p:sp>
          <p:nvSpPr>
            <p:cNvPr id="46" name="TextBox 45"/>
            <p:cNvSpPr txBox="1"/>
            <p:nvPr/>
          </p:nvSpPr>
          <p:spPr>
            <a:xfrm>
              <a:off x="1114798"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FFD860"/>
                  </a:solidFill>
                </a:rPr>
                <a:t>职务名称</a:t>
              </a:r>
            </a:p>
          </p:txBody>
        </p:sp>
      </p:grpSp>
      <p:grpSp>
        <p:nvGrpSpPr>
          <p:cNvPr id="51" name="组合 50"/>
          <p:cNvGrpSpPr/>
          <p:nvPr/>
        </p:nvGrpSpPr>
        <p:grpSpPr>
          <a:xfrm>
            <a:off x="7023963" y="3252967"/>
            <a:ext cx="1322545" cy="405349"/>
            <a:chOff x="831251" y="3232930"/>
            <a:chExt cx="1322545" cy="405349"/>
          </a:xfrm>
        </p:grpSpPr>
        <p:sp>
          <p:nvSpPr>
            <p:cNvPr id="57" name="圆角矩形 56"/>
            <p:cNvSpPr/>
            <p:nvPr/>
          </p:nvSpPr>
          <p:spPr>
            <a:xfrm>
              <a:off x="831251" y="3232930"/>
              <a:ext cx="1322545" cy="405349"/>
            </a:xfrm>
            <a:prstGeom prst="roundRect">
              <a:avLst/>
            </a:prstGeom>
            <a:solidFill>
              <a:srgbClr val="F0B728">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D860"/>
                </a:solidFill>
              </a:endParaRPr>
            </a:p>
          </p:txBody>
        </p:sp>
        <p:sp>
          <p:nvSpPr>
            <p:cNvPr id="53" name="TextBox 52"/>
            <p:cNvSpPr txBox="1"/>
            <p:nvPr/>
          </p:nvSpPr>
          <p:spPr>
            <a:xfrm>
              <a:off x="1114798"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FFD860"/>
                  </a:solidFill>
                </a:rPr>
                <a:t>职务名称</a:t>
              </a:r>
            </a:p>
          </p:txBody>
        </p:sp>
      </p:grpSp>
    </p:spTree>
    <p:extLst>
      <p:ext uri="{BB962C8B-B14F-4D97-AF65-F5344CB8AC3E}">
        <p14:creationId xmlns:p14="http://schemas.microsoft.com/office/powerpoint/2010/main" val="194717801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750"/>
                            </p:stCondLst>
                            <p:childTnLst>
                              <p:par>
                                <p:cTn id="30" presetID="42" presetClass="entr" presetSubtype="0"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anim calcmode="lin" valueType="num">
                                      <p:cBhvr>
                                        <p:cTn id="33" dur="500" fill="hold"/>
                                        <p:tgtEl>
                                          <p:spTgt spid="11"/>
                                        </p:tgtEl>
                                        <p:attrNameLst>
                                          <p:attrName>ppt_x</p:attrName>
                                        </p:attrNameLst>
                                      </p:cBhvr>
                                      <p:tavLst>
                                        <p:tav tm="0">
                                          <p:val>
                                            <p:strVal val="#ppt_x"/>
                                          </p:val>
                                        </p:tav>
                                        <p:tav tm="100000">
                                          <p:val>
                                            <p:strVal val="#ppt_x"/>
                                          </p:val>
                                        </p:tav>
                                      </p:tavLst>
                                    </p:anim>
                                    <p:anim calcmode="lin" valueType="num">
                                      <p:cBhvr>
                                        <p:cTn id="34" dur="5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0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anim calcmode="lin" valueType="num">
                                      <p:cBhvr>
                                        <p:cTn id="38" dur="500" fill="hold"/>
                                        <p:tgtEl>
                                          <p:spTgt spid="14"/>
                                        </p:tgtEl>
                                        <p:attrNameLst>
                                          <p:attrName>ppt_x</p:attrName>
                                        </p:attrNameLst>
                                      </p:cBhvr>
                                      <p:tavLst>
                                        <p:tav tm="0">
                                          <p:val>
                                            <p:strVal val="#ppt_x"/>
                                          </p:val>
                                        </p:tav>
                                        <p:tav tm="100000">
                                          <p:val>
                                            <p:strVal val="#ppt_x"/>
                                          </p:val>
                                        </p:tav>
                                      </p:tavLst>
                                    </p:anim>
                                    <p:anim calcmode="lin" valueType="num">
                                      <p:cBhvr>
                                        <p:cTn id="39" dur="500" fill="hold"/>
                                        <p:tgtEl>
                                          <p:spTgt spid="14"/>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20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anim calcmode="lin" valueType="num">
                                      <p:cBhvr>
                                        <p:cTn id="43" dur="500" fill="hold"/>
                                        <p:tgtEl>
                                          <p:spTgt spid="17"/>
                                        </p:tgtEl>
                                        <p:attrNameLst>
                                          <p:attrName>ppt_x</p:attrName>
                                        </p:attrNameLst>
                                      </p:cBhvr>
                                      <p:tavLst>
                                        <p:tav tm="0">
                                          <p:val>
                                            <p:strVal val="#ppt_x"/>
                                          </p:val>
                                        </p:tav>
                                        <p:tav tm="100000">
                                          <p:val>
                                            <p:strVal val="#ppt_x"/>
                                          </p:val>
                                        </p:tav>
                                      </p:tavLst>
                                    </p:anim>
                                    <p:anim calcmode="lin" valueType="num">
                                      <p:cBhvr>
                                        <p:cTn id="44" dur="500" fill="hold"/>
                                        <p:tgtEl>
                                          <p:spTgt spid="1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30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anim calcmode="lin" valueType="num">
                                      <p:cBhvr>
                                        <p:cTn id="48" dur="500" fill="hold"/>
                                        <p:tgtEl>
                                          <p:spTgt spid="20"/>
                                        </p:tgtEl>
                                        <p:attrNameLst>
                                          <p:attrName>ppt_x</p:attrName>
                                        </p:attrNameLst>
                                      </p:cBhvr>
                                      <p:tavLst>
                                        <p:tav tm="0">
                                          <p:val>
                                            <p:strVal val="#ppt_x"/>
                                          </p:val>
                                        </p:tav>
                                        <p:tav tm="100000">
                                          <p:val>
                                            <p:strVal val="#ppt_x"/>
                                          </p:val>
                                        </p:tav>
                                      </p:tavLst>
                                    </p:anim>
                                    <p:anim calcmode="lin" valueType="num">
                                      <p:cBhvr>
                                        <p:cTn id="49" dur="500" fill="hold"/>
                                        <p:tgtEl>
                                          <p:spTgt spid="20"/>
                                        </p:tgtEl>
                                        <p:attrNameLst>
                                          <p:attrName>ppt_y</p:attrName>
                                        </p:attrNameLst>
                                      </p:cBhvr>
                                      <p:tavLst>
                                        <p:tav tm="0">
                                          <p:val>
                                            <p:strVal val="#ppt_y+.1"/>
                                          </p:val>
                                        </p:tav>
                                        <p:tav tm="100000">
                                          <p:val>
                                            <p:strVal val="#ppt_y"/>
                                          </p:val>
                                        </p:tav>
                                      </p:tavLst>
                                    </p:anim>
                                  </p:childTnLst>
                                </p:cTn>
                              </p:par>
                            </p:childTnLst>
                          </p:cTn>
                        </p:par>
                        <p:par>
                          <p:cTn id="50" fill="hold">
                            <p:stCondLst>
                              <p:cond delay="2550"/>
                            </p:stCondLst>
                            <p:childTnLst>
                              <p:par>
                                <p:cTn id="51" presetID="12" presetClass="entr" presetSubtype="4"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500"/>
                                        <p:tgtEl>
                                          <p:spTgt spid="23"/>
                                        </p:tgtEl>
                                        <p:attrNameLst>
                                          <p:attrName>ppt_y</p:attrName>
                                        </p:attrNameLst>
                                      </p:cBhvr>
                                      <p:tavLst>
                                        <p:tav tm="0">
                                          <p:val>
                                            <p:strVal val="#ppt_y+#ppt_h*1.125000"/>
                                          </p:val>
                                        </p:tav>
                                        <p:tav tm="100000">
                                          <p:val>
                                            <p:strVal val="#ppt_y"/>
                                          </p:val>
                                        </p:tav>
                                      </p:tavLst>
                                    </p:anim>
                                    <p:animEffect transition="in" filter="wipe(up)">
                                      <p:cBhvr>
                                        <p:cTn id="54" dur="500"/>
                                        <p:tgtEl>
                                          <p:spTgt spid="23"/>
                                        </p:tgtEl>
                                      </p:cBhvr>
                                    </p:animEffect>
                                  </p:childTnLst>
                                </p:cTn>
                              </p:par>
                              <p:par>
                                <p:cTn id="55" presetID="12" presetClass="entr" presetSubtype="4" fill="hold" grpId="0" nodeType="withEffect">
                                  <p:stCondLst>
                                    <p:cond delay="10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500"/>
                                        <p:tgtEl>
                                          <p:spTgt spid="24"/>
                                        </p:tgtEl>
                                        <p:attrNameLst>
                                          <p:attrName>ppt_y</p:attrName>
                                        </p:attrNameLst>
                                      </p:cBhvr>
                                      <p:tavLst>
                                        <p:tav tm="0">
                                          <p:val>
                                            <p:strVal val="#ppt_y+#ppt_h*1.125000"/>
                                          </p:val>
                                        </p:tav>
                                        <p:tav tm="100000">
                                          <p:val>
                                            <p:strVal val="#ppt_y"/>
                                          </p:val>
                                        </p:tav>
                                      </p:tavLst>
                                    </p:anim>
                                    <p:animEffect transition="in" filter="wipe(up)">
                                      <p:cBhvr>
                                        <p:cTn id="58" dur="500"/>
                                        <p:tgtEl>
                                          <p:spTgt spid="24"/>
                                        </p:tgtEl>
                                      </p:cBhvr>
                                    </p:animEffect>
                                  </p:childTnLst>
                                </p:cTn>
                              </p:par>
                              <p:par>
                                <p:cTn id="59" presetID="12" presetClass="entr" presetSubtype="4" fill="hold" grpId="0" nodeType="withEffect">
                                  <p:stCondLst>
                                    <p:cond delay="200"/>
                                  </p:stCondLst>
                                  <p:childTnLst>
                                    <p:set>
                                      <p:cBhvr>
                                        <p:cTn id="60" dur="1" fill="hold">
                                          <p:stCondLst>
                                            <p:cond delay="0"/>
                                          </p:stCondLst>
                                        </p:cTn>
                                        <p:tgtEl>
                                          <p:spTgt spid="25"/>
                                        </p:tgtEl>
                                        <p:attrNameLst>
                                          <p:attrName>style.visibility</p:attrName>
                                        </p:attrNameLst>
                                      </p:cBhvr>
                                      <p:to>
                                        <p:strVal val="visible"/>
                                      </p:to>
                                    </p:set>
                                    <p:anim calcmode="lin" valueType="num">
                                      <p:cBhvr additive="base">
                                        <p:cTn id="61" dur="500"/>
                                        <p:tgtEl>
                                          <p:spTgt spid="25"/>
                                        </p:tgtEl>
                                        <p:attrNameLst>
                                          <p:attrName>ppt_y</p:attrName>
                                        </p:attrNameLst>
                                      </p:cBhvr>
                                      <p:tavLst>
                                        <p:tav tm="0">
                                          <p:val>
                                            <p:strVal val="#ppt_y+#ppt_h*1.125000"/>
                                          </p:val>
                                        </p:tav>
                                        <p:tav tm="100000">
                                          <p:val>
                                            <p:strVal val="#ppt_y"/>
                                          </p:val>
                                        </p:tav>
                                      </p:tavLst>
                                    </p:anim>
                                    <p:animEffect transition="in" filter="wipe(up)">
                                      <p:cBhvr>
                                        <p:cTn id="62" dur="500"/>
                                        <p:tgtEl>
                                          <p:spTgt spid="25"/>
                                        </p:tgtEl>
                                      </p:cBhvr>
                                    </p:animEffect>
                                  </p:childTnLst>
                                </p:cTn>
                              </p:par>
                              <p:par>
                                <p:cTn id="63" presetID="12" presetClass="entr" presetSubtype="4" fill="hold" grpId="0" nodeType="withEffect">
                                  <p:stCondLst>
                                    <p:cond delay="300"/>
                                  </p:stCondLst>
                                  <p:childTnLst>
                                    <p:set>
                                      <p:cBhvr>
                                        <p:cTn id="64" dur="1" fill="hold">
                                          <p:stCondLst>
                                            <p:cond delay="0"/>
                                          </p:stCondLst>
                                        </p:cTn>
                                        <p:tgtEl>
                                          <p:spTgt spid="26"/>
                                        </p:tgtEl>
                                        <p:attrNameLst>
                                          <p:attrName>style.visibility</p:attrName>
                                        </p:attrNameLst>
                                      </p:cBhvr>
                                      <p:to>
                                        <p:strVal val="visible"/>
                                      </p:to>
                                    </p:set>
                                    <p:anim calcmode="lin" valueType="num">
                                      <p:cBhvr additive="base">
                                        <p:cTn id="65" dur="500"/>
                                        <p:tgtEl>
                                          <p:spTgt spid="26"/>
                                        </p:tgtEl>
                                        <p:attrNameLst>
                                          <p:attrName>ppt_y</p:attrName>
                                        </p:attrNameLst>
                                      </p:cBhvr>
                                      <p:tavLst>
                                        <p:tav tm="0">
                                          <p:val>
                                            <p:strVal val="#ppt_y+#ppt_h*1.125000"/>
                                          </p:val>
                                        </p:tav>
                                        <p:tav tm="100000">
                                          <p:val>
                                            <p:strVal val="#ppt_y"/>
                                          </p:val>
                                        </p:tav>
                                      </p:tavLst>
                                    </p:anim>
                                    <p:animEffect transition="in" filter="wipe(up)">
                                      <p:cBhvr>
                                        <p:cTn id="66" dur="500"/>
                                        <p:tgtEl>
                                          <p:spTgt spid="26"/>
                                        </p:tgtEl>
                                      </p:cBhvr>
                                    </p:animEffect>
                                  </p:childTnLst>
                                </p:cTn>
                              </p:par>
                            </p:childTnLst>
                          </p:cTn>
                        </p:par>
                        <p:par>
                          <p:cTn id="67" fill="hold">
                            <p:stCondLst>
                              <p:cond delay="3350"/>
                            </p:stCondLst>
                            <p:childTnLst>
                              <p:par>
                                <p:cTn id="68" presetID="53" presetClass="entr" presetSubtype="16" fill="hold" nodeType="after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p:cTn id="70" dur="500" fill="hold"/>
                                        <p:tgtEl>
                                          <p:spTgt spid="27"/>
                                        </p:tgtEl>
                                        <p:attrNameLst>
                                          <p:attrName>ppt_w</p:attrName>
                                        </p:attrNameLst>
                                      </p:cBhvr>
                                      <p:tavLst>
                                        <p:tav tm="0">
                                          <p:val>
                                            <p:fltVal val="0"/>
                                          </p:val>
                                        </p:tav>
                                        <p:tav tm="100000">
                                          <p:val>
                                            <p:strVal val="#ppt_w"/>
                                          </p:val>
                                        </p:tav>
                                      </p:tavLst>
                                    </p:anim>
                                    <p:anim calcmode="lin" valueType="num">
                                      <p:cBhvr>
                                        <p:cTn id="71" dur="500" fill="hold"/>
                                        <p:tgtEl>
                                          <p:spTgt spid="27"/>
                                        </p:tgtEl>
                                        <p:attrNameLst>
                                          <p:attrName>ppt_h</p:attrName>
                                        </p:attrNameLst>
                                      </p:cBhvr>
                                      <p:tavLst>
                                        <p:tav tm="0">
                                          <p:val>
                                            <p:fltVal val="0"/>
                                          </p:val>
                                        </p:tav>
                                        <p:tav tm="100000">
                                          <p:val>
                                            <p:strVal val="#ppt_h"/>
                                          </p:val>
                                        </p:tav>
                                      </p:tavLst>
                                    </p:anim>
                                    <p:animEffect transition="in" filter="fade">
                                      <p:cBhvr>
                                        <p:cTn id="72" dur="500"/>
                                        <p:tgtEl>
                                          <p:spTgt spid="27"/>
                                        </p:tgtEl>
                                      </p:cBhvr>
                                    </p:animEffect>
                                  </p:childTnLst>
                                </p:cTn>
                              </p:par>
                              <p:par>
                                <p:cTn id="73" presetID="12" presetClass="entr" presetSubtype="1" fill="hold" grpId="0" nodeType="withEffect">
                                  <p:stCondLst>
                                    <p:cond delay="100"/>
                                  </p:stCondLst>
                                  <p:childTnLst>
                                    <p:set>
                                      <p:cBhvr>
                                        <p:cTn id="74" dur="1" fill="hold">
                                          <p:stCondLst>
                                            <p:cond delay="0"/>
                                          </p:stCondLst>
                                        </p:cTn>
                                        <p:tgtEl>
                                          <p:spTgt spid="7"/>
                                        </p:tgtEl>
                                        <p:attrNameLst>
                                          <p:attrName>style.visibility</p:attrName>
                                        </p:attrNameLst>
                                      </p:cBhvr>
                                      <p:to>
                                        <p:strVal val="visible"/>
                                      </p:to>
                                    </p:set>
                                    <p:anim calcmode="lin" valueType="num">
                                      <p:cBhvr additive="base">
                                        <p:cTn id="75" dur="500"/>
                                        <p:tgtEl>
                                          <p:spTgt spid="7"/>
                                        </p:tgtEl>
                                        <p:attrNameLst>
                                          <p:attrName>ppt_y</p:attrName>
                                        </p:attrNameLst>
                                      </p:cBhvr>
                                      <p:tavLst>
                                        <p:tav tm="0">
                                          <p:val>
                                            <p:strVal val="#ppt_y-#ppt_h*1.125000"/>
                                          </p:val>
                                        </p:tav>
                                        <p:tav tm="100000">
                                          <p:val>
                                            <p:strVal val="#ppt_y"/>
                                          </p:val>
                                        </p:tav>
                                      </p:tavLst>
                                    </p:anim>
                                    <p:animEffect transition="in" filter="wipe(down)">
                                      <p:cBhvr>
                                        <p:cTn id="76" dur="500"/>
                                        <p:tgtEl>
                                          <p:spTgt spid="7"/>
                                        </p:tgtEl>
                                      </p:cBhvr>
                                    </p:animEffect>
                                  </p:childTnLst>
                                </p:cTn>
                              </p:par>
                              <p:par>
                                <p:cTn id="77" presetID="53" presetClass="entr" presetSubtype="16" fill="hold" nodeType="withEffect">
                                  <p:stCondLst>
                                    <p:cond delay="200"/>
                                  </p:stCondLst>
                                  <p:childTnLst>
                                    <p:set>
                                      <p:cBhvr>
                                        <p:cTn id="78" dur="1" fill="hold">
                                          <p:stCondLst>
                                            <p:cond delay="0"/>
                                          </p:stCondLst>
                                        </p:cTn>
                                        <p:tgtEl>
                                          <p:spTgt spid="37"/>
                                        </p:tgtEl>
                                        <p:attrNameLst>
                                          <p:attrName>style.visibility</p:attrName>
                                        </p:attrNameLst>
                                      </p:cBhvr>
                                      <p:to>
                                        <p:strVal val="visible"/>
                                      </p:to>
                                    </p:set>
                                    <p:anim calcmode="lin" valueType="num">
                                      <p:cBhvr>
                                        <p:cTn id="79" dur="500" fill="hold"/>
                                        <p:tgtEl>
                                          <p:spTgt spid="37"/>
                                        </p:tgtEl>
                                        <p:attrNameLst>
                                          <p:attrName>ppt_w</p:attrName>
                                        </p:attrNameLst>
                                      </p:cBhvr>
                                      <p:tavLst>
                                        <p:tav tm="0">
                                          <p:val>
                                            <p:fltVal val="0"/>
                                          </p:val>
                                        </p:tav>
                                        <p:tav tm="100000">
                                          <p:val>
                                            <p:strVal val="#ppt_w"/>
                                          </p:val>
                                        </p:tav>
                                      </p:tavLst>
                                    </p:anim>
                                    <p:anim calcmode="lin" valueType="num">
                                      <p:cBhvr>
                                        <p:cTn id="80" dur="500" fill="hold"/>
                                        <p:tgtEl>
                                          <p:spTgt spid="37"/>
                                        </p:tgtEl>
                                        <p:attrNameLst>
                                          <p:attrName>ppt_h</p:attrName>
                                        </p:attrNameLst>
                                      </p:cBhvr>
                                      <p:tavLst>
                                        <p:tav tm="0">
                                          <p:val>
                                            <p:fltVal val="0"/>
                                          </p:val>
                                        </p:tav>
                                        <p:tav tm="100000">
                                          <p:val>
                                            <p:strVal val="#ppt_h"/>
                                          </p:val>
                                        </p:tav>
                                      </p:tavLst>
                                    </p:anim>
                                    <p:animEffect transition="in" filter="fade">
                                      <p:cBhvr>
                                        <p:cTn id="81" dur="500"/>
                                        <p:tgtEl>
                                          <p:spTgt spid="37"/>
                                        </p:tgtEl>
                                      </p:cBhvr>
                                    </p:animEffect>
                                  </p:childTnLst>
                                </p:cTn>
                              </p:par>
                              <p:par>
                                <p:cTn id="82" presetID="12" presetClass="entr" presetSubtype="1" fill="hold" grpId="0" nodeType="withEffect">
                                  <p:stCondLst>
                                    <p:cond delay="300"/>
                                  </p:stCondLst>
                                  <p:childTnLst>
                                    <p:set>
                                      <p:cBhvr>
                                        <p:cTn id="83" dur="1" fill="hold">
                                          <p:stCondLst>
                                            <p:cond delay="0"/>
                                          </p:stCondLst>
                                        </p:cTn>
                                        <p:tgtEl>
                                          <p:spTgt spid="8"/>
                                        </p:tgtEl>
                                        <p:attrNameLst>
                                          <p:attrName>style.visibility</p:attrName>
                                        </p:attrNameLst>
                                      </p:cBhvr>
                                      <p:to>
                                        <p:strVal val="visible"/>
                                      </p:to>
                                    </p:set>
                                    <p:anim calcmode="lin" valueType="num">
                                      <p:cBhvr additive="base">
                                        <p:cTn id="84" dur="500"/>
                                        <p:tgtEl>
                                          <p:spTgt spid="8"/>
                                        </p:tgtEl>
                                        <p:attrNameLst>
                                          <p:attrName>ppt_y</p:attrName>
                                        </p:attrNameLst>
                                      </p:cBhvr>
                                      <p:tavLst>
                                        <p:tav tm="0">
                                          <p:val>
                                            <p:strVal val="#ppt_y-#ppt_h*1.125000"/>
                                          </p:val>
                                        </p:tav>
                                        <p:tav tm="100000">
                                          <p:val>
                                            <p:strVal val="#ppt_y"/>
                                          </p:val>
                                        </p:tav>
                                      </p:tavLst>
                                    </p:anim>
                                    <p:animEffect transition="in" filter="wipe(down)">
                                      <p:cBhvr>
                                        <p:cTn id="85" dur="500"/>
                                        <p:tgtEl>
                                          <p:spTgt spid="8"/>
                                        </p:tgtEl>
                                      </p:cBhvr>
                                    </p:animEffect>
                                  </p:childTnLst>
                                </p:cTn>
                              </p:par>
                              <p:par>
                                <p:cTn id="86" presetID="53" presetClass="entr" presetSubtype="16" fill="hold" nodeType="withEffect">
                                  <p:stCondLst>
                                    <p:cond delay="400"/>
                                  </p:stCondLst>
                                  <p:childTnLst>
                                    <p:set>
                                      <p:cBhvr>
                                        <p:cTn id="87" dur="1" fill="hold">
                                          <p:stCondLst>
                                            <p:cond delay="0"/>
                                          </p:stCondLst>
                                        </p:cTn>
                                        <p:tgtEl>
                                          <p:spTgt spid="44"/>
                                        </p:tgtEl>
                                        <p:attrNameLst>
                                          <p:attrName>style.visibility</p:attrName>
                                        </p:attrNameLst>
                                      </p:cBhvr>
                                      <p:to>
                                        <p:strVal val="visible"/>
                                      </p:to>
                                    </p:set>
                                    <p:anim calcmode="lin" valueType="num">
                                      <p:cBhvr>
                                        <p:cTn id="88" dur="500" fill="hold"/>
                                        <p:tgtEl>
                                          <p:spTgt spid="44"/>
                                        </p:tgtEl>
                                        <p:attrNameLst>
                                          <p:attrName>ppt_w</p:attrName>
                                        </p:attrNameLst>
                                      </p:cBhvr>
                                      <p:tavLst>
                                        <p:tav tm="0">
                                          <p:val>
                                            <p:fltVal val="0"/>
                                          </p:val>
                                        </p:tav>
                                        <p:tav tm="100000">
                                          <p:val>
                                            <p:strVal val="#ppt_w"/>
                                          </p:val>
                                        </p:tav>
                                      </p:tavLst>
                                    </p:anim>
                                    <p:anim calcmode="lin" valueType="num">
                                      <p:cBhvr>
                                        <p:cTn id="89" dur="500" fill="hold"/>
                                        <p:tgtEl>
                                          <p:spTgt spid="44"/>
                                        </p:tgtEl>
                                        <p:attrNameLst>
                                          <p:attrName>ppt_h</p:attrName>
                                        </p:attrNameLst>
                                      </p:cBhvr>
                                      <p:tavLst>
                                        <p:tav tm="0">
                                          <p:val>
                                            <p:fltVal val="0"/>
                                          </p:val>
                                        </p:tav>
                                        <p:tav tm="100000">
                                          <p:val>
                                            <p:strVal val="#ppt_h"/>
                                          </p:val>
                                        </p:tav>
                                      </p:tavLst>
                                    </p:anim>
                                    <p:animEffect transition="in" filter="fade">
                                      <p:cBhvr>
                                        <p:cTn id="90" dur="500"/>
                                        <p:tgtEl>
                                          <p:spTgt spid="44"/>
                                        </p:tgtEl>
                                      </p:cBhvr>
                                    </p:animEffect>
                                  </p:childTnLst>
                                </p:cTn>
                              </p:par>
                              <p:par>
                                <p:cTn id="91" presetID="12" presetClass="entr" presetSubtype="1" fill="hold" grpId="0" nodeType="withEffect">
                                  <p:stCondLst>
                                    <p:cond delay="500"/>
                                  </p:stCondLst>
                                  <p:childTnLst>
                                    <p:set>
                                      <p:cBhvr>
                                        <p:cTn id="92" dur="1" fill="hold">
                                          <p:stCondLst>
                                            <p:cond delay="0"/>
                                          </p:stCondLst>
                                        </p:cTn>
                                        <p:tgtEl>
                                          <p:spTgt spid="9"/>
                                        </p:tgtEl>
                                        <p:attrNameLst>
                                          <p:attrName>style.visibility</p:attrName>
                                        </p:attrNameLst>
                                      </p:cBhvr>
                                      <p:to>
                                        <p:strVal val="visible"/>
                                      </p:to>
                                    </p:set>
                                    <p:anim calcmode="lin" valueType="num">
                                      <p:cBhvr additive="base">
                                        <p:cTn id="93" dur="500"/>
                                        <p:tgtEl>
                                          <p:spTgt spid="9"/>
                                        </p:tgtEl>
                                        <p:attrNameLst>
                                          <p:attrName>ppt_y</p:attrName>
                                        </p:attrNameLst>
                                      </p:cBhvr>
                                      <p:tavLst>
                                        <p:tav tm="0">
                                          <p:val>
                                            <p:strVal val="#ppt_y-#ppt_h*1.125000"/>
                                          </p:val>
                                        </p:tav>
                                        <p:tav tm="100000">
                                          <p:val>
                                            <p:strVal val="#ppt_y"/>
                                          </p:val>
                                        </p:tav>
                                      </p:tavLst>
                                    </p:anim>
                                    <p:animEffect transition="in" filter="wipe(down)">
                                      <p:cBhvr>
                                        <p:cTn id="94" dur="500"/>
                                        <p:tgtEl>
                                          <p:spTgt spid="9"/>
                                        </p:tgtEl>
                                      </p:cBhvr>
                                    </p:animEffect>
                                  </p:childTnLst>
                                </p:cTn>
                              </p:par>
                              <p:par>
                                <p:cTn id="95" presetID="53" presetClass="entr" presetSubtype="16" fill="hold" nodeType="withEffect">
                                  <p:stCondLst>
                                    <p:cond delay="600"/>
                                  </p:stCondLst>
                                  <p:childTnLst>
                                    <p:set>
                                      <p:cBhvr>
                                        <p:cTn id="96" dur="1" fill="hold">
                                          <p:stCondLst>
                                            <p:cond delay="0"/>
                                          </p:stCondLst>
                                        </p:cTn>
                                        <p:tgtEl>
                                          <p:spTgt spid="51"/>
                                        </p:tgtEl>
                                        <p:attrNameLst>
                                          <p:attrName>style.visibility</p:attrName>
                                        </p:attrNameLst>
                                      </p:cBhvr>
                                      <p:to>
                                        <p:strVal val="visible"/>
                                      </p:to>
                                    </p:set>
                                    <p:anim calcmode="lin" valueType="num">
                                      <p:cBhvr>
                                        <p:cTn id="97" dur="500" fill="hold"/>
                                        <p:tgtEl>
                                          <p:spTgt spid="51"/>
                                        </p:tgtEl>
                                        <p:attrNameLst>
                                          <p:attrName>ppt_w</p:attrName>
                                        </p:attrNameLst>
                                      </p:cBhvr>
                                      <p:tavLst>
                                        <p:tav tm="0">
                                          <p:val>
                                            <p:fltVal val="0"/>
                                          </p:val>
                                        </p:tav>
                                        <p:tav tm="100000">
                                          <p:val>
                                            <p:strVal val="#ppt_w"/>
                                          </p:val>
                                        </p:tav>
                                      </p:tavLst>
                                    </p:anim>
                                    <p:anim calcmode="lin" valueType="num">
                                      <p:cBhvr>
                                        <p:cTn id="98" dur="500" fill="hold"/>
                                        <p:tgtEl>
                                          <p:spTgt spid="51"/>
                                        </p:tgtEl>
                                        <p:attrNameLst>
                                          <p:attrName>ppt_h</p:attrName>
                                        </p:attrNameLst>
                                      </p:cBhvr>
                                      <p:tavLst>
                                        <p:tav tm="0">
                                          <p:val>
                                            <p:fltVal val="0"/>
                                          </p:val>
                                        </p:tav>
                                        <p:tav tm="100000">
                                          <p:val>
                                            <p:strVal val="#ppt_h"/>
                                          </p:val>
                                        </p:tav>
                                      </p:tavLst>
                                    </p:anim>
                                    <p:animEffect transition="in" filter="fade">
                                      <p:cBhvr>
                                        <p:cTn id="99" dur="500"/>
                                        <p:tgtEl>
                                          <p:spTgt spid="51"/>
                                        </p:tgtEl>
                                      </p:cBhvr>
                                    </p:animEffect>
                                  </p:childTnLst>
                                </p:cTn>
                              </p:par>
                              <p:par>
                                <p:cTn id="100" presetID="12" presetClass="entr" presetSubtype="1" fill="hold" grpId="0" nodeType="withEffect">
                                  <p:stCondLst>
                                    <p:cond delay="700"/>
                                  </p:stCondLst>
                                  <p:childTnLst>
                                    <p:set>
                                      <p:cBhvr>
                                        <p:cTn id="101" dur="1" fill="hold">
                                          <p:stCondLst>
                                            <p:cond delay="0"/>
                                          </p:stCondLst>
                                        </p:cTn>
                                        <p:tgtEl>
                                          <p:spTgt spid="10"/>
                                        </p:tgtEl>
                                        <p:attrNameLst>
                                          <p:attrName>style.visibility</p:attrName>
                                        </p:attrNameLst>
                                      </p:cBhvr>
                                      <p:to>
                                        <p:strVal val="visible"/>
                                      </p:to>
                                    </p:set>
                                    <p:anim calcmode="lin" valueType="num">
                                      <p:cBhvr additive="base">
                                        <p:cTn id="102" dur="500"/>
                                        <p:tgtEl>
                                          <p:spTgt spid="10"/>
                                        </p:tgtEl>
                                        <p:attrNameLst>
                                          <p:attrName>ppt_y</p:attrName>
                                        </p:attrNameLst>
                                      </p:cBhvr>
                                      <p:tavLst>
                                        <p:tav tm="0">
                                          <p:val>
                                            <p:strVal val="#ppt_y-#ppt_h*1.125000"/>
                                          </p:val>
                                        </p:tav>
                                        <p:tav tm="100000">
                                          <p:val>
                                            <p:strVal val="#ppt_y"/>
                                          </p:val>
                                        </p:tav>
                                      </p:tavLst>
                                    </p:anim>
                                    <p:animEffect transition="in" filter="wipe(down)">
                                      <p:cBhvr>
                                        <p:cTn id="10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7" grpId="0"/>
      <p:bldP spid="8" grpId="0"/>
      <p:bldP spid="9" grpId="0"/>
      <p:bldP spid="10" grpId="0"/>
      <p:bldP spid="23" grpId="0"/>
      <p:bldP spid="24" grpId="0"/>
      <p:bldP spid="25"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8" y="262740"/>
            <a:ext cx="3250704"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a:solidFill>
                  <a:srgbClr val="FFD860"/>
                </a:solidFill>
                <a:latin typeface="微软雅黑" pitchFamily="34" charset="-122"/>
                <a:ea typeface="微软雅黑" pitchFamily="34" charset="-122"/>
              </a:rPr>
              <a:t>第一部分   </a:t>
            </a:r>
            <a:r>
              <a:rPr lang="zh-CN" altLang="en-US" sz="1800" dirty="0" smtClean="0">
                <a:solidFill>
                  <a:srgbClr val="FFD860"/>
                </a:solidFill>
                <a:latin typeface="微软雅黑" pitchFamily="34" charset="-122"/>
                <a:ea typeface="微软雅黑" pitchFamily="34" charset="-122"/>
              </a:rPr>
              <a:t>重点工作回顾</a:t>
            </a:r>
            <a:endParaRPr lang="zh-CN" altLang="en-US" sz="1800" dirty="0">
              <a:solidFill>
                <a:srgbClr val="FFD860"/>
              </a:solidFill>
              <a:latin typeface="微软雅黑" pitchFamily="34" charset="-122"/>
              <a:ea typeface="微软雅黑" pitchFamily="34" charset="-122"/>
            </a:endParaRP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7" name="Rectangle 2"/>
          <p:cNvSpPr/>
          <p:nvPr/>
        </p:nvSpPr>
        <p:spPr bwMode="auto">
          <a:xfrm>
            <a:off x="1229070" y="1002347"/>
            <a:ext cx="1775653" cy="1798209"/>
          </a:xfrm>
          <a:prstGeom prst="rect">
            <a:avLst/>
          </a:prstGeom>
          <a:solidFill>
            <a:srgbClr val="F0B728">
              <a:alpha val="30196"/>
            </a:srgbClr>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4807" tIns="64810" rIns="64807" bIns="64810"/>
          <a:lstStyle/>
          <a:p>
            <a:pPr defTabSz="647886">
              <a:lnSpc>
                <a:spcPct val="90000"/>
              </a:lnSpc>
              <a:buClr>
                <a:srgbClr val="FFFFFF">
                  <a:lumMod val="50000"/>
                  <a:lumOff val="50000"/>
                </a:srgbClr>
              </a:buClr>
              <a:buSzPct val="90000"/>
              <a:defRPr/>
            </a:pPr>
            <a:endParaRPr lang="en-US" altLang="zh-CN" sz="1700" b="1" spc="-28" dirty="0">
              <a:solidFill>
                <a:srgbClr val="F0B728"/>
              </a:solidFill>
              <a:latin typeface="微软雅黑" pitchFamily="34" charset="-122"/>
              <a:cs typeface="Segoe UI" pitchFamily="34" charset="0"/>
            </a:endParaRPr>
          </a:p>
          <a:p>
            <a:pPr defTabSz="647886">
              <a:lnSpc>
                <a:spcPct val="90000"/>
              </a:lnSpc>
              <a:buClr>
                <a:srgbClr val="FFFFFF">
                  <a:lumMod val="50000"/>
                  <a:lumOff val="50000"/>
                </a:srgbClr>
              </a:buClr>
              <a:buSzPct val="90000"/>
              <a:defRPr/>
            </a:pPr>
            <a:r>
              <a:rPr lang="zh-CN" altLang="en-US" sz="1700" b="1" spc="-28" dirty="0">
                <a:solidFill>
                  <a:srgbClr val="F0B728"/>
                </a:solidFill>
                <a:latin typeface="微软雅黑" pitchFamily="34" charset="-122"/>
                <a:cs typeface="Segoe UI" pitchFamily="34" charset="0"/>
              </a:rPr>
              <a:t>单击填加标题</a:t>
            </a:r>
            <a:endParaRPr lang="en-US" altLang="zh-CN" sz="1700" b="1" spc="-28" dirty="0">
              <a:solidFill>
                <a:srgbClr val="F0B728"/>
              </a:solidFill>
              <a:latin typeface="微软雅黑" pitchFamily="34" charset="-122"/>
              <a:cs typeface="Segoe UI" pitchFamily="34" charset="0"/>
            </a:endParaRPr>
          </a:p>
          <a:p>
            <a:pPr defTabSz="647886">
              <a:lnSpc>
                <a:spcPct val="90000"/>
              </a:lnSpc>
              <a:buClr>
                <a:srgbClr val="FFFFFF">
                  <a:lumMod val="50000"/>
                  <a:lumOff val="50000"/>
                </a:srgbClr>
              </a:buClr>
              <a:buSzPct val="90000"/>
              <a:defRPr/>
            </a:pPr>
            <a:endParaRPr lang="en-US" spc="-28" dirty="0">
              <a:solidFill>
                <a:srgbClr val="F0B728"/>
              </a:solidFill>
              <a:latin typeface="微软雅黑" pitchFamily="34" charset="-122"/>
              <a:cs typeface="Segoe UI" pitchFamily="34" charset="0"/>
            </a:endParaRPr>
          </a:p>
          <a:p>
            <a:pPr defTabSz="647886">
              <a:lnSpc>
                <a:spcPct val="90000"/>
              </a:lnSpc>
              <a:buClr>
                <a:srgbClr val="FFFFFF">
                  <a:lumMod val="50000"/>
                  <a:lumOff val="50000"/>
                </a:srgbClr>
              </a:buClr>
              <a:buSzPct val="90000"/>
              <a:defRPr/>
            </a:pPr>
            <a:r>
              <a:rPr lang="zh-CN" altLang="en-US" sz="1300" spc="-28" dirty="0">
                <a:solidFill>
                  <a:srgbClr val="F0B728"/>
                </a:solidFill>
                <a:latin typeface="微软雅黑" pitchFamily="34" charset="-122"/>
                <a:cs typeface="Segoe UI" pitchFamily="34" charset="0"/>
              </a:rPr>
              <a:t>单击填加文字内容</a:t>
            </a:r>
            <a:endParaRPr lang="en-US" altLang="zh-CN" sz="1300" spc="-28" dirty="0">
              <a:solidFill>
                <a:srgbClr val="F0B728"/>
              </a:solidFill>
              <a:latin typeface="微软雅黑" pitchFamily="34" charset="-122"/>
              <a:cs typeface="Segoe UI" pitchFamily="34" charset="0"/>
            </a:endParaRPr>
          </a:p>
          <a:p>
            <a:pPr defTabSz="647886">
              <a:lnSpc>
                <a:spcPct val="90000"/>
              </a:lnSpc>
              <a:buClr>
                <a:srgbClr val="FFFFFF">
                  <a:lumMod val="50000"/>
                  <a:lumOff val="50000"/>
                </a:srgbClr>
              </a:buClr>
              <a:buSzPct val="90000"/>
              <a:defRPr/>
            </a:pPr>
            <a:r>
              <a:rPr lang="zh-CN" altLang="en-US" sz="1300" spc="-28" dirty="0">
                <a:solidFill>
                  <a:srgbClr val="F0B728"/>
                </a:solidFill>
                <a:latin typeface="微软雅黑" pitchFamily="34" charset="-122"/>
                <a:cs typeface="Segoe UI" pitchFamily="34" charset="0"/>
              </a:rPr>
              <a:t>单击填加文字内容</a:t>
            </a:r>
            <a:endParaRPr lang="en-US" altLang="zh-CN" sz="1300" spc="-28" dirty="0">
              <a:solidFill>
                <a:srgbClr val="F0B728"/>
              </a:solidFill>
              <a:latin typeface="微软雅黑" pitchFamily="34" charset="-122"/>
              <a:cs typeface="Segoe UI" pitchFamily="34" charset="0"/>
            </a:endParaRPr>
          </a:p>
          <a:p>
            <a:pPr defTabSz="647886">
              <a:lnSpc>
                <a:spcPct val="90000"/>
              </a:lnSpc>
              <a:buClr>
                <a:srgbClr val="FFFFFF">
                  <a:lumMod val="50000"/>
                  <a:lumOff val="50000"/>
                </a:srgbClr>
              </a:buClr>
              <a:buSzPct val="90000"/>
              <a:defRPr/>
            </a:pPr>
            <a:r>
              <a:rPr lang="zh-CN" altLang="en-US" sz="1300" spc="-28" dirty="0">
                <a:solidFill>
                  <a:srgbClr val="F0B728"/>
                </a:solidFill>
                <a:latin typeface="微软雅黑" pitchFamily="34" charset="-122"/>
                <a:cs typeface="Segoe UI" pitchFamily="34" charset="0"/>
              </a:rPr>
              <a:t>单击填加文字内容</a:t>
            </a:r>
            <a:endParaRPr lang="en-US" altLang="zh-CN" sz="1300" spc="-28" dirty="0">
              <a:solidFill>
                <a:srgbClr val="F0B728"/>
              </a:solidFill>
              <a:latin typeface="微软雅黑" pitchFamily="34" charset="-122"/>
              <a:cs typeface="Segoe UI" pitchFamily="34" charset="0"/>
            </a:endParaRPr>
          </a:p>
          <a:p>
            <a:pPr defTabSz="647886">
              <a:lnSpc>
                <a:spcPct val="90000"/>
              </a:lnSpc>
              <a:buClr>
                <a:srgbClr val="FFFFFF">
                  <a:lumMod val="50000"/>
                  <a:lumOff val="50000"/>
                </a:srgbClr>
              </a:buClr>
              <a:buSzPct val="90000"/>
              <a:defRPr/>
            </a:pPr>
            <a:endParaRPr lang="en-US" sz="1300" spc="-28" dirty="0">
              <a:solidFill>
                <a:srgbClr val="F0B728"/>
              </a:solidFill>
              <a:latin typeface="微软雅黑" pitchFamily="34" charset="-122"/>
              <a:cs typeface="Segoe UI" pitchFamily="34" charset="0"/>
            </a:endParaRPr>
          </a:p>
        </p:txBody>
      </p:sp>
      <p:grpSp>
        <p:nvGrpSpPr>
          <p:cNvPr id="8" name="组合 22"/>
          <p:cNvGrpSpPr>
            <a:grpSpLocks/>
          </p:cNvGrpSpPr>
          <p:nvPr/>
        </p:nvGrpSpPr>
        <p:grpSpPr bwMode="auto">
          <a:xfrm>
            <a:off x="1229070" y="2907935"/>
            <a:ext cx="3658833" cy="1798209"/>
            <a:chOff x="1621077" y="2591060"/>
            <a:chExt cx="3890323" cy="1886881"/>
          </a:xfrm>
        </p:grpSpPr>
        <p:sp>
          <p:nvSpPr>
            <p:cNvPr id="9" name="Rectangle 3"/>
            <p:cNvSpPr/>
            <p:nvPr/>
          </p:nvSpPr>
          <p:spPr bwMode="auto">
            <a:xfrm>
              <a:off x="1621077" y="2591060"/>
              <a:ext cx="3890323" cy="1886881"/>
            </a:xfrm>
            <a:prstGeom prst="rect">
              <a:avLst/>
            </a:prstGeom>
            <a:solidFill>
              <a:srgbClr val="F0B728">
                <a:alpha val="30196"/>
              </a:srgbClr>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647886">
                <a:lnSpc>
                  <a:spcPct val="90000"/>
                </a:lnSpc>
                <a:buClr>
                  <a:srgbClr val="FFFFFF">
                    <a:lumMod val="50000"/>
                    <a:lumOff val="50000"/>
                  </a:srgbClr>
                </a:buClr>
                <a:buSzPct val="90000"/>
                <a:defRPr/>
              </a:pPr>
              <a:r>
                <a:rPr lang="zh-CN" altLang="en-US" sz="2600" b="1" spc="-28" dirty="0">
                  <a:solidFill>
                    <a:srgbClr val="F0B728"/>
                  </a:solidFill>
                  <a:latin typeface="微软雅黑" pitchFamily="34" charset="-122"/>
                  <a:cs typeface="Segoe UI" pitchFamily="34" charset="0"/>
                </a:rPr>
                <a:t>单击填加标题</a:t>
              </a:r>
              <a:endParaRPr lang="en-US" altLang="zh-CN" sz="2600" b="1" spc="-28" dirty="0">
                <a:solidFill>
                  <a:srgbClr val="F0B728"/>
                </a:solidFill>
                <a:latin typeface="微软雅黑" pitchFamily="34" charset="-122"/>
                <a:cs typeface="Segoe UI" pitchFamily="34" charset="0"/>
              </a:endParaRPr>
            </a:p>
            <a:p>
              <a:pPr defTabSz="647886">
                <a:lnSpc>
                  <a:spcPct val="90000"/>
                </a:lnSpc>
                <a:buClr>
                  <a:srgbClr val="FFFFFF">
                    <a:lumMod val="50000"/>
                    <a:lumOff val="50000"/>
                  </a:srgbClr>
                </a:buClr>
                <a:buSzPct val="90000"/>
                <a:defRPr/>
              </a:pPr>
              <a:endParaRPr lang="en-US" sz="1500" spc="-28" dirty="0">
                <a:solidFill>
                  <a:srgbClr val="F0B728"/>
                </a:solidFill>
                <a:latin typeface="微软雅黑" pitchFamily="34" charset="-122"/>
                <a:cs typeface="Segoe UI" pitchFamily="34" charset="0"/>
              </a:endParaRPr>
            </a:p>
            <a:p>
              <a:pPr defTabSz="647886">
                <a:lnSpc>
                  <a:spcPct val="90000"/>
                </a:lnSpc>
                <a:buClr>
                  <a:srgbClr val="FFFFFF">
                    <a:lumMod val="50000"/>
                    <a:lumOff val="50000"/>
                  </a:srgbClr>
                </a:buClr>
                <a:buSzPct val="90000"/>
                <a:defRPr/>
              </a:pPr>
              <a:r>
                <a:rPr lang="zh-CN" altLang="en-US" sz="1500" spc="-28" dirty="0">
                  <a:solidFill>
                    <a:srgbClr val="F0B728"/>
                  </a:solidFill>
                  <a:latin typeface="微软雅黑" pitchFamily="34" charset="-122"/>
                  <a:cs typeface="Segoe UI" pitchFamily="34" charset="0"/>
                </a:rPr>
                <a:t>单击填加文字内容</a:t>
              </a:r>
              <a:endParaRPr lang="en-US" sz="1500" spc="-28" dirty="0">
                <a:solidFill>
                  <a:srgbClr val="F0B728"/>
                </a:solidFill>
                <a:latin typeface="微软雅黑" pitchFamily="34" charset="-122"/>
                <a:cs typeface="Segoe UI" pitchFamily="34" charset="0"/>
              </a:endParaRPr>
            </a:p>
          </p:txBody>
        </p:sp>
        <p:sp>
          <p:nvSpPr>
            <p:cNvPr id="10" name="Freeform 72"/>
            <p:cNvSpPr>
              <a:spLocks noEditPoints="1"/>
            </p:cNvSpPr>
            <p:nvPr/>
          </p:nvSpPr>
          <p:spPr bwMode="auto">
            <a:xfrm>
              <a:off x="4567270" y="3534499"/>
              <a:ext cx="743144" cy="744482"/>
            </a:xfrm>
            <a:custGeom>
              <a:avLst/>
              <a:gdLst>
                <a:gd name="T0" fmla="*/ 609342 w 411"/>
                <a:gd name="T1" fmla="*/ 357785 h 412"/>
                <a:gd name="T2" fmla="*/ 513511 w 411"/>
                <a:gd name="T3" fmla="*/ 397539 h 412"/>
                <a:gd name="T4" fmla="*/ 450226 w 411"/>
                <a:gd name="T5" fmla="*/ 334294 h 412"/>
                <a:gd name="T6" fmla="*/ 511703 w 411"/>
                <a:gd name="T7" fmla="*/ 193348 h 412"/>
                <a:gd name="T8" fmla="*/ 318232 w 411"/>
                <a:gd name="T9" fmla="*/ 0 h 412"/>
                <a:gd name="T10" fmla="*/ 122953 w 411"/>
                <a:gd name="T11" fmla="*/ 193348 h 412"/>
                <a:gd name="T12" fmla="*/ 209744 w 411"/>
                <a:gd name="T13" fmla="*/ 354171 h 412"/>
                <a:gd name="T14" fmla="*/ 173581 w 411"/>
                <a:gd name="T15" fmla="*/ 480661 h 412"/>
                <a:gd name="T16" fmla="*/ 133802 w 411"/>
                <a:gd name="T17" fmla="*/ 475240 h 412"/>
                <a:gd name="T18" fmla="*/ 0 w 411"/>
                <a:gd name="T19" fmla="*/ 608957 h 412"/>
                <a:gd name="T20" fmla="*/ 133802 w 411"/>
                <a:gd name="T21" fmla="*/ 744482 h 412"/>
                <a:gd name="T22" fmla="*/ 269412 w 411"/>
                <a:gd name="T23" fmla="*/ 608957 h 412"/>
                <a:gd name="T24" fmla="*/ 198895 w 411"/>
                <a:gd name="T25" fmla="*/ 491503 h 412"/>
                <a:gd name="T26" fmla="*/ 235058 w 411"/>
                <a:gd name="T27" fmla="*/ 368627 h 412"/>
                <a:gd name="T28" fmla="*/ 318232 w 411"/>
                <a:gd name="T29" fmla="*/ 386697 h 412"/>
                <a:gd name="T30" fmla="*/ 430336 w 411"/>
                <a:gd name="T31" fmla="*/ 352364 h 412"/>
                <a:gd name="T32" fmla="*/ 497238 w 411"/>
                <a:gd name="T33" fmla="*/ 419223 h 412"/>
                <a:gd name="T34" fmla="*/ 473732 w 411"/>
                <a:gd name="T35" fmla="*/ 493310 h 412"/>
                <a:gd name="T36" fmla="*/ 609342 w 411"/>
                <a:gd name="T37" fmla="*/ 627027 h 412"/>
                <a:gd name="T38" fmla="*/ 743144 w 411"/>
                <a:gd name="T39" fmla="*/ 493310 h 412"/>
                <a:gd name="T40" fmla="*/ 609342 w 411"/>
                <a:gd name="T41" fmla="*/ 357785 h 412"/>
                <a:gd name="T42" fmla="*/ 242290 w 411"/>
                <a:gd name="T43" fmla="*/ 608957 h 412"/>
                <a:gd name="T44" fmla="*/ 133802 w 411"/>
                <a:gd name="T45" fmla="*/ 717377 h 412"/>
                <a:gd name="T46" fmla="*/ 25314 w 411"/>
                <a:gd name="T47" fmla="*/ 608957 h 412"/>
                <a:gd name="T48" fmla="*/ 133802 w 411"/>
                <a:gd name="T49" fmla="*/ 502345 h 412"/>
                <a:gd name="T50" fmla="*/ 242290 w 411"/>
                <a:gd name="T51" fmla="*/ 608957 h 412"/>
                <a:gd name="T52" fmla="*/ 150075 w 411"/>
                <a:gd name="T53" fmla="*/ 193348 h 412"/>
                <a:gd name="T54" fmla="*/ 318232 w 411"/>
                <a:gd name="T55" fmla="*/ 25298 h 412"/>
                <a:gd name="T56" fmla="*/ 484581 w 411"/>
                <a:gd name="T57" fmla="*/ 193348 h 412"/>
                <a:gd name="T58" fmla="*/ 318232 w 411"/>
                <a:gd name="T59" fmla="*/ 361399 h 412"/>
                <a:gd name="T60" fmla="*/ 150075 w 411"/>
                <a:gd name="T61" fmla="*/ 193348 h 412"/>
                <a:gd name="T62" fmla="*/ 609342 w 411"/>
                <a:gd name="T63" fmla="*/ 599922 h 412"/>
                <a:gd name="T64" fmla="*/ 500854 w 411"/>
                <a:gd name="T65" fmla="*/ 493310 h 412"/>
                <a:gd name="T66" fmla="*/ 609342 w 411"/>
                <a:gd name="T67" fmla="*/ 384890 h 412"/>
                <a:gd name="T68" fmla="*/ 717830 w 411"/>
                <a:gd name="T69" fmla="*/ 493310 h 412"/>
                <a:gd name="T70" fmla="*/ 609342 w 411"/>
                <a:gd name="T71" fmla="*/ 599922 h 41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11"/>
                <a:gd name="T109" fmla="*/ 0 h 412"/>
                <a:gd name="T110" fmla="*/ 411 w 411"/>
                <a:gd name="T111" fmla="*/ 412 h 41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0B728"/>
            </a:solidFill>
            <a:ln>
              <a:noFill/>
            </a:ln>
            <a:extLst>
              <a:ext uri="{91240B29-F687-4F45-9708-019B960494DF}">
                <a14:hiddenLine xmlns:a14="http://schemas.microsoft.com/office/drawing/2010/main" w="9525">
                  <a:solidFill>
                    <a:srgbClr val="000000"/>
                  </a:solidFill>
                  <a:round/>
                  <a:headEnd/>
                  <a:tailEnd/>
                </a14:hiddenLine>
              </a:ext>
            </a:extLst>
          </p:spPr>
          <p:txBody>
            <a:bodyPr lIns="68589" tIns="34295" rIns="68589" bIns="34295"/>
            <a:lstStyle/>
            <a:p>
              <a:endParaRPr lang="zh-CN" altLang="en-US">
                <a:solidFill>
                  <a:srgbClr val="F0B728"/>
                </a:solidFill>
              </a:endParaRPr>
            </a:p>
          </p:txBody>
        </p:sp>
      </p:grpSp>
      <p:sp>
        <p:nvSpPr>
          <p:cNvPr id="11" name="Rectangle 2"/>
          <p:cNvSpPr/>
          <p:nvPr/>
        </p:nvSpPr>
        <p:spPr bwMode="auto">
          <a:xfrm>
            <a:off x="3112248" y="1002347"/>
            <a:ext cx="1775654" cy="1798209"/>
          </a:xfrm>
          <a:prstGeom prst="rect">
            <a:avLst/>
          </a:prstGeom>
          <a:solidFill>
            <a:srgbClr val="F0B728">
              <a:alpha val="30196"/>
            </a:srgbClr>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4807" tIns="64810" rIns="64807" bIns="64810"/>
          <a:lstStyle/>
          <a:p>
            <a:pPr defTabSz="647886">
              <a:lnSpc>
                <a:spcPct val="90000"/>
              </a:lnSpc>
              <a:buClr>
                <a:srgbClr val="FFFFFF">
                  <a:lumMod val="50000"/>
                  <a:lumOff val="50000"/>
                </a:srgbClr>
              </a:buClr>
              <a:buSzPct val="90000"/>
              <a:defRPr/>
            </a:pPr>
            <a:endParaRPr lang="en-US" altLang="zh-CN" sz="1700" spc="-28" dirty="0">
              <a:solidFill>
                <a:srgbClr val="F0B728"/>
              </a:solidFill>
              <a:latin typeface="微软雅黑" pitchFamily="34" charset="-122"/>
              <a:cs typeface="Segoe UI" pitchFamily="34" charset="0"/>
            </a:endParaRPr>
          </a:p>
          <a:p>
            <a:pPr defTabSz="647886">
              <a:lnSpc>
                <a:spcPct val="90000"/>
              </a:lnSpc>
              <a:buClr>
                <a:srgbClr val="FFFFFF">
                  <a:lumMod val="50000"/>
                  <a:lumOff val="50000"/>
                </a:srgbClr>
              </a:buClr>
              <a:buSzPct val="90000"/>
              <a:defRPr/>
            </a:pPr>
            <a:r>
              <a:rPr lang="zh-CN" altLang="en-US" sz="1700" b="1" spc="-28" dirty="0">
                <a:solidFill>
                  <a:srgbClr val="F0B728"/>
                </a:solidFill>
                <a:latin typeface="微软雅黑" pitchFamily="34" charset="-122"/>
                <a:cs typeface="Segoe UI" pitchFamily="34" charset="0"/>
              </a:rPr>
              <a:t>单击填加标题</a:t>
            </a:r>
            <a:endParaRPr lang="en-US" altLang="zh-CN" sz="1700" b="1" spc="-28" dirty="0">
              <a:solidFill>
                <a:srgbClr val="F0B728"/>
              </a:solidFill>
              <a:latin typeface="微软雅黑" pitchFamily="34" charset="-122"/>
              <a:cs typeface="Segoe UI" pitchFamily="34" charset="0"/>
            </a:endParaRPr>
          </a:p>
          <a:p>
            <a:pPr defTabSz="647886">
              <a:lnSpc>
                <a:spcPct val="90000"/>
              </a:lnSpc>
              <a:buClr>
                <a:srgbClr val="FFFFFF">
                  <a:lumMod val="50000"/>
                  <a:lumOff val="50000"/>
                </a:srgbClr>
              </a:buClr>
              <a:buSzPct val="90000"/>
              <a:defRPr/>
            </a:pPr>
            <a:endParaRPr lang="en-US" sz="1700" spc="-28" dirty="0">
              <a:solidFill>
                <a:srgbClr val="F0B728"/>
              </a:solidFill>
              <a:latin typeface="微软雅黑" pitchFamily="34" charset="-122"/>
              <a:cs typeface="Segoe UI" pitchFamily="34" charset="0"/>
            </a:endParaRPr>
          </a:p>
          <a:p>
            <a:pPr defTabSz="647886">
              <a:lnSpc>
                <a:spcPct val="90000"/>
              </a:lnSpc>
              <a:buClr>
                <a:srgbClr val="FFFFFF">
                  <a:lumMod val="50000"/>
                  <a:lumOff val="50000"/>
                </a:srgbClr>
              </a:buClr>
              <a:buSzPct val="90000"/>
              <a:defRPr/>
            </a:pPr>
            <a:r>
              <a:rPr lang="zh-CN" altLang="en-US" sz="1300" spc="-28" dirty="0">
                <a:solidFill>
                  <a:srgbClr val="F0B728"/>
                </a:solidFill>
                <a:latin typeface="微软雅黑" pitchFamily="34" charset="-122"/>
                <a:cs typeface="Segoe UI" pitchFamily="34" charset="0"/>
              </a:rPr>
              <a:t>单击填加文字内容</a:t>
            </a:r>
            <a:endParaRPr lang="en-US" altLang="zh-CN" sz="1300" spc="-28" dirty="0">
              <a:solidFill>
                <a:srgbClr val="F0B728"/>
              </a:solidFill>
              <a:latin typeface="微软雅黑" pitchFamily="34" charset="-122"/>
              <a:cs typeface="Segoe UI" pitchFamily="34" charset="0"/>
            </a:endParaRPr>
          </a:p>
          <a:p>
            <a:pPr defTabSz="647886">
              <a:lnSpc>
                <a:spcPct val="90000"/>
              </a:lnSpc>
              <a:buClr>
                <a:srgbClr val="FFFFFF">
                  <a:lumMod val="50000"/>
                  <a:lumOff val="50000"/>
                </a:srgbClr>
              </a:buClr>
              <a:buSzPct val="90000"/>
              <a:defRPr/>
            </a:pPr>
            <a:r>
              <a:rPr lang="zh-CN" altLang="en-US" sz="1300" spc="-28" dirty="0">
                <a:solidFill>
                  <a:srgbClr val="F0B728"/>
                </a:solidFill>
                <a:latin typeface="微软雅黑" pitchFamily="34" charset="-122"/>
                <a:cs typeface="Segoe UI" pitchFamily="34" charset="0"/>
              </a:rPr>
              <a:t>单击填加文字内容</a:t>
            </a:r>
            <a:endParaRPr lang="en-US" altLang="zh-CN" sz="1300" spc="-28" dirty="0">
              <a:solidFill>
                <a:srgbClr val="F0B728"/>
              </a:solidFill>
              <a:latin typeface="微软雅黑" pitchFamily="34" charset="-122"/>
              <a:cs typeface="Segoe UI" pitchFamily="34" charset="0"/>
            </a:endParaRPr>
          </a:p>
          <a:p>
            <a:pPr defTabSz="647886">
              <a:lnSpc>
                <a:spcPct val="90000"/>
              </a:lnSpc>
              <a:buClr>
                <a:srgbClr val="FFFFFF">
                  <a:lumMod val="50000"/>
                  <a:lumOff val="50000"/>
                </a:srgbClr>
              </a:buClr>
              <a:buSzPct val="90000"/>
              <a:defRPr/>
            </a:pPr>
            <a:r>
              <a:rPr lang="zh-CN" altLang="en-US" sz="1300" spc="-28" dirty="0">
                <a:solidFill>
                  <a:srgbClr val="F0B728"/>
                </a:solidFill>
                <a:latin typeface="微软雅黑" pitchFamily="34" charset="-122"/>
                <a:cs typeface="Segoe UI" pitchFamily="34" charset="0"/>
              </a:rPr>
              <a:t>单击填加文字内容</a:t>
            </a:r>
            <a:endParaRPr lang="en-US" altLang="zh-CN" sz="1300" spc="-28" dirty="0">
              <a:solidFill>
                <a:srgbClr val="F0B728"/>
              </a:solidFill>
              <a:latin typeface="微软雅黑" pitchFamily="34" charset="-122"/>
              <a:cs typeface="Segoe UI" pitchFamily="34" charset="0"/>
            </a:endParaRPr>
          </a:p>
          <a:p>
            <a:pPr defTabSz="647886">
              <a:lnSpc>
                <a:spcPct val="90000"/>
              </a:lnSpc>
              <a:buClr>
                <a:srgbClr val="FFFFFF">
                  <a:lumMod val="50000"/>
                  <a:lumOff val="50000"/>
                </a:srgbClr>
              </a:buClr>
              <a:buSzPct val="90000"/>
              <a:defRPr/>
            </a:pPr>
            <a:endParaRPr lang="en-US" sz="1300" spc="-28" dirty="0">
              <a:solidFill>
                <a:srgbClr val="F0B728"/>
              </a:solidFill>
              <a:latin typeface="微软雅黑" pitchFamily="34" charset="-122"/>
              <a:cs typeface="Segoe UI" pitchFamily="34" charset="0"/>
            </a:endParaRPr>
          </a:p>
        </p:txBody>
      </p:sp>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000714" y="1002348"/>
            <a:ext cx="2685013" cy="3703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Tree>
    <p:extLst>
      <p:ext uri="{BB962C8B-B14F-4D97-AF65-F5344CB8AC3E}">
        <p14:creationId xmlns:p14="http://schemas.microsoft.com/office/powerpoint/2010/main" val="194717801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750"/>
                            </p:stCondLst>
                            <p:childTnLst>
                              <p:par>
                                <p:cTn id="30" presetID="10"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par>
                          <p:cTn id="33" fill="hold">
                            <p:stCondLst>
                              <p:cond delay="2250"/>
                            </p:stCondLst>
                            <p:childTnLst>
                              <p:par>
                                <p:cTn id="34" presetID="10"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par>
                          <p:cTn id="37" fill="hold">
                            <p:stCondLst>
                              <p:cond delay="2750"/>
                            </p:stCondLst>
                            <p:childTnLst>
                              <p:par>
                                <p:cTn id="38" presetID="10" presetClass="entr" presetSubtype="0"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par>
                          <p:cTn id="41" fill="hold">
                            <p:stCondLst>
                              <p:cond delay="3250"/>
                            </p:stCondLst>
                            <p:childTnLst>
                              <p:par>
                                <p:cTn id="42" presetID="10" presetClass="entr" presetSubtype="0"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7"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标题 1"/>
          <p:cNvSpPr txBox="1">
            <a:spLocks/>
          </p:cNvSpPr>
          <p:nvPr/>
        </p:nvSpPr>
        <p:spPr>
          <a:xfrm>
            <a:off x="113854" y="320452"/>
            <a:ext cx="8922642" cy="349548"/>
          </a:xfrm>
          <a:prstGeom prst="rect">
            <a:avLst/>
          </a:prstGeom>
        </p:spPr>
        <p:txBody>
          <a:bodyPr>
            <a:noAutofit/>
          </a:bodyPr>
          <a:lstStyle>
            <a:lvl1pPr marL="685891" indent="-685891" algn="ctr" rtl="0" eaLnBrk="0" fontAlgn="base" hangingPunct="0">
              <a:lnSpc>
                <a:spcPct val="90000"/>
              </a:lnSpc>
              <a:spcBef>
                <a:spcPct val="0"/>
              </a:spcBef>
              <a:spcAft>
                <a:spcPct val="0"/>
              </a:spcAft>
              <a:defRPr sz="1400" b="1" i="0">
                <a:solidFill>
                  <a:schemeClr val="tx1">
                    <a:lumMod val="65000"/>
                    <a:lumOff val="35000"/>
                  </a:schemeClr>
                </a:solidFill>
                <a:latin typeface="微软雅黑" pitchFamily="34" charset="-122"/>
                <a:ea typeface="微软雅黑" pitchFamily="34" charset="-122"/>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dirty="0" smtClean="0"/>
              <a:t>第一部分  点击此处输入您的标题</a:t>
            </a:r>
            <a:endParaRPr lang="zh-CN" altLang="en-US" dirty="0"/>
          </a:p>
        </p:txBody>
      </p:sp>
      <p:sp>
        <p:nvSpPr>
          <p:cNvPr id="6" name="Freeform 8"/>
          <p:cNvSpPr>
            <a:spLocks/>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F0B728">
              <a:alpha val="47843"/>
            </a:srgbClr>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solidFill>
            <a:srgbClr val="F0B728">
              <a:alpha val="40000"/>
            </a:srgbClr>
          </a:solidFill>
          <a:ln w="1270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F0B728">
              <a:alpha val="50196"/>
            </a:srgbClr>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F0B728">
              <a:alpha val="50000"/>
            </a:srgbClr>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10" name="燕尾形 9"/>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TextBox 10"/>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D860"/>
                </a:solidFill>
                <a:latin typeface="Arial" pitchFamily="34" charset="0"/>
                <a:cs typeface="Arial" pitchFamily="34" charset="0"/>
              </a:rPr>
              <a:t>2</a:t>
            </a:r>
            <a:endParaRPr lang="zh-CN" altLang="en-US" sz="9600" b="1" dirty="0">
              <a:solidFill>
                <a:srgbClr val="FFD860"/>
              </a:solidFill>
              <a:latin typeface="Arial" pitchFamily="34" charset="0"/>
              <a:cs typeface="Arial" pitchFamily="34" charset="0"/>
            </a:endParaRPr>
          </a:p>
        </p:txBody>
      </p:sp>
      <p:sp>
        <p:nvSpPr>
          <p:cNvPr id="17" name="TextBox 16"/>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rgbClr val="FFD860"/>
                </a:solidFill>
                <a:latin typeface="微软雅黑" pitchFamily="34" charset="-122"/>
                <a:ea typeface="微软雅黑" pitchFamily="34" charset="-122"/>
              </a:rPr>
              <a:t>在此输入章节概述文本内容，</a:t>
            </a:r>
            <a:r>
              <a:rPr lang="zh-CN" altLang="en-US" sz="1400" dirty="0">
                <a:solidFill>
                  <a:srgbClr val="FFD860"/>
                </a:solidFill>
                <a:latin typeface="微软雅黑" pitchFamily="34" charset="-122"/>
                <a:ea typeface="微软雅黑" pitchFamily="34" charset="-122"/>
              </a:rPr>
              <a:t>文字尽量</a:t>
            </a:r>
            <a:r>
              <a:rPr lang="zh-CN" altLang="en-US" sz="1400" dirty="0" smtClean="0">
                <a:solidFill>
                  <a:srgbClr val="FFD860"/>
                </a:solidFill>
                <a:latin typeface="微软雅黑" pitchFamily="34" charset="-122"/>
                <a:ea typeface="微软雅黑" pitchFamily="34" charset="-122"/>
              </a:rPr>
              <a:t>言简意赅的描述本章节的基本内容即</a:t>
            </a:r>
            <a:r>
              <a:rPr lang="zh-CN" altLang="en-US" sz="1400" dirty="0">
                <a:solidFill>
                  <a:srgbClr val="FFD860"/>
                </a:solidFill>
                <a:latin typeface="微软雅黑" pitchFamily="34" charset="-122"/>
                <a:ea typeface="微软雅黑" pitchFamily="34" charset="-122"/>
              </a:rPr>
              <a:t>可在此输入章节概述文本内容，文字尽量言简意赅的描述本章节的基本内容即</a:t>
            </a:r>
            <a:r>
              <a:rPr lang="zh-CN" altLang="en-US" sz="1400" dirty="0" smtClean="0">
                <a:solidFill>
                  <a:srgbClr val="FFD860"/>
                </a:solidFill>
                <a:latin typeface="微软雅黑" pitchFamily="34" charset="-122"/>
                <a:ea typeface="微软雅黑" pitchFamily="34" charset="-122"/>
              </a:rPr>
              <a:t>可</a:t>
            </a:r>
            <a:r>
              <a:rPr lang="zh-CN" altLang="en-US" sz="1400" dirty="0">
                <a:solidFill>
                  <a:srgbClr val="FFD860"/>
                </a:solidFill>
                <a:latin typeface="微软雅黑" pitchFamily="34" charset="-122"/>
                <a:ea typeface="微软雅黑" pitchFamily="34" charset="-122"/>
              </a:rPr>
              <a:t>在此输入章节概述文本内</a:t>
            </a:r>
            <a:r>
              <a:rPr lang="zh-CN" altLang="en-US" sz="1400" dirty="0" smtClean="0">
                <a:solidFill>
                  <a:srgbClr val="FFD860"/>
                </a:solidFill>
                <a:latin typeface="微软雅黑" pitchFamily="34" charset="-122"/>
                <a:ea typeface="微软雅黑" pitchFamily="34" charset="-122"/>
              </a:rPr>
              <a:t>容</a:t>
            </a:r>
            <a:r>
              <a:rPr lang="en-US" altLang="zh-CN" sz="1400" dirty="0" smtClean="0">
                <a:solidFill>
                  <a:srgbClr val="FFD860"/>
                </a:solidFill>
                <a:latin typeface="微软雅黑" pitchFamily="34" charset="-122"/>
                <a:ea typeface="微软雅黑" pitchFamily="34" charset="-122"/>
              </a:rPr>
              <a:t>……………</a:t>
            </a:r>
            <a:endParaRPr lang="zh-CN" altLang="en-US" sz="1400" dirty="0">
              <a:solidFill>
                <a:srgbClr val="FFD860"/>
              </a:solidFill>
              <a:latin typeface="微软雅黑" pitchFamily="34" charset="-122"/>
              <a:ea typeface="微软雅黑" pitchFamily="34" charset="-122"/>
            </a:endParaRPr>
          </a:p>
        </p:txBody>
      </p:sp>
      <p:sp>
        <p:nvSpPr>
          <p:cNvPr id="18" name="TextBox 17"/>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F0B728"/>
                </a:solidFill>
                <a:latin typeface="微软雅黑" pitchFamily="34" charset="-122"/>
                <a:ea typeface="微软雅黑" pitchFamily="34" charset="-122"/>
              </a:rPr>
              <a:t>工作完成情况</a:t>
            </a:r>
          </a:p>
        </p:txBody>
      </p:sp>
      <p:sp>
        <p:nvSpPr>
          <p:cNvPr id="19" name="TextBox 18"/>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FFD860"/>
                </a:solidFill>
                <a:latin typeface="微软雅黑" pitchFamily="34" charset="-122"/>
                <a:ea typeface="微软雅黑" pitchFamily="34" charset="-122"/>
              </a:rPr>
              <a:t>与上年度对比</a:t>
            </a:r>
            <a:endParaRPr lang="zh-CN" altLang="en-US" sz="1400" dirty="0">
              <a:solidFill>
                <a:srgbClr val="FFD860"/>
              </a:solidFill>
              <a:latin typeface="微软雅黑" pitchFamily="34" charset="-122"/>
              <a:ea typeface="微软雅黑" pitchFamily="34" charset="-122"/>
            </a:endParaRPr>
          </a:p>
        </p:txBody>
      </p:sp>
      <p:sp>
        <p:nvSpPr>
          <p:cNvPr id="20" name="TextBox 19"/>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FFD860"/>
                </a:solidFill>
                <a:latin typeface="微软雅黑" pitchFamily="34" charset="-122"/>
                <a:ea typeface="微软雅黑" pitchFamily="34" charset="-122"/>
              </a:rPr>
              <a:t>二项重点工作</a:t>
            </a:r>
            <a:endParaRPr lang="zh-CN" altLang="en-US" sz="1400" dirty="0">
              <a:solidFill>
                <a:srgbClr val="FFD860"/>
              </a:solidFill>
              <a:latin typeface="微软雅黑" pitchFamily="34" charset="-122"/>
              <a:ea typeface="微软雅黑" pitchFamily="34" charset="-122"/>
            </a:endParaRPr>
          </a:p>
        </p:txBody>
      </p:sp>
      <p:sp>
        <p:nvSpPr>
          <p:cNvPr id="21" name="TextBox 20"/>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FFD860"/>
                </a:solidFill>
                <a:latin typeface="微软雅黑" pitchFamily="34" charset="-122"/>
                <a:ea typeface="微软雅黑" pitchFamily="34" charset="-122"/>
              </a:rPr>
              <a:t>四项重点工作</a:t>
            </a:r>
            <a:endParaRPr lang="zh-CN" altLang="en-US" sz="1400" dirty="0">
              <a:solidFill>
                <a:srgbClr val="FFD860"/>
              </a:solidFill>
              <a:latin typeface="微软雅黑" pitchFamily="34" charset="-122"/>
              <a:ea typeface="微软雅黑" pitchFamily="34" charset="-122"/>
            </a:endParaRPr>
          </a:p>
        </p:txBody>
      </p:sp>
      <p:sp>
        <p:nvSpPr>
          <p:cNvPr id="22" name="TextBox 21"/>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FFD860"/>
                </a:solidFill>
                <a:latin typeface="微软雅黑" pitchFamily="34" charset="-122"/>
                <a:ea typeface="微软雅黑" pitchFamily="34" charset="-122"/>
              </a:rPr>
              <a:t>工作中的提升</a:t>
            </a:r>
            <a:endParaRPr lang="zh-CN" altLang="en-US" sz="1400" dirty="0">
              <a:solidFill>
                <a:srgbClr val="FFD860"/>
              </a:solidFill>
              <a:latin typeface="微软雅黑" pitchFamily="34" charset="-122"/>
              <a:ea typeface="微软雅黑" pitchFamily="34" charset="-122"/>
            </a:endParaRPr>
          </a:p>
        </p:txBody>
      </p:sp>
    </p:spTree>
    <p:extLst>
      <p:ext uri="{BB962C8B-B14F-4D97-AF65-F5344CB8AC3E}">
        <p14:creationId xmlns:p14="http://schemas.microsoft.com/office/powerpoint/2010/main" val="410320609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p:tgtEl>
                                          <p:spTgt spid="18"/>
                                        </p:tgtEl>
                                        <p:attrNameLst>
                                          <p:attrName>ppt_y</p:attrName>
                                        </p:attrNameLst>
                                      </p:cBhvr>
                                      <p:tavLst>
                                        <p:tav tm="0">
                                          <p:val>
                                            <p:strVal val="#ppt_y+#ppt_h*1.125000"/>
                                          </p:val>
                                        </p:tav>
                                        <p:tav tm="100000">
                                          <p:val>
                                            <p:strVal val="#ppt_y"/>
                                          </p:val>
                                        </p:tav>
                                      </p:tavLst>
                                    </p:anim>
                                    <p:animEffect transition="in" filter="wipe(up)">
                                      <p:cBhvr>
                                        <p:cTn id="34" dur="500"/>
                                        <p:tgtEl>
                                          <p:spTgt spid="18"/>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up)">
                                      <p:cBhvr>
                                        <p:cTn id="5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7" grpId="0"/>
      <p:bldP spid="18" grpId="0"/>
      <p:bldP spid="19" grpId="0"/>
      <p:bldP spid="20" grpId="0"/>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8" y="262740"/>
            <a:ext cx="3250704"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smtClean="0">
                <a:solidFill>
                  <a:srgbClr val="FFD860"/>
                </a:solidFill>
                <a:latin typeface="微软雅黑" pitchFamily="34" charset="-122"/>
                <a:ea typeface="微软雅黑" pitchFamily="34" charset="-122"/>
              </a:rPr>
              <a:t>第二</a:t>
            </a:r>
            <a:r>
              <a:rPr lang="zh-CN" altLang="en-US" sz="1800" dirty="0">
                <a:solidFill>
                  <a:srgbClr val="FFD860"/>
                </a:solidFill>
                <a:latin typeface="微软雅黑" pitchFamily="34" charset="-122"/>
                <a:ea typeface="微软雅黑" pitchFamily="34" charset="-122"/>
              </a:rPr>
              <a:t>部</a:t>
            </a:r>
            <a:r>
              <a:rPr lang="zh-CN" altLang="en-US" sz="1800" dirty="0" smtClean="0">
                <a:solidFill>
                  <a:srgbClr val="FFD860"/>
                </a:solidFill>
                <a:latin typeface="微软雅黑" pitchFamily="34" charset="-122"/>
                <a:ea typeface="微软雅黑" pitchFamily="34" charset="-122"/>
              </a:rPr>
              <a:t>分    与</a:t>
            </a:r>
            <a:r>
              <a:rPr lang="zh-CN" altLang="en-US" sz="1800" dirty="0">
                <a:solidFill>
                  <a:srgbClr val="FFD860"/>
                </a:solidFill>
                <a:latin typeface="微软雅黑" pitchFamily="34" charset="-122"/>
                <a:ea typeface="微软雅黑" pitchFamily="34" charset="-122"/>
              </a:rPr>
              <a:t>上一年度对比</a:t>
            </a: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grpSp>
        <p:nvGrpSpPr>
          <p:cNvPr id="7" name="组合 6"/>
          <p:cNvGrpSpPr/>
          <p:nvPr/>
        </p:nvGrpSpPr>
        <p:grpSpPr>
          <a:xfrm>
            <a:off x="1123125" y="1376564"/>
            <a:ext cx="3241345" cy="108045"/>
            <a:chOff x="1507396" y="1628800"/>
            <a:chExt cx="4320480" cy="144016"/>
          </a:xfrm>
        </p:grpSpPr>
        <p:cxnSp>
          <p:nvCxnSpPr>
            <p:cNvPr id="8" name="直接连接符 7"/>
            <p:cNvCxnSpPr/>
            <p:nvPr/>
          </p:nvCxnSpPr>
          <p:spPr>
            <a:xfrm>
              <a:off x="1507396" y="1700808"/>
              <a:ext cx="4320480" cy="0"/>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1507396" y="1628800"/>
              <a:ext cx="0" cy="144016"/>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1987449" y="1628800"/>
              <a:ext cx="0" cy="144016"/>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2467502" y="1628800"/>
              <a:ext cx="0" cy="144016"/>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2947555" y="1628800"/>
              <a:ext cx="0" cy="144016"/>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427608" y="1628800"/>
              <a:ext cx="0" cy="144016"/>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3907661" y="1628800"/>
              <a:ext cx="0" cy="144016"/>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4387714" y="1628800"/>
              <a:ext cx="0" cy="144016"/>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4867767" y="1628800"/>
              <a:ext cx="0" cy="144016"/>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5347820" y="1628800"/>
              <a:ext cx="0" cy="144016"/>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5827876" y="1628800"/>
              <a:ext cx="0" cy="144016"/>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4781117" y="1376564"/>
            <a:ext cx="3241345" cy="108045"/>
            <a:chOff x="1507396" y="1628800"/>
            <a:chExt cx="4320480" cy="144016"/>
          </a:xfrm>
        </p:grpSpPr>
        <p:cxnSp>
          <p:nvCxnSpPr>
            <p:cNvPr id="20" name="直接连接符 19"/>
            <p:cNvCxnSpPr/>
            <p:nvPr/>
          </p:nvCxnSpPr>
          <p:spPr>
            <a:xfrm>
              <a:off x="1507396" y="1700808"/>
              <a:ext cx="4320480" cy="0"/>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1507396" y="1628800"/>
              <a:ext cx="0" cy="144016"/>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1987449" y="1628800"/>
              <a:ext cx="0" cy="144016"/>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2467502" y="1628800"/>
              <a:ext cx="0" cy="144016"/>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2947555" y="1628800"/>
              <a:ext cx="0" cy="144016"/>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3427608" y="1628800"/>
              <a:ext cx="0" cy="144016"/>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3907661" y="1628800"/>
              <a:ext cx="0" cy="144016"/>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4387714" y="1628800"/>
              <a:ext cx="0" cy="144016"/>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4867767" y="1628800"/>
              <a:ext cx="0" cy="144016"/>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5347820" y="1628800"/>
              <a:ext cx="0" cy="144016"/>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5827876" y="1628800"/>
              <a:ext cx="0" cy="144016"/>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grpSp>
      <p:sp>
        <p:nvSpPr>
          <p:cNvPr id="34" name="TextBox 33"/>
          <p:cNvSpPr txBox="1"/>
          <p:nvPr/>
        </p:nvSpPr>
        <p:spPr>
          <a:xfrm>
            <a:off x="4222135" y="1168751"/>
            <a:ext cx="273235" cy="207813"/>
          </a:xfrm>
          <a:prstGeom prst="rect">
            <a:avLst/>
          </a:prstGeom>
          <a:noFill/>
        </p:spPr>
        <p:txBody>
          <a:bodyPr wrap="none" lIns="68598" tIns="34299" rIns="68598" bIns="34299" rtlCol="0">
            <a:spAutoFit/>
          </a:bodyPr>
          <a:lstStyle/>
          <a:p>
            <a:r>
              <a:rPr lang="en-US" altLang="zh-CN" sz="900">
                <a:solidFill>
                  <a:srgbClr val="F0B728"/>
                </a:solidFill>
                <a:latin typeface="微软雅黑" pitchFamily="34" charset="-122"/>
                <a:ea typeface="微软雅黑" pitchFamily="34" charset="-122"/>
              </a:rPr>
              <a:t>10</a:t>
            </a:r>
            <a:endParaRPr lang="zh-CN" altLang="en-US" sz="900">
              <a:solidFill>
                <a:srgbClr val="F0B728"/>
              </a:solidFill>
              <a:latin typeface="微软雅黑" pitchFamily="34" charset="-122"/>
              <a:ea typeface="微软雅黑" pitchFamily="34" charset="-122"/>
            </a:endParaRPr>
          </a:p>
        </p:txBody>
      </p:sp>
      <p:sp>
        <p:nvSpPr>
          <p:cNvPr id="35" name="TextBox 34"/>
          <p:cNvSpPr txBox="1"/>
          <p:nvPr/>
        </p:nvSpPr>
        <p:spPr>
          <a:xfrm>
            <a:off x="3867701" y="1168751"/>
            <a:ext cx="273235" cy="207813"/>
          </a:xfrm>
          <a:prstGeom prst="rect">
            <a:avLst/>
          </a:prstGeom>
          <a:noFill/>
        </p:spPr>
        <p:txBody>
          <a:bodyPr wrap="none" lIns="68598" tIns="34299" rIns="68598" bIns="34299" rtlCol="0">
            <a:spAutoFit/>
          </a:bodyPr>
          <a:lstStyle/>
          <a:p>
            <a:r>
              <a:rPr lang="en-US" altLang="zh-CN" sz="900">
                <a:solidFill>
                  <a:srgbClr val="F0B728"/>
                </a:solidFill>
                <a:latin typeface="微软雅黑" pitchFamily="34" charset="-122"/>
                <a:ea typeface="微软雅黑" pitchFamily="34" charset="-122"/>
              </a:rPr>
              <a:t>20</a:t>
            </a:r>
            <a:endParaRPr lang="zh-CN" altLang="en-US" sz="900">
              <a:solidFill>
                <a:srgbClr val="F0B728"/>
              </a:solidFill>
              <a:latin typeface="微软雅黑" pitchFamily="34" charset="-122"/>
              <a:ea typeface="微软雅黑" pitchFamily="34" charset="-122"/>
            </a:endParaRPr>
          </a:p>
        </p:txBody>
      </p:sp>
      <p:sp>
        <p:nvSpPr>
          <p:cNvPr id="36" name="TextBox 35"/>
          <p:cNvSpPr txBox="1"/>
          <p:nvPr/>
        </p:nvSpPr>
        <p:spPr>
          <a:xfrm>
            <a:off x="3507552" y="1168751"/>
            <a:ext cx="273235" cy="207813"/>
          </a:xfrm>
          <a:prstGeom prst="rect">
            <a:avLst/>
          </a:prstGeom>
          <a:noFill/>
        </p:spPr>
        <p:txBody>
          <a:bodyPr wrap="none" lIns="68598" tIns="34299" rIns="68598" bIns="34299" rtlCol="0">
            <a:spAutoFit/>
          </a:bodyPr>
          <a:lstStyle/>
          <a:p>
            <a:r>
              <a:rPr lang="en-US" altLang="zh-CN" sz="900">
                <a:solidFill>
                  <a:srgbClr val="F0B728"/>
                </a:solidFill>
                <a:latin typeface="微软雅黑" pitchFamily="34" charset="-122"/>
                <a:ea typeface="微软雅黑" pitchFamily="34" charset="-122"/>
              </a:rPr>
              <a:t>30</a:t>
            </a:r>
            <a:endParaRPr lang="zh-CN" altLang="en-US" sz="900">
              <a:solidFill>
                <a:srgbClr val="F0B728"/>
              </a:solidFill>
              <a:latin typeface="微软雅黑" pitchFamily="34" charset="-122"/>
              <a:ea typeface="微软雅黑" pitchFamily="34" charset="-122"/>
            </a:endParaRPr>
          </a:p>
        </p:txBody>
      </p:sp>
      <p:sp>
        <p:nvSpPr>
          <p:cNvPr id="37" name="TextBox 36"/>
          <p:cNvSpPr txBox="1"/>
          <p:nvPr/>
        </p:nvSpPr>
        <p:spPr>
          <a:xfrm>
            <a:off x="3147402" y="1168751"/>
            <a:ext cx="273235" cy="207813"/>
          </a:xfrm>
          <a:prstGeom prst="rect">
            <a:avLst/>
          </a:prstGeom>
          <a:noFill/>
        </p:spPr>
        <p:txBody>
          <a:bodyPr wrap="none" lIns="68598" tIns="34299" rIns="68598" bIns="34299" rtlCol="0">
            <a:spAutoFit/>
          </a:bodyPr>
          <a:lstStyle/>
          <a:p>
            <a:r>
              <a:rPr lang="en-US" altLang="zh-CN" sz="900">
                <a:solidFill>
                  <a:srgbClr val="F0B728"/>
                </a:solidFill>
                <a:latin typeface="微软雅黑" pitchFamily="34" charset="-122"/>
                <a:ea typeface="微软雅黑" pitchFamily="34" charset="-122"/>
              </a:rPr>
              <a:t>40</a:t>
            </a:r>
            <a:endParaRPr lang="zh-CN" altLang="en-US" sz="900">
              <a:solidFill>
                <a:srgbClr val="F0B728"/>
              </a:solidFill>
              <a:latin typeface="微软雅黑" pitchFamily="34" charset="-122"/>
              <a:ea typeface="微软雅黑" pitchFamily="34" charset="-122"/>
            </a:endParaRPr>
          </a:p>
        </p:txBody>
      </p:sp>
      <p:sp>
        <p:nvSpPr>
          <p:cNvPr id="38" name="TextBox 37"/>
          <p:cNvSpPr txBox="1"/>
          <p:nvPr/>
        </p:nvSpPr>
        <p:spPr>
          <a:xfrm>
            <a:off x="2787253" y="1168751"/>
            <a:ext cx="273235" cy="207813"/>
          </a:xfrm>
          <a:prstGeom prst="rect">
            <a:avLst/>
          </a:prstGeom>
          <a:noFill/>
        </p:spPr>
        <p:txBody>
          <a:bodyPr wrap="none" lIns="68598" tIns="34299" rIns="68598" bIns="34299" rtlCol="0">
            <a:spAutoFit/>
          </a:bodyPr>
          <a:lstStyle/>
          <a:p>
            <a:r>
              <a:rPr lang="en-US" altLang="zh-CN" sz="900">
                <a:solidFill>
                  <a:srgbClr val="F0B728"/>
                </a:solidFill>
                <a:latin typeface="微软雅黑" pitchFamily="34" charset="-122"/>
                <a:ea typeface="微软雅黑" pitchFamily="34" charset="-122"/>
              </a:rPr>
              <a:t>50</a:t>
            </a:r>
            <a:endParaRPr lang="zh-CN" altLang="en-US" sz="900">
              <a:solidFill>
                <a:srgbClr val="F0B728"/>
              </a:solidFill>
              <a:latin typeface="微软雅黑" pitchFamily="34" charset="-122"/>
              <a:ea typeface="微软雅黑" pitchFamily="34" charset="-122"/>
            </a:endParaRPr>
          </a:p>
        </p:txBody>
      </p:sp>
      <p:sp>
        <p:nvSpPr>
          <p:cNvPr id="39" name="TextBox 38"/>
          <p:cNvSpPr txBox="1"/>
          <p:nvPr/>
        </p:nvSpPr>
        <p:spPr>
          <a:xfrm>
            <a:off x="2427104" y="1168751"/>
            <a:ext cx="273235" cy="207813"/>
          </a:xfrm>
          <a:prstGeom prst="rect">
            <a:avLst/>
          </a:prstGeom>
          <a:noFill/>
        </p:spPr>
        <p:txBody>
          <a:bodyPr wrap="none" lIns="68598" tIns="34299" rIns="68598" bIns="34299" rtlCol="0">
            <a:spAutoFit/>
          </a:bodyPr>
          <a:lstStyle/>
          <a:p>
            <a:r>
              <a:rPr lang="en-US" altLang="zh-CN" sz="900">
                <a:solidFill>
                  <a:srgbClr val="F0B728"/>
                </a:solidFill>
                <a:latin typeface="微软雅黑" pitchFamily="34" charset="-122"/>
                <a:ea typeface="微软雅黑" pitchFamily="34" charset="-122"/>
              </a:rPr>
              <a:t>60</a:t>
            </a:r>
            <a:endParaRPr lang="zh-CN" altLang="en-US" sz="900">
              <a:solidFill>
                <a:srgbClr val="F0B728"/>
              </a:solidFill>
              <a:latin typeface="微软雅黑" pitchFamily="34" charset="-122"/>
              <a:ea typeface="微软雅黑" pitchFamily="34" charset="-122"/>
            </a:endParaRPr>
          </a:p>
        </p:txBody>
      </p:sp>
      <p:sp>
        <p:nvSpPr>
          <p:cNvPr id="40" name="TextBox 39"/>
          <p:cNvSpPr txBox="1"/>
          <p:nvPr/>
        </p:nvSpPr>
        <p:spPr>
          <a:xfrm>
            <a:off x="2066955" y="1168751"/>
            <a:ext cx="273235" cy="207813"/>
          </a:xfrm>
          <a:prstGeom prst="rect">
            <a:avLst/>
          </a:prstGeom>
          <a:noFill/>
        </p:spPr>
        <p:txBody>
          <a:bodyPr wrap="none" lIns="68598" tIns="34299" rIns="68598" bIns="34299" rtlCol="0">
            <a:spAutoFit/>
          </a:bodyPr>
          <a:lstStyle/>
          <a:p>
            <a:r>
              <a:rPr lang="en-US" altLang="zh-CN" sz="900">
                <a:solidFill>
                  <a:srgbClr val="F0B728"/>
                </a:solidFill>
                <a:latin typeface="微软雅黑" pitchFamily="34" charset="-122"/>
                <a:ea typeface="微软雅黑" pitchFamily="34" charset="-122"/>
              </a:rPr>
              <a:t>70</a:t>
            </a:r>
            <a:endParaRPr lang="zh-CN" altLang="en-US" sz="900">
              <a:solidFill>
                <a:srgbClr val="F0B728"/>
              </a:solidFill>
              <a:latin typeface="微软雅黑" pitchFamily="34" charset="-122"/>
              <a:ea typeface="微软雅黑" pitchFamily="34" charset="-122"/>
            </a:endParaRPr>
          </a:p>
        </p:txBody>
      </p:sp>
      <p:sp>
        <p:nvSpPr>
          <p:cNvPr id="41" name="TextBox 40"/>
          <p:cNvSpPr txBox="1"/>
          <p:nvPr/>
        </p:nvSpPr>
        <p:spPr>
          <a:xfrm>
            <a:off x="1706806" y="1168751"/>
            <a:ext cx="273235" cy="207813"/>
          </a:xfrm>
          <a:prstGeom prst="rect">
            <a:avLst/>
          </a:prstGeom>
          <a:noFill/>
        </p:spPr>
        <p:txBody>
          <a:bodyPr wrap="none" lIns="68598" tIns="34299" rIns="68598" bIns="34299" rtlCol="0">
            <a:spAutoFit/>
          </a:bodyPr>
          <a:lstStyle/>
          <a:p>
            <a:r>
              <a:rPr lang="en-US" altLang="zh-CN" sz="900" dirty="0">
                <a:solidFill>
                  <a:srgbClr val="F0B728"/>
                </a:solidFill>
                <a:latin typeface="微软雅黑" pitchFamily="34" charset="-122"/>
                <a:ea typeface="微软雅黑" pitchFamily="34" charset="-122"/>
              </a:rPr>
              <a:t>80</a:t>
            </a:r>
            <a:endParaRPr lang="zh-CN" altLang="en-US" sz="900" dirty="0">
              <a:solidFill>
                <a:srgbClr val="F0B728"/>
              </a:solidFill>
              <a:latin typeface="微软雅黑" pitchFamily="34" charset="-122"/>
              <a:ea typeface="微软雅黑" pitchFamily="34" charset="-122"/>
            </a:endParaRPr>
          </a:p>
        </p:txBody>
      </p:sp>
      <p:sp>
        <p:nvSpPr>
          <p:cNvPr id="42" name="TextBox 41"/>
          <p:cNvSpPr txBox="1"/>
          <p:nvPr/>
        </p:nvSpPr>
        <p:spPr>
          <a:xfrm>
            <a:off x="1346657" y="1168751"/>
            <a:ext cx="273235" cy="207813"/>
          </a:xfrm>
          <a:prstGeom prst="rect">
            <a:avLst/>
          </a:prstGeom>
          <a:noFill/>
        </p:spPr>
        <p:txBody>
          <a:bodyPr wrap="none" lIns="68598" tIns="34299" rIns="68598" bIns="34299" rtlCol="0">
            <a:spAutoFit/>
          </a:bodyPr>
          <a:lstStyle/>
          <a:p>
            <a:r>
              <a:rPr lang="en-US" altLang="zh-CN" sz="900">
                <a:solidFill>
                  <a:srgbClr val="F0B728"/>
                </a:solidFill>
                <a:latin typeface="微软雅黑" pitchFamily="34" charset="-122"/>
                <a:ea typeface="微软雅黑" pitchFamily="34" charset="-122"/>
              </a:rPr>
              <a:t>90</a:t>
            </a:r>
            <a:endParaRPr lang="zh-CN" altLang="en-US" sz="900">
              <a:solidFill>
                <a:srgbClr val="F0B728"/>
              </a:solidFill>
              <a:latin typeface="微软雅黑" pitchFamily="34" charset="-122"/>
              <a:ea typeface="微软雅黑" pitchFamily="34" charset="-122"/>
            </a:endParaRPr>
          </a:p>
        </p:txBody>
      </p:sp>
      <p:sp>
        <p:nvSpPr>
          <p:cNvPr id="43" name="TextBox 42"/>
          <p:cNvSpPr txBox="1"/>
          <p:nvPr/>
        </p:nvSpPr>
        <p:spPr>
          <a:xfrm>
            <a:off x="952834" y="1168751"/>
            <a:ext cx="340581" cy="207813"/>
          </a:xfrm>
          <a:prstGeom prst="rect">
            <a:avLst/>
          </a:prstGeom>
          <a:noFill/>
        </p:spPr>
        <p:txBody>
          <a:bodyPr wrap="none" lIns="68598" tIns="34299" rIns="68598" bIns="34299" rtlCol="0">
            <a:spAutoFit/>
          </a:bodyPr>
          <a:lstStyle/>
          <a:p>
            <a:r>
              <a:rPr lang="en-US" altLang="zh-CN" sz="900">
                <a:solidFill>
                  <a:srgbClr val="F0B728"/>
                </a:solidFill>
                <a:latin typeface="微软雅黑" pitchFamily="34" charset="-122"/>
                <a:ea typeface="微软雅黑" pitchFamily="34" charset="-122"/>
              </a:rPr>
              <a:t>100</a:t>
            </a:r>
            <a:endParaRPr lang="zh-CN" altLang="en-US" sz="900">
              <a:solidFill>
                <a:srgbClr val="F0B728"/>
              </a:solidFill>
              <a:latin typeface="微软雅黑" pitchFamily="34" charset="-122"/>
              <a:ea typeface="微软雅黑" pitchFamily="34" charset="-122"/>
            </a:endParaRPr>
          </a:p>
        </p:txBody>
      </p:sp>
      <p:sp>
        <p:nvSpPr>
          <p:cNvPr id="44" name="TextBox 43"/>
          <p:cNvSpPr txBox="1"/>
          <p:nvPr/>
        </p:nvSpPr>
        <p:spPr>
          <a:xfrm>
            <a:off x="4646097" y="1168751"/>
            <a:ext cx="273235" cy="207813"/>
          </a:xfrm>
          <a:prstGeom prst="rect">
            <a:avLst/>
          </a:prstGeom>
          <a:noFill/>
        </p:spPr>
        <p:txBody>
          <a:bodyPr wrap="none" lIns="68598" tIns="34299" rIns="68598" bIns="34299" rtlCol="0">
            <a:spAutoFit/>
          </a:bodyPr>
          <a:lstStyle/>
          <a:p>
            <a:r>
              <a:rPr lang="en-US" altLang="zh-CN" sz="900">
                <a:solidFill>
                  <a:srgbClr val="F0B728"/>
                </a:solidFill>
                <a:latin typeface="微软雅黑" pitchFamily="34" charset="-122"/>
                <a:ea typeface="微软雅黑" pitchFamily="34" charset="-122"/>
              </a:rPr>
              <a:t>10</a:t>
            </a:r>
            <a:endParaRPr lang="zh-CN" altLang="en-US" sz="900">
              <a:solidFill>
                <a:srgbClr val="F0B728"/>
              </a:solidFill>
              <a:latin typeface="微软雅黑" pitchFamily="34" charset="-122"/>
              <a:ea typeface="微软雅黑" pitchFamily="34" charset="-122"/>
            </a:endParaRPr>
          </a:p>
        </p:txBody>
      </p:sp>
      <p:sp>
        <p:nvSpPr>
          <p:cNvPr id="45" name="TextBox 44"/>
          <p:cNvSpPr txBox="1"/>
          <p:nvPr/>
        </p:nvSpPr>
        <p:spPr>
          <a:xfrm>
            <a:off x="5004649" y="1168751"/>
            <a:ext cx="273235" cy="207813"/>
          </a:xfrm>
          <a:prstGeom prst="rect">
            <a:avLst/>
          </a:prstGeom>
          <a:noFill/>
        </p:spPr>
        <p:txBody>
          <a:bodyPr wrap="none" lIns="68598" tIns="34299" rIns="68598" bIns="34299" rtlCol="0">
            <a:spAutoFit/>
          </a:bodyPr>
          <a:lstStyle/>
          <a:p>
            <a:r>
              <a:rPr lang="en-US" altLang="zh-CN" sz="900">
                <a:solidFill>
                  <a:srgbClr val="F0B728"/>
                </a:solidFill>
                <a:latin typeface="微软雅黑" pitchFamily="34" charset="-122"/>
                <a:ea typeface="微软雅黑" pitchFamily="34" charset="-122"/>
              </a:rPr>
              <a:t>20</a:t>
            </a:r>
            <a:endParaRPr lang="zh-CN" altLang="en-US" sz="900">
              <a:solidFill>
                <a:srgbClr val="F0B728"/>
              </a:solidFill>
              <a:latin typeface="微软雅黑" pitchFamily="34" charset="-122"/>
              <a:ea typeface="微软雅黑" pitchFamily="34" charset="-122"/>
            </a:endParaRPr>
          </a:p>
        </p:txBody>
      </p:sp>
      <p:sp>
        <p:nvSpPr>
          <p:cNvPr id="46" name="TextBox 45"/>
          <p:cNvSpPr txBox="1"/>
          <p:nvPr/>
        </p:nvSpPr>
        <p:spPr>
          <a:xfrm>
            <a:off x="5364798" y="1168751"/>
            <a:ext cx="273235" cy="207813"/>
          </a:xfrm>
          <a:prstGeom prst="rect">
            <a:avLst/>
          </a:prstGeom>
          <a:noFill/>
        </p:spPr>
        <p:txBody>
          <a:bodyPr wrap="none" lIns="68598" tIns="34299" rIns="68598" bIns="34299" rtlCol="0">
            <a:spAutoFit/>
          </a:bodyPr>
          <a:lstStyle/>
          <a:p>
            <a:r>
              <a:rPr lang="en-US" altLang="zh-CN" sz="900">
                <a:solidFill>
                  <a:srgbClr val="F0B728"/>
                </a:solidFill>
                <a:latin typeface="微软雅黑" pitchFamily="34" charset="-122"/>
                <a:ea typeface="微软雅黑" pitchFamily="34" charset="-122"/>
              </a:rPr>
              <a:t>30</a:t>
            </a:r>
            <a:endParaRPr lang="zh-CN" altLang="en-US" sz="900">
              <a:solidFill>
                <a:srgbClr val="F0B728"/>
              </a:solidFill>
              <a:latin typeface="微软雅黑" pitchFamily="34" charset="-122"/>
              <a:ea typeface="微软雅黑" pitchFamily="34" charset="-122"/>
            </a:endParaRPr>
          </a:p>
        </p:txBody>
      </p:sp>
      <p:sp>
        <p:nvSpPr>
          <p:cNvPr id="47" name="TextBox 46"/>
          <p:cNvSpPr txBox="1"/>
          <p:nvPr/>
        </p:nvSpPr>
        <p:spPr>
          <a:xfrm>
            <a:off x="5724948" y="1168751"/>
            <a:ext cx="273235" cy="207813"/>
          </a:xfrm>
          <a:prstGeom prst="rect">
            <a:avLst/>
          </a:prstGeom>
          <a:noFill/>
        </p:spPr>
        <p:txBody>
          <a:bodyPr wrap="none" lIns="68598" tIns="34299" rIns="68598" bIns="34299" rtlCol="0">
            <a:spAutoFit/>
          </a:bodyPr>
          <a:lstStyle/>
          <a:p>
            <a:r>
              <a:rPr lang="en-US" altLang="zh-CN" sz="900">
                <a:solidFill>
                  <a:srgbClr val="F0B728"/>
                </a:solidFill>
                <a:latin typeface="微软雅黑" pitchFamily="34" charset="-122"/>
                <a:ea typeface="微软雅黑" pitchFamily="34" charset="-122"/>
              </a:rPr>
              <a:t>40</a:t>
            </a:r>
            <a:endParaRPr lang="zh-CN" altLang="en-US" sz="900">
              <a:solidFill>
                <a:srgbClr val="F0B728"/>
              </a:solidFill>
              <a:latin typeface="微软雅黑" pitchFamily="34" charset="-122"/>
              <a:ea typeface="微软雅黑" pitchFamily="34" charset="-122"/>
            </a:endParaRPr>
          </a:p>
        </p:txBody>
      </p:sp>
      <p:sp>
        <p:nvSpPr>
          <p:cNvPr id="48" name="TextBox 47"/>
          <p:cNvSpPr txBox="1"/>
          <p:nvPr/>
        </p:nvSpPr>
        <p:spPr>
          <a:xfrm>
            <a:off x="6085097" y="1168751"/>
            <a:ext cx="273235" cy="207813"/>
          </a:xfrm>
          <a:prstGeom prst="rect">
            <a:avLst/>
          </a:prstGeom>
          <a:noFill/>
        </p:spPr>
        <p:txBody>
          <a:bodyPr wrap="none" lIns="68598" tIns="34299" rIns="68598" bIns="34299" rtlCol="0">
            <a:spAutoFit/>
          </a:bodyPr>
          <a:lstStyle/>
          <a:p>
            <a:r>
              <a:rPr lang="en-US" altLang="zh-CN" sz="900">
                <a:solidFill>
                  <a:srgbClr val="F0B728"/>
                </a:solidFill>
                <a:latin typeface="微软雅黑" pitchFamily="34" charset="-122"/>
                <a:ea typeface="微软雅黑" pitchFamily="34" charset="-122"/>
              </a:rPr>
              <a:t>50</a:t>
            </a:r>
            <a:endParaRPr lang="zh-CN" altLang="en-US" sz="900">
              <a:solidFill>
                <a:srgbClr val="F0B728"/>
              </a:solidFill>
              <a:latin typeface="微软雅黑" pitchFamily="34" charset="-122"/>
              <a:ea typeface="微软雅黑" pitchFamily="34" charset="-122"/>
            </a:endParaRPr>
          </a:p>
        </p:txBody>
      </p:sp>
      <p:sp>
        <p:nvSpPr>
          <p:cNvPr id="49" name="TextBox 48"/>
          <p:cNvSpPr txBox="1"/>
          <p:nvPr/>
        </p:nvSpPr>
        <p:spPr>
          <a:xfrm>
            <a:off x="6445246" y="1168751"/>
            <a:ext cx="273235" cy="207813"/>
          </a:xfrm>
          <a:prstGeom prst="rect">
            <a:avLst/>
          </a:prstGeom>
          <a:noFill/>
        </p:spPr>
        <p:txBody>
          <a:bodyPr wrap="none" lIns="68598" tIns="34299" rIns="68598" bIns="34299" rtlCol="0">
            <a:spAutoFit/>
          </a:bodyPr>
          <a:lstStyle/>
          <a:p>
            <a:r>
              <a:rPr lang="en-US" altLang="zh-CN" sz="900">
                <a:solidFill>
                  <a:srgbClr val="F0B728"/>
                </a:solidFill>
                <a:latin typeface="微软雅黑" pitchFamily="34" charset="-122"/>
                <a:ea typeface="微软雅黑" pitchFamily="34" charset="-122"/>
              </a:rPr>
              <a:t>60</a:t>
            </a:r>
            <a:endParaRPr lang="zh-CN" altLang="en-US" sz="900">
              <a:solidFill>
                <a:srgbClr val="F0B728"/>
              </a:solidFill>
              <a:latin typeface="微软雅黑" pitchFamily="34" charset="-122"/>
              <a:ea typeface="微软雅黑" pitchFamily="34" charset="-122"/>
            </a:endParaRPr>
          </a:p>
        </p:txBody>
      </p:sp>
      <p:sp>
        <p:nvSpPr>
          <p:cNvPr id="50" name="TextBox 49"/>
          <p:cNvSpPr txBox="1"/>
          <p:nvPr/>
        </p:nvSpPr>
        <p:spPr>
          <a:xfrm>
            <a:off x="6805395" y="1168751"/>
            <a:ext cx="273235" cy="207813"/>
          </a:xfrm>
          <a:prstGeom prst="rect">
            <a:avLst/>
          </a:prstGeom>
          <a:noFill/>
        </p:spPr>
        <p:txBody>
          <a:bodyPr wrap="none" lIns="68598" tIns="34299" rIns="68598" bIns="34299" rtlCol="0">
            <a:spAutoFit/>
          </a:bodyPr>
          <a:lstStyle/>
          <a:p>
            <a:r>
              <a:rPr lang="en-US" altLang="zh-CN" sz="900">
                <a:solidFill>
                  <a:srgbClr val="F0B728"/>
                </a:solidFill>
                <a:latin typeface="微软雅黑" pitchFamily="34" charset="-122"/>
                <a:ea typeface="微软雅黑" pitchFamily="34" charset="-122"/>
              </a:rPr>
              <a:t>70</a:t>
            </a:r>
            <a:endParaRPr lang="zh-CN" altLang="en-US" sz="900">
              <a:solidFill>
                <a:srgbClr val="F0B728"/>
              </a:solidFill>
              <a:latin typeface="微软雅黑" pitchFamily="34" charset="-122"/>
              <a:ea typeface="微软雅黑" pitchFamily="34" charset="-122"/>
            </a:endParaRPr>
          </a:p>
        </p:txBody>
      </p:sp>
      <p:sp>
        <p:nvSpPr>
          <p:cNvPr id="51" name="TextBox 50"/>
          <p:cNvSpPr txBox="1"/>
          <p:nvPr/>
        </p:nvSpPr>
        <p:spPr>
          <a:xfrm>
            <a:off x="7165544" y="1168751"/>
            <a:ext cx="273235" cy="207813"/>
          </a:xfrm>
          <a:prstGeom prst="rect">
            <a:avLst/>
          </a:prstGeom>
          <a:noFill/>
        </p:spPr>
        <p:txBody>
          <a:bodyPr wrap="none" lIns="68598" tIns="34299" rIns="68598" bIns="34299" rtlCol="0">
            <a:spAutoFit/>
          </a:bodyPr>
          <a:lstStyle/>
          <a:p>
            <a:r>
              <a:rPr lang="en-US" altLang="zh-CN" sz="900">
                <a:solidFill>
                  <a:srgbClr val="F0B728"/>
                </a:solidFill>
                <a:latin typeface="微软雅黑" pitchFamily="34" charset="-122"/>
                <a:ea typeface="微软雅黑" pitchFamily="34" charset="-122"/>
              </a:rPr>
              <a:t>80</a:t>
            </a:r>
            <a:endParaRPr lang="zh-CN" altLang="en-US" sz="900">
              <a:solidFill>
                <a:srgbClr val="F0B728"/>
              </a:solidFill>
              <a:latin typeface="微软雅黑" pitchFamily="34" charset="-122"/>
              <a:ea typeface="微软雅黑" pitchFamily="34" charset="-122"/>
            </a:endParaRPr>
          </a:p>
        </p:txBody>
      </p:sp>
      <p:sp>
        <p:nvSpPr>
          <p:cNvPr id="52" name="TextBox 51"/>
          <p:cNvSpPr txBox="1"/>
          <p:nvPr/>
        </p:nvSpPr>
        <p:spPr>
          <a:xfrm>
            <a:off x="7525693" y="1168751"/>
            <a:ext cx="273235" cy="207813"/>
          </a:xfrm>
          <a:prstGeom prst="rect">
            <a:avLst/>
          </a:prstGeom>
          <a:noFill/>
        </p:spPr>
        <p:txBody>
          <a:bodyPr wrap="none" lIns="68598" tIns="34299" rIns="68598" bIns="34299" rtlCol="0">
            <a:spAutoFit/>
          </a:bodyPr>
          <a:lstStyle/>
          <a:p>
            <a:r>
              <a:rPr lang="en-US" altLang="zh-CN" sz="900">
                <a:solidFill>
                  <a:srgbClr val="F0B728"/>
                </a:solidFill>
                <a:latin typeface="微软雅黑" pitchFamily="34" charset="-122"/>
                <a:ea typeface="微软雅黑" pitchFamily="34" charset="-122"/>
              </a:rPr>
              <a:t>90</a:t>
            </a:r>
            <a:endParaRPr lang="zh-CN" altLang="en-US" sz="900">
              <a:solidFill>
                <a:srgbClr val="F0B728"/>
              </a:solidFill>
              <a:latin typeface="微软雅黑" pitchFamily="34" charset="-122"/>
              <a:ea typeface="微软雅黑" pitchFamily="34" charset="-122"/>
            </a:endParaRPr>
          </a:p>
        </p:txBody>
      </p:sp>
      <p:sp>
        <p:nvSpPr>
          <p:cNvPr id="53" name="TextBox 52"/>
          <p:cNvSpPr txBox="1"/>
          <p:nvPr/>
        </p:nvSpPr>
        <p:spPr>
          <a:xfrm>
            <a:off x="7852172" y="1168751"/>
            <a:ext cx="340581" cy="207813"/>
          </a:xfrm>
          <a:prstGeom prst="rect">
            <a:avLst/>
          </a:prstGeom>
          <a:noFill/>
        </p:spPr>
        <p:txBody>
          <a:bodyPr wrap="none" lIns="68598" tIns="34299" rIns="68598" bIns="34299" rtlCol="0">
            <a:spAutoFit/>
          </a:bodyPr>
          <a:lstStyle/>
          <a:p>
            <a:r>
              <a:rPr lang="en-US" altLang="zh-CN" sz="900">
                <a:solidFill>
                  <a:srgbClr val="F0B728"/>
                </a:solidFill>
                <a:latin typeface="微软雅黑" pitchFamily="34" charset="-122"/>
                <a:ea typeface="微软雅黑" pitchFamily="34" charset="-122"/>
              </a:rPr>
              <a:t>100</a:t>
            </a:r>
            <a:endParaRPr lang="zh-CN" altLang="en-US" sz="900">
              <a:solidFill>
                <a:srgbClr val="F0B728"/>
              </a:solidFill>
              <a:latin typeface="微软雅黑" pitchFamily="34" charset="-122"/>
              <a:ea typeface="微软雅黑" pitchFamily="34" charset="-122"/>
            </a:endParaRPr>
          </a:p>
        </p:txBody>
      </p:sp>
      <p:sp>
        <p:nvSpPr>
          <p:cNvPr id="54" name="五边形 53"/>
          <p:cNvSpPr/>
          <p:nvPr/>
        </p:nvSpPr>
        <p:spPr>
          <a:xfrm flipH="1">
            <a:off x="1980040" y="1705289"/>
            <a:ext cx="2384429" cy="243075"/>
          </a:xfrm>
          <a:prstGeom prst="homePlate">
            <a:avLst/>
          </a:prstGeom>
          <a:solidFill>
            <a:srgbClr val="F0B728">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solidFill>
                <a:srgbClr val="F0B728"/>
              </a:solidFill>
            </a:endParaRPr>
          </a:p>
        </p:txBody>
      </p:sp>
      <p:sp>
        <p:nvSpPr>
          <p:cNvPr id="55" name="五边形 54"/>
          <p:cNvSpPr/>
          <p:nvPr/>
        </p:nvSpPr>
        <p:spPr>
          <a:xfrm flipH="1">
            <a:off x="2898049" y="2119463"/>
            <a:ext cx="1466420" cy="243075"/>
          </a:xfrm>
          <a:prstGeom prst="homePlate">
            <a:avLst/>
          </a:prstGeom>
          <a:solidFill>
            <a:srgbClr val="F0B728">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solidFill>
                <a:srgbClr val="F0B728"/>
              </a:solidFill>
            </a:endParaRPr>
          </a:p>
        </p:txBody>
      </p:sp>
      <p:sp>
        <p:nvSpPr>
          <p:cNvPr id="56" name="五边形 55"/>
          <p:cNvSpPr/>
          <p:nvPr/>
        </p:nvSpPr>
        <p:spPr>
          <a:xfrm flipH="1">
            <a:off x="2340190" y="2533636"/>
            <a:ext cx="2024280" cy="243075"/>
          </a:xfrm>
          <a:prstGeom prst="homePlate">
            <a:avLst/>
          </a:prstGeom>
          <a:solidFill>
            <a:srgbClr val="F0B728">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solidFill>
                <a:srgbClr val="F0B728"/>
              </a:solidFill>
            </a:endParaRPr>
          </a:p>
        </p:txBody>
      </p:sp>
      <p:sp>
        <p:nvSpPr>
          <p:cNvPr id="57" name="五边形 56"/>
          <p:cNvSpPr/>
          <p:nvPr/>
        </p:nvSpPr>
        <p:spPr>
          <a:xfrm flipH="1">
            <a:off x="1146422" y="2947810"/>
            <a:ext cx="3218048" cy="243075"/>
          </a:xfrm>
          <a:prstGeom prst="homePlate">
            <a:avLst/>
          </a:prstGeom>
          <a:solidFill>
            <a:srgbClr val="F0B728">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solidFill>
                <a:srgbClr val="F0B728"/>
              </a:solidFill>
            </a:endParaRPr>
          </a:p>
        </p:txBody>
      </p:sp>
      <p:sp>
        <p:nvSpPr>
          <p:cNvPr id="58" name="五边形 57"/>
          <p:cNvSpPr/>
          <p:nvPr/>
        </p:nvSpPr>
        <p:spPr>
          <a:xfrm flipH="1">
            <a:off x="1706806" y="3361984"/>
            <a:ext cx="2657664" cy="243075"/>
          </a:xfrm>
          <a:prstGeom prst="homePlate">
            <a:avLst/>
          </a:prstGeom>
          <a:solidFill>
            <a:srgbClr val="F0B728">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solidFill>
                <a:srgbClr val="F0B728"/>
              </a:solidFill>
            </a:endParaRPr>
          </a:p>
        </p:txBody>
      </p:sp>
      <p:sp>
        <p:nvSpPr>
          <p:cNvPr id="59" name="五边形 58"/>
          <p:cNvSpPr/>
          <p:nvPr/>
        </p:nvSpPr>
        <p:spPr>
          <a:xfrm flipH="1">
            <a:off x="2563722" y="3776157"/>
            <a:ext cx="1800748" cy="243075"/>
          </a:xfrm>
          <a:prstGeom prst="homePlate">
            <a:avLst/>
          </a:prstGeom>
          <a:solidFill>
            <a:srgbClr val="F0B728">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solidFill>
                <a:srgbClr val="F0B728"/>
              </a:solidFill>
            </a:endParaRPr>
          </a:p>
        </p:txBody>
      </p:sp>
      <p:sp>
        <p:nvSpPr>
          <p:cNvPr id="60" name="五边形 59"/>
          <p:cNvSpPr/>
          <p:nvPr/>
        </p:nvSpPr>
        <p:spPr>
          <a:xfrm flipH="1">
            <a:off x="3284020" y="4190686"/>
            <a:ext cx="1080450" cy="243075"/>
          </a:xfrm>
          <a:prstGeom prst="homePlate">
            <a:avLst/>
          </a:prstGeom>
          <a:solidFill>
            <a:srgbClr val="F0B728">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solidFill>
                <a:srgbClr val="F0B728"/>
              </a:solidFill>
            </a:endParaRPr>
          </a:p>
        </p:txBody>
      </p:sp>
      <p:sp>
        <p:nvSpPr>
          <p:cNvPr id="61" name="TextBox 60"/>
          <p:cNvSpPr txBox="1"/>
          <p:nvPr/>
        </p:nvSpPr>
        <p:spPr>
          <a:xfrm>
            <a:off x="1502842" y="1711375"/>
            <a:ext cx="420664" cy="238545"/>
          </a:xfrm>
          <a:prstGeom prst="rect">
            <a:avLst/>
          </a:prstGeom>
          <a:noFill/>
        </p:spPr>
        <p:txBody>
          <a:bodyPr wrap="none" lIns="68598" tIns="34299" rIns="68598" bIns="34299" rtlCol="0">
            <a:spAutoFit/>
          </a:bodyPr>
          <a:lstStyle/>
          <a:p>
            <a:r>
              <a:rPr lang="zh-CN" altLang="en-US" sz="1100">
                <a:solidFill>
                  <a:srgbClr val="F0B728"/>
                </a:solidFill>
                <a:latin typeface="微软雅黑" pitchFamily="34" charset="-122"/>
                <a:ea typeface="微软雅黑" pitchFamily="34" charset="-122"/>
              </a:rPr>
              <a:t>文字</a:t>
            </a:r>
          </a:p>
        </p:txBody>
      </p:sp>
      <p:sp>
        <p:nvSpPr>
          <p:cNvPr id="62" name="TextBox 61"/>
          <p:cNvSpPr txBox="1"/>
          <p:nvPr/>
        </p:nvSpPr>
        <p:spPr>
          <a:xfrm>
            <a:off x="2402921" y="2126017"/>
            <a:ext cx="420664" cy="238545"/>
          </a:xfrm>
          <a:prstGeom prst="rect">
            <a:avLst/>
          </a:prstGeom>
          <a:noFill/>
        </p:spPr>
        <p:txBody>
          <a:bodyPr wrap="none" lIns="68598" tIns="34299" rIns="68598" bIns="34299" rtlCol="0">
            <a:spAutoFit/>
          </a:bodyPr>
          <a:lstStyle/>
          <a:p>
            <a:r>
              <a:rPr lang="zh-CN" altLang="en-US" sz="1100">
                <a:solidFill>
                  <a:srgbClr val="F0B728"/>
                </a:solidFill>
                <a:latin typeface="微软雅黑" pitchFamily="34" charset="-122"/>
                <a:ea typeface="微软雅黑" pitchFamily="34" charset="-122"/>
              </a:rPr>
              <a:t>文字</a:t>
            </a:r>
          </a:p>
        </p:txBody>
      </p:sp>
      <p:sp>
        <p:nvSpPr>
          <p:cNvPr id="63" name="TextBox 62"/>
          <p:cNvSpPr txBox="1"/>
          <p:nvPr/>
        </p:nvSpPr>
        <p:spPr>
          <a:xfrm>
            <a:off x="1866019" y="2539899"/>
            <a:ext cx="420664" cy="238545"/>
          </a:xfrm>
          <a:prstGeom prst="rect">
            <a:avLst/>
          </a:prstGeom>
          <a:noFill/>
        </p:spPr>
        <p:txBody>
          <a:bodyPr wrap="none" lIns="68598" tIns="34299" rIns="68598" bIns="34299" rtlCol="0">
            <a:spAutoFit/>
          </a:bodyPr>
          <a:lstStyle/>
          <a:p>
            <a:r>
              <a:rPr lang="zh-CN" altLang="en-US" sz="1100">
                <a:solidFill>
                  <a:srgbClr val="F0B728"/>
                </a:solidFill>
                <a:latin typeface="微软雅黑" pitchFamily="34" charset="-122"/>
                <a:ea typeface="微软雅黑" pitchFamily="34" charset="-122"/>
              </a:rPr>
              <a:t>文字</a:t>
            </a:r>
          </a:p>
        </p:txBody>
      </p:sp>
      <p:sp>
        <p:nvSpPr>
          <p:cNvPr id="64" name="TextBox 63"/>
          <p:cNvSpPr txBox="1"/>
          <p:nvPr/>
        </p:nvSpPr>
        <p:spPr>
          <a:xfrm>
            <a:off x="715197" y="2947810"/>
            <a:ext cx="420664" cy="238545"/>
          </a:xfrm>
          <a:prstGeom prst="rect">
            <a:avLst/>
          </a:prstGeom>
          <a:noFill/>
        </p:spPr>
        <p:txBody>
          <a:bodyPr wrap="none" lIns="68598" tIns="34299" rIns="68598" bIns="34299" rtlCol="0">
            <a:spAutoFit/>
          </a:bodyPr>
          <a:lstStyle/>
          <a:p>
            <a:r>
              <a:rPr lang="zh-CN" altLang="en-US" sz="1100">
                <a:solidFill>
                  <a:srgbClr val="F0B728"/>
                </a:solidFill>
                <a:latin typeface="微软雅黑" pitchFamily="34" charset="-122"/>
                <a:ea typeface="微软雅黑" pitchFamily="34" charset="-122"/>
              </a:rPr>
              <a:t>文字</a:t>
            </a:r>
          </a:p>
        </p:txBody>
      </p:sp>
      <p:sp>
        <p:nvSpPr>
          <p:cNvPr id="65" name="TextBox 64"/>
          <p:cNvSpPr txBox="1"/>
          <p:nvPr/>
        </p:nvSpPr>
        <p:spPr>
          <a:xfrm>
            <a:off x="1279139" y="3368069"/>
            <a:ext cx="420664" cy="238545"/>
          </a:xfrm>
          <a:prstGeom prst="rect">
            <a:avLst/>
          </a:prstGeom>
          <a:noFill/>
        </p:spPr>
        <p:txBody>
          <a:bodyPr wrap="none" lIns="68598" tIns="34299" rIns="68598" bIns="34299" rtlCol="0">
            <a:spAutoFit/>
          </a:bodyPr>
          <a:lstStyle/>
          <a:p>
            <a:r>
              <a:rPr lang="zh-CN" altLang="en-US" sz="1100">
                <a:solidFill>
                  <a:srgbClr val="F0B728"/>
                </a:solidFill>
                <a:latin typeface="微软雅黑" pitchFamily="34" charset="-122"/>
                <a:ea typeface="微软雅黑" pitchFamily="34" charset="-122"/>
              </a:rPr>
              <a:t>文字</a:t>
            </a:r>
          </a:p>
        </p:txBody>
      </p:sp>
      <p:sp>
        <p:nvSpPr>
          <p:cNvPr id="66" name="TextBox 65"/>
          <p:cNvSpPr txBox="1"/>
          <p:nvPr/>
        </p:nvSpPr>
        <p:spPr>
          <a:xfrm>
            <a:off x="2066956" y="3782712"/>
            <a:ext cx="420664" cy="238545"/>
          </a:xfrm>
          <a:prstGeom prst="rect">
            <a:avLst/>
          </a:prstGeom>
          <a:noFill/>
        </p:spPr>
        <p:txBody>
          <a:bodyPr wrap="none" lIns="68598" tIns="34299" rIns="68598" bIns="34299" rtlCol="0">
            <a:spAutoFit/>
          </a:bodyPr>
          <a:lstStyle/>
          <a:p>
            <a:r>
              <a:rPr lang="zh-CN" altLang="en-US" sz="1100">
                <a:solidFill>
                  <a:srgbClr val="F0B728"/>
                </a:solidFill>
                <a:latin typeface="微软雅黑" pitchFamily="34" charset="-122"/>
                <a:ea typeface="微软雅黑" pitchFamily="34" charset="-122"/>
              </a:rPr>
              <a:t>文字</a:t>
            </a:r>
          </a:p>
        </p:txBody>
      </p:sp>
      <p:sp>
        <p:nvSpPr>
          <p:cNvPr id="67" name="TextBox 66"/>
          <p:cNvSpPr txBox="1"/>
          <p:nvPr/>
        </p:nvSpPr>
        <p:spPr>
          <a:xfrm>
            <a:off x="2781205" y="4196593"/>
            <a:ext cx="420664" cy="238545"/>
          </a:xfrm>
          <a:prstGeom prst="rect">
            <a:avLst/>
          </a:prstGeom>
          <a:noFill/>
        </p:spPr>
        <p:txBody>
          <a:bodyPr wrap="none" lIns="68598" tIns="34299" rIns="68598" bIns="34299" rtlCol="0">
            <a:spAutoFit/>
          </a:bodyPr>
          <a:lstStyle/>
          <a:p>
            <a:r>
              <a:rPr lang="zh-CN" altLang="en-US" sz="1100">
                <a:solidFill>
                  <a:srgbClr val="F0B728"/>
                </a:solidFill>
                <a:latin typeface="微软雅黑" pitchFamily="34" charset="-122"/>
                <a:ea typeface="微软雅黑" pitchFamily="34" charset="-122"/>
              </a:rPr>
              <a:t>文字</a:t>
            </a:r>
          </a:p>
        </p:txBody>
      </p:sp>
      <p:sp>
        <p:nvSpPr>
          <p:cNvPr id="68" name="五边形 67"/>
          <p:cNvSpPr/>
          <p:nvPr/>
        </p:nvSpPr>
        <p:spPr>
          <a:xfrm>
            <a:off x="4781118" y="1705289"/>
            <a:ext cx="1217065" cy="243075"/>
          </a:xfrm>
          <a:prstGeom prst="homePlate">
            <a:avLst/>
          </a:prstGeom>
          <a:solidFill>
            <a:srgbClr val="F0B728">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solidFill>
                <a:srgbClr val="F0B728"/>
              </a:solidFill>
            </a:endParaRPr>
          </a:p>
        </p:txBody>
      </p:sp>
      <p:sp>
        <p:nvSpPr>
          <p:cNvPr id="69" name="五边形 68"/>
          <p:cNvSpPr/>
          <p:nvPr/>
        </p:nvSpPr>
        <p:spPr>
          <a:xfrm>
            <a:off x="4781118" y="2119463"/>
            <a:ext cx="2297512" cy="243075"/>
          </a:xfrm>
          <a:prstGeom prst="homePlate">
            <a:avLst/>
          </a:prstGeom>
          <a:solidFill>
            <a:srgbClr val="F0B728">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solidFill>
                <a:srgbClr val="F0B728"/>
              </a:solidFill>
            </a:endParaRPr>
          </a:p>
        </p:txBody>
      </p:sp>
      <p:sp>
        <p:nvSpPr>
          <p:cNvPr id="70" name="五边形 69"/>
          <p:cNvSpPr/>
          <p:nvPr/>
        </p:nvSpPr>
        <p:spPr>
          <a:xfrm>
            <a:off x="4781117" y="2533636"/>
            <a:ext cx="1440597" cy="243075"/>
          </a:xfrm>
          <a:prstGeom prst="homePlate">
            <a:avLst/>
          </a:prstGeom>
          <a:solidFill>
            <a:srgbClr val="F0B728">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solidFill>
                <a:srgbClr val="F0B728"/>
              </a:solidFill>
            </a:endParaRPr>
          </a:p>
        </p:txBody>
      </p:sp>
      <p:sp>
        <p:nvSpPr>
          <p:cNvPr id="71" name="五边形 70"/>
          <p:cNvSpPr/>
          <p:nvPr/>
        </p:nvSpPr>
        <p:spPr>
          <a:xfrm>
            <a:off x="4781117" y="2947810"/>
            <a:ext cx="3071054" cy="243075"/>
          </a:xfrm>
          <a:prstGeom prst="homePlate">
            <a:avLst/>
          </a:prstGeom>
          <a:solidFill>
            <a:srgbClr val="F0B728">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solidFill>
                <a:srgbClr val="F0B728"/>
              </a:solidFill>
            </a:endParaRPr>
          </a:p>
        </p:txBody>
      </p:sp>
      <p:sp>
        <p:nvSpPr>
          <p:cNvPr id="72" name="五边形 71"/>
          <p:cNvSpPr/>
          <p:nvPr/>
        </p:nvSpPr>
        <p:spPr>
          <a:xfrm>
            <a:off x="4781118" y="3361984"/>
            <a:ext cx="2222684" cy="243075"/>
          </a:xfrm>
          <a:prstGeom prst="homePlate">
            <a:avLst/>
          </a:prstGeom>
          <a:solidFill>
            <a:srgbClr val="F0B728">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solidFill>
                <a:srgbClr val="F0B728"/>
              </a:solidFill>
            </a:endParaRPr>
          </a:p>
        </p:txBody>
      </p:sp>
      <p:sp>
        <p:nvSpPr>
          <p:cNvPr id="73" name="五边形 72"/>
          <p:cNvSpPr/>
          <p:nvPr/>
        </p:nvSpPr>
        <p:spPr>
          <a:xfrm>
            <a:off x="4781118" y="3776157"/>
            <a:ext cx="2576187" cy="243075"/>
          </a:xfrm>
          <a:prstGeom prst="homePlate">
            <a:avLst/>
          </a:prstGeom>
          <a:solidFill>
            <a:srgbClr val="F0B728">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solidFill>
                <a:srgbClr val="F0B728"/>
              </a:solidFill>
            </a:endParaRPr>
          </a:p>
        </p:txBody>
      </p:sp>
      <p:sp>
        <p:nvSpPr>
          <p:cNvPr id="74" name="五边形 73"/>
          <p:cNvSpPr/>
          <p:nvPr/>
        </p:nvSpPr>
        <p:spPr>
          <a:xfrm>
            <a:off x="4781118" y="4190686"/>
            <a:ext cx="1898550" cy="236811"/>
          </a:xfrm>
          <a:prstGeom prst="homePlate">
            <a:avLst/>
          </a:prstGeom>
          <a:solidFill>
            <a:srgbClr val="F0B728">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98" tIns="34299" rIns="68598" bIns="34299" rtlCol="0" anchor="ctr"/>
          <a:lstStyle/>
          <a:p>
            <a:pPr algn="ctr"/>
            <a:endParaRPr lang="zh-CN" altLang="en-US">
              <a:solidFill>
                <a:srgbClr val="F0B728"/>
              </a:solidFill>
            </a:endParaRPr>
          </a:p>
        </p:txBody>
      </p:sp>
      <p:sp>
        <p:nvSpPr>
          <p:cNvPr id="75" name="TextBox 74"/>
          <p:cNvSpPr txBox="1"/>
          <p:nvPr/>
        </p:nvSpPr>
        <p:spPr>
          <a:xfrm>
            <a:off x="6061501" y="1711375"/>
            <a:ext cx="420664" cy="238545"/>
          </a:xfrm>
          <a:prstGeom prst="rect">
            <a:avLst/>
          </a:prstGeom>
          <a:noFill/>
        </p:spPr>
        <p:txBody>
          <a:bodyPr wrap="none" lIns="68598" tIns="34299" rIns="68598" bIns="34299" rtlCol="0">
            <a:spAutoFit/>
          </a:bodyPr>
          <a:lstStyle/>
          <a:p>
            <a:r>
              <a:rPr lang="zh-CN" altLang="en-US" sz="1100">
                <a:solidFill>
                  <a:srgbClr val="F0B728"/>
                </a:solidFill>
                <a:latin typeface="微软雅黑" pitchFamily="34" charset="-122"/>
                <a:ea typeface="微软雅黑" pitchFamily="34" charset="-122"/>
              </a:rPr>
              <a:t>文字</a:t>
            </a:r>
          </a:p>
        </p:txBody>
      </p:sp>
      <p:sp>
        <p:nvSpPr>
          <p:cNvPr id="76" name="TextBox 75"/>
          <p:cNvSpPr txBox="1"/>
          <p:nvPr/>
        </p:nvSpPr>
        <p:spPr>
          <a:xfrm>
            <a:off x="7136099" y="2126017"/>
            <a:ext cx="420664" cy="238545"/>
          </a:xfrm>
          <a:prstGeom prst="rect">
            <a:avLst/>
          </a:prstGeom>
          <a:noFill/>
        </p:spPr>
        <p:txBody>
          <a:bodyPr wrap="none" lIns="68598" tIns="34299" rIns="68598" bIns="34299" rtlCol="0">
            <a:spAutoFit/>
          </a:bodyPr>
          <a:lstStyle/>
          <a:p>
            <a:r>
              <a:rPr lang="zh-CN" altLang="en-US" sz="1100">
                <a:solidFill>
                  <a:srgbClr val="F0B728"/>
                </a:solidFill>
                <a:latin typeface="微软雅黑" pitchFamily="34" charset="-122"/>
                <a:ea typeface="微软雅黑" pitchFamily="34" charset="-122"/>
              </a:rPr>
              <a:t>文字</a:t>
            </a:r>
          </a:p>
        </p:txBody>
      </p:sp>
      <p:sp>
        <p:nvSpPr>
          <p:cNvPr id="77" name="TextBox 76"/>
          <p:cNvSpPr txBox="1"/>
          <p:nvPr/>
        </p:nvSpPr>
        <p:spPr>
          <a:xfrm>
            <a:off x="6271740" y="2539899"/>
            <a:ext cx="420664" cy="238545"/>
          </a:xfrm>
          <a:prstGeom prst="rect">
            <a:avLst/>
          </a:prstGeom>
          <a:noFill/>
        </p:spPr>
        <p:txBody>
          <a:bodyPr wrap="none" lIns="68598" tIns="34299" rIns="68598" bIns="34299" rtlCol="0">
            <a:spAutoFit/>
          </a:bodyPr>
          <a:lstStyle/>
          <a:p>
            <a:r>
              <a:rPr lang="zh-CN" altLang="en-US" sz="1100" dirty="0">
                <a:solidFill>
                  <a:srgbClr val="F0B728"/>
                </a:solidFill>
                <a:latin typeface="微软雅黑" pitchFamily="34" charset="-122"/>
                <a:ea typeface="微软雅黑" pitchFamily="34" charset="-122"/>
              </a:rPr>
              <a:t>文字</a:t>
            </a:r>
          </a:p>
        </p:txBody>
      </p:sp>
      <p:sp>
        <p:nvSpPr>
          <p:cNvPr id="78" name="TextBox 77"/>
          <p:cNvSpPr txBox="1"/>
          <p:nvPr/>
        </p:nvSpPr>
        <p:spPr>
          <a:xfrm>
            <a:off x="7852172" y="2947810"/>
            <a:ext cx="420664" cy="238545"/>
          </a:xfrm>
          <a:prstGeom prst="rect">
            <a:avLst/>
          </a:prstGeom>
          <a:noFill/>
        </p:spPr>
        <p:txBody>
          <a:bodyPr wrap="none" lIns="68598" tIns="34299" rIns="68598" bIns="34299" rtlCol="0">
            <a:spAutoFit/>
          </a:bodyPr>
          <a:lstStyle/>
          <a:p>
            <a:r>
              <a:rPr lang="zh-CN" altLang="en-US" sz="1100">
                <a:solidFill>
                  <a:srgbClr val="F0B728"/>
                </a:solidFill>
                <a:latin typeface="微软雅黑" pitchFamily="34" charset="-122"/>
                <a:ea typeface="微软雅黑" pitchFamily="34" charset="-122"/>
              </a:rPr>
              <a:t>文字</a:t>
            </a:r>
          </a:p>
        </p:txBody>
      </p:sp>
      <p:sp>
        <p:nvSpPr>
          <p:cNvPr id="79" name="TextBox 78"/>
          <p:cNvSpPr txBox="1"/>
          <p:nvPr/>
        </p:nvSpPr>
        <p:spPr>
          <a:xfrm>
            <a:off x="7098198" y="3368069"/>
            <a:ext cx="420664" cy="238545"/>
          </a:xfrm>
          <a:prstGeom prst="rect">
            <a:avLst/>
          </a:prstGeom>
          <a:noFill/>
        </p:spPr>
        <p:txBody>
          <a:bodyPr wrap="none" lIns="68598" tIns="34299" rIns="68598" bIns="34299" rtlCol="0">
            <a:spAutoFit/>
          </a:bodyPr>
          <a:lstStyle/>
          <a:p>
            <a:r>
              <a:rPr lang="zh-CN" altLang="en-US" sz="1100">
                <a:solidFill>
                  <a:srgbClr val="F0B728"/>
                </a:solidFill>
                <a:latin typeface="微软雅黑" pitchFamily="34" charset="-122"/>
                <a:ea typeface="微软雅黑" pitchFamily="34" charset="-122"/>
              </a:rPr>
              <a:t>文字</a:t>
            </a:r>
          </a:p>
        </p:txBody>
      </p:sp>
      <p:sp>
        <p:nvSpPr>
          <p:cNvPr id="80" name="TextBox 79"/>
          <p:cNvSpPr txBox="1"/>
          <p:nvPr/>
        </p:nvSpPr>
        <p:spPr>
          <a:xfrm>
            <a:off x="7404096" y="3782712"/>
            <a:ext cx="420664" cy="238545"/>
          </a:xfrm>
          <a:prstGeom prst="rect">
            <a:avLst/>
          </a:prstGeom>
          <a:noFill/>
        </p:spPr>
        <p:txBody>
          <a:bodyPr wrap="none" lIns="68598" tIns="34299" rIns="68598" bIns="34299" rtlCol="0">
            <a:spAutoFit/>
          </a:bodyPr>
          <a:lstStyle/>
          <a:p>
            <a:r>
              <a:rPr lang="zh-CN" altLang="en-US" sz="1100">
                <a:solidFill>
                  <a:srgbClr val="F0B728"/>
                </a:solidFill>
                <a:latin typeface="微软雅黑" pitchFamily="34" charset="-122"/>
                <a:ea typeface="微软雅黑" pitchFamily="34" charset="-122"/>
              </a:rPr>
              <a:t>文字</a:t>
            </a:r>
          </a:p>
        </p:txBody>
      </p:sp>
      <p:sp>
        <p:nvSpPr>
          <p:cNvPr id="81" name="TextBox 80"/>
          <p:cNvSpPr txBox="1"/>
          <p:nvPr/>
        </p:nvSpPr>
        <p:spPr>
          <a:xfrm>
            <a:off x="6742356" y="4196593"/>
            <a:ext cx="420664" cy="238545"/>
          </a:xfrm>
          <a:prstGeom prst="rect">
            <a:avLst/>
          </a:prstGeom>
          <a:noFill/>
        </p:spPr>
        <p:txBody>
          <a:bodyPr wrap="none" lIns="68598" tIns="34299" rIns="68598" bIns="34299" rtlCol="0">
            <a:spAutoFit/>
          </a:bodyPr>
          <a:lstStyle/>
          <a:p>
            <a:r>
              <a:rPr lang="zh-CN" altLang="en-US" sz="1100">
                <a:solidFill>
                  <a:srgbClr val="F0B728"/>
                </a:solidFill>
                <a:latin typeface="微软雅黑" pitchFamily="34" charset="-122"/>
                <a:ea typeface="微软雅黑" pitchFamily="34" charset="-122"/>
              </a:rPr>
              <a:t>文字</a:t>
            </a:r>
          </a:p>
        </p:txBody>
      </p:sp>
      <p:sp>
        <p:nvSpPr>
          <p:cNvPr id="82" name="TextBox 81"/>
          <p:cNvSpPr txBox="1"/>
          <p:nvPr/>
        </p:nvSpPr>
        <p:spPr>
          <a:xfrm>
            <a:off x="4435575" y="1676739"/>
            <a:ext cx="274438" cy="300175"/>
          </a:xfrm>
          <a:prstGeom prst="rect">
            <a:avLst/>
          </a:prstGeom>
          <a:noFill/>
        </p:spPr>
        <p:txBody>
          <a:bodyPr wrap="none" lIns="68598" tIns="34299" rIns="68598" bIns="34299" rtlCol="0">
            <a:spAutoFit/>
          </a:bodyPr>
          <a:lstStyle/>
          <a:p>
            <a:r>
              <a:rPr lang="en-US" altLang="zh-CN" sz="1500">
                <a:solidFill>
                  <a:srgbClr val="F0B728"/>
                </a:solidFill>
                <a:latin typeface="微软雅黑" pitchFamily="34" charset="-122"/>
                <a:ea typeface="微软雅黑" pitchFamily="34" charset="-122"/>
              </a:rPr>
              <a:t>A</a:t>
            </a:r>
            <a:endParaRPr lang="zh-CN" altLang="en-US" sz="1500">
              <a:solidFill>
                <a:srgbClr val="F0B728"/>
              </a:solidFill>
              <a:latin typeface="微软雅黑" pitchFamily="34" charset="-122"/>
              <a:ea typeface="微软雅黑" pitchFamily="34" charset="-122"/>
            </a:endParaRPr>
          </a:p>
        </p:txBody>
      </p:sp>
      <p:sp>
        <p:nvSpPr>
          <p:cNvPr id="83" name="TextBox 82"/>
          <p:cNvSpPr txBox="1"/>
          <p:nvPr/>
        </p:nvSpPr>
        <p:spPr>
          <a:xfrm>
            <a:off x="4435575" y="2090913"/>
            <a:ext cx="258803" cy="300175"/>
          </a:xfrm>
          <a:prstGeom prst="rect">
            <a:avLst/>
          </a:prstGeom>
          <a:noFill/>
        </p:spPr>
        <p:txBody>
          <a:bodyPr wrap="none" lIns="68598" tIns="34299" rIns="68598" bIns="34299" rtlCol="0">
            <a:spAutoFit/>
          </a:bodyPr>
          <a:lstStyle/>
          <a:p>
            <a:r>
              <a:rPr lang="en-US" altLang="zh-CN" sz="1500">
                <a:solidFill>
                  <a:srgbClr val="F0B728"/>
                </a:solidFill>
                <a:latin typeface="微软雅黑" pitchFamily="34" charset="-122"/>
                <a:ea typeface="微软雅黑" pitchFamily="34" charset="-122"/>
              </a:rPr>
              <a:t>B</a:t>
            </a:r>
            <a:endParaRPr lang="zh-CN" altLang="en-US" sz="1500">
              <a:solidFill>
                <a:srgbClr val="F0B728"/>
              </a:solidFill>
              <a:latin typeface="微软雅黑" pitchFamily="34" charset="-122"/>
              <a:ea typeface="微软雅黑" pitchFamily="34" charset="-122"/>
            </a:endParaRPr>
          </a:p>
        </p:txBody>
      </p:sp>
      <p:sp>
        <p:nvSpPr>
          <p:cNvPr id="84" name="TextBox 83"/>
          <p:cNvSpPr txBox="1"/>
          <p:nvPr/>
        </p:nvSpPr>
        <p:spPr>
          <a:xfrm>
            <a:off x="4435575" y="2505086"/>
            <a:ext cx="267222" cy="300175"/>
          </a:xfrm>
          <a:prstGeom prst="rect">
            <a:avLst/>
          </a:prstGeom>
          <a:noFill/>
        </p:spPr>
        <p:txBody>
          <a:bodyPr wrap="none" lIns="68598" tIns="34299" rIns="68598" bIns="34299" rtlCol="0">
            <a:spAutoFit/>
          </a:bodyPr>
          <a:lstStyle/>
          <a:p>
            <a:r>
              <a:rPr lang="en-US" altLang="zh-CN" sz="1500">
                <a:solidFill>
                  <a:srgbClr val="F0B728"/>
                </a:solidFill>
                <a:latin typeface="微软雅黑" pitchFamily="34" charset="-122"/>
                <a:ea typeface="微软雅黑" pitchFamily="34" charset="-122"/>
              </a:rPr>
              <a:t>C</a:t>
            </a:r>
            <a:endParaRPr lang="zh-CN" altLang="en-US" sz="1500">
              <a:solidFill>
                <a:srgbClr val="F0B728"/>
              </a:solidFill>
              <a:latin typeface="微软雅黑" pitchFamily="34" charset="-122"/>
              <a:ea typeface="微软雅黑" pitchFamily="34" charset="-122"/>
            </a:endParaRPr>
          </a:p>
        </p:txBody>
      </p:sp>
      <p:sp>
        <p:nvSpPr>
          <p:cNvPr id="85" name="TextBox 84"/>
          <p:cNvSpPr txBox="1"/>
          <p:nvPr/>
        </p:nvSpPr>
        <p:spPr>
          <a:xfrm>
            <a:off x="4435575" y="2919260"/>
            <a:ext cx="285261" cy="300175"/>
          </a:xfrm>
          <a:prstGeom prst="rect">
            <a:avLst/>
          </a:prstGeom>
          <a:noFill/>
        </p:spPr>
        <p:txBody>
          <a:bodyPr wrap="none" lIns="68598" tIns="34299" rIns="68598" bIns="34299" rtlCol="0">
            <a:spAutoFit/>
          </a:bodyPr>
          <a:lstStyle/>
          <a:p>
            <a:r>
              <a:rPr lang="en-US" altLang="zh-CN" sz="1500">
                <a:solidFill>
                  <a:srgbClr val="F0B728"/>
                </a:solidFill>
                <a:latin typeface="微软雅黑" pitchFamily="34" charset="-122"/>
                <a:ea typeface="微软雅黑" pitchFamily="34" charset="-122"/>
              </a:rPr>
              <a:t>D</a:t>
            </a:r>
            <a:endParaRPr lang="zh-CN" altLang="en-US" sz="1500">
              <a:solidFill>
                <a:srgbClr val="F0B728"/>
              </a:solidFill>
              <a:latin typeface="微软雅黑" pitchFamily="34" charset="-122"/>
              <a:ea typeface="微软雅黑" pitchFamily="34" charset="-122"/>
            </a:endParaRPr>
          </a:p>
        </p:txBody>
      </p:sp>
      <p:sp>
        <p:nvSpPr>
          <p:cNvPr id="86" name="TextBox 85"/>
          <p:cNvSpPr txBox="1"/>
          <p:nvPr/>
        </p:nvSpPr>
        <p:spPr>
          <a:xfrm>
            <a:off x="4435575" y="3333434"/>
            <a:ext cx="244372" cy="300175"/>
          </a:xfrm>
          <a:prstGeom prst="rect">
            <a:avLst/>
          </a:prstGeom>
          <a:noFill/>
        </p:spPr>
        <p:txBody>
          <a:bodyPr wrap="none" lIns="68598" tIns="34299" rIns="68598" bIns="34299" rtlCol="0">
            <a:spAutoFit/>
          </a:bodyPr>
          <a:lstStyle/>
          <a:p>
            <a:r>
              <a:rPr lang="en-US" altLang="zh-CN" sz="1500">
                <a:solidFill>
                  <a:srgbClr val="F0B728"/>
                </a:solidFill>
                <a:latin typeface="微软雅黑" pitchFamily="34" charset="-122"/>
                <a:ea typeface="微软雅黑" pitchFamily="34" charset="-122"/>
              </a:rPr>
              <a:t>E</a:t>
            </a:r>
            <a:endParaRPr lang="zh-CN" altLang="en-US" sz="1500">
              <a:solidFill>
                <a:srgbClr val="F0B728"/>
              </a:solidFill>
              <a:latin typeface="微软雅黑" pitchFamily="34" charset="-122"/>
              <a:ea typeface="微软雅黑" pitchFamily="34" charset="-122"/>
            </a:endParaRPr>
          </a:p>
        </p:txBody>
      </p:sp>
      <p:sp>
        <p:nvSpPr>
          <p:cNvPr id="87" name="TextBox 86"/>
          <p:cNvSpPr txBox="1"/>
          <p:nvPr/>
        </p:nvSpPr>
        <p:spPr>
          <a:xfrm>
            <a:off x="4435575" y="3747607"/>
            <a:ext cx="244372" cy="300175"/>
          </a:xfrm>
          <a:prstGeom prst="rect">
            <a:avLst/>
          </a:prstGeom>
          <a:noFill/>
        </p:spPr>
        <p:txBody>
          <a:bodyPr wrap="none" lIns="68598" tIns="34299" rIns="68598" bIns="34299" rtlCol="0">
            <a:spAutoFit/>
          </a:bodyPr>
          <a:lstStyle/>
          <a:p>
            <a:r>
              <a:rPr lang="en-US" altLang="zh-CN" sz="1500">
                <a:solidFill>
                  <a:srgbClr val="F0B728"/>
                </a:solidFill>
                <a:latin typeface="微软雅黑" pitchFamily="34" charset="-122"/>
                <a:ea typeface="微软雅黑" pitchFamily="34" charset="-122"/>
              </a:rPr>
              <a:t>F</a:t>
            </a:r>
            <a:endParaRPr lang="zh-CN" altLang="en-US" sz="1500">
              <a:solidFill>
                <a:srgbClr val="F0B728"/>
              </a:solidFill>
              <a:latin typeface="微软雅黑" pitchFamily="34" charset="-122"/>
              <a:ea typeface="微软雅黑" pitchFamily="34" charset="-122"/>
            </a:endParaRPr>
          </a:p>
        </p:txBody>
      </p:sp>
      <p:sp>
        <p:nvSpPr>
          <p:cNvPr id="88" name="TextBox 87"/>
          <p:cNvSpPr txBox="1"/>
          <p:nvPr/>
        </p:nvSpPr>
        <p:spPr>
          <a:xfrm>
            <a:off x="4435574" y="4161782"/>
            <a:ext cx="281654" cy="300175"/>
          </a:xfrm>
          <a:prstGeom prst="rect">
            <a:avLst/>
          </a:prstGeom>
          <a:noFill/>
        </p:spPr>
        <p:txBody>
          <a:bodyPr wrap="none" lIns="68598" tIns="34299" rIns="68598" bIns="34299" rtlCol="0">
            <a:spAutoFit/>
          </a:bodyPr>
          <a:lstStyle/>
          <a:p>
            <a:r>
              <a:rPr lang="en-US" altLang="zh-CN" sz="1500">
                <a:solidFill>
                  <a:srgbClr val="F0B728"/>
                </a:solidFill>
                <a:latin typeface="微软雅黑" pitchFamily="34" charset="-122"/>
                <a:ea typeface="微软雅黑" pitchFamily="34" charset="-122"/>
              </a:rPr>
              <a:t>G</a:t>
            </a:r>
            <a:endParaRPr lang="zh-CN" altLang="en-US" sz="1500">
              <a:solidFill>
                <a:srgbClr val="F0B728"/>
              </a:solidFill>
              <a:latin typeface="微软雅黑" pitchFamily="34" charset="-122"/>
              <a:ea typeface="微软雅黑" pitchFamily="34" charset="-122"/>
            </a:endParaRPr>
          </a:p>
        </p:txBody>
      </p:sp>
      <p:pic>
        <p:nvPicPr>
          <p:cNvPr id="89" name="Picture 3" descr="D:\360data\重要数据\桌面\未标题-1.pn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593903" y="2309249"/>
            <a:ext cx="2222381" cy="2987009"/>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4" descr="D:\360data\重要数据\桌面\未标题2-1.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020437" y="2280665"/>
            <a:ext cx="2293841" cy="30155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067493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800"/>
                            </p:stCondLst>
                            <p:childTnLst>
                              <p:par>
                                <p:cTn id="30" presetID="2" presetClass="entr" presetSubtype="4" decel="100000" fill="hold" grpId="0" nodeType="afterEffect">
                                  <p:stCondLst>
                                    <p:cond delay="0"/>
                                  </p:stCondLst>
                                  <p:childTnLst>
                                    <p:set>
                                      <p:cBhvr>
                                        <p:cTn id="31" dur="1" fill="hold">
                                          <p:stCondLst>
                                            <p:cond delay="0"/>
                                          </p:stCondLst>
                                        </p:cTn>
                                        <p:tgtEl>
                                          <p:spTgt spid="82"/>
                                        </p:tgtEl>
                                        <p:attrNameLst>
                                          <p:attrName>style.visibility</p:attrName>
                                        </p:attrNameLst>
                                      </p:cBhvr>
                                      <p:to>
                                        <p:strVal val="visible"/>
                                      </p:to>
                                    </p:set>
                                    <p:anim calcmode="lin" valueType="num">
                                      <p:cBhvr additive="base">
                                        <p:cTn id="32" dur="500" fill="hold"/>
                                        <p:tgtEl>
                                          <p:spTgt spid="82"/>
                                        </p:tgtEl>
                                        <p:attrNameLst>
                                          <p:attrName>ppt_x</p:attrName>
                                        </p:attrNameLst>
                                      </p:cBhvr>
                                      <p:tavLst>
                                        <p:tav tm="0">
                                          <p:val>
                                            <p:strVal val="#ppt_x"/>
                                          </p:val>
                                        </p:tav>
                                        <p:tav tm="100000">
                                          <p:val>
                                            <p:strVal val="#ppt_x"/>
                                          </p:val>
                                        </p:tav>
                                      </p:tavLst>
                                    </p:anim>
                                    <p:anim calcmode="lin" valueType="num">
                                      <p:cBhvr additive="base">
                                        <p:cTn id="33" dur="500" fill="hold"/>
                                        <p:tgtEl>
                                          <p:spTgt spid="82"/>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0"/>
                                  </p:stCondLst>
                                  <p:childTnLst>
                                    <p:set>
                                      <p:cBhvr>
                                        <p:cTn id="35" dur="1" fill="hold">
                                          <p:stCondLst>
                                            <p:cond delay="0"/>
                                          </p:stCondLst>
                                        </p:cTn>
                                        <p:tgtEl>
                                          <p:spTgt spid="83"/>
                                        </p:tgtEl>
                                        <p:attrNameLst>
                                          <p:attrName>style.visibility</p:attrName>
                                        </p:attrNameLst>
                                      </p:cBhvr>
                                      <p:to>
                                        <p:strVal val="visible"/>
                                      </p:to>
                                    </p:set>
                                    <p:anim calcmode="lin" valueType="num">
                                      <p:cBhvr additive="base">
                                        <p:cTn id="36" dur="500" fill="hold"/>
                                        <p:tgtEl>
                                          <p:spTgt spid="83"/>
                                        </p:tgtEl>
                                        <p:attrNameLst>
                                          <p:attrName>ppt_x</p:attrName>
                                        </p:attrNameLst>
                                      </p:cBhvr>
                                      <p:tavLst>
                                        <p:tav tm="0">
                                          <p:val>
                                            <p:strVal val="#ppt_x"/>
                                          </p:val>
                                        </p:tav>
                                        <p:tav tm="100000">
                                          <p:val>
                                            <p:strVal val="#ppt_x"/>
                                          </p:val>
                                        </p:tav>
                                      </p:tavLst>
                                    </p:anim>
                                    <p:anim calcmode="lin" valueType="num">
                                      <p:cBhvr additive="base">
                                        <p:cTn id="37" dur="500" fill="hold"/>
                                        <p:tgtEl>
                                          <p:spTgt spid="83"/>
                                        </p:tgtEl>
                                        <p:attrNameLst>
                                          <p:attrName>ppt_y</p:attrName>
                                        </p:attrNameLst>
                                      </p:cBhvr>
                                      <p:tavLst>
                                        <p:tav tm="0">
                                          <p:val>
                                            <p:strVal val="1+#ppt_h/2"/>
                                          </p:val>
                                        </p:tav>
                                        <p:tav tm="100000">
                                          <p:val>
                                            <p:strVal val="#ppt_y"/>
                                          </p:val>
                                        </p:tav>
                                      </p:tavLst>
                                    </p:anim>
                                  </p:childTnLst>
                                </p:cTn>
                              </p:par>
                              <p:par>
                                <p:cTn id="38" presetID="2" presetClass="entr" presetSubtype="4" decel="100000" fill="hold" grpId="0" nodeType="withEffect">
                                  <p:stCondLst>
                                    <p:cond delay="0"/>
                                  </p:stCondLst>
                                  <p:childTnLst>
                                    <p:set>
                                      <p:cBhvr>
                                        <p:cTn id="39" dur="1" fill="hold">
                                          <p:stCondLst>
                                            <p:cond delay="0"/>
                                          </p:stCondLst>
                                        </p:cTn>
                                        <p:tgtEl>
                                          <p:spTgt spid="84"/>
                                        </p:tgtEl>
                                        <p:attrNameLst>
                                          <p:attrName>style.visibility</p:attrName>
                                        </p:attrNameLst>
                                      </p:cBhvr>
                                      <p:to>
                                        <p:strVal val="visible"/>
                                      </p:to>
                                    </p:set>
                                    <p:anim calcmode="lin" valueType="num">
                                      <p:cBhvr additive="base">
                                        <p:cTn id="40" dur="500" fill="hold"/>
                                        <p:tgtEl>
                                          <p:spTgt spid="84"/>
                                        </p:tgtEl>
                                        <p:attrNameLst>
                                          <p:attrName>ppt_x</p:attrName>
                                        </p:attrNameLst>
                                      </p:cBhvr>
                                      <p:tavLst>
                                        <p:tav tm="0">
                                          <p:val>
                                            <p:strVal val="#ppt_x"/>
                                          </p:val>
                                        </p:tav>
                                        <p:tav tm="100000">
                                          <p:val>
                                            <p:strVal val="#ppt_x"/>
                                          </p:val>
                                        </p:tav>
                                      </p:tavLst>
                                    </p:anim>
                                    <p:anim calcmode="lin" valueType="num">
                                      <p:cBhvr additive="base">
                                        <p:cTn id="41" dur="500" fill="hold"/>
                                        <p:tgtEl>
                                          <p:spTgt spid="84"/>
                                        </p:tgtEl>
                                        <p:attrNameLst>
                                          <p:attrName>ppt_y</p:attrName>
                                        </p:attrNameLst>
                                      </p:cBhvr>
                                      <p:tavLst>
                                        <p:tav tm="0">
                                          <p:val>
                                            <p:strVal val="1+#ppt_h/2"/>
                                          </p:val>
                                        </p:tav>
                                        <p:tav tm="100000">
                                          <p:val>
                                            <p:strVal val="#ppt_y"/>
                                          </p:val>
                                        </p:tav>
                                      </p:tavLst>
                                    </p:anim>
                                  </p:childTnLst>
                                </p:cTn>
                              </p:par>
                              <p:par>
                                <p:cTn id="42" presetID="2" presetClass="entr" presetSubtype="4" decel="100000" fill="hold" grpId="0" nodeType="withEffect">
                                  <p:stCondLst>
                                    <p:cond delay="0"/>
                                  </p:stCondLst>
                                  <p:childTnLst>
                                    <p:set>
                                      <p:cBhvr>
                                        <p:cTn id="43" dur="1" fill="hold">
                                          <p:stCondLst>
                                            <p:cond delay="0"/>
                                          </p:stCondLst>
                                        </p:cTn>
                                        <p:tgtEl>
                                          <p:spTgt spid="85"/>
                                        </p:tgtEl>
                                        <p:attrNameLst>
                                          <p:attrName>style.visibility</p:attrName>
                                        </p:attrNameLst>
                                      </p:cBhvr>
                                      <p:to>
                                        <p:strVal val="visible"/>
                                      </p:to>
                                    </p:set>
                                    <p:anim calcmode="lin" valueType="num">
                                      <p:cBhvr additive="base">
                                        <p:cTn id="44" dur="500" fill="hold"/>
                                        <p:tgtEl>
                                          <p:spTgt spid="85"/>
                                        </p:tgtEl>
                                        <p:attrNameLst>
                                          <p:attrName>ppt_x</p:attrName>
                                        </p:attrNameLst>
                                      </p:cBhvr>
                                      <p:tavLst>
                                        <p:tav tm="0">
                                          <p:val>
                                            <p:strVal val="#ppt_x"/>
                                          </p:val>
                                        </p:tav>
                                        <p:tav tm="100000">
                                          <p:val>
                                            <p:strVal val="#ppt_x"/>
                                          </p:val>
                                        </p:tav>
                                      </p:tavLst>
                                    </p:anim>
                                    <p:anim calcmode="lin" valueType="num">
                                      <p:cBhvr additive="base">
                                        <p:cTn id="45" dur="500" fill="hold"/>
                                        <p:tgtEl>
                                          <p:spTgt spid="85"/>
                                        </p:tgtEl>
                                        <p:attrNameLst>
                                          <p:attrName>ppt_y</p:attrName>
                                        </p:attrNameLst>
                                      </p:cBhvr>
                                      <p:tavLst>
                                        <p:tav tm="0">
                                          <p:val>
                                            <p:strVal val="1+#ppt_h/2"/>
                                          </p:val>
                                        </p:tav>
                                        <p:tav tm="100000">
                                          <p:val>
                                            <p:strVal val="#ppt_y"/>
                                          </p:val>
                                        </p:tav>
                                      </p:tavLst>
                                    </p:anim>
                                  </p:childTnLst>
                                </p:cTn>
                              </p:par>
                              <p:par>
                                <p:cTn id="46" presetID="2" presetClass="entr" presetSubtype="4" decel="100000" fill="hold" grpId="0" nodeType="withEffect">
                                  <p:stCondLst>
                                    <p:cond delay="0"/>
                                  </p:stCondLst>
                                  <p:childTnLst>
                                    <p:set>
                                      <p:cBhvr>
                                        <p:cTn id="47" dur="1" fill="hold">
                                          <p:stCondLst>
                                            <p:cond delay="0"/>
                                          </p:stCondLst>
                                        </p:cTn>
                                        <p:tgtEl>
                                          <p:spTgt spid="86"/>
                                        </p:tgtEl>
                                        <p:attrNameLst>
                                          <p:attrName>style.visibility</p:attrName>
                                        </p:attrNameLst>
                                      </p:cBhvr>
                                      <p:to>
                                        <p:strVal val="visible"/>
                                      </p:to>
                                    </p:set>
                                    <p:anim calcmode="lin" valueType="num">
                                      <p:cBhvr additive="base">
                                        <p:cTn id="48" dur="500" fill="hold"/>
                                        <p:tgtEl>
                                          <p:spTgt spid="86"/>
                                        </p:tgtEl>
                                        <p:attrNameLst>
                                          <p:attrName>ppt_x</p:attrName>
                                        </p:attrNameLst>
                                      </p:cBhvr>
                                      <p:tavLst>
                                        <p:tav tm="0">
                                          <p:val>
                                            <p:strVal val="#ppt_x"/>
                                          </p:val>
                                        </p:tav>
                                        <p:tav tm="100000">
                                          <p:val>
                                            <p:strVal val="#ppt_x"/>
                                          </p:val>
                                        </p:tav>
                                      </p:tavLst>
                                    </p:anim>
                                    <p:anim calcmode="lin" valueType="num">
                                      <p:cBhvr additive="base">
                                        <p:cTn id="49" dur="500" fill="hold"/>
                                        <p:tgtEl>
                                          <p:spTgt spid="86"/>
                                        </p:tgtEl>
                                        <p:attrNameLst>
                                          <p:attrName>ppt_y</p:attrName>
                                        </p:attrNameLst>
                                      </p:cBhvr>
                                      <p:tavLst>
                                        <p:tav tm="0">
                                          <p:val>
                                            <p:strVal val="1+#ppt_h/2"/>
                                          </p:val>
                                        </p:tav>
                                        <p:tav tm="100000">
                                          <p:val>
                                            <p:strVal val="#ppt_y"/>
                                          </p:val>
                                        </p:tav>
                                      </p:tavLst>
                                    </p:anim>
                                  </p:childTnLst>
                                </p:cTn>
                              </p:par>
                              <p:par>
                                <p:cTn id="50" presetID="2" presetClass="entr" presetSubtype="4" decel="100000" fill="hold" grpId="0" nodeType="withEffect">
                                  <p:stCondLst>
                                    <p:cond delay="0"/>
                                  </p:stCondLst>
                                  <p:childTnLst>
                                    <p:set>
                                      <p:cBhvr>
                                        <p:cTn id="51" dur="1" fill="hold">
                                          <p:stCondLst>
                                            <p:cond delay="0"/>
                                          </p:stCondLst>
                                        </p:cTn>
                                        <p:tgtEl>
                                          <p:spTgt spid="87"/>
                                        </p:tgtEl>
                                        <p:attrNameLst>
                                          <p:attrName>style.visibility</p:attrName>
                                        </p:attrNameLst>
                                      </p:cBhvr>
                                      <p:to>
                                        <p:strVal val="visible"/>
                                      </p:to>
                                    </p:set>
                                    <p:anim calcmode="lin" valueType="num">
                                      <p:cBhvr additive="base">
                                        <p:cTn id="52" dur="500" fill="hold"/>
                                        <p:tgtEl>
                                          <p:spTgt spid="87"/>
                                        </p:tgtEl>
                                        <p:attrNameLst>
                                          <p:attrName>ppt_x</p:attrName>
                                        </p:attrNameLst>
                                      </p:cBhvr>
                                      <p:tavLst>
                                        <p:tav tm="0">
                                          <p:val>
                                            <p:strVal val="#ppt_x"/>
                                          </p:val>
                                        </p:tav>
                                        <p:tav tm="100000">
                                          <p:val>
                                            <p:strVal val="#ppt_x"/>
                                          </p:val>
                                        </p:tav>
                                      </p:tavLst>
                                    </p:anim>
                                    <p:anim calcmode="lin" valueType="num">
                                      <p:cBhvr additive="base">
                                        <p:cTn id="53" dur="500" fill="hold"/>
                                        <p:tgtEl>
                                          <p:spTgt spid="87"/>
                                        </p:tgtEl>
                                        <p:attrNameLst>
                                          <p:attrName>ppt_y</p:attrName>
                                        </p:attrNameLst>
                                      </p:cBhvr>
                                      <p:tavLst>
                                        <p:tav tm="0">
                                          <p:val>
                                            <p:strVal val="1+#ppt_h/2"/>
                                          </p:val>
                                        </p:tav>
                                        <p:tav tm="100000">
                                          <p:val>
                                            <p:strVal val="#ppt_y"/>
                                          </p:val>
                                        </p:tav>
                                      </p:tavLst>
                                    </p:anim>
                                  </p:childTnLst>
                                </p:cTn>
                              </p:par>
                              <p:par>
                                <p:cTn id="54" presetID="2" presetClass="entr" presetSubtype="4" decel="100000" fill="hold" grpId="0" nodeType="withEffect">
                                  <p:stCondLst>
                                    <p:cond delay="0"/>
                                  </p:stCondLst>
                                  <p:childTnLst>
                                    <p:set>
                                      <p:cBhvr>
                                        <p:cTn id="55" dur="1" fill="hold">
                                          <p:stCondLst>
                                            <p:cond delay="0"/>
                                          </p:stCondLst>
                                        </p:cTn>
                                        <p:tgtEl>
                                          <p:spTgt spid="88"/>
                                        </p:tgtEl>
                                        <p:attrNameLst>
                                          <p:attrName>style.visibility</p:attrName>
                                        </p:attrNameLst>
                                      </p:cBhvr>
                                      <p:to>
                                        <p:strVal val="visible"/>
                                      </p:to>
                                    </p:set>
                                    <p:anim calcmode="lin" valueType="num">
                                      <p:cBhvr additive="base">
                                        <p:cTn id="56" dur="500" fill="hold"/>
                                        <p:tgtEl>
                                          <p:spTgt spid="88"/>
                                        </p:tgtEl>
                                        <p:attrNameLst>
                                          <p:attrName>ppt_x</p:attrName>
                                        </p:attrNameLst>
                                      </p:cBhvr>
                                      <p:tavLst>
                                        <p:tav tm="0">
                                          <p:val>
                                            <p:strVal val="#ppt_x"/>
                                          </p:val>
                                        </p:tav>
                                        <p:tav tm="100000">
                                          <p:val>
                                            <p:strVal val="#ppt_x"/>
                                          </p:val>
                                        </p:tav>
                                      </p:tavLst>
                                    </p:anim>
                                    <p:anim calcmode="lin" valueType="num">
                                      <p:cBhvr additive="base">
                                        <p:cTn id="57" dur="500" fill="hold"/>
                                        <p:tgtEl>
                                          <p:spTgt spid="88"/>
                                        </p:tgtEl>
                                        <p:attrNameLst>
                                          <p:attrName>ppt_y</p:attrName>
                                        </p:attrNameLst>
                                      </p:cBhvr>
                                      <p:tavLst>
                                        <p:tav tm="0">
                                          <p:val>
                                            <p:strVal val="1+#ppt_h/2"/>
                                          </p:val>
                                        </p:tav>
                                        <p:tav tm="100000">
                                          <p:val>
                                            <p:strVal val="#ppt_y"/>
                                          </p:val>
                                        </p:tav>
                                      </p:tavLst>
                                    </p:anim>
                                  </p:childTnLst>
                                </p:cTn>
                              </p:par>
                            </p:childTnLst>
                          </p:cTn>
                        </p:par>
                        <p:par>
                          <p:cTn id="58" fill="hold">
                            <p:stCondLst>
                              <p:cond delay="2300"/>
                            </p:stCondLst>
                            <p:childTnLst>
                              <p:par>
                                <p:cTn id="59" presetID="2" presetClass="entr" presetSubtype="4" decel="100000" fill="hold" nodeType="afterEffect">
                                  <p:stCondLst>
                                    <p:cond delay="0"/>
                                  </p:stCondLst>
                                  <p:childTnLst>
                                    <p:set>
                                      <p:cBhvr>
                                        <p:cTn id="60" dur="1" fill="hold">
                                          <p:stCondLst>
                                            <p:cond delay="0"/>
                                          </p:stCondLst>
                                        </p:cTn>
                                        <p:tgtEl>
                                          <p:spTgt spid="89"/>
                                        </p:tgtEl>
                                        <p:attrNameLst>
                                          <p:attrName>style.visibility</p:attrName>
                                        </p:attrNameLst>
                                      </p:cBhvr>
                                      <p:to>
                                        <p:strVal val="visible"/>
                                      </p:to>
                                    </p:set>
                                    <p:anim calcmode="lin" valueType="num">
                                      <p:cBhvr additive="base">
                                        <p:cTn id="61" dur="500" fill="hold"/>
                                        <p:tgtEl>
                                          <p:spTgt spid="89"/>
                                        </p:tgtEl>
                                        <p:attrNameLst>
                                          <p:attrName>ppt_x</p:attrName>
                                        </p:attrNameLst>
                                      </p:cBhvr>
                                      <p:tavLst>
                                        <p:tav tm="0">
                                          <p:val>
                                            <p:strVal val="#ppt_x"/>
                                          </p:val>
                                        </p:tav>
                                        <p:tav tm="100000">
                                          <p:val>
                                            <p:strVal val="#ppt_x"/>
                                          </p:val>
                                        </p:tav>
                                      </p:tavLst>
                                    </p:anim>
                                    <p:anim calcmode="lin" valueType="num">
                                      <p:cBhvr additive="base">
                                        <p:cTn id="62" dur="500" fill="hold"/>
                                        <p:tgtEl>
                                          <p:spTgt spid="89"/>
                                        </p:tgtEl>
                                        <p:attrNameLst>
                                          <p:attrName>ppt_y</p:attrName>
                                        </p:attrNameLst>
                                      </p:cBhvr>
                                      <p:tavLst>
                                        <p:tav tm="0">
                                          <p:val>
                                            <p:strVal val="1+#ppt_h/2"/>
                                          </p:val>
                                        </p:tav>
                                        <p:tav tm="100000">
                                          <p:val>
                                            <p:strVal val="#ppt_y"/>
                                          </p:val>
                                        </p:tav>
                                      </p:tavLst>
                                    </p:anim>
                                  </p:childTnLst>
                                </p:cTn>
                              </p:par>
                              <p:par>
                                <p:cTn id="63" presetID="2" presetClass="entr" presetSubtype="4" decel="100000" fill="hold" nodeType="withEffect">
                                  <p:stCondLst>
                                    <p:cond delay="0"/>
                                  </p:stCondLst>
                                  <p:childTnLst>
                                    <p:set>
                                      <p:cBhvr>
                                        <p:cTn id="64" dur="1" fill="hold">
                                          <p:stCondLst>
                                            <p:cond delay="0"/>
                                          </p:stCondLst>
                                        </p:cTn>
                                        <p:tgtEl>
                                          <p:spTgt spid="90"/>
                                        </p:tgtEl>
                                        <p:attrNameLst>
                                          <p:attrName>style.visibility</p:attrName>
                                        </p:attrNameLst>
                                      </p:cBhvr>
                                      <p:to>
                                        <p:strVal val="visible"/>
                                      </p:to>
                                    </p:set>
                                    <p:anim calcmode="lin" valueType="num">
                                      <p:cBhvr additive="base">
                                        <p:cTn id="65" dur="500" fill="hold"/>
                                        <p:tgtEl>
                                          <p:spTgt spid="90"/>
                                        </p:tgtEl>
                                        <p:attrNameLst>
                                          <p:attrName>ppt_x</p:attrName>
                                        </p:attrNameLst>
                                      </p:cBhvr>
                                      <p:tavLst>
                                        <p:tav tm="0">
                                          <p:val>
                                            <p:strVal val="#ppt_x"/>
                                          </p:val>
                                        </p:tav>
                                        <p:tav tm="100000">
                                          <p:val>
                                            <p:strVal val="#ppt_x"/>
                                          </p:val>
                                        </p:tav>
                                      </p:tavLst>
                                    </p:anim>
                                    <p:anim calcmode="lin" valueType="num">
                                      <p:cBhvr additive="base">
                                        <p:cTn id="66" dur="500" fill="hold"/>
                                        <p:tgtEl>
                                          <p:spTgt spid="90"/>
                                        </p:tgtEl>
                                        <p:attrNameLst>
                                          <p:attrName>ppt_y</p:attrName>
                                        </p:attrNameLst>
                                      </p:cBhvr>
                                      <p:tavLst>
                                        <p:tav tm="0">
                                          <p:val>
                                            <p:strVal val="1+#ppt_h/2"/>
                                          </p:val>
                                        </p:tav>
                                        <p:tav tm="100000">
                                          <p:val>
                                            <p:strVal val="#ppt_y"/>
                                          </p:val>
                                        </p:tav>
                                      </p:tavLst>
                                    </p:anim>
                                  </p:childTnLst>
                                </p:cTn>
                              </p:par>
                            </p:childTnLst>
                          </p:cTn>
                        </p:par>
                        <p:par>
                          <p:cTn id="67" fill="hold">
                            <p:stCondLst>
                              <p:cond delay="2800"/>
                            </p:stCondLst>
                            <p:childTnLst>
                              <p:par>
                                <p:cTn id="68" presetID="63" presetClass="path" presetSubtype="0" fill="hold" nodeType="afterEffect">
                                  <p:stCondLst>
                                    <p:cond delay="0"/>
                                  </p:stCondLst>
                                  <p:childTnLst>
                                    <p:animMotion origin="layout" path="M 0 0 L 0.25 0 E" pathEditMode="relative" ptsTypes="">
                                      <p:cBhvr>
                                        <p:cTn id="69" dur="500" fill="hold"/>
                                        <p:tgtEl>
                                          <p:spTgt spid="89"/>
                                        </p:tgtEl>
                                        <p:attrNameLst>
                                          <p:attrName>ppt_x</p:attrName>
                                          <p:attrName>ppt_y</p:attrName>
                                        </p:attrNameLst>
                                      </p:cBhvr>
                                    </p:animMotion>
                                  </p:childTnLst>
                                </p:cTn>
                              </p:par>
                              <p:par>
                                <p:cTn id="70" presetID="35" presetClass="path" presetSubtype="0" fill="hold" nodeType="withEffect">
                                  <p:stCondLst>
                                    <p:cond delay="0"/>
                                  </p:stCondLst>
                                  <p:childTnLst>
                                    <p:animMotion origin="layout" path="M 0 0 L -0.25 0 E" pathEditMode="relative" ptsTypes="">
                                      <p:cBhvr>
                                        <p:cTn id="71" dur="500" fill="hold"/>
                                        <p:tgtEl>
                                          <p:spTgt spid="90"/>
                                        </p:tgtEl>
                                        <p:attrNameLst>
                                          <p:attrName>ppt_x</p:attrName>
                                          <p:attrName>ppt_y</p:attrName>
                                        </p:attrNameLst>
                                      </p:cBhvr>
                                    </p:animMotion>
                                  </p:childTnLst>
                                </p:cTn>
                              </p:par>
                              <p:par>
                                <p:cTn id="72" presetID="10" presetClass="exit" presetSubtype="0" fill="hold" nodeType="withEffect">
                                  <p:stCondLst>
                                    <p:cond delay="200"/>
                                  </p:stCondLst>
                                  <p:childTnLst>
                                    <p:animEffect transition="out" filter="fade">
                                      <p:cBhvr>
                                        <p:cTn id="73" dur="300"/>
                                        <p:tgtEl>
                                          <p:spTgt spid="90"/>
                                        </p:tgtEl>
                                      </p:cBhvr>
                                    </p:animEffect>
                                    <p:set>
                                      <p:cBhvr>
                                        <p:cTn id="74" dur="1" fill="hold">
                                          <p:stCondLst>
                                            <p:cond delay="299"/>
                                          </p:stCondLst>
                                        </p:cTn>
                                        <p:tgtEl>
                                          <p:spTgt spid="90"/>
                                        </p:tgtEl>
                                        <p:attrNameLst>
                                          <p:attrName>style.visibility</p:attrName>
                                        </p:attrNameLst>
                                      </p:cBhvr>
                                      <p:to>
                                        <p:strVal val="hidden"/>
                                      </p:to>
                                    </p:set>
                                  </p:childTnLst>
                                </p:cTn>
                              </p:par>
                              <p:par>
                                <p:cTn id="75" presetID="10" presetClass="exit" presetSubtype="0" fill="hold" nodeType="withEffect">
                                  <p:stCondLst>
                                    <p:cond delay="200"/>
                                  </p:stCondLst>
                                  <p:childTnLst>
                                    <p:animEffect transition="out" filter="fade">
                                      <p:cBhvr>
                                        <p:cTn id="76" dur="300"/>
                                        <p:tgtEl>
                                          <p:spTgt spid="89"/>
                                        </p:tgtEl>
                                      </p:cBhvr>
                                    </p:animEffect>
                                    <p:set>
                                      <p:cBhvr>
                                        <p:cTn id="77" dur="1" fill="hold">
                                          <p:stCondLst>
                                            <p:cond delay="299"/>
                                          </p:stCondLst>
                                        </p:cTn>
                                        <p:tgtEl>
                                          <p:spTgt spid="89"/>
                                        </p:tgtEl>
                                        <p:attrNameLst>
                                          <p:attrName>style.visibility</p:attrName>
                                        </p:attrNameLst>
                                      </p:cBhvr>
                                      <p:to>
                                        <p:strVal val="hidden"/>
                                      </p:to>
                                    </p:set>
                                  </p:childTnLst>
                                </p:cTn>
                              </p:par>
                            </p:childTnLst>
                          </p:cTn>
                        </p:par>
                        <p:par>
                          <p:cTn id="78" fill="hold">
                            <p:stCondLst>
                              <p:cond delay="3300"/>
                            </p:stCondLst>
                            <p:childTnLst>
                              <p:par>
                                <p:cTn id="79" presetID="22" presetClass="entr" presetSubtype="8" fill="hold" grpId="0" nodeType="afterEffect">
                                  <p:stCondLst>
                                    <p:cond delay="0"/>
                                  </p:stCondLst>
                                  <p:childTnLst>
                                    <p:set>
                                      <p:cBhvr>
                                        <p:cTn id="80" dur="1" fill="hold">
                                          <p:stCondLst>
                                            <p:cond delay="0"/>
                                          </p:stCondLst>
                                        </p:cTn>
                                        <p:tgtEl>
                                          <p:spTgt spid="68"/>
                                        </p:tgtEl>
                                        <p:attrNameLst>
                                          <p:attrName>style.visibility</p:attrName>
                                        </p:attrNameLst>
                                      </p:cBhvr>
                                      <p:to>
                                        <p:strVal val="visible"/>
                                      </p:to>
                                    </p:set>
                                    <p:animEffect transition="in" filter="wipe(left)">
                                      <p:cBhvr>
                                        <p:cTn id="81" dur="500"/>
                                        <p:tgtEl>
                                          <p:spTgt spid="68"/>
                                        </p:tgtEl>
                                      </p:cBhvr>
                                    </p:animEffect>
                                  </p:childTnLst>
                                </p:cTn>
                              </p:par>
                              <p:par>
                                <p:cTn id="82" presetID="22" presetClass="entr" presetSubtype="8" fill="hold" grpId="0" nodeType="withEffect">
                                  <p:stCondLst>
                                    <p:cond delay="100"/>
                                  </p:stCondLst>
                                  <p:childTnLst>
                                    <p:set>
                                      <p:cBhvr>
                                        <p:cTn id="83" dur="1" fill="hold">
                                          <p:stCondLst>
                                            <p:cond delay="0"/>
                                          </p:stCondLst>
                                        </p:cTn>
                                        <p:tgtEl>
                                          <p:spTgt spid="69"/>
                                        </p:tgtEl>
                                        <p:attrNameLst>
                                          <p:attrName>style.visibility</p:attrName>
                                        </p:attrNameLst>
                                      </p:cBhvr>
                                      <p:to>
                                        <p:strVal val="visible"/>
                                      </p:to>
                                    </p:set>
                                    <p:animEffect transition="in" filter="wipe(left)">
                                      <p:cBhvr>
                                        <p:cTn id="84" dur="500"/>
                                        <p:tgtEl>
                                          <p:spTgt spid="69"/>
                                        </p:tgtEl>
                                      </p:cBhvr>
                                    </p:animEffect>
                                  </p:childTnLst>
                                </p:cTn>
                              </p:par>
                              <p:par>
                                <p:cTn id="85" presetID="22" presetClass="entr" presetSubtype="8" fill="hold" grpId="0" nodeType="withEffect">
                                  <p:stCondLst>
                                    <p:cond delay="200"/>
                                  </p:stCondLst>
                                  <p:childTnLst>
                                    <p:set>
                                      <p:cBhvr>
                                        <p:cTn id="86" dur="1" fill="hold">
                                          <p:stCondLst>
                                            <p:cond delay="0"/>
                                          </p:stCondLst>
                                        </p:cTn>
                                        <p:tgtEl>
                                          <p:spTgt spid="70"/>
                                        </p:tgtEl>
                                        <p:attrNameLst>
                                          <p:attrName>style.visibility</p:attrName>
                                        </p:attrNameLst>
                                      </p:cBhvr>
                                      <p:to>
                                        <p:strVal val="visible"/>
                                      </p:to>
                                    </p:set>
                                    <p:animEffect transition="in" filter="wipe(left)">
                                      <p:cBhvr>
                                        <p:cTn id="87" dur="500"/>
                                        <p:tgtEl>
                                          <p:spTgt spid="70"/>
                                        </p:tgtEl>
                                      </p:cBhvr>
                                    </p:animEffect>
                                  </p:childTnLst>
                                </p:cTn>
                              </p:par>
                              <p:par>
                                <p:cTn id="88" presetID="22" presetClass="entr" presetSubtype="8" fill="hold" grpId="0" nodeType="withEffect">
                                  <p:stCondLst>
                                    <p:cond delay="300"/>
                                  </p:stCondLst>
                                  <p:childTnLst>
                                    <p:set>
                                      <p:cBhvr>
                                        <p:cTn id="89" dur="1" fill="hold">
                                          <p:stCondLst>
                                            <p:cond delay="0"/>
                                          </p:stCondLst>
                                        </p:cTn>
                                        <p:tgtEl>
                                          <p:spTgt spid="71"/>
                                        </p:tgtEl>
                                        <p:attrNameLst>
                                          <p:attrName>style.visibility</p:attrName>
                                        </p:attrNameLst>
                                      </p:cBhvr>
                                      <p:to>
                                        <p:strVal val="visible"/>
                                      </p:to>
                                    </p:set>
                                    <p:animEffect transition="in" filter="wipe(left)">
                                      <p:cBhvr>
                                        <p:cTn id="90" dur="500"/>
                                        <p:tgtEl>
                                          <p:spTgt spid="71"/>
                                        </p:tgtEl>
                                      </p:cBhvr>
                                    </p:animEffect>
                                  </p:childTnLst>
                                </p:cTn>
                              </p:par>
                              <p:par>
                                <p:cTn id="91" presetID="22" presetClass="entr" presetSubtype="8" fill="hold" grpId="0" nodeType="withEffect">
                                  <p:stCondLst>
                                    <p:cond delay="400"/>
                                  </p:stCondLst>
                                  <p:childTnLst>
                                    <p:set>
                                      <p:cBhvr>
                                        <p:cTn id="92" dur="1" fill="hold">
                                          <p:stCondLst>
                                            <p:cond delay="0"/>
                                          </p:stCondLst>
                                        </p:cTn>
                                        <p:tgtEl>
                                          <p:spTgt spid="72"/>
                                        </p:tgtEl>
                                        <p:attrNameLst>
                                          <p:attrName>style.visibility</p:attrName>
                                        </p:attrNameLst>
                                      </p:cBhvr>
                                      <p:to>
                                        <p:strVal val="visible"/>
                                      </p:to>
                                    </p:set>
                                    <p:animEffect transition="in" filter="wipe(left)">
                                      <p:cBhvr>
                                        <p:cTn id="93" dur="500"/>
                                        <p:tgtEl>
                                          <p:spTgt spid="72"/>
                                        </p:tgtEl>
                                      </p:cBhvr>
                                    </p:animEffect>
                                  </p:childTnLst>
                                </p:cTn>
                              </p:par>
                              <p:par>
                                <p:cTn id="94" presetID="22" presetClass="entr" presetSubtype="8" fill="hold" grpId="0" nodeType="withEffect">
                                  <p:stCondLst>
                                    <p:cond delay="500"/>
                                  </p:stCondLst>
                                  <p:childTnLst>
                                    <p:set>
                                      <p:cBhvr>
                                        <p:cTn id="95" dur="1" fill="hold">
                                          <p:stCondLst>
                                            <p:cond delay="0"/>
                                          </p:stCondLst>
                                        </p:cTn>
                                        <p:tgtEl>
                                          <p:spTgt spid="73"/>
                                        </p:tgtEl>
                                        <p:attrNameLst>
                                          <p:attrName>style.visibility</p:attrName>
                                        </p:attrNameLst>
                                      </p:cBhvr>
                                      <p:to>
                                        <p:strVal val="visible"/>
                                      </p:to>
                                    </p:set>
                                    <p:animEffect transition="in" filter="wipe(left)">
                                      <p:cBhvr>
                                        <p:cTn id="96" dur="500"/>
                                        <p:tgtEl>
                                          <p:spTgt spid="73"/>
                                        </p:tgtEl>
                                      </p:cBhvr>
                                    </p:animEffect>
                                  </p:childTnLst>
                                </p:cTn>
                              </p:par>
                              <p:par>
                                <p:cTn id="97" presetID="22" presetClass="entr" presetSubtype="8" fill="hold" grpId="0" nodeType="withEffect">
                                  <p:stCondLst>
                                    <p:cond delay="600"/>
                                  </p:stCondLst>
                                  <p:childTnLst>
                                    <p:set>
                                      <p:cBhvr>
                                        <p:cTn id="98" dur="1" fill="hold">
                                          <p:stCondLst>
                                            <p:cond delay="0"/>
                                          </p:stCondLst>
                                        </p:cTn>
                                        <p:tgtEl>
                                          <p:spTgt spid="74"/>
                                        </p:tgtEl>
                                        <p:attrNameLst>
                                          <p:attrName>style.visibility</p:attrName>
                                        </p:attrNameLst>
                                      </p:cBhvr>
                                      <p:to>
                                        <p:strVal val="visible"/>
                                      </p:to>
                                    </p:set>
                                    <p:animEffect transition="in" filter="wipe(left)">
                                      <p:cBhvr>
                                        <p:cTn id="99" dur="500"/>
                                        <p:tgtEl>
                                          <p:spTgt spid="74"/>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54"/>
                                        </p:tgtEl>
                                        <p:attrNameLst>
                                          <p:attrName>style.visibility</p:attrName>
                                        </p:attrNameLst>
                                      </p:cBhvr>
                                      <p:to>
                                        <p:strVal val="visible"/>
                                      </p:to>
                                    </p:set>
                                    <p:animEffect transition="in" filter="wipe(right)">
                                      <p:cBhvr>
                                        <p:cTn id="102" dur="500"/>
                                        <p:tgtEl>
                                          <p:spTgt spid="54"/>
                                        </p:tgtEl>
                                      </p:cBhvr>
                                    </p:animEffect>
                                  </p:childTnLst>
                                </p:cTn>
                              </p:par>
                              <p:par>
                                <p:cTn id="103" presetID="22" presetClass="entr" presetSubtype="2" fill="hold" grpId="0" nodeType="withEffect">
                                  <p:stCondLst>
                                    <p:cond delay="100"/>
                                  </p:stCondLst>
                                  <p:childTnLst>
                                    <p:set>
                                      <p:cBhvr>
                                        <p:cTn id="104" dur="1" fill="hold">
                                          <p:stCondLst>
                                            <p:cond delay="0"/>
                                          </p:stCondLst>
                                        </p:cTn>
                                        <p:tgtEl>
                                          <p:spTgt spid="55"/>
                                        </p:tgtEl>
                                        <p:attrNameLst>
                                          <p:attrName>style.visibility</p:attrName>
                                        </p:attrNameLst>
                                      </p:cBhvr>
                                      <p:to>
                                        <p:strVal val="visible"/>
                                      </p:to>
                                    </p:set>
                                    <p:animEffect transition="in" filter="wipe(right)">
                                      <p:cBhvr>
                                        <p:cTn id="105" dur="500"/>
                                        <p:tgtEl>
                                          <p:spTgt spid="55"/>
                                        </p:tgtEl>
                                      </p:cBhvr>
                                    </p:animEffect>
                                  </p:childTnLst>
                                </p:cTn>
                              </p:par>
                              <p:par>
                                <p:cTn id="106" presetID="22" presetClass="entr" presetSubtype="2" fill="hold" grpId="0" nodeType="withEffect">
                                  <p:stCondLst>
                                    <p:cond delay="200"/>
                                  </p:stCondLst>
                                  <p:childTnLst>
                                    <p:set>
                                      <p:cBhvr>
                                        <p:cTn id="107" dur="1" fill="hold">
                                          <p:stCondLst>
                                            <p:cond delay="0"/>
                                          </p:stCondLst>
                                        </p:cTn>
                                        <p:tgtEl>
                                          <p:spTgt spid="56"/>
                                        </p:tgtEl>
                                        <p:attrNameLst>
                                          <p:attrName>style.visibility</p:attrName>
                                        </p:attrNameLst>
                                      </p:cBhvr>
                                      <p:to>
                                        <p:strVal val="visible"/>
                                      </p:to>
                                    </p:set>
                                    <p:animEffect transition="in" filter="wipe(right)">
                                      <p:cBhvr>
                                        <p:cTn id="108" dur="500"/>
                                        <p:tgtEl>
                                          <p:spTgt spid="56"/>
                                        </p:tgtEl>
                                      </p:cBhvr>
                                    </p:animEffect>
                                  </p:childTnLst>
                                </p:cTn>
                              </p:par>
                              <p:par>
                                <p:cTn id="109" presetID="22" presetClass="entr" presetSubtype="2" fill="hold" grpId="0" nodeType="withEffect">
                                  <p:stCondLst>
                                    <p:cond delay="300"/>
                                  </p:stCondLst>
                                  <p:childTnLst>
                                    <p:set>
                                      <p:cBhvr>
                                        <p:cTn id="110" dur="1" fill="hold">
                                          <p:stCondLst>
                                            <p:cond delay="0"/>
                                          </p:stCondLst>
                                        </p:cTn>
                                        <p:tgtEl>
                                          <p:spTgt spid="57"/>
                                        </p:tgtEl>
                                        <p:attrNameLst>
                                          <p:attrName>style.visibility</p:attrName>
                                        </p:attrNameLst>
                                      </p:cBhvr>
                                      <p:to>
                                        <p:strVal val="visible"/>
                                      </p:to>
                                    </p:set>
                                    <p:animEffect transition="in" filter="wipe(right)">
                                      <p:cBhvr>
                                        <p:cTn id="111" dur="500"/>
                                        <p:tgtEl>
                                          <p:spTgt spid="57"/>
                                        </p:tgtEl>
                                      </p:cBhvr>
                                    </p:animEffect>
                                  </p:childTnLst>
                                </p:cTn>
                              </p:par>
                              <p:par>
                                <p:cTn id="112" presetID="22" presetClass="entr" presetSubtype="2" fill="hold" grpId="0" nodeType="withEffect">
                                  <p:stCondLst>
                                    <p:cond delay="400"/>
                                  </p:stCondLst>
                                  <p:childTnLst>
                                    <p:set>
                                      <p:cBhvr>
                                        <p:cTn id="113" dur="1" fill="hold">
                                          <p:stCondLst>
                                            <p:cond delay="0"/>
                                          </p:stCondLst>
                                        </p:cTn>
                                        <p:tgtEl>
                                          <p:spTgt spid="58"/>
                                        </p:tgtEl>
                                        <p:attrNameLst>
                                          <p:attrName>style.visibility</p:attrName>
                                        </p:attrNameLst>
                                      </p:cBhvr>
                                      <p:to>
                                        <p:strVal val="visible"/>
                                      </p:to>
                                    </p:set>
                                    <p:animEffect transition="in" filter="wipe(right)">
                                      <p:cBhvr>
                                        <p:cTn id="114" dur="500"/>
                                        <p:tgtEl>
                                          <p:spTgt spid="58"/>
                                        </p:tgtEl>
                                      </p:cBhvr>
                                    </p:animEffect>
                                  </p:childTnLst>
                                </p:cTn>
                              </p:par>
                              <p:par>
                                <p:cTn id="115" presetID="22" presetClass="entr" presetSubtype="2" fill="hold" grpId="0" nodeType="withEffect">
                                  <p:stCondLst>
                                    <p:cond delay="500"/>
                                  </p:stCondLst>
                                  <p:childTnLst>
                                    <p:set>
                                      <p:cBhvr>
                                        <p:cTn id="116" dur="1" fill="hold">
                                          <p:stCondLst>
                                            <p:cond delay="0"/>
                                          </p:stCondLst>
                                        </p:cTn>
                                        <p:tgtEl>
                                          <p:spTgt spid="59"/>
                                        </p:tgtEl>
                                        <p:attrNameLst>
                                          <p:attrName>style.visibility</p:attrName>
                                        </p:attrNameLst>
                                      </p:cBhvr>
                                      <p:to>
                                        <p:strVal val="visible"/>
                                      </p:to>
                                    </p:set>
                                    <p:animEffect transition="in" filter="wipe(right)">
                                      <p:cBhvr>
                                        <p:cTn id="117" dur="500"/>
                                        <p:tgtEl>
                                          <p:spTgt spid="59"/>
                                        </p:tgtEl>
                                      </p:cBhvr>
                                    </p:animEffect>
                                  </p:childTnLst>
                                </p:cTn>
                              </p:par>
                              <p:par>
                                <p:cTn id="118" presetID="22" presetClass="entr" presetSubtype="2" fill="hold" grpId="0" nodeType="withEffect">
                                  <p:stCondLst>
                                    <p:cond delay="600"/>
                                  </p:stCondLst>
                                  <p:childTnLst>
                                    <p:set>
                                      <p:cBhvr>
                                        <p:cTn id="119" dur="1" fill="hold">
                                          <p:stCondLst>
                                            <p:cond delay="0"/>
                                          </p:stCondLst>
                                        </p:cTn>
                                        <p:tgtEl>
                                          <p:spTgt spid="60"/>
                                        </p:tgtEl>
                                        <p:attrNameLst>
                                          <p:attrName>style.visibility</p:attrName>
                                        </p:attrNameLst>
                                      </p:cBhvr>
                                      <p:to>
                                        <p:strVal val="visible"/>
                                      </p:to>
                                    </p:set>
                                    <p:animEffect transition="in" filter="wipe(right)">
                                      <p:cBhvr>
                                        <p:cTn id="120" dur="500"/>
                                        <p:tgtEl>
                                          <p:spTgt spid="60"/>
                                        </p:tgtEl>
                                      </p:cBhvr>
                                    </p:animEffect>
                                  </p:childTnLst>
                                </p:cTn>
                              </p:par>
                            </p:childTnLst>
                          </p:cTn>
                        </p:par>
                        <p:par>
                          <p:cTn id="121" fill="hold">
                            <p:stCondLst>
                              <p:cond delay="4400"/>
                            </p:stCondLst>
                            <p:childTnLst>
                              <p:par>
                                <p:cTn id="122" presetID="22" presetClass="entr" presetSubtype="8" fill="hold" grpId="0" nodeType="afterEffect">
                                  <p:stCondLst>
                                    <p:cond delay="0"/>
                                  </p:stCondLst>
                                  <p:childTnLst>
                                    <p:set>
                                      <p:cBhvr>
                                        <p:cTn id="123" dur="1" fill="hold">
                                          <p:stCondLst>
                                            <p:cond delay="0"/>
                                          </p:stCondLst>
                                        </p:cTn>
                                        <p:tgtEl>
                                          <p:spTgt spid="75"/>
                                        </p:tgtEl>
                                        <p:attrNameLst>
                                          <p:attrName>style.visibility</p:attrName>
                                        </p:attrNameLst>
                                      </p:cBhvr>
                                      <p:to>
                                        <p:strVal val="visible"/>
                                      </p:to>
                                    </p:set>
                                    <p:animEffect transition="in" filter="wipe(left)">
                                      <p:cBhvr>
                                        <p:cTn id="124" dur="500"/>
                                        <p:tgtEl>
                                          <p:spTgt spid="75"/>
                                        </p:tgtEl>
                                      </p:cBhvr>
                                    </p:animEffect>
                                  </p:childTnLst>
                                </p:cTn>
                              </p:par>
                              <p:par>
                                <p:cTn id="125" presetID="22" presetClass="entr" presetSubtype="8" fill="hold" grpId="0" nodeType="withEffect">
                                  <p:stCondLst>
                                    <p:cond delay="0"/>
                                  </p:stCondLst>
                                  <p:childTnLst>
                                    <p:set>
                                      <p:cBhvr>
                                        <p:cTn id="126" dur="1" fill="hold">
                                          <p:stCondLst>
                                            <p:cond delay="0"/>
                                          </p:stCondLst>
                                        </p:cTn>
                                        <p:tgtEl>
                                          <p:spTgt spid="76"/>
                                        </p:tgtEl>
                                        <p:attrNameLst>
                                          <p:attrName>style.visibility</p:attrName>
                                        </p:attrNameLst>
                                      </p:cBhvr>
                                      <p:to>
                                        <p:strVal val="visible"/>
                                      </p:to>
                                    </p:set>
                                    <p:animEffect transition="in" filter="wipe(left)">
                                      <p:cBhvr>
                                        <p:cTn id="127" dur="500"/>
                                        <p:tgtEl>
                                          <p:spTgt spid="76"/>
                                        </p:tgtEl>
                                      </p:cBhvr>
                                    </p:animEffect>
                                  </p:childTnLst>
                                </p:cTn>
                              </p:par>
                              <p:par>
                                <p:cTn id="128" presetID="22" presetClass="entr" presetSubtype="8" fill="hold" grpId="0" nodeType="withEffect">
                                  <p:stCondLst>
                                    <p:cond delay="0"/>
                                  </p:stCondLst>
                                  <p:childTnLst>
                                    <p:set>
                                      <p:cBhvr>
                                        <p:cTn id="129" dur="1" fill="hold">
                                          <p:stCondLst>
                                            <p:cond delay="0"/>
                                          </p:stCondLst>
                                        </p:cTn>
                                        <p:tgtEl>
                                          <p:spTgt spid="77"/>
                                        </p:tgtEl>
                                        <p:attrNameLst>
                                          <p:attrName>style.visibility</p:attrName>
                                        </p:attrNameLst>
                                      </p:cBhvr>
                                      <p:to>
                                        <p:strVal val="visible"/>
                                      </p:to>
                                    </p:set>
                                    <p:animEffect transition="in" filter="wipe(left)">
                                      <p:cBhvr>
                                        <p:cTn id="130" dur="500"/>
                                        <p:tgtEl>
                                          <p:spTgt spid="77"/>
                                        </p:tgtEl>
                                      </p:cBhvr>
                                    </p:animEffect>
                                  </p:childTnLst>
                                </p:cTn>
                              </p:par>
                              <p:par>
                                <p:cTn id="131" presetID="22" presetClass="entr" presetSubtype="8" fill="hold" grpId="0" nodeType="withEffect">
                                  <p:stCondLst>
                                    <p:cond delay="0"/>
                                  </p:stCondLst>
                                  <p:childTnLst>
                                    <p:set>
                                      <p:cBhvr>
                                        <p:cTn id="132" dur="1" fill="hold">
                                          <p:stCondLst>
                                            <p:cond delay="0"/>
                                          </p:stCondLst>
                                        </p:cTn>
                                        <p:tgtEl>
                                          <p:spTgt spid="78"/>
                                        </p:tgtEl>
                                        <p:attrNameLst>
                                          <p:attrName>style.visibility</p:attrName>
                                        </p:attrNameLst>
                                      </p:cBhvr>
                                      <p:to>
                                        <p:strVal val="visible"/>
                                      </p:to>
                                    </p:set>
                                    <p:animEffect transition="in" filter="wipe(left)">
                                      <p:cBhvr>
                                        <p:cTn id="133" dur="500"/>
                                        <p:tgtEl>
                                          <p:spTgt spid="78"/>
                                        </p:tgtEl>
                                      </p:cBhvr>
                                    </p:animEffect>
                                  </p:childTnLst>
                                </p:cTn>
                              </p:par>
                              <p:par>
                                <p:cTn id="134" presetID="22" presetClass="entr" presetSubtype="8" fill="hold" grpId="0" nodeType="withEffect">
                                  <p:stCondLst>
                                    <p:cond delay="0"/>
                                  </p:stCondLst>
                                  <p:childTnLst>
                                    <p:set>
                                      <p:cBhvr>
                                        <p:cTn id="135" dur="1" fill="hold">
                                          <p:stCondLst>
                                            <p:cond delay="0"/>
                                          </p:stCondLst>
                                        </p:cTn>
                                        <p:tgtEl>
                                          <p:spTgt spid="79"/>
                                        </p:tgtEl>
                                        <p:attrNameLst>
                                          <p:attrName>style.visibility</p:attrName>
                                        </p:attrNameLst>
                                      </p:cBhvr>
                                      <p:to>
                                        <p:strVal val="visible"/>
                                      </p:to>
                                    </p:set>
                                    <p:animEffect transition="in" filter="wipe(left)">
                                      <p:cBhvr>
                                        <p:cTn id="136" dur="500"/>
                                        <p:tgtEl>
                                          <p:spTgt spid="79"/>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80"/>
                                        </p:tgtEl>
                                        <p:attrNameLst>
                                          <p:attrName>style.visibility</p:attrName>
                                        </p:attrNameLst>
                                      </p:cBhvr>
                                      <p:to>
                                        <p:strVal val="visible"/>
                                      </p:to>
                                    </p:set>
                                    <p:animEffect transition="in" filter="wipe(left)">
                                      <p:cBhvr>
                                        <p:cTn id="139" dur="500"/>
                                        <p:tgtEl>
                                          <p:spTgt spid="80"/>
                                        </p:tgtEl>
                                      </p:cBhvr>
                                    </p:animEffect>
                                  </p:childTnLst>
                                </p:cTn>
                              </p:par>
                              <p:par>
                                <p:cTn id="140" presetID="22" presetClass="entr" presetSubtype="8" fill="hold" grpId="0" nodeType="withEffect">
                                  <p:stCondLst>
                                    <p:cond delay="0"/>
                                  </p:stCondLst>
                                  <p:childTnLst>
                                    <p:set>
                                      <p:cBhvr>
                                        <p:cTn id="141" dur="1" fill="hold">
                                          <p:stCondLst>
                                            <p:cond delay="0"/>
                                          </p:stCondLst>
                                        </p:cTn>
                                        <p:tgtEl>
                                          <p:spTgt spid="81"/>
                                        </p:tgtEl>
                                        <p:attrNameLst>
                                          <p:attrName>style.visibility</p:attrName>
                                        </p:attrNameLst>
                                      </p:cBhvr>
                                      <p:to>
                                        <p:strVal val="visible"/>
                                      </p:to>
                                    </p:set>
                                    <p:animEffect transition="in" filter="wipe(left)">
                                      <p:cBhvr>
                                        <p:cTn id="142" dur="500"/>
                                        <p:tgtEl>
                                          <p:spTgt spid="81"/>
                                        </p:tgtEl>
                                      </p:cBhvr>
                                    </p:animEffect>
                                  </p:childTnLst>
                                </p:cTn>
                              </p:par>
                              <p:par>
                                <p:cTn id="143" presetID="22" presetClass="entr" presetSubtype="2" fill="hold" grpId="0" nodeType="withEffect">
                                  <p:stCondLst>
                                    <p:cond delay="0"/>
                                  </p:stCondLst>
                                  <p:childTnLst>
                                    <p:set>
                                      <p:cBhvr>
                                        <p:cTn id="144" dur="1" fill="hold">
                                          <p:stCondLst>
                                            <p:cond delay="0"/>
                                          </p:stCondLst>
                                        </p:cTn>
                                        <p:tgtEl>
                                          <p:spTgt spid="61"/>
                                        </p:tgtEl>
                                        <p:attrNameLst>
                                          <p:attrName>style.visibility</p:attrName>
                                        </p:attrNameLst>
                                      </p:cBhvr>
                                      <p:to>
                                        <p:strVal val="visible"/>
                                      </p:to>
                                    </p:set>
                                    <p:animEffect transition="in" filter="wipe(right)">
                                      <p:cBhvr>
                                        <p:cTn id="145" dur="500"/>
                                        <p:tgtEl>
                                          <p:spTgt spid="61"/>
                                        </p:tgtEl>
                                      </p:cBhvr>
                                    </p:animEffect>
                                  </p:childTnLst>
                                </p:cTn>
                              </p:par>
                              <p:par>
                                <p:cTn id="146" presetID="22" presetClass="entr" presetSubtype="2" fill="hold" grpId="0" nodeType="withEffect">
                                  <p:stCondLst>
                                    <p:cond delay="0"/>
                                  </p:stCondLst>
                                  <p:childTnLst>
                                    <p:set>
                                      <p:cBhvr>
                                        <p:cTn id="147" dur="1" fill="hold">
                                          <p:stCondLst>
                                            <p:cond delay="0"/>
                                          </p:stCondLst>
                                        </p:cTn>
                                        <p:tgtEl>
                                          <p:spTgt spid="62"/>
                                        </p:tgtEl>
                                        <p:attrNameLst>
                                          <p:attrName>style.visibility</p:attrName>
                                        </p:attrNameLst>
                                      </p:cBhvr>
                                      <p:to>
                                        <p:strVal val="visible"/>
                                      </p:to>
                                    </p:set>
                                    <p:animEffect transition="in" filter="wipe(right)">
                                      <p:cBhvr>
                                        <p:cTn id="148" dur="500"/>
                                        <p:tgtEl>
                                          <p:spTgt spid="62"/>
                                        </p:tgtEl>
                                      </p:cBhvr>
                                    </p:animEffect>
                                  </p:childTnLst>
                                </p:cTn>
                              </p:par>
                              <p:par>
                                <p:cTn id="149" presetID="22" presetClass="entr" presetSubtype="2" fill="hold" grpId="0" nodeType="withEffect">
                                  <p:stCondLst>
                                    <p:cond delay="0"/>
                                  </p:stCondLst>
                                  <p:childTnLst>
                                    <p:set>
                                      <p:cBhvr>
                                        <p:cTn id="150" dur="1" fill="hold">
                                          <p:stCondLst>
                                            <p:cond delay="0"/>
                                          </p:stCondLst>
                                        </p:cTn>
                                        <p:tgtEl>
                                          <p:spTgt spid="63"/>
                                        </p:tgtEl>
                                        <p:attrNameLst>
                                          <p:attrName>style.visibility</p:attrName>
                                        </p:attrNameLst>
                                      </p:cBhvr>
                                      <p:to>
                                        <p:strVal val="visible"/>
                                      </p:to>
                                    </p:set>
                                    <p:animEffect transition="in" filter="wipe(right)">
                                      <p:cBhvr>
                                        <p:cTn id="151" dur="500"/>
                                        <p:tgtEl>
                                          <p:spTgt spid="63"/>
                                        </p:tgtEl>
                                      </p:cBhvr>
                                    </p:animEffect>
                                  </p:childTnLst>
                                </p:cTn>
                              </p:par>
                              <p:par>
                                <p:cTn id="152" presetID="22" presetClass="entr" presetSubtype="2" fill="hold" grpId="0" nodeType="withEffect">
                                  <p:stCondLst>
                                    <p:cond delay="0"/>
                                  </p:stCondLst>
                                  <p:childTnLst>
                                    <p:set>
                                      <p:cBhvr>
                                        <p:cTn id="153" dur="1" fill="hold">
                                          <p:stCondLst>
                                            <p:cond delay="0"/>
                                          </p:stCondLst>
                                        </p:cTn>
                                        <p:tgtEl>
                                          <p:spTgt spid="64"/>
                                        </p:tgtEl>
                                        <p:attrNameLst>
                                          <p:attrName>style.visibility</p:attrName>
                                        </p:attrNameLst>
                                      </p:cBhvr>
                                      <p:to>
                                        <p:strVal val="visible"/>
                                      </p:to>
                                    </p:set>
                                    <p:animEffect transition="in" filter="wipe(right)">
                                      <p:cBhvr>
                                        <p:cTn id="154" dur="500"/>
                                        <p:tgtEl>
                                          <p:spTgt spid="64"/>
                                        </p:tgtEl>
                                      </p:cBhvr>
                                    </p:animEffect>
                                  </p:childTnLst>
                                </p:cTn>
                              </p:par>
                              <p:par>
                                <p:cTn id="155" presetID="22" presetClass="entr" presetSubtype="2" fill="hold" grpId="0" nodeType="withEffect">
                                  <p:stCondLst>
                                    <p:cond delay="0"/>
                                  </p:stCondLst>
                                  <p:childTnLst>
                                    <p:set>
                                      <p:cBhvr>
                                        <p:cTn id="156" dur="1" fill="hold">
                                          <p:stCondLst>
                                            <p:cond delay="0"/>
                                          </p:stCondLst>
                                        </p:cTn>
                                        <p:tgtEl>
                                          <p:spTgt spid="65"/>
                                        </p:tgtEl>
                                        <p:attrNameLst>
                                          <p:attrName>style.visibility</p:attrName>
                                        </p:attrNameLst>
                                      </p:cBhvr>
                                      <p:to>
                                        <p:strVal val="visible"/>
                                      </p:to>
                                    </p:set>
                                    <p:animEffect transition="in" filter="wipe(right)">
                                      <p:cBhvr>
                                        <p:cTn id="157" dur="500"/>
                                        <p:tgtEl>
                                          <p:spTgt spid="65"/>
                                        </p:tgtEl>
                                      </p:cBhvr>
                                    </p:animEffect>
                                  </p:childTnLst>
                                </p:cTn>
                              </p:par>
                              <p:par>
                                <p:cTn id="158" presetID="22" presetClass="entr" presetSubtype="2" fill="hold" grpId="0" nodeType="withEffect">
                                  <p:stCondLst>
                                    <p:cond delay="0"/>
                                  </p:stCondLst>
                                  <p:childTnLst>
                                    <p:set>
                                      <p:cBhvr>
                                        <p:cTn id="159" dur="1" fill="hold">
                                          <p:stCondLst>
                                            <p:cond delay="0"/>
                                          </p:stCondLst>
                                        </p:cTn>
                                        <p:tgtEl>
                                          <p:spTgt spid="66"/>
                                        </p:tgtEl>
                                        <p:attrNameLst>
                                          <p:attrName>style.visibility</p:attrName>
                                        </p:attrNameLst>
                                      </p:cBhvr>
                                      <p:to>
                                        <p:strVal val="visible"/>
                                      </p:to>
                                    </p:set>
                                    <p:animEffect transition="in" filter="wipe(right)">
                                      <p:cBhvr>
                                        <p:cTn id="160" dur="500"/>
                                        <p:tgtEl>
                                          <p:spTgt spid="66"/>
                                        </p:tgtEl>
                                      </p:cBhvr>
                                    </p:animEffect>
                                  </p:childTnLst>
                                </p:cTn>
                              </p:par>
                              <p:par>
                                <p:cTn id="161" presetID="22" presetClass="entr" presetSubtype="2" fill="hold" grpId="0" nodeType="withEffect">
                                  <p:stCondLst>
                                    <p:cond delay="0"/>
                                  </p:stCondLst>
                                  <p:childTnLst>
                                    <p:set>
                                      <p:cBhvr>
                                        <p:cTn id="162" dur="1" fill="hold">
                                          <p:stCondLst>
                                            <p:cond delay="0"/>
                                          </p:stCondLst>
                                        </p:cTn>
                                        <p:tgtEl>
                                          <p:spTgt spid="67"/>
                                        </p:tgtEl>
                                        <p:attrNameLst>
                                          <p:attrName>style.visibility</p:attrName>
                                        </p:attrNameLst>
                                      </p:cBhvr>
                                      <p:to>
                                        <p:strVal val="visible"/>
                                      </p:to>
                                    </p:set>
                                    <p:animEffect transition="in" filter="wipe(right)">
                                      <p:cBhvr>
                                        <p:cTn id="163" dur="500"/>
                                        <p:tgtEl>
                                          <p:spTgt spid="67"/>
                                        </p:tgtEl>
                                      </p:cBhvr>
                                    </p:animEffect>
                                  </p:childTnLst>
                                </p:cTn>
                              </p:par>
                            </p:childTnLst>
                          </p:cTn>
                        </p:par>
                        <p:par>
                          <p:cTn id="164" fill="hold">
                            <p:stCondLst>
                              <p:cond delay="4900"/>
                            </p:stCondLst>
                            <p:childTnLst>
                              <p:par>
                                <p:cTn id="165" presetID="10" presetClass="entr" presetSubtype="0" fill="hold" nodeType="afterEffect">
                                  <p:stCondLst>
                                    <p:cond delay="0"/>
                                  </p:stCondLst>
                                  <p:childTnLst>
                                    <p:set>
                                      <p:cBhvr>
                                        <p:cTn id="166" dur="1" fill="hold">
                                          <p:stCondLst>
                                            <p:cond delay="0"/>
                                          </p:stCondLst>
                                        </p:cTn>
                                        <p:tgtEl>
                                          <p:spTgt spid="7"/>
                                        </p:tgtEl>
                                        <p:attrNameLst>
                                          <p:attrName>style.visibility</p:attrName>
                                        </p:attrNameLst>
                                      </p:cBhvr>
                                      <p:to>
                                        <p:strVal val="visible"/>
                                      </p:to>
                                    </p:set>
                                    <p:animEffect transition="in" filter="fade">
                                      <p:cBhvr>
                                        <p:cTn id="167" dur="500"/>
                                        <p:tgtEl>
                                          <p:spTgt spid="7"/>
                                        </p:tgtEl>
                                      </p:cBhvr>
                                    </p:animEffect>
                                  </p:childTnLst>
                                </p:cTn>
                              </p:par>
                              <p:par>
                                <p:cTn id="168" presetID="10" presetClass="entr" presetSubtype="0" fill="hold" nodeType="withEffect">
                                  <p:stCondLst>
                                    <p:cond delay="0"/>
                                  </p:stCondLst>
                                  <p:childTnLst>
                                    <p:set>
                                      <p:cBhvr>
                                        <p:cTn id="169" dur="1" fill="hold">
                                          <p:stCondLst>
                                            <p:cond delay="0"/>
                                          </p:stCondLst>
                                        </p:cTn>
                                        <p:tgtEl>
                                          <p:spTgt spid="19"/>
                                        </p:tgtEl>
                                        <p:attrNameLst>
                                          <p:attrName>style.visibility</p:attrName>
                                        </p:attrNameLst>
                                      </p:cBhvr>
                                      <p:to>
                                        <p:strVal val="visible"/>
                                      </p:to>
                                    </p:set>
                                    <p:animEffect transition="in" filter="fade">
                                      <p:cBhvr>
                                        <p:cTn id="170" dur="500"/>
                                        <p:tgtEl>
                                          <p:spTgt spid="19"/>
                                        </p:tgtEl>
                                      </p:cBhvr>
                                    </p:animEffect>
                                  </p:childTnLst>
                                </p:cTn>
                              </p:par>
                            </p:childTnLst>
                          </p:cTn>
                        </p:par>
                        <p:par>
                          <p:cTn id="171" fill="hold">
                            <p:stCondLst>
                              <p:cond delay="5400"/>
                            </p:stCondLst>
                            <p:childTnLst>
                              <p:par>
                                <p:cTn id="172" presetID="12" presetClass="entr" presetSubtype="4" fill="hold" grpId="0" nodeType="afterEffect">
                                  <p:stCondLst>
                                    <p:cond delay="0"/>
                                  </p:stCondLst>
                                  <p:childTnLst>
                                    <p:set>
                                      <p:cBhvr>
                                        <p:cTn id="173" dur="1" fill="hold">
                                          <p:stCondLst>
                                            <p:cond delay="0"/>
                                          </p:stCondLst>
                                        </p:cTn>
                                        <p:tgtEl>
                                          <p:spTgt spid="34"/>
                                        </p:tgtEl>
                                        <p:attrNameLst>
                                          <p:attrName>style.visibility</p:attrName>
                                        </p:attrNameLst>
                                      </p:cBhvr>
                                      <p:to>
                                        <p:strVal val="visible"/>
                                      </p:to>
                                    </p:set>
                                    <p:anim calcmode="lin" valueType="num">
                                      <p:cBhvr additive="base">
                                        <p:cTn id="174" dur="500"/>
                                        <p:tgtEl>
                                          <p:spTgt spid="34"/>
                                        </p:tgtEl>
                                        <p:attrNameLst>
                                          <p:attrName>ppt_y</p:attrName>
                                        </p:attrNameLst>
                                      </p:cBhvr>
                                      <p:tavLst>
                                        <p:tav tm="0">
                                          <p:val>
                                            <p:strVal val="#ppt_y+#ppt_h*1.125000"/>
                                          </p:val>
                                        </p:tav>
                                        <p:tav tm="100000">
                                          <p:val>
                                            <p:strVal val="#ppt_y"/>
                                          </p:val>
                                        </p:tav>
                                      </p:tavLst>
                                    </p:anim>
                                    <p:animEffect transition="in" filter="wipe(up)">
                                      <p:cBhvr>
                                        <p:cTn id="175" dur="500"/>
                                        <p:tgtEl>
                                          <p:spTgt spid="34"/>
                                        </p:tgtEl>
                                      </p:cBhvr>
                                    </p:animEffect>
                                  </p:childTnLst>
                                </p:cTn>
                              </p:par>
                              <p:par>
                                <p:cTn id="176" presetID="12" presetClass="entr" presetSubtype="4" fill="hold" grpId="0" nodeType="withEffect">
                                  <p:stCondLst>
                                    <p:cond delay="100"/>
                                  </p:stCondLst>
                                  <p:childTnLst>
                                    <p:set>
                                      <p:cBhvr>
                                        <p:cTn id="177" dur="1" fill="hold">
                                          <p:stCondLst>
                                            <p:cond delay="0"/>
                                          </p:stCondLst>
                                        </p:cTn>
                                        <p:tgtEl>
                                          <p:spTgt spid="35"/>
                                        </p:tgtEl>
                                        <p:attrNameLst>
                                          <p:attrName>style.visibility</p:attrName>
                                        </p:attrNameLst>
                                      </p:cBhvr>
                                      <p:to>
                                        <p:strVal val="visible"/>
                                      </p:to>
                                    </p:set>
                                    <p:anim calcmode="lin" valueType="num">
                                      <p:cBhvr additive="base">
                                        <p:cTn id="178" dur="500"/>
                                        <p:tgtEl>
                                          <p:spTgt spid="35"/>
                                        </p:tgtEl>
                                        <p:attrNameLst>
                                          <p:attrName>ppt_y</p:attrName>
                                        </p:attrNameLst>
                                      </p:cBhvr>
                                      <p:tavLst>
                                        <p:tav tm="0">
                                          <p:val>
                                            <p:strVal val="#ppt_y+#ppt_h*1.125000"/>
                                          </p:val>
                                        </p:tav>
                                        <p:tav tm="100000">
                                          <p:val>
                                            <p:strVal val="#ppt_y"/>
                                          </p:val>
                                        </p:tav>
                                      </p:tavLst>
                                    </p:anim>
                                    <p:animEffect transition="in" filter="wipe(up)">
                                      <p:cBhvr>
                                        <p:cTn id="179" dur="500"/>
                                        <p:tgtEl>
                                          <p:spTgt spid="35"/>
                                        </p:tgtEl>
                                      </p:cBhvr>
                                    </p:animEffect>
                                  </p:childTnLst>
                                </p:cTn>
                              </p:par>
                              <p:par>
                                <p:cTn id="180" presetID="12" presetClass="entr" presetSubtype="4" fill="hold" grpId="0" nodeType="withEffect">
                                  <p:stCondLst>
                                    <p:cond delay="200"/>
                                  </p:stCondLst>
                                  <p:childTnLst>
                                    <p:set>
                                      <p:cBhvr>
                                        <p:cTn id="181" dur="1" fill="hold">
                                          <p:stCondLst>
                                            <p:cond delay="0"/>
                                          </p:stCondLst>
                                        </p:cTn>
                                        <p:tgtEl>
                                          <p:spTgt spid="36"/>
                                        </p:tgtEl>
                                        <p:attrNameLst>
                                          <p:attrName>style.visibility</p:attrName>
                                        </p:attrNameLst>
                                      </p:cBhvr>
                                      <p:to>
                                        <p:strVal val="visible"/>
                                      </p:to>
                                    </p:set>
                                    <p:anim calcmode="lin" valueType="num">
                                      <p:cBhvr additive="base">
                                        <p:cTn id="182" dur="500"/>
                                        <p:tgtEl>
                                          <p:spTgt spid="36"/>
                                        </p:tgtEl>
                                        <p:attrNameLst>
                                          <p:attrName>ppt_y</p:attrName>
                                        </p:attrNameLst>
                                      </p:cBhvr>
                                      <p:tavLst>
                                        <p:tav tm="0">
                                          <p:val>
                                            <p:strVal val="#ppt_y+#ppt_h*1.125000"/>
                                          </p:val>
                                        </p:tav>
                                        <p:tav tm="100000">
                                          <p:val>
                                            <p:strVal val="#ppt_y"/>
                                          </p:val>
                                        </p:tav>
                                      </p:tavLst>
                                    </p:anim>
                                    <p:animEffect transition="in" filter="wipe(up)">
                                      <p:cBhvr>
                                        <p:cTn id="183" dur="500"/>
                                        <p:tgtEl>
                                          <p:spTgt spid="36"/>
                                        </p:tgtEl>
                                      </p:cBhvr>
                                    </p:animEffect>
                                  </p:childTnLst>
                                </p:cTn>
                              </p:par>
                              <p:par>
                                <p:cTn id="184" presetID="12" presetClass="entr" presetSubtype="4" fill="hold" grpId="0" nodeType="withEffect">
                                  <p:stCondLst>
                                    <p:cond delay="300"/>
                                  </p:stCondLst>
                                  <p:childTnLst>
                                    <p:set>
                                      <p:cBhvr>
                                        <p:cTn id="185" dur="1" fill="hold">
                                          <p:stCondLst>
                                            <p:cond delay="0"/>
                                          </p:stCondLst>
                                        </p:cTn>
                                        <p:tgtEl>
                                          <p:spTgt spid="37"/>
                                        </p:tgtEl>
                                        <p:attrNameLst>
                                          <p:attrName>style.visibility</p:attrName>
                                        </p:attrNameLst>
                                      </p:cBhvr>
                                      <p:to>
                                        <p:strVal val="visible"/>
                                      </p:to>
                                    </p:set>
                                    <p:anim calcmode="lin" valueType="num">
                                      <p:cBhvr additive="base">
                                        <p:cTn id="186" dur="500"/>
                                        <p:tgtEl>
                                          <p:spTgt spid="37"/>
                                        </p:tgtEl>
                                        <p:attrNameLst>
                                          <p:attrName>ppt_y</p:attrName>
                                        </p:attrNameLst>
                                      </p:cBhvr>
                                      <p:tavLst>
                                        <p:tav tm="0">
                                          <p:val>
                                            <p:strVal val="#ppt_y+#ppt_h*1.125000"/>
                                          </p:val>
                                        </p:tav>
                                        <p:tav tm="100000">
                                          <p:val>
                                            <p:strVal val="#ppt_y"/>
                                          </p:val>
                                        </p:tav>
                                      </p:tavLst>
                                    </p:anim>
                                    <p:animEffect transition="in" filter="wipe(up)">
                                      <p:cBhvr>
                                        <p:cTn id="187" dur="500"/>
                                        <p:tgtEl>
                                          <p:spTgt spid="37"/>
                                        </p:tgtEl>
                                      </p:cBhvr>
                                    </p:animEffect>
                                  </p:childTnLst>
                                </p:cTn>
                              </p:par>
                              <p:par>
                                <p:cTn id="188" presetID="12" presetClass="entr" presetSubtype="4" fill="hold" grpId="0" nodeType="withEffect">
                                  <p:stCondLst>
                                    <p:cond delay="400"/>
                                  </p:stCondLst>
                                  <p:childTnLst>
                                    <p:set>
                                      <p:cBhvr>
                                        <p:cTn id="189" dur="1" fill="hold">
                                          <p:stCondLst>
                                            <p:cond delay="0"/>
                                          </p:stCondLst>
                                        </p:cTn>
                                        <p:tgtEl>
                                          <p:spTgt spid="38"/>
                                        </p:tgtEl>
                                        <p:attrNameLst>
                                          <p:attrName>style.visibility</p:attrName>
                                        </p:attrNameLst>
                                      </p:cBhvr>
                                      <p:to>
                                        <p:strVal val="visible"/>
                                      </p:to>
                                    </p:set>
                                    <p:anim calcmode="lin" valueType="num">
                                      <p:cBhvr additive="base">
                                        <p:cTn id="190" dur="500"/>
                                        <p:tgtEl>
                                          <p:spTgt spid="38"/>
                                        </p:tgtEl>
                                        <p:attrNameLst>
                                          <p:attrName>ppt_y</p:attrName>
                                        </p:attrNameLst>
                                      </p:cBhvr>
                                      <p:tavLst>
                                        <p:tav tm="0">
                                          <p:val>
                                            <p:strVal val="#ppt_y+#ppt_h*1.125000"/>
                                          </p:val>
                                        </p:tav>
                                        <p:tav tm="100000">
                                          <p:val>
                                            <p:strVal val="#ppt_y"/>
                                          </p:val>
                                        </p:tav>
                                      </p:tavLst>
                                    </p:anim>
                                    <p:animEffect transition="in" filter="wipe(up)">
                                      <p:cBhvr>
                                        <p:cTn id="191" dur="500"/>
                                        <p:tgtEl>
                                          <p:spTgt spid="38"/>
                                        </p:tgtEl>
                                      </p:cBhvr>
                                    </p:animEffect>
                                  </p:childTnLst>
                                </p:cTn>
                              </p:par>
                              <p:par>
                                <p:cTn id="192" presetID="12" presetClass="entr" presetSubtype="4" fill="hold" grpId="0" nodeType="withEffect">
                                  <p:stCondLst>
                                    <p:cond delay="500"/>
                                  </p:stCondLst>
                                  <p:childTnLst>
                                    <p:set>
                                      <p:cBhvr>
                                        <p:cTn id="193" dur="1" fill="hold">
                                          <p:stCondLst>
                                            <p:cond delay="0"/>
                                          </p:stCondLst>
                                        </p:cTn>
                                        <p:tgtEl>
                                          <p:spTgt spid="39"/>
                                        </p:tgtEl>
                                        <p:attrNameLst>
                                          <p:attrName>style.visibility</p:attrName>
                                        </p:attrNameLst>
                                      </p:cBhvr>
                                      <p:to>
                                        <p:strVal val="visible"/>
                                      </p:to>
                                    </p:set>
                                    <p:anim calcmode="lin" valueType="num">
                                      <p:cBhvr additive="base">
                                        <p:cTn id="194" dur="500"/>
                                        <p:tgtEl>
                                          <p:spTgt spid="39"/>
                                        </p:tgtEl>
                                        <p:attrNameLst>
                                          <p:attrName>ppt_y</p:attrName>
                                        </p:attrNameLst>
                                      </p:cBhvr>
                                      <p:tavLst>
                                        <p:tav tm="0">
                                          <p:val>
                                            <p:strVal val="#ppt_y+#ppt_h*1.125000"/>
                                          </p:val>
                                        </p:tav>
                                        <p:tav tm="100000">
                                          <p:val>
                                            <p:strVal val="#ppt_y"/>
                                          </p:val>
                                        </p:tav>
                                      </p:tavLst>
                                    </p:anim>
                                    <p:animEffect transition="in" filter="wipe(up)">
                                      <p:cBhvr>
                                        <p:cTn id="195" dur="500"/>
                                        <p:tgtEl>
                                          <p:spTgt spid="39"/>
                                        </p:tgtEl>
                                      </p:cBhvr>
                                    </p:animEffect>
                                  </p:childTnLst>
                                </p:cTn>
                              </p:par>
                              <p:par>
                                <p:cTn id="196" presetID="12" presetClass="entr" presetSubtype="4" fill="hold" grpId="0" nodeType="withEffect">
                                  <p:stCondLst>
                                    <p:cond delay="600"/>
                                  </p:stCondLst>
                                  <p:childTnLst>
                                    <p:set>
                                      <p:cBhvr>
                                        <p:cTn id="197" dur="1" fill="hold">
                                          <p:stCondLst>
                                            <p:cond delay="0"/>
                                          </p:stCondLst>
                                        </p:cTn>
                                        <p:tgtEl>
                                          <p:spTgt spid="40"/>
                                        </p:tgtEl>
                                        <p:attrNameLst>
                                          <p:attrName>style.visibility</p:attrName>
                                        </p:attrNameLst>
                                      </p:cBhvr>
                                      <p:to>
                                        <p:strVal val="visible"/>
                                      </p:to>
                                    </p:set>
                                    <p:anim calcmode="lin" valueType="num">
                                      <p:cBhvr additive="base">
                                        <p:cTn id="198" dur="500"/>
                                        <p:tgtEl>
                                          <p:spTgt spid="40"/>
                                        </p:tgtEl>
                                        <p:attrNameLst>
                                          <p:attrName>ppt_y</p:attrName>
                                        </p:attrNameLst>
                                      </p:cBhvr>
                                      <p:tavLst>
                                        <p:tav tm="0">
                                          <p:val>
                                            <p:strVal val="#ppt_y+#ppt_h*1.125000"/>
                                          </p:val>
                                        </p:tav>
                                        <p:tav tm="100000">
                                          <p:val>
                                            <p:strVal val="#ppt_y"/>
                                          </p:val>
                                        </p:tav>
                                      </p:tavLst>
                                    </p:anim>
                                    <p:animEffect transition="in" filter="wipe(up)">
                                      <p:cBhvr>
                                        <p:cTn id="199" dur="500"/>
                                        <p:tgtEl>
                                          <p:spTgt spid="40"/>
                                        </p:tgtEl>
                                      </p:cBhvr>
                                    </p:animEffect>
                                  </p:childTnLst>
                                </p:cTn>
                              </p:par>
                              <p:par>
                                <p:cTn id="200" presetID="12" presetClass="entr" presetSubtype="4" fill="hold" grpId="0" nodeType="withEffect">
                                  <p:stCondLst>
                                    <p:cond delay="700"/>
                                  </p:stCondLst>
                                  <p:childTnLst>
                                    <p:set>
                                      <p:cBhvr>
                                        <p:cTn id="201" dur="1" fill="hold">
                                          <p:stCondLst>
                                            <p:cond delay="0"/>
                                          </p:stCondLst>
                                        </p:cTn>
                                        <p:tgtEl>
                                          <p:spTgt spid="41"/>
                                        </p:tgtEl>
                                        <p:attrNameLst>
                                          <p:attrName>style.visibility</p:attrName>
                                        </p:attrNameLst>
                                      </p:cBhvr>
                                      <p:to>
                                        <p:strVal val="visible"/>
                                      </p:to>
                                    </p:set>
                                    <p:anim calcmode="lin" valueType="num">
                                      <p:cBhvr additive="base">
                                        <p:cTn id="202" dur="500"/>
                                        <p:tgtEl>
                                          <p:spTgt spid="41"/>
                                        </p:tgtEl>
                                        <p:attrNameLst>
                                          <p:attrName>ppt_y</p:attrName>
                                        </p:attrNameLst>
                                      </p:cBhvr>
                                      <p:tavLst>
                                        <p:tav tm="0">
                                          <p:val>
                                            <p:strVal val="#ppt_y+#ppt_h*1.125000"/>
                                          </p:val>
                                        </p:tav>
                                        <p:tav tm="100000">
                                          <p:val>
                                            <p:strVal val="#ppt_y"/>
                                          </p:val>
                                        </p:tav>
                                      </p:tavLst>
                                    </p:anim>
                                    <p:animEffect transition="in" filter="wipe(up)">
                                      <p:cBhvr>
                                        <p:cTn id="203" dur="500"/>
                                        <p:tgtEl>
                                          <p:spTgt spid="41"/>
                                        </p:tgtEl>
                                      </p:cBhvr>
                                    </p:animEffect>
                                  </p:childTnLst>
                                </p:cTn>
                              </p:par>
                              <p:par>
                                <p:cTn id="204" presetID="12" presetClass="entr" presetSubtype="4" fill="hold" grpId="0" nodeType="withEffect">
                                  <p:stCondLst>
                                    <p:cond delay="800"/>
                                  </p:stCondLst>
                                  <p:childTnLst>
                                    <p:set>
                                      <p:cBhvr>
                                        <p:cTn id="205" dur="1" fill="hold">
                                          <p:stCondLst>
                                            <p:cond delay="0"/>
                                          </p:stCondLst>
                                        </p:cTn>
                                        <p:tgtEl>
                                          <p:spTgt spid="42"/>
                                        </p:tgtEl>
                                        <p:attrNameLst>
                                          <p:attrName>style.visibility</p:attrName>
                                        </p:attrNameLst>
                                      </p:cBhvr>
                                      <p:to>
                                        <p:strVal val="visible"/>
                                      </p:to>
                                    </p:set>
                                    <p:anim calcmode="lin" valueType="num">
                                      <p:cBhvr additive="base">
                                        <p:cTn id="206" dur="500"/>
                                        <p:tgtEl>
                                          <p:spTgt spid="42"/>
                                        </p:tgtEl>
                                        <p:attrNameLst>
                                          <p:attrName>ppt_y</p:attrName>
                                        </p:attrNameLst>
                                      </p:cBhvr>
                                      <p:tavLst>
                                        <p:tav tm="0">
                                          <p:val>
                                            <p:strVal val="#ppt_y+#ppt_h*1.125000"/>
                                          </p:val>
                                        </p:tav>
                                        <p:tav tm="100000">
                                          <p:val>
                                            <p:strVal val="#ppt_y"/>
                                          </p:val>
                                        </p:tav>
                                      </p:tavLst>
                                    </p:anim>
                                    <p:animEffect transition="in" filter="wipe(up)">
                                      <p:cBhvr>
                                        <p:cTn id="207" dur="500"/>
                                        <p:tgtEl>
                                          <p:spTgt spid="42"/>
                                        </p:tgtEl>
                                      </p:cBhvr>
                                    </p:animEffect>
                                  </p:childTnLst>
                                </p:cTn>
                              </p:par>
                              <p:par>
                                <p:cTn id="208" presetID="12" presetClass="entr" presetSubtype="4" fill="hold" grpId="0" nodeType="withEffect">
                                  <p:stCondLst>
                                    <p:cond delay="900"/>
                                  </p:stCondLst>
                                  <p:childTnLst>
                                    <p:set>
                                      <p:cBhvr>
                                        <p:cTn id="209" dur="1" fill="hold">
                                          <p:stCondLst>
                                            <p:cond delay="0"/>
                                          </p:stCondLst>
                                        </p:cTn>
                                        <p:tgtEl>
                                          <p:spTgt spid="43"/>
                                        </p:tgtEl>
                                        <p:attrNameLst>
                                          <p:attrName>style.visibility</p:attrName>
                                        </p:attrNameLst>
                                      </p:cBhvr>
                                      <p:to>
                                        <p:strVal val="visible"/>
                                      </p:to>
                                    </p:set>
                                    <p:anim calcmode="lin" valueType="num">
                                      <p:cBhvr additive="base">
                                        <p:cTn id="210" dur="500"/>
                                        <p:tgtEl>
                                          <p:spTgt spid="43"/>
                                        </p:tgtEl>
                                        <p:attrNameLst>
                                          <p:attrName>ppt_y</p:attrName>
                                        </p:attrNameLst>
                                      </p:cBhvr>
                                      <p:tavLst>
                                        <p:tav tm="0">
                                          <p:val>
                                            <p:strVal val="#ppt_y+#ppt_h*1.125000"/>
                                          </p:val>
                                        </p:tav>
                                        <p:tav tm="100000">
                                          <p:val>
                                            <p:strVal val="#ppt_y"/>
                                          </p:val>
                                        </p:tav>
                                      </p:tavLst>
                                    </p:anim>
                                    <p:animEffect transition="in" filter="wipe(up)">
                                      <p:cBhvr>
                                        <p:cTn id="211" dur="500"/>
                                        <p:tgtEl>
                                          <p:spTgt spid="43"/>
                                        </p:tgtEl>
                                      </p:cBhvr>
                                    </p:animEffect>
                                  </p:childTnLst>
                                </p:cTn>
                              </p:par>
                              <p:par>
                                <p:cTn id="212" presetID="12" presetClass="entr" presetSubtype="4" fill="hold" grpId="0" nodeType="withEffect">
                                  <p:stCondLst>
                                    <p:cond delay="0"/>
                                  </p:stCondLst>
                                  <p:childTnLst>
                                    <p:set>
                                      <p:cBhvr>
                                        <p:cTn id="213" dur="1" fill="hold">
                                          <p:stCondLst>
                                            <p:cond delay="0"/>
                                          </p:stCondLst>
                                        </p:cTn>
                                        <p:tgtEl>
                                          <p:spTgt spid="44"/>
                                        </p:tgtEl>
                                        <p:attrNameLst>
                                          <p:attrName>style.visibility</p:attrName>
                                        </p:attrNameLst>
                                      </p:cBhvr>
                                      <p:to>
                                        <p:strVal val="visible"/>
                                      </p:to>
                                    </p:set>
                                    <p:anim calcmode="lin" valueType="num">
                                      <p:cBhvr additive="base">
                                        <p:cTn id="214" dur="500"/>
                                        <p:tgtEl>
                                          <p:spTgt spid="44"/>
                                        </p:tgtEl>
                                        <p:attrNameLst>
                                          <p:attrName>ppt_y</p:attrName>
                                        </p:attrNameLst>
                                      </p:cBhvr>
                                      <p:tavLst>
                                        <p:tav tm="0">
                                          <p:val>
                                            <p:strVal val="#ppt_y+#ppt_h*1.125000"/>
                                          </p:val>
                                        </p:tav>
                                        <p:tav tm="100000">
                                          <p:val>
                                            <p:strVal val="#ppt_y"/>
                                          </p:val>
                                        </p:tav>
                                      </p:tavLst>
                                    </p:anim>
                                    <p:animEffect transition="in" filter="wipe(up)">
                                      <p:cBhvr>
                                        <p:cTn id="215" dur="500"/>
                                        <p:tgtEl>
                                          <p:spTgt spid="44"/>
                                        </p:tgtEl>
                                      </p:cBhvr>
                                    </p:animEffect>
                                  </p:childTnLst>
                                </p:cTn>
                              </p:par>
                              <p:par>
                                <p:cTn id="216" presetID="12" presetClass="entr" presetSubtype="4" fill="hold" grpId="0" nodeType="withEffect">
                                  <p:stCondLst>
                                    <p:cond delay="100"/>
                                  </p:stCondLst>
                                  <p:childTnLst>
                                    <p:set>
                                      <p:cBhvr>
                                        <p:cTn id="217" dur="1" fill="hold">
                                          <p:stCondLst>
                                            <p:cond delay="0"/>
                                          </p:stCondLst>
                                        </p:cTn>
                                        <p:tgtEl>
                                          <p:spTgt spid="45"/>
                                        </p:tgtEl>
                                        <p:attrNameLst>
                                          <p:attrName>style.visibility</p:attrName>
                                        </p:attrNameLst>
                                      </p:cBhvr>
                                      <p:to>
                                        <p:strVal val="visible"/>
                                      </p:to>
                                    </p:set>
                                    <p:anim calcmode="lin" valueType="num">
                                      <p:cBhvr additive="base">
                                        <p:cTn id="218" dur="500"/>
                                        <p:tgtEl>
                                          <p:spTgt spid="45"/>
                                        </p:tgtEl>
                                        <p:attrNameLst>
                                          <p:attrName>ppt_y</p:attrName>
                                        </p:attrNameLst>
                                      </p:cBhvr>
                                      <p:tavLst>
                                        <p:tav tm="0">
                                          <p:val>
                                            <p:strVal val="#ppt_y+#ppt_h*1.125000"/>
                                          </p:val>
                                        </p:tav>
                                        <p:tav tm="100000">
                                          <p:val>
                                            <p:strVal val="#ppt_y"/>
                                          </p:val>
                                        </p:tav>
                                      </p:tavLst>
                                    </p:anim>
                                    <p:animEffect transition="in" filter="wipe(up)">
                                      <p:cBhvr>
                                        <p:cTn id="219" dur="500"/>
                                        <p:tgtEl>
                                          <p:spTgt spid="45"/>
                                        </p:tgtEl>
                                      </p:cBhvr>
                                    </p:animEffect>
                                  </p:childTnLst>
                                </p:cTn>
                              </p:par>
                              <p:par>
                                <p:cTn id="220" presetID="12" presetClass="entr" presetSubtype="4" fill="hold" grpId="0" nodeType="withEffect">
                                  <p:stCondLst>
                                    <p:cond delay="200"/>
                                  </p:stCondLst>
                                  <p:childTnLst>
                                    <p:set>
                                      <p:cBhvr>
                                        <p:cTn id="221" dur="1" fill="hold">
                                          <p:stCondLst>
                                            <p:cond delay="0"/>
                                          </p:stCondLst>
                                        </p:cTn>
                                        <p:tgtEl>
                                          <p:spTgt spid="46"/>
                                        </p:tgtEl>
                                        <p:attrNameLst>
                                          <p:attrName>style.visibility</p:attrName>
                                        </p:attrNameLst>
                                      </p:cBhvr>
                                      <p:to>
                                        <p:strVal val="visible"/>
                                      </p:to>
                                    </p:set>
                                    <p:anim calcmode="lin" valueType="num">
                                      <p:cBhvr additive="base">
                                        <p:cTn id="222" dur="500"/>
                                        <p:tgtEl>
                                          <p:spTgt spid="46"/>
                                        </p:tgtEl>
                                        <p:attrNameLst>
                                          <p:attrName>ppt_y</p:attrName>
                                        </p:attrNameLst>
                                      </p:cBhvr>
                                      <p:tavLst>
                                        <p:tav tm="0">
                                          <p:val>
                                            <p:strVal val="#ppt_y+#ppt_h*1.125000"/>
                                          </p:val>
                                        </p:tav>
                                        <p:tav tm="100000">
                                          <p:val>
                                            <p:strVal val="#ppt_y"/>
                                          </p:val>
                                        </p:tav>
                                      </p:tavLst>
                                    </p:anim>
                                    <p:animEffect transition="in" filter="wipe(up)">
                                      <p:cBhvr>
                                        <p:cTn id="223" dur="500"/>
                                        <p:tgtEl>
                                          <p:spTgt spid="46"/>
                                        </p:tgtEl>
                                      </p:cBhvr>
                                    </p:animEffect>
                                  </p:childTnLst>
                                </p:cTn>
                              </p:par>
                              <p:par>
                                <p:cTn id="224" presetID="12" presetClass="entr" presetSubtype="4" fill="hold" grpId="0" nodeType="withEffect">
                                  <p:stCondLst>
                                    <p:cond delay="300"/>
                                  </p:stCondLst>
                                  <p:childTnLst>
                                    <p:set>
                                      <p:cBhvr>
                                        <p:cTn id="225" dur="1" fill="hold">
                                          <p:stCondLst>
                                            <p:cond delay="0"/>
                                          </p:stCondLst>
                                        </p:cTn>
                                        <p:tgtEl>
                                          <p:spTgt spid="47"/>
                                        </p:tgtEl>
                                        <p:attrNameLst>
                                          <p:attrName>style.visibility</p:attrName>
                                        </p:attrNameLst>
                                      </p:cBhvr>
                                      <p:to>
                                        <p:strVal val="visible"/>
                                      </p:to>
                                    </p:set>
                                    <p:anim calcmode="lin" valueType="num">
                                      <p:cBhvr additive="base">
                                        <p:cTn id="226" dur="500"/>
                                        <p:tgtEl>
                                          <p:spTgt spid="47"/>
                                        </p:tgtEl>
                                        <p:attrNameLst>
                                          <p:attrName>ppt_y</p:attrName>
                                        </p:attrNameLst>
                                      </p:cBhvr>
                                      <p:tavLst>
                                        <p:tav tm="0">
                                          <p:val>
                                            <p:strVal val="#ppt_y+#ppt_h*1.125000"/>
                                          </p:val>
                                        </p:tav>
                                        <p:tav tm="100000">
                                          <p:val>
                                            <p:strVal val="#ppt_y"/>
                                          </p:val>
                                        </p:tav>
                                      </p:tavLst>
                                    </p:anim>
                                    <p:animEffect transition="in" filter="wipe(up)">
                                      <p:cBhvr>
                                        <p:cTn id="227" dur="500"/>
                                        <p:tgtEl>
                                          <p:spTgt spid="47"/>
                                        </p:tgtEl>
                                      </p:cBhvr>
                                    </p:animEffect>
                                  </p:childTnLst>
                                </p:cTn>
                              </p:par>
                              <p:par>
                                <p:cTn id="228" presetID="12" presetClass="entr" presetSubtype="4" fill="hold" grpId="0" nodeType="withEffect">
                                  <p:stCondLst>
                                    <p:cond delay="400"/>
                                  </p:stCondLst>
                                  <p:childTnLst>
                                    <p:set>
                                      <p:cBhvr>
                                        <p:cTn id="229" dur="1" fill="hold">
                                          <p:stCondLst>
                                            <p:cond delay="0"/>
                                          </p:stCondLst>
                                        </p:cTn>
                                        <p:tgtEl>
                                          <p:spTgt spid="48"/>
                                        </p:tgtEl>
                                        <p:attrNameLst>
                                          <p:attrName>style.visibility</p:attrName>
                                        </p:attrNameLst>
                                      </p:cBhvr>
                                      <p:to>
                                        <p:strVal val="visible"/>
                                      </p:to>
                                    </p:set>
                                    <p:anim calcmode="lin" valueType="num">
                                      <p:cBhvr additive="base">
                                        <p:cTn id="230" dur="500"/>
                                        <p:tgtEl>
                                          <p:spTgt spid="48"/>
                                        </p:tgtEl>
                                        <p:attrNameLst>
                                          <p:attrName>ppt_y</p:attrName>
                                        </p:attrNameLst>
                                      </p:cBhvr>
                                      <p:tavLst>
                                        <p:tav tm="0">
                                          <p:val>
                                            <p:strVal val="#ppt_y+#ppt_h*1.125000"/>
                                          </p:val>
                                        </p:tav>
                                        <p:tav tm="100000">
                                          <p:val>
                                            <p:strVal val="#ppt_y"/>
                                          </p:val>
                                        </p:tav>
                                      </p:tavLst>
                                    </p:anim>
                                    <p:animEffect transition="in" filter="wipe(up)">
                                      <p:cBhvr>
                                        <p:cTn id="231" dur="500"/>
                                        <p:tgtEl>
                                          <p:spTgt spid="48"/>
                                        </p:tgtEl>
                                      </p:cBhvr>
                                    </p:animEffect>
                                  </p:childTnLst>
                                </p:cTn>
                              </p:par>
                              <p:par>
                                <p:cTn id="232" presetID="12" presetClass="entr" presetSubtype="4" fill="hold" grpId="0" nodeType="withEffect">
                                  <p:stCondLst>
                                    <p:cond delay="500"/>
                                  </p:stCondLst>
                                  <p:childTnLst>
                                    <p:set>
                                      <p:cBhvr>
                                        <p:cTn id="233" dur="1" fill="hold">
                                          <p:stCondLst>
                                            <p:cond delay="0"/>
                                          </p:stCondLst>
                                        </p:cTn>
                                        <p:tgtEl>
                                          <p:spTgt spid="49"/>
                                        </p:tgtEl>
                                        <p:attrNameLst>
                                          <p:attrName>style.visibility</p:attrName>
                                        </p:attrNameLst>
                                      </p:cBhvr>
                                      <p:to>
                                        <p:strVal val="visible"/>
                                      </p:to>
                                    </p:set>
                                    <p:anim calcmode="lin" valueType="num">
                                      <p:cBhvr additive="base">
                                        <p:cTn id="234" dur="500"/>
                                        <p:tgtEl>
                                          <p:spTgt spid="49"/>
                                        </p:tgtEl>
                                        <p:attrNameLst>
                                          <p:attrName>ppt_y</p:attrName>
                                        </p:attrNameLst>
                                      </p:cBhvr>
                                      <p:tavLst>
                                        <p:tav tm="0">
                                          <p:val>
                                            <p:strVal val="#ppt_y+#ppt_h*1.125000"/>
                                          </p:val>
                                        </p:tav>
                                        <p:tav tm="100000">
                                          <p:val>
                                            <p:strVal val="#ppt_y"/>
                                          </p:val>
                                        </p:tav>
                                      </p:tavLst>
                                    </p:anim>
                                    <p:animEffect transition="in" filter="wipe(up)">
                                      <p:cBhvr>
                                        <p:cTn id="235" dur="500"/>
                                        <p:tgtEl>
                                          <p:spTgt spid="49"/>
                                        </p:tgtEl>
                                      </p:cBhvr>
                                    </p:animEffect>
                                  </p:childTnLst>
                                </p:cTn>
                              </p:par>
                              <p:par>
                                <p:cTn id="236" presetID="12" presetClass="entr" presetSubtype="4" fill="hold" grpId="0" nodeType="withEffect">
                                  <p:stCondLst>
                                    <p:cond delay="600"/>
                                  </p:stCondLst>
                                  <p:childTnLst>
                                    <p:set>
                                      <p:cBhvr>
                                        <p:cTn id="237" dur="1" fill="hold">
                                          <p:stCondLst>
                                            <p:cond delay="0"/>
                                          </p:stCondLst>
                                        </p:cTn>
                                        <p:tgtEl>
                                          <p:spTgt spid="50"/>
                                        </p:tgtEl>
                                        <p:attrNameLst>
                                          <p:attrName>style.visibility</p:attrName>
                                        </p:attrNameLst>
                                      </p:cBhvr>
                                      <p:to>
                                        <p:strVal val="visible"/>
                                      </p:to>
                                    </p:set>
                                    <p:anim calcmode="lin" valueType="num">
                                      <p:cBhvr additive="base">
                                        <p:cTn id="238" dur="500"/>
                                        <p:tgtEl>
                                          <p:spTgt spid="50"/>
                                        </p:tgtEl>
                                        <p:attrNameLst>
                                          <p:attrName>ppt_y</p:attrName>
                                        </p:attrNameLst>
                                      </p:cBhvr>
                                      <p:tavLst>
                                        <p:tav tm="0">
                                          <p:val>
                                            <p:strVal val="#ppt_y+#ppt_h*1.125000"/>
                                          </p:val>
                                        </p:tav>
                                        <p:tav tm="100000">
                                          <p:val>
                                            <p:strVal val="#ppt_y"/>
                                          </p:val>
                                        </p:tav>
                                      </p:tavLst>
                                    </p:anim>
                                    <p:animEffect transition="in" filter="wipe(up)">
                                      <p:cBhvr>
                                        <p:cTn id="239" dur="500"/>
                                        <p:tgtEl>
                                          <p:spTgt spid="50"/>
                                        </p:tgtEl>
                                      </p:cBhvr>
                                    </p:animEffect>
                                  </p:childTnLst>
                                </p:cTn>
                              </p:par>
                              <p:par>
                                <p:cTn id="240" presetID="12" presetClass="entr" presetSubtype="4" fill="hold" grpId="0" nodeType="withEffect">
                                  <p:stCondLst>
                                    <p:cond delay="700"/>
                                  </p:stCondLst>
                                  <p:childTnLst>
                                    <p:set>
                                      <p:cBhvr>
                                        <p:cTn id="241" dur="1" fill="hold">
                                          <p:stCondLst>
                                            <p:cond delay="0"/>
                                          </p:stCondLst>
                                        </p:cTn>
                                        <p:tgtEl>
                                          <p:spTgt spid="51"/>
                                        </p:tgtEl>
                                        <p:attrNameLst>
                                          <p:attrName>style.visibility</p:attrName>
                                        </p:attrNameLst>
                                      </p:cBhvr>
                                      <p:to>
                                        <p:strVal val="visible"/>
                                      </p:to>
                                    </p:set>
                                    <p:anim calcmode="lin" valueType="num">
                                      <p:cBhvr additive="base">
                                        <p:cTn id="242" dur="500"/>
                                        <p:tgtEl>
                                          <p:spTgt spid="51"/>
                                        </p:tgtEl>
                                        <p:attrNameLst>
                                          <p:attrName>ppt_y</p:attrName>
                                        </p:attrNameLst>
                                      </p:cBhvr>
                                      <p:tavLst>
                                        <p:tav tm="0">
                                          <p:val>
                                            <p:strVal val="#ppt_y+#ppt_h*1.125000"/>
                                          </p:val>
                                        </p:tav>
                                        <p:tav tm="100000">
                                          <p:val>
                                            <p:strVal val="#ppt_y"/>
                                          </p:val>
                                        </p:tav>
                                      </p:tavLst>
                                    </p:anim>
                                    <p:animEffect transition="in" filter="wipe(up)">
                                      <p:cBhvr>
                                        <p:cTn id="243" dur="500"/>
                                        <p:tgtEl>
                                          <p:spTgt spid="51"/>
                                        </p:tgtEl>
                                      </p:cBhvr>
                                    </p:animEffect>
                                  </p:childTnLst>
                                </p:cTn>
                              </p:par>
                              <p:par>
                                <p:cTn id="244" presetID="12" presetClass="entr" presetSubtype="4" fill="hold" grpId="0" nodeType="withEffect">
                                  <p:stCondLst>
                                    <p:cond delay="800"/>
                                  </p:stCondLst>
                                  <p:childTnLst>
                                    <p:set>
                                      <p:cBhvr>
                                        <p:cTn id="245" dur="1" fill="hold">
                                          <p:stCondLst>
                                            <p:cond delay="0"/>
                                          </p:stCondLst>
                                        </p:cTn>
                                        <p:tgtEl>
                                          <p:spTgt spid="52"/>
                                        </p:tgtEl>
                                        <p:attrNameLst>
                                          <p:attrName>style.visibility</p:attrName>
                                        </p:attrNameLst>
                                      </p:cBhvr>
                                      <p:to>
                                        <p:strVal val="visible"/>
                                      </p:to>
                                    </p:set>
                                    <p:anim calcmode="lin" valueType="num">
                                      <p:cBhvr additive="base">
                                        <p:cTn id="246" dur="500"/>
                                        <p:tgtEl>
                                          <p:spTgt spid="52"/>
                                        </p:tgtEl>
                                        <p:attrNameLst>
                                          <p:attrName>ppt_y</p:attrName>
                                        </p:attrNameLst>
                                      </p:cBhvr>
                                      <p:tavLst>
                                        <p:tav tm="0">
                                          <p:val>
                                            <p:strVal val="#ppt_y+#ppt_h*1.125000"/>
                                          </p:val>
                                        </p:tav>
                                        <p:tav tm="100000">
                                          <p:val>
                                            <p:strVal val="#ppt_y"/>
                                          </p:val>
                                        </p:tav>
                                      </p:tavLst>
                                    </p:anim>
                                    <p:animEffect transition="in" filter="wipe(up)">
                                      <p:cBhvr>
                                        <p:cTn id="247" dur="500"/>
                                        <p:tgtEl>
                                          <p:spTgt spid="52"/>
                                        </p:tgtEl>
                                      </p:cBhvr>
                                    </p:animEffect>
                                  </p:childTnLst>
                                </p:cTn>
                              </p:par>
                              <p:par>
                                <p:cTn id="248" presetID="12" presetClass="entr" presetSubtype="4" fill="hold" grpId="0" nodeType="withEffect">
                                  <p:stCondLst>
                                    <p:cond delay="900"/>
                                  </p:stCondLst>
                                  <p:childTnLst>
                                    <p:set>
                                      <p:cBhvr>
                                        <p:cTn id="249" dur="1" fill="hold">
                                          <p:stCondLst>
                                            <p:cond delay="0"/>
                                          </p:stCondLst>
                                        </p:cTn>
                                        <p:tgtEl>
                                          <p:spTgt spid="53"/>
                                        </p:tgtEl>
                                        <p:attrNameLst>
                                          <p:attrName>style.visibility</p:attrName>
                                        </p:attrNameLst>
                                      </p:cBhvr>
                                      <p:to>
                                        <p:strVal val="visible"/>
                                      </p:to>
                                    </p:set>
                                    <p:anim calcmode="lin" valueType="num">
                                      <p:cBhvr additive="base">
                                        <p:cTn id="250" dur="500"/>
                                        <p:tgtEl>
                                          <p:spTgt spid="53"/>
                                        </p:tgtEl>
                                        <p:attrNameLst>
                                          <p:attrName>ppt_y</p:attrName>
                                        </p:attrNameLst>
                                      </p:cBhvr>
                                      <p:tavLst>
                                        <p:tav tm="0">
                                          <p:val>
                                            <p:strVal val="#ppt_y+#ppt_h*1.125000"/>
                                          </p:val>
                                        </p:tav>
                                        <p:tav tm="100000">
                                          <p:val>
                                            <p:strVal val="#ppt_y"/>
                                          </p:val>
                                        </p:tav>
                                      </p:tavLst>
                                    </p:anim>
                                    <p:animEffect transition="in" filter="wipe(up)">
                                      <p:cBhvr>
                                        <p:cTn id="25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animBg="1"/>
      <p:bldP spid="55" grpId="0" animBg="1"/>
      <p:bldP spid="56" grpId="0" animBg="1"/>
      <p:bldP spid="57" grpId="0" animBg="1"/>
      <p:bldP spid="58" grpId="0" animBg="1"/>
      <p:bldP spid="59" grpId="0" animBg="1"/>
      <p:bldP spid="60" grpId="0" animBg="1"/>
      <p:bldP spid="61" grpId="0"/>
      <p:bldP spid="62" grpId="0"/>
      <p:bldP spid="63" grpId="0"/>
      <p:bldP spid="64" grpId="0"/>
      <p:bldP spid="65" grpId="0"/>
      <p:bldP spid="66" grpId="0"/>
      <p:bldP spid="67" grpId="0"/>
      <p:bldP spid="68" grpId="0" animBg="1"/>
      <p:bldP spid="69" grpId="0" animBg="1"/>
      <p:bldP spid="70" grpId="0" animBg="1"/>
      <p:bldP spid="71" grpId="0" animBg="1"/>
      <p:bldP spid="72" grpId="0" animBg="1"/>
      <p:bldP spid="73" grpId="0" animBg="1"/>
      <p:bldP spid="74" grpId="0" animBg="1"/>
      <p:bldP spid="75" grpId="0"/>
      <p:bldP spid="76" grpId="0"/>
      <p:bldP spid="77" grpId="0"/>
      <p:bldP spid="78" grpId="0"/>
      <p:bldP spid="79" grpId="0"/>
      <p:bldP spid="80" grpId="0"/>
      <p:bldP spid="81" grpId="0"/>
      <p:bldP spid="82" grpId="0"/>
      <p:bldP spid="83" grpId="0"/>
      <p:bldP spid="84" grpId="0"/>
      <p:bldP spid="85" grpId="0"/>
      <p:bldP spid="86" grpId="0"/>
      <p:bldP spid="87" grpId="0"/>
      <p:bldP spid="8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8" y="262740"/>
            <a:ext cx="4823212"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smtClean="0">
                <a:solidFill>
                  <a:srgbClr val="FFD860"/>
                </a:solidFill>
                <a:latin typeface="微软雅黑" pitchFamily="34" charset="-122"/>
                <a:ea typeface="微软雅黑" pitchFamily="34" charset="-122"/>
              </a:rPr>
              <a:t>第二</a:t>
            </a:r>
            <a:r>
              <a:rPr lang="zh-CN" altLang="en-US" sz="1800" dirty="0">
                <a:solidFill>
                  <a:srgbClr val="FFD860"/>
                </a:solidFill>
                <a:latin typeface="微软雅黑" pitchFamily="34" charset="-122"/>
                <a:ea typeface="微软雅黑" pitchFamily="34" charset="-122"/>
              </a:rPr>
              <a:t>部</a:t>
            </a:r>
            <a:r>
              <a:rPr lang="zh-CN" altLang="en-US" sz="1800" dirty="0" smtClean="0">
                <a:solidFill>
                  <a:srgbClr val="FFD860"/>
                </a:solidFill>
                <a:latin typeface="微软雅黑" pitchFamily="34" charset="-122"/>
                <a:ea typeface="微软雅黑" pitchFamily="34" charset="-122"/>
              </a:rPr>
              <a:t>分    四</a:t>
            </a:r>
            <a:r>
              <a:rPr lang="zh-CN" altLang="en-US" sz="1800" dirty="0">
                <a:solidFill>
                  <a:srgbClr val="FFD860"/>
                </a:solidFill>
                <a:latin typeface="微软雅黑" pitchFamily="34" charset="-122"/>
                <a:ea typeface="微软雅黑" pitchFamily="34" charset="-122"/>
              </a:rPr>
              <a:t>项重点工作完成情况</a:t>
            </a: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7" name="Rectangle 74"/>
          <p:cNvSpPr/>
          <p:nvPr/>
        </p:nvSpPr>
        <p:spPr>
          <a:xfrm>
            <a:off x="1331640" y="2190669"/>
            <a:ext cx="1510531" cy="1971369"/>
          </a:xfrm>
          <a:prstGeom prst="rect">
            <a:avLst/>
          </a:prstGeom>
          <a:solidFill>
            <a:srgbClr val="F0B728">
              <a:alpha val="24000"/>
            </a:srgbClr>
          </a:solidFill>
          <a:ln w="12700" cmpd="sng">
            <a:solidFill>
              <a:srgbClr val="F0B728"/>
            </a:solidFill>
            <a:miter lim="800000"/>
            <a:headEnd/>
            <a:tailEnd/>
          </a:ln>
        </p:spPr>
        <p:txBody>
          <a:bodyPr anchor="ctr"/>
          <a:lstStyle/>
          <a:p>
            <a:pPr algn="ctr"/>
            <a:endParaRPr lang="en-US" sz="1400">
              <a:solidFill>
                <a:srgbClr val="FFD860"/>
              </a:solidFill>
              <a:latin typeface="+mn-ea"/>
            </a:endParaRPr>
          </a:p>
        </p:txBody>
      </p:sp>
      <p:cxnSp>
        <p:nvCxnSpPr>
          <p:cNvPr id="8" name="Straight Connector 7"/>
          <p:cNvCxnSpPr/>
          <p:nvPr/>
        </p:nvCxnSpPr>
        <p:spPr>
          <a:xfrm>
            <a:off x="1331640" y="2580834"/>
            <a:ext cx="1510531" cy="0"/>
          </a:xfrm>
          <a:prstGeom prst="line">
            <a:avLst/>
          </a:prstGeom>
          <a:ln w="38100" cmpd="sng">
            <a:solidFill>
              <a:srgbClr val="F0B728"/>
            </a:solidFill>
          </a:ln>
          <a:effectLst/>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1331641" y="2277578"/>
            <a:ext cx="1510530" cy="215444"/>
          </a:xfrm>
          <a:prstGeom prst="rect">
            <a:avLst/>
          </a:prstGeom>
          <a:noFill/>
        </p:spPr>
        <p:txBody>
          <a:bodyPr wrap="square" lIns="0" tIns="0" rIns="91420" bIns="0" rtlCol="0">
            <a:spAutoFit/>
          </a:bodyPr>
          <a:lstStyle/>
          <a:p>
            <a:pPr algn="ctr"/>
            <a:r>
              <a:rPr lang="zh-CN" altLang="en-US" sz="1400" b="1" dirty="0" smtClean="0">
                <a:solidFill>
                  <a:srgbClr val="FFD860"/>
                </a:solidFill>
                <a:latin typeface="+mn-ea"/>
                <a:cs typeface="Helvetica Neue"/>
              </a:rPr>
              <a:t>填加标题</a:t>
            </a:r>
            <a:endParaRPr lang="en-US" sz="1400" b="1" dirty="0">
              <a:solidFill>
                <a:srgbClr val="FFD860"/>
              </a:solidFill>
              <a:latin typeface="+mn-ea"/>
              <a:cs typeface="Helvetica Neue"/>
            </a:endParaRPr>
          </a:p>
        </p:txBody>
      </p:sp>
      <p:sp>
        <p:nvSpPr>
          <p:cNvPr id="10" name="TextBox 9"/>
          <p:cNvSpPr txBox="1"/>
          <p:nvPr/>
        </p:nvSpPr>
        <p:spPr>
          <a:xfrm>
            <a:off x="1331641" y="2811488"/>
            <a:ext cx="1510530" cy="1080296"/>
          </a:xfrm>
          <a:prstGeom prst="rect">
            <a:avLst/>
          </a:prstGeom>
          <a:noFill/>
        </p:spPr>
        <p:txBody>
          <a:bodyPr wrap="square" lIns="91440" tIns="0" rIns="91420" bIns="0" rtlCol="0">
            <a:spAutoFit/>
          </a:bodyPr>
          <a:lstStyle/>
          <a:p>
            <a:pPr algn="ctr">
              <a:lnSpc>
                <a:spcPct val="130000"/>
              </a:lnSpc>
            </a:pPr>
            <a:r>
              <a:rPr lang="zh-CN" altLang="en-US" sz="900" dirty="0">
                <a:solidFill>
                  <a:srgbClr val="FFD860"/>
                </a:solidFill>
                <a:latin typeface="微软雅黑" pitchFamily="34" charset="-122"/>
              </a:rPr>
              <a:t>单击此处文本单击添加文本单击此处文本单击添加文本单击此处文本</a:t>
            </a:r>
            <a:r>
              <a:rPr lang="zh-CN" altLang="en-US" sz="900" dirty="0" smtClean="0">
                <a:solidFill>
                  <a:srgbClr val="FFD860"/>
                </a:solidFill>
                <a:latin typeface="微软雅黑" pitchFamily="34" charset="-122"/>
              </a:rPr>
              <a:t>单击</a:t>
            </a:r>
            <a:r>
              <a:rPr lang="zh-CN" altLang="en-US" sz="900" dirty="0">
                <a:solidFill>
                  <a:srgbClr val="FFD860"/>
                </a:solidFill>
                <a:latin typeface="微软雅黑" pitchFamily="34" charset="-122"/>
              </a:rPr>
              <a:t>单击此处文本单击添加文本单击此处文本单击添加文本单击此处文本单击</a:t>
            </a:r>
            <a:r>
              <a:rPr lang="zh-CN" altLang="en-US" sz="900" dirty="0" smtClean="0">
                <a:solidFill>
                  <a:srgbClr val="FFD860"/>
                </a:solidFill>
                <a:latin typeface="微软雅黑" pitchFamily="34" charset="-122"/>
              </a:rPr>
              <a:t>添加</a:t>
            </a:r>
            <a:endParaRPr lang="en-US" altLang="zh-CN" sz="900" dirty="0">
              <a:solidFill>
                <a:srgbClr val="FFD860"/>
              </a:solidFill>
              <a:latin typeface="+mn-ea"/>
              <a:cs typeface="Calibri"/>
            </a:endParaRPr>
          </a:p>
        </p:txBody>
      </p:sp>
      <p:sp>
        <p:nvSpPr>
          <p:cNvPr id="11" name="Rectangle 90"/>
          <p:cNvSpPr/>
          <p:nvPr/>
        </p:nvSpPr>
        <p:spPr>
          <a:xfrm>
            <a:off x="3031696" y="2190669"/>
            <a:ext cx="1510531" cy="1971369"/>
          </a:xfrm>
          <a:prstGeom prst="rect">
            <a:avLst/>
          </a:prstGeom>
          <a:solidFill>
            <a:srgbClr val="F0B728">
              <a:alpha val="24000"/>
            </a:srgbClr>
          </a:solidFill>
          <a:ln w="12700" cmpd="sng">
            <a:solidFill>
              <a:srgbClr val="F0B728"/>
            </a:solidFill>
            <a:miter lim="800000"/>
            <a:headEnd/>
            <a:tailEnd/>
          </a:ln>
        </p:spPr>
        <p:txBody>
          <a:bodyPr anchor="ctr"/>
          <a:lstStyle/>
          <a:p>
            <a:pPr algn="ctr"/>
            <a:endParaRPr lang="en-US" sz="1400">
              <a:solidFill>
                <a:srgbClr val="FFD860"/>
              </a:solidFill>
              <a:latin typeface="+mn-ea"/>
            </a:endParaRPr>
          </a:p>
        </p:txBody>
      </p:sp>
      <p:cxnSp>
        <p:nvCxnSpPr>
          <p:cNvPr id="12" name="Straight Connector 97"/>
          <p:cNvCxnSpPr/>
          <p:nvPr/>
        </p:nvCxnSpPr>
        <p:spPr>
          <a:xfrm>
            <a:off x="3031696" y="2580834"/>
            <a:ext cx="1510531" cy="0"/>
          </a:xfrm>
          <a:prstGeom prst="line">
            <a:avLst/>
          </a:prstGeom>
          <a:ln w="38100" cmpd="sng">
            <a:solidFill>
              <a:srgbClr val="F0B728"/>
            </a:solidFill>
          </a:ln>
          <a:effectLst/>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3031697" y="2277578"/>
            <a:ext cx="1510530" cy="215444"/>
          </a:xfrm>
          <a:prstGeom prst="rect">
            <a:avLst/>
          </a:prstGeom>
          <a:noFill/>
        </p:spPr>
        <p:txBody>
          <a:bodyPr wrap="square" lIns="0" tIns="0" rIns="91420" bIns="0" rtlCol="0">
            <a:spAutoFit/>
          </a:bodyPr>
          <a:lstStyle/>
          <a:p>
            <a:pPr algn="ctr"/>
            <a:r>
              <a:rPr lang="zh-CN" altLang="en-US" sz="1400" b="1" dirty="0">
                <a:solidFill>
                  <a:srgbClr val="FFD860"/>
                </a:solidFill>
                <a:latin typeface="+mn-ea"/>
                <a:cs typeface="Helvetica Neue"/>
              </a:rPr>
              <a:t>填加标题</a:t>
            </a:r>
            <a:endParaRPr lang="en-US" altLang="zh-CN" sz="1400" b="1" dirty="0">
              <a:solidFill>
                <a:srgbClr val="FFD860"/>
              </a:solidFill>
              <a:latin typeface="+mn-ea"/>
              <a:cs typeface="Helvetica Neue"/>
            </a:endParaRPr>
          </a:p>
        </p:txBody>
      </p:sp>
      <p:sp>
        <p:nvSpPr>
          <p:cNvPr id="14" name="TextBox 13"/>
          <p:cNvSpPr txBox="1"/>
          <p:nvPr/>
        </p:nvSpPr>
        <p:spPr>
          <a:xfrm>
            <a:off x="3031697" y="2811488"/>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rgbClr val="FFD860"/>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rgbClr val="FFD860"/>
              </a:solidFill>
              <a:latin typeface="+mn-ea"/>
              <a:cs typeface="Calibri"/>
            </a:endParaRPr>
          </a:p>
        </p:txBody>
      </p:sp>
      <p:sp>
        <p:nvSpPr>
          <p:cNvPr id="15" name="Rectangle 127"/>
          <p:cNvSpPr/>
          <p:nvPr/>
        </p:nvSpPr>
        <p:spPr>
          <a:xfrm>
            <a:off x="4743327" y="2184986"/>
            <a:ext cx="1510531" cy="1971369"/>
          </a:xfrm>
          <a:prstGeom prst="rect">
            <a:avLst/>
          </a:prstGeom>
          <a:solidFill>
            <a:srgbClr val="F0B728">
              <a:alpha val="24000"/>
            </a:srgbClr>
          </a:solidFill>
          <a:ln w="12700" cmpd="sng">
            <a:solidFill>
              <a:srgbClr val="F0B728"/>
            </a:solidFill>
            <a:miter lim="800000"/>
            <a:headEnd/>
            <a:tailEnd/>
          </a:ln>
        </p:spPr>
        <p:txBody>
          <a:bodyPr anchor="ctr"/>
          <a:lstStyle/>
          <a:p>
            <a:pPr algn="ctr"/>
            <a:endParaRPr lang="en-US" sz="1400">
              <a:solidFill>
                <a:srgbClr val="FFD860"/>
              </a:solidFill>
              <a:latin typeface="+mn-ea"/>
            </a:endParaRPr>
          </a:p>
        </p:txBody>
      </p:sp>
      <p:cxnSp>
        <p:nvCxnSpPr>
          <p:cNvPr id="16" name="Straight Connector 130"/>
          <p:cNvCxnSpPr/>
          <p:nvPr/>
        </p:nvCxnSpPr>
        <p:spPr>
          <a:xfrm>
            <a:off x="4743327" y="2575151"/>
            <a:ext cx="1510531" cy="0"/>
          </a:xfrm>
          <a:prstGeom prst="line">
            <a:avLst/>
          </a:prstGeom>
          <a:ln w="38100" cmpd="sng">
            <a:solidFill>
              <a:srgbClr val="F0B728"/>
            </a:solidFill>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4743328" y="2271895"/>
            <a:ext cx="1510530" cy="215444"/>
          </a:xfrm>
          <a:prstGeom prst="rect">
            <a:avLst/>
          </a:prstGeom>
          <a:noFill/>
        </p:spPr>
        <p:txBody>
          <a:bodyPr wrap="square" lIns="0" tIns="0" rIns="91420" bIns="0" rtlCol="0">
            <a:spAutoFit/>
          </a:bodyPr>
          <a:lstStyle/>
          <a:p>
            <a:pPr algn="ctr"/>
            <a:r>
              <a:rPr lang="zh-CN" altLang="en-US" sz="1400" b="1" dirty="0">
                <a:solidFill>
                  <a:srgbClr val="FFD860"/>
                </a:solidFill>
                <a:latin typeface="+mn-ea"/>
                <a:cs typeface="Helvetica Neue"/>
              </a:rPr>
              <a:t>填加标题</a:t>
            </a:r>
            <a:endParaRPr lang="en-US" altLang="zh-CN" sz="1400" b="1" dirty="0">
              <a:solidFill>
                <a:srgbClr val="FFD860"/>
              </a:solidFill>
              <a:latin typeface="+mn-ea"/>
              <a:cs typeface="Helvetica Neue"/>
            </a:endParaRPr>
          </a:p>
        </p:txBody>
      </p:sp>
      <p:sp>
        <p:nvSpPr>
          <p:cNvPr id="18" name="TextBox 17"/>
          <p:cNvSpPr txBox="1"/>
          <p:nvPr/>
        </p:nvSpPr>
        <p:spPr>
          <a:xfrm>
            <a:off x="4743328" y="2805805"/>
            <a:ext cx="1510530" cy="1080296"/>
          </a:xfrm>
          <a:prstGeom prst="rect">
            <a:avLst/>
          </a:prstGeom>
          <a:noFill/>
        </p:spPr>
        <p:txBody>
          <a:bodyPr wrap="square" lIns="91440" tIns="0" rIns="91420" bIns="0" rtlCol="0">
            <a:spAutoFit/>
          </a:bodyPr>
          <a:lstStyle/>
          <a:p>
            <a:pPr algn="ctr">
              <a:lnSpc>
                <a:spcPct val="130000"/>
              </a:lnSpc>
            </a:pPr>
            <a:r>
              <a:rPr lang="zh-CN" altLang="en-US" sz="900" dirty="0">
                <a:solidFill>
                  <a:srgbClr val="FFD860"/>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rgbClr val="FFD860"/>
              </a:solidFill>
              <a:latin typeface="+mn-ea"/>
              <a:cs typeface="Calibri"/>
            </a:endParaRPr>
          </a:p>
        </p:txBody>
      </p:sp>
      <p:sp>
        <p:nvSpPr>
          <p:cNvPr id="19" name="Rectangle 138"/>
          <p:cNvSpPr/>
          <p:nvPr/>
        </p:nvSpPr>
        <p:spPr>
          <a:xfrm>
            <a:off x="6445845" y="2179461"/>
            <a:ext cx="1510531" cy="1971369"/>
          </a:xfrm>
          <a:prstGeom prst="rect">
            <a:avLst/>
          </a:prstGeom>
          <a:solidFill>
            <a:srgbClr val="F0B728">
              <a:alpha val="24000"/>
            </a:srgbClr>
          </a:solidFill>
          <a:ln w="12700" cmpd="sng">
            <a:solidFill>
              <a:srgbClr val="F0B728"/>
            </a:solidFill>
            <a:miter lim="800000"/>
            <a:headEnd/>
            <a:tailEnd/>
          </a:ln>
        </p:spPr>
        <p:txBody>
          <a:bodyPr anchor="ctr"/>
          <a:lstStyle/>
          <a:p>
            <a:pPr algn="ctr"/>
            <a:endParaRPr lang="en-US" sz="1400">
              <a:solidFill>
                <a:srgbClr val="FFD860"/>
              </a:solidFill>
              <a:latin typeface="+mn-ea"/>
            </a:endParaRPr>
          </a:p>
        </p:txBody>
      </p:sp>
      <p:cxnSp>
        <p:nvCxnSpPr>
          <p:cNvPr id="20" name="Straight Connector 140"/>
          <p:cNvCxnSpPr/>
          <p:nvPr/>
        </p:nvCxnSpPr>
        <p:spPr>
          <a:xfrm>
            <a:off x="6445845" y="2569626"/>
            <a:ext cx="1510531" cy="0"/>
          </a:xfrm>
          <a:prstGeom prst="line">
            <a:avLst/>
          </a:prstGeom>
          <a:ln w="38100" cmpd="sng">
            <a:solidFill>
              <a:srgbClr val="F0B728"/>
            </a:solidFill>
          </a:ln>
          <a:effectLst/>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6445846" y="2266370"/>
            <a:ext cx="1510530" cy="215444"/>
          </a:xfrm>
          <a:prstGeom prst="rect">
            <a:avLst/>
          </a:prstGeom>
          <a:noFill/>
        </p:spPr>
        <p:txBody>
          <a:bodyPr wrap="square" lIns="0" tIns="0" rIns="91420" bIns="0" rtlCol="0">
            <a:spAutoFit/>
          </a:bodyPr>
          <a:lstStyle/>
          <a:p>
            <a:pPr algn="ctr"/>
            <a:r>
              <a:rPr lang="zh-CN" altLang="en-US" sz="1400" b="1" dirty="0">
                <a:solidFill>
                  <a:srgbClr val="FFD860"/>
                </a:solidFill>
                <a:latin typeface="+mn-ea"/>
                <a:cs typeface="Helvetica Neue"/>
              </a:rPr>
              <a:t>填加标题</a:t>
            </a:r>
            <a:endParaRPr lang="en-US" altLang="zh-CN" sz="1400" b="1" dirty="0">
              <a:solidFill>
                <a:srgbClr val="FFD860"/>
              </a:solidFill>
              <a:latin typeface="+mn-ea"/>
              <a:cs typeface="Helvetica Neue"/>
            </a:endParaRPr>
          </a:p>
        </p:txBody>
      </p:sp>
      <p:sp>
        <p:nvSpPr>
          <p:cNvPr id="22" name="TextBox 21"/>
          <p:cNvSpPr txBox="1"/>
          <p:nvPr/>
        </p:nvSpPr>
        <p:spPr>
          <a:xfrm>
            <a:off x="6445846" y="2800280"/>
            <a:ext cx="1510530" cy="1080296"/>
          </a:xfrm>
          <a:prstGeom prst="rect">
            <a:avLst/>
          </a:prstGeom>
          <a:noFill/>
        </p:spPr>
        <p:txBody>
          <a:bodyPr wrap="square" lIns="91440" tIns="0" rIns="91420" bIns="0" rtlCol="0">
            <a:spAutoFit/>
          </a:bodyPr>
          <a:lstStyle/>
          <a:p>
            <a:pPr algn="ctr">
              <a:lnSpc>
                <a:spcPct val="130000"/>
              </a:lnSpc>
            </a:pPr>
            <a:r>
              <a:rPr lang="zh-CN" altLang="en-US" sz="900" dirty="0">
                <a:solidFill>
                  <a:srgbClr val="FFD860"/>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rgbClr val="FFD860"/>
              </a:solidFill>
              <a:latin typeface="+mn-ea"/>
              <a:cs typeface="Calibri"/>
            </a:endParaRPr>
          </a:p>
        </p:txBody>
      </p:sp>
      <p:grpSp>
        <p:nvGrpSpPr>
          <p:cNvPr id="23" name="组合 22"/>
          <p:cNvGrpSpPr/>
          <p:nvPr/>
        </p:nvGrpSpPr>
        <p:grpSpPr>
          <a:xfrm>
            <a:off x="6935279" y="1378570"/>
            <a:ext cx="509588" cy="452438"/>
            <a:chOff x="4676776" y="3021013"/>
            <a:chExt cx="509588" cy="452438"/>
          </a:xfrm>
          <a:solidFill>
            <a:srgbClr val="F0B728">
              <a:alpha val="60000"/>
            </a:srgbClr>
          </a:solidFill>
        </p:grpSpPr>
        <p:sp>
          <p:nvSpPr>
            <p:cNvPr id="24" name="Freeform 404"/>
            <p:cNvSpPr>
              <a:spLocks noEditPoints="1"/>
            </p:cNvSpPr>
            <p:nvPr/>
          </p:nvSpPr>
          <p:spPr bwMode="auto">
            <a:xfrm>
              <a:off x="4676776" y="3021013"/>
              <a:ext cx="509588" cy="452438"/>
            </a:xfrm>
            <a:custGeom>
              <a:avLst/>
              <a:gdLst>
                <a:gd name="T0" fmla="*/ 225 w 232"/>
                <a:gd name="T1" fmla="*/ 0 h 206"/>
                <a:gd name="T2" fmla="*/ 8 w 232"/>
                <a:gd name="T3" fmla="*/ 0 h 206"/>
                <a:gd name="T4" fmla="*/ 0 w 232"/>
                <a:gd name="T5" fmla="*/ 7 h 206"/>
                <a:gd name="T6" fmla="*/ 0 w 232"/>
                <a:gd name="T7" fmla="*/ 199 h 206"/>
                <a:gd name="T8" fmla="*/ 8 w 232"/>
                <a:gd name="T9" fmla="*/ 206 h 206"/>
                <a:gd name="T10" fmla="*/ 225 w 232"/>
                <a:gd name="T11" fmla="*/ 206 h 206"/>
                <a:gd name="T12" fmla="*/ 232 w 232"/>
                <a:gd name="T13" fmla="*/ 199 h 206"/>
                <a:gd name="T14" fmla="*/ 232 w 232"/>
                <a:gd name="T15" fmla="*/ 7 h 206"/>
                <a:gd name="T16" fmla="*/ 225 w 232"/>
                <a:gd name="T17" fmla="*/ 0 h 206"/>
                <a:gd name="T18" fmla="*/ 218 w 232"/>
                <a:gd name="T19" fmla="*/ 185 h 206"/>
                <a:gd name="T20" fmla="*/ 65 w 232"/>
                <a:gd name="T21" fmla="*/ 185 h 206"/>
                <a:gd name="T22" fmla="*/ 54 w 232"/>
                <a:gd name="T23" fmla="*/ 192 h 206"/>
                <a:gd name="T24" fmla="*/ 43 w 232"/>
                <a:gd name="T25" fmla="*/ 185 h 206"/>
                <a:gd name="T26" fmla="*/ 15 w 232"/>
                <a:gd name="T27" fmla="*/ 185 h 206"/>
                <a:gd name="T28" fmla="*/ 15 w 232"/>
                <a:gd name="T29" fmla="*/ 176 h 206"/>
                <a:gd name="T30" fmla="*/ 43 w 232"/>
                <a:gd name="T31" fmla="*/ 176 h 206"/>
                <a:gd name="T32" fmla="*/ 54 w 232"/>
                <a:gd name="T33" fmla="*/ 169 h 206"/>
                <a:gd name="T34" fmla="*/ 65 w 232"/>
                <a:gd name="T35" fmla="*/ 176 h 206"/>
                <a:gd name="T36" fmla="*/ 218 w 232"/>
                <a:gd name="T37" fmla="*/ 176 h 206"/>
                <a:gd name="T38" fmla="*/ 218 w 232"/>
                <a:gd name="T39" fmla="*/ 185 h 206"/>
                <a:gd name="T40" fmla="*/ 218 w 232"/>
                <a:gd name="T41" fmla="*/ 155 h 206"/>
                <a:gd name="T42" fmla="*/ 15 w 232"/>
                <a:gd name="T43" fmla="*/ 155 h 206"/>
                <a:gd name="T44" fmla="*/ 15 w 232"/>
                <a:gd name="T45" fmla="*/ 15 h 206"/>
                <a:gd name="T46" fmla="*/ 218 w 232"/>
                <a:gd name="T47" fmla="*/ 15 h 206"/>
                <a:gd name="T48" fmla="*/ 218 w 232"/>
                <a:gd name="T49" fmla="*/ 155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2" h="206">
                  <a:moveTo>
                    <a:pt x="225" y="0"/>
                  </a:moveTo>
                  <a:cubicBezTo>
                    <a:pt x="8" y="0"/>
                    <a:pt x="8" y="0"/>
                    <a:pt x="8" y="0"/>
                  </a:cubicBezTo>
                  <a:cubicBezTo>
                    <a:pt x="3" y="0"/>
                    <a:pt x="0" y="3"/>
                    <a:pt x="0" y="7"/>
                  </a:cubicBezTo>
                  <a:cubicBezTo>
                    <a:pt x="0" y="199"/>
                    <a:pt x="0" y="199"/>
                    <a:pt x="0" y="199"/>
                  </a:cubicBezTo>
                  <a:cubicBezTo>
                    <a:pt x="0" y="203"/>
                    <a:pt x="3" y="206"/>
                    <a:pt x="8" y="206"/>
                  </a:cubicBezTo>
                  <a:cubicBezTo>
                    <a:pt x="225" y="206"/>
                    <a:pt x="225" y="206"/>
                    <a:pt x="225" y="206"/>
                  </a:cubicBezTo>
                  <a:cubicBezTo>
                    <a:pt x="229" y="206"/>
                    <a:pt x="232" y="203"/>
                    <a:pt x="232" y="199"/>
                  </a:cubicBezTo>
                  <a:cubicBezTo>
                    <a:pt x="232" y="7"/>
                    <a:pt x="232" y="7"/>
                    <a:pt x="232" y="7"/>
                  </a:cubicBezTo>
                  <a:cubicBezTo>
                    <a:pt x="232" y="3"/>
                    <a:pt x="229" y="0"/>
                    <a:pt x="225" y="0"/>
                  </a:cubicBezTo>
                  <a:close/>
                  <a:moveTo>
                    <a:pt x="218" y="185"/>
                  </a:moveTo>
                  <a:cubicBezTo>
                    <a:pt x="65" y="185"/>
                    <a:pt x="65" y="185"/>
                    <a:pt x="65" y="185"/>
                  </a:cubicBezTo>
                  <a:cubicBezTo>
                    <a:pt x="63" y="189"/>
                    <a:pt x="59" y="192"/>
                    <a:pt x="54" y="192"/>
                  </a:cubicBezTo>
                  <a:cubicBezTo>
                    <a:pt x="49" y="192"/>
                    <a:pt x="44" y="189"/>
                    <a:pt x="43" y="185"/>
                  </a:cubicBezTo>
                  <a:cubicBezTo>
                    <a:pt x="15" y="185"/>
                    <a:pt x="15" y="185"/>
                    <a:pt x="15" y="185"/>
                  </a:cubicBezTo>
                  <a:cubicBezTo>
                    <a:pt x="15" y="176"/>
                    <a:pt x="15" y="176"/>
                    <a:pt x="15" y="176"/>
                  </a:cubicBezTo>
                  <a:cubicBezTo>
                    <a:pt x="43" y="176"/>
                    <a:pt x="43" y="176"/>
                    <a:pt x="43" y="176"/>
                  </a:cubicBezTo>
                  <a:cubicBezTo>
                    <a:pt x="44" y="172"/>
                    <a:pt x="49" y="169"/>
                    <a:pt x="54" y="169"/>
                  </a:cubicBezTo>
                  <a:cubicBezTo>
                    <a:pt x="59" y="169"/>
                    <a:pt x="63" y="172"/>
                    <a:pt x="65" y="176"/>
                  </a:cubicBezTo>
                  <a:cubicBezTo>
                    <a:pt x="218" y="176"/>
                    <a:pt x="218" y="176"/>
                    <a:pt x="218" y="176"/>
                  </a:cubicBezTo>
                  <a:lnTo>
                    <a:pt x="218" y="185"/>
                  </a:lnTo>
                  <a:close/>
                  <a:moveTo>
                    <a:pt x="218" y="155"/>
                  </a:moveTo>
                  <a:cubicBezTo>
                    <a:pt x="15" y="155"/>
                    <a:pt x="15" y="155"/>
                    <a:pt x="15" y="155"/>
                  </a:cubicBezTo>
                  <a:cubicBezTo>
                    <a:pt x="15" y="15"/>
                    <a:pt x="15" y="15"/>
                    <a:pt x="15" y="15"/>
                  </a:cubicBezTo>
                  <a:cubicBezTo>
                    <a:pt x="218" y="15"/>
                    <a:pt x="218" y="15"/>
                    <a:pt x="218" y="15"/>
                  </a:cubicBezTo>
                  <a:lnTo>
                    <a:pt x="218" y="1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5" name="Freeform 405"/>
            <p:cNvSpPr>
              <a:spLocks/>
            </p:cNvSpPr>
            <p:nvPr/>
          </p:nvSpPr>
          <p:spPr bwMode="auto">
            <a:xfrm>
              <a:off x="4867276" y="3124200"/>
              <a:ext cx="142875" cy="166688"/>
            </a:xfrm>
            <a:custGeom>
              <a:avLst/>
              <a:gdLst>
                <a:gd name="T0" fmla="*/ 61 w 65"/>
                <a:gd name="T1" fmla="*/ 34 h 76"/>
                <a:gd name="T2" fmla="*/ 61 w 65"/>
                <a:gd name="T3" fmla="*/ 42 h 76"/>
                <a:gd name="T4" fmla="*/ 6 w 65"/>
                <a:gd name="T5" fmla="*/ 74 h 76"/>
                <a:gd name="T6" fmla="*/ 0 w 65"/>
                <a:gd name="T7" fmla="*/ 70 h 76"/>
                <a:gd name="T8" fmla="*/ 0 w 65"/>
                <a:gd name="T9" fmla="*/ 7 h 76"/>
                <a:gd name="T10" fmla="*/ 6 w 65"/>
                <a:gd name="T11" fmla="*/ 3 h 76"/>
                <a:gd name="T12" fmla="*/ 61 w 65"/>
                <a:gd name="T13" fmla="*/ 34 h 76"/>
              </a:gdLst>
              <a:ahLst/>
              <a:cxnLst>
                <a:cxn ang="0">
                  <a:pos x="T0" y="T1"/>
                </a:cxn>
                <a:cxn ang="0">
                  <a:pos x="T2" y="T3"/>
                </a:cxn>
                <a:cxn ang="0">
                  <a:pos x="T4" y="T5"/>
                </a:cxn>
                <a:cxn ang="0">
                  <a:pos x="T6" y="T7"/>
                </a:cxn>
                <a:cxn ang="0">
                  <a:pos x="T8" y="T9"/>
                </a:cxn>
                <a:cxn ang="0">
                  <a:pos x="T10" y="T11"/>
                </a:cxn>
                <a:cxn ang="0">
                  <a:pos x="T12" y="T13"/>
                </a:cxn>
              </a:cxnLst>
              <a:rect l="0" t="0" r="r" b="b"/>
              <a:pathLst>
                <a:path w="65" h="76">
                  <a:moveTo>
                    <a:pt x="61" y="34"/>
                  </a:moveTo>
                  <a:cubicBezTo>
                    <a:pt x="65" y="37"/>
                    <a:pt x="65" y="40"/>
                    <a:pt x="61" y="42"/>
                  </a:cubicBezTo>
                  <a:cubicBezTo>
                    <a:pt x="6" y="74"/>
                    <a:pt x="6" y="74"/>
                    <a:pt x="6" y="74"/>
                  </a:cubicBezTo>
                  <a:cubicBezTo>
                    <a:pt x="3" y="76"/>
                    <a:pt x="0" y="74"/>
                    <a:pt x="0" y="70"/>
                  </a:cubicBezTo>
                  <a:cubicBezTo>
                    <a:pt x="0" y="7"/>
                    <a:pt x="0" y="7"/>
                    <a:pt x="0" y="7"/>
                  </a:cubicBezTo>
                  <a:cubicBezTo>
                    <a:pt x="0" y="2"/>
                    <a:pt x="3" y="0"/>
                    <a:pt x="6" y="3"/>
                  </a:cubicBezTo>
                  <a:lnTo>
                    <a:pt x="61"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26" name="组合 25"/>
          <p:cNvGrpSpPr/>
          <p:nvPr/>
        </p:nvGrpSpPr>
        <p:grpSpPr>
          <a:xfrm>
            <a:off x="3533495" y="1377777"/>
            <a:ext cx="509588" cy="454025"/>
            <a:chOff x="3332164" y="207963"/>
            <a:chExt cx="509588" cy="454025"/>
          </a:xfrm>
          <a:solidFill>
            <a:srgbClr val="F0B728">
              <a:alpha val="60000"/>
            </a:srgbClr>
          </a:solidFill>
        </p:grpSpPr>
        <p:sp>
          <p:nvSpPr>
            <p:cNvPr id="27" name="Freeform 41"/>
            <p:cNvSpPr>
              <a:spLocks noEditPoints="1"/>
            </p:cNvSpPr>
            <p:nvPr/>
          </p:nvSpPr>
          <p:spPr bwMode="auto">
            <a:xfrm>
              <a:off x="3332164" y="207963"/>
              <a:ext cx="509588" cy="454025"/>
            </a:xfrm>
            <a:custGeom>
              <a:avLst/>
              <a:gdLst>
                <a:gd name="T0" fmla="*/ 229 w 236"/>
                <a:gd name="T1" fmla="*/ 0 h 210"/>
                <a:gd name="T2" fmla="*/ 7 w 236"/>
                <a:gd name="T3" fmla="*/ 0 h 210"/>
                <a:gd name="T4" fmla="*/ 0 w 236"/>
                <a:gd name="T5" fmla="*/ 7 h 210"/>
                <a:gd name="T6" fmla="*/ 0 w 236"/>
                <a:gd name="T7" fmla="*/ 202 h 210"/>
                <a:gd name="T8" fmla="*/ 7 w 236"/>
                <a:gd name="T9" fmla="*/ 210 h 210"/>
                <a:gd name="T10" fmla="*/ 229 w 236"/>
                <a:gd name="T11" fmla="*/ 210 h 210"/>
                <a:gd name="T12" fmla="*/ 236 w 236"/>
                <a:gd name="T13" fmla="*/ 202 h 210"/>
                <a:gd name="T14" fmla="*/ 236 w 236"/>
                <a:gd name="T15" fmla="*/ 7 h 210"/>
                <a:gd name="T16" fmla="*/ 229 w 236"/>
                <a:gd name="T17" fmla="*/ 0 h 210"/>
                <a:gd name="T18" fmla="*/ 182 w 236"/>
                <a:gd name="T19" fmla="*/ 16 h 210"/>
                <a:gd name="T20" fmla="*/ 192 w 236"/>
                <a:gd name="T21" fmla="*/ 26 h 210"/>
                <a:gd name="T22" fmla="*/ 182 w 236"/>
                <a:gd name="T23" fmla="*/ 36 h 210"/>
                <a:gd name="T24" fmla="*/ 172 w 236"/>
                <a:gd name="T25" fmla="*/ 26 h 210"/>
                <a:gd name="T26" fmla="*/ 182 w 236"/>
                <a:gd name="T27" fmla="*/ 16 h 210"/>
                <a:gd name="T28" fmla="*/ 153 w 236"/>
                <a:gd name="T29" fmla="*/ 16 h 210"/>
                <a:gd name="T30" fmla="*/ 163 w 236"/>
                <a:gd name="T31" fmla="*/ 26 h 210"/>
                <a:gd name="T32" fmla="*/ 153 w 236"/>
                <a:gd name="T33" fmla="*/ 36 h 210"/>
                <a:gd name="T34" fmla="*/ 143 w 236"/>
                <a:gd name="T35" fmla="*/ 26 h 210"/>
                <a:gd name="T36" fmla="*/ 153 w 236"/>
                <a:gd name="T37" fmla="*/ 16 h 210"/>
                <a:gd name="T38" fmla="*/ 221 w 236"/>
                <a:gd name="T39" fmla="*/ 195 h 210"/>
                <a:gd name="T40" fmla="*/ 15 w 236"/>
                <a:gd name="T41" fmla="*/ 195 h 210"/>
                <a:gd name="T42" fmla="*/ 15 w 236"/>
                <a:gd name="T43" fmla="*/ 52 h 210"/>
                <a:gd name="T44" fmla="*/ 221 w 236"/>
                <a:gd name="T45" fmla="*/ 52 h 210"/>
                <a:gd name="T46" fmla="*/ 221 w 236"/>
                <a:gd name="T47" fmla="*/ 195 h 210"/>
                <a:gd name="T48" fmla="*/ 211 w 236"/>
                <a:gd name="T49" fmla="*/ 36 h 210"/>
                <a:gd name="T50" fmla="*/ 201 w 236"/>
                <a:gd name="T51" fmla="*/ 26 h 210"/>
                <a:gd name="T52" fmla="*/ 211 w 236"/>
                <a:gd name="T53" fmla="*/ 16 h 210"/>
                <a:gd name="T54" fmla="*/ 221 w 236"/>
                <a:gd name="T55" fmla="*/ 26 h 210"/>
                <a:gd name="T56" fmla="*/ 211 w 236"/>
                <a:gd name="T57" fmla="*/ 3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10">
                  <a:moveTo>
                    <a:pt x="229" y="0"/>
                  </a:moveTo>
                  <a:cubicBezTo>
                    <a:pt x="7" y="0"/>
                    <a:pt x="7" y="0"/>
                    <a:pt x="7" y="0"/>
                  </a:cubicBezTo>
                  <a:cubicBezTo>
                    <a:pt x="3" y="0"/>
                    <a:pt x="0" y="3"/>
                    <a:pt x="0" y="7"/>
                  </a:cubicBezTo>
                  <a:cubicBezTo>
                    <a:pt x="0" y="202"/>
                    <a:pt x="0" y="202"/>
                    <a:pt x="0" y="202"/>
                  </a:cubicBezTo>
                  <a:cubicBezTo>
                    <a:pt x="0" y="206"/>
                    <a:pt x="3" y="210"/>
                    <a:pt x="7" y="210"/>
                  </a:cubicBezTo>
                  <a:cubicBezTo>
                    <a:pt x="229" y="210"/>
                    <a:pt x="229" y="210"/>
                    <a:pt x="229" y="210"/>
                  </a:cubicBezTo>
                  <a:cubicBezTo>
                    <a:pt x="233" y="210"/>
                    <a:pt x="236" y="206"/>
                    <a:pt x="236" y="202"/>
                  </a:cubicBezTo>
                  <a:cubicBezTo>
                    <a:pt x="236" y="7"/>
                    <a:pt x="236" y="7"/>
                    <a:pt x="236" y="7"/>
                  </a:cubicBezTo>
                  <a:cubicBezTo>
                    <a:pt x="236" y="3"/>
                    <a:pt x="233" y="0"/>
                    <a:pt x="229" y="0"/>
                  </a:cubicBezTo>
                  <a:close/>
                  <a:moveTo>
                    <a:pt x="182" y="16"/>
                  </a:moveTo>
                  <a:cubicBezTo>
                    <a:pt x="187" y="16"/>
                    <a:pt x="192" y="21"/>
                    <a:pt x="192" y="26"/>
                  </a:cubicBezTo>
                  <a:cubicBezTo>
                    <a:pt x="192" y="32"/>
                    <a:pt x="187" y="36"/>
                    <a:pt x="182" y="36"/>
                  </a:cubicBezTo>
                  <a:cubicBezTo>
                    <a:pt x="176" y="36"/>
                    <a:pt x="172" y="32"/>
                    <a:pt x="172" y="26"/>
                  </a:cubicBezTo>
                  <a:cubicBezTo>
                    <a:pt x="172" y="21"/>
                    <a:pt x="176" y="16"/>
                    <a:pt x="182" y="16"/>
                  </a:cubicBezTo>
                  <a:close/>
                  <a:moveTo>
                    <a:pt x="153" y="16"/>
                  </a:moveTo>
                  <a:cubicBezTo>
                    <a:pt x="158" y="16"/>
                    <a:pt x="163" y="21"/>
                    <a:pt x="163" y="26"/>
                  </a:cubicBezTo>
                  <a:cubicBezTo>
                    <a:pt x="163" y="32"/>
                    <a:pt x="158" y="36"/>
                    <a:pt x="153" y="36"/>
                  </a:cubicBezTo>
                  <a:cubicBezTo>
                    <a:pt x="147" y="36"/>
                    <a:pt x="143" y="32"/>
                    <a:pt x="143" y="26"/>
                  </a:cubicBezTo>
                  <a:cubicBezTo>
                    <a:pt x="143" y="21"/>
                    <a:pt x="147" y="16"/>
                    <a:pt x="153" y="16"/>
                  </a:cubicBezTo>
                  <a:close/>
                  <a:moveTo>
                    <a:pt x="221" y="195"/>
                  </a:moveTo>
                  <a:cubicBezTo>
                    <a:pt x="15" y="195"/>
                    <a:pt x="15" y="195"/>
                    <a:pt x="15" y="195"/>
                  </a:cubicBezTo>
                  <a:cubicBezTo>
                    <a:pt x="15" y="52"/>
                    <a:pt x="15" y="52"/>
                    <a:pt x="15" y="52"/>
                  </a:cubicBezTo>
                  <a:cubicBezTo>
                    <a:pt x="221" y="52"/>
                    <a:pt x="221" y="52"/>
                    <a:pt x="221" y="52"/>
                  </a:cubicBezTo>
                  <a:lnTo>
                    <a:pt x="221" y="195"/>
                  </a:lnTo>
                  <a:close/>
                  <a:moveTo>
                    <a:pt x="211" y="36"/>
                  </a:moveTo>
                  <a:cubicBezTo>
                    <a:pt x="206" y="36"/>
                    <a:pt x="201" y="32"/>
                    <a:pt x="201" y="26"/>
                  </a:cubicBezTo>
                  <a:cubicBezTo>
                    <a:pt x="201" y="21"/>
                    <a:pt x="206" y="16"/>
                    <a:pt x="211" y="16"/>
                  </a:cubicBezTo>
                  <a:cubicBezTo>
                    <a:pt x="217" y="16"/>
                    <a:pt x="221" y="21"/>
                    <a:pt x="221" y="26"/>
                  </a:cubicBezTo>
                  <a:cubicBezTo>
                    <a:pt x="221" y="32"/>
                    <a:pt x="217" y="36"/>
                    <a:pt x="21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8" name="Freeform 42"/>
            <p:cNvSpPr>
              <a:spLocks/>
            </p:cNvSpPr>
            <p:nvPr/>
          </p:nvSpPr>
          <p:spPr bwMode="auto">
            <a:xfrm>
              <a:off x="3405189" y="400051"/>
              <a:ext cx="120650" cy="153988"/>
            </a:xfrm>
            <a:custGeom>
              <a:avLst/>
              <a:gdLst>
                <a:gd name="T0" fmla="*/ 47 w 56"/>
                <a:gd name="T1" fmla="*/ 71 h 71"/>
                <a:gd name="T2" fmla="*/ 42 w 56"/>
                <a:gd name="T3" fmla="*/ 70 h 71"/>
                <a:gd name="T4" fmla="*/ 4 w 56"/>
                <a:gd name="T5" fmla="*/ 43 h 71"/>
                <a:gd name="T6" fmla="*/ 0 w 56"/>
                <a:gd name="T7" fmla="*/ 36 h 71"/>
                <a:gd name="T8" fmla="*/ 4 w 56"/>
                <a:gd name="T9" fmla="*/ 29 h 71"/>
                <a:gd name="T10" fmla="*/ 42 w 56"/>
                <a:gd name="T11" fmla="*/ 2 h 71"/>
                <a:gd name="T12" fmla="*/ 54 w 56"/>
                <a:gd name="T13" fmla="*/ 4 h 71"/>
                <a:gd name="T14" fmla="*/ 51 w 56"/>
                <a:gd name="T15" fmla="*/ 16 h 71"/>
                <a:gd name="T16" fmla="*/ 23 w 56"/>
                <a:gd name="T17" fmla="*/ 36 h 71"/>
                <a:gd name="T18" fmla="*/ 51 w 56"/>
                <a:gd name="T19" fmla="*/ 56 h 71"/>
                <a:gd name="T20" fmla="*/ 54 w 56"/>
                <a:gd name="T21" fmla="*/ 67 h 71"/>
                <a:gd name="T22" fmla="*/ 47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47" y="71"/>
                  </a:moveTo>
                  <a:cubicBezTo>
                    <a:pt x="45" y="71"/>
                    <a:pt x="43" y="71"/>
                    <a:pt x="42" y="70"/>
                  </a:cubicBezTo>
                  <a:cubicBezTo>
                    <a:pt x="4" y="43"/>
                    <a:pt x="4" y="43"/>
                    <a:pt x="4" y="43"/>
                  </a:cubicBezTo>
                  <a:cubicBezTo>
                    <a:pt x="1" y="41"/>
                    <a:pt x="0" y="39"/>
                    <a:pt x="0" y="36"/>
                  </a:cubicBezTo>
                  <a:cubicBezTo>
                    <a:pt x="0" y="33"/>
                    <a:pt x="1" y="31"/>
                    <a:pt x="4" y="29"/>
                  </a:cubicBezTo>
                  <a:cubicBezTo>
                    <a:pt x="42" y="2"/>
                    <a:pt x="42" y="2"/>
                    <a:pt x="42" y="2"/>
                  </a:cubicBezTo>
                  <a:cubicBezTo>
                    <a:pt x="45" y="0"/>
                    <a:pt x="51" y="1"/>
                    <a:pt x="54" y="4"/>
                  </a:cubicBezTo>
                  <a:cubicBezTo>
                    <a:pt x="56" y="8"/>
                    <a:pt x="55" y="14"/>
                    <a:pt x="51" y="16"/>
                  </a:cubicBezTo>
                  <a:cubicBezTo>
                    <a:pt x="23" y="36"/>
                    <a:pt x="23" y="36"/>
                    <a:pt x="23" y="36"/>
                  </a:cubicBezTo>
                  <a:cubicBezTo>
                    <a:pt x="51" y="56"/>
                    <a:pt x="51" y="56"/>
                    <a:pt x="51" y="56"/>
                  </a:cubicBezTo>
                  <a:cubicBezTo>
                    <a:pt x="55" y="58"/>
                    <a:pt x="56" y="64"/>
                    <a:pt x="54" y="67"/>
                  </a:cubicBezTo>
                  <a:cubicBezTo>
                    <a:pt x="52" y="70"/>
                    <a:pt x="49" y="71"/>
                    <a:pt x="47"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9" name="Freeform 43"/>
            <p:cNvSpPr>
              <a:spLocks/>
            </p:cNvSpPr>
            <p:nvPr/>
          </p:nvSpPr>
          <p:spPr bwMode="auto">
            <a:xfrm>
              <a:off x="3646489" y="400051"/>
              <a:ext cx="122238" cy="153988"/>
            </a:xfrm>
            <a:custGeom>
              <a:avLst/>
              <a:gdLst>
                <a:gd name="T0" fmla="*/ 9 w 56"/>
                <a:gd name="T1" fmla="*/ 71 h 71"/>
                <a:gd name="T2" fmla="*/ 2 w 56"/>
                <a:gd name="T3" fmla="*/ 67 h 71"/>
                <a:gd name="T4" fmla="*/ 4 w 56"/>
                <a:gd name="T5" fmla="*/ 56 h 71"/>
                <a:gd name="T6" fmla="*/ 33 w 56"/>
                <a:gd name="T7" fmla="*/ 36 h 71"/>
                <a:gd name="T8" fmla="*/ 4 w 56"/>
                <a:gd name="T9" fmla="*/ 16 h 71"/>
                <a:gd name="T10" fmla="*/ 2 w 56"/>
                <a:gd name="T11" fmla="*/ 4 h 71"/>
                <a:gd name="T12" fmla="*/ 14 w 56"/>
                <a:gd name="T13" fmla="*/ 2 h 71"/>
                <a:gd name="T14" fmla="*/ 52 w 56"/>
                <a:gd name="T15" fmla="*/ 29 h 71"/>
                <a:gd name="T16" fmla="*/ 56 w 56"/>
                <a:gd name="T17" fmla="*/ 36 h 71"/>
                <a:gd name="T18" fmla="*/ 52 w 56"/>
                <a:gd name="T19" fmla="*/ 43 h 71"/>
                <a:gd name="T20" fmla="*/ 14 w 56"/>
                <a:gd name="T21" fmla="*/ 70 h 71"/>
                <a:gd name="T22" fmla="*/ 9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9" y="71"/>
                  </a:moveTo>
                  <a:cubicBezTo>
                    <a:pt x="7" y="71"/>
                    <a:pt x="4" y="70"/>
                    <a:pt x="2" y="67"/>
                  </a:cubicBezTo>
                  <a:cubicBezTo>
                    <a:pt x="0" y="64"/>
                    <a:pt x="1" y="58"/>
                    <a:pt x="4" y="56"/>
                  </a:cubicBezTo>
                  <a:cubicBezTo>
                    <a:pt x="33" y="36"/>
                    <a:pt x="33" y="36"/>
                    <a:pt x="33" y="36"/>
                  </a:cubicBezTo>
                  <a:cubicBezTo>
                    <a:pt x="4" y="16"/>
                    <a:pt x="4" y="16"/>
                    <a:pt x="4" y="16"/>
                  </a:cubicBezTo>
                  <a:cubicBezTo>
                    <a:pt x="1" y="14"/>
                    <a:pt x="0" y="8"/>
                    <a:pt x="2" y="4"/>
                  </a:cubicBezTo>
                  <a:cubicBezTo>
                    <a:pt x="5" y="1"/>
                    <a:pt x="10" y="0"/>
                    <a:pt x="14" y="2"/>
                  </a:cubicBezTo>
                  <a:cubicBezTo>
                    <a:pt x="52" y="29"/>
                    <a:pt x="52" y="29"/>
                    <a:pt x="52" y="29"/>
                  </a:cubicBezTo>
                  <a:cubicBezTo>
                    <a:pt x="55" y="31"/>
                    <a:pt x="56" y="33"/>
                    <a:pt x="56" y="36"/>
                  </a:cubicBezTo>
                  <a:cubicBezTo>
                    <a:pt x="56" y="39"/>
                    <a:pt x="55" y="41"/>
                    <a:pt x="52" y="43"/>
                  </a:cubicBezTo>
                  <a:cubicBezTo>
                    <a:pt x="14" y="70"/>
                    <a:pt x="14" y="70"/>
                    <a:pt x="14" y="70"/>
                  </a:cubicBezTo>
                  <a:cubicBezTo>
                    <a:pt x="13" y="71"/>
                    <a:pt x="11" y="71"/>
                    <a:pt x="9"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3" name="Freeform 44"/>
            <p:cNvSpPr>
              <a:spLocks/>
            </p:cNvSpPr>
            <p:nvPr/>
          </p:nvSpPr>
          <p:spPr bwMode="auto">
            <a:xfrm>
              <a:off x="3536951" y="384176"/>
              <a:ext cx="100013" cy="184150"/>
            </a:xfrm>
            <a:custGeom>
              <a:avLst/>
              <a:gdLst>
                <a:gd name="T0" fmla="*/ 9 w 46"/>
                <a:gd name="T1" fmla="*/ 85 h 85"/>
                <a:gd name="T2" fmla="*/ 6 w 46"/>
                <a:gd name="T3" fmla="*/ 84 h 85"/>
                <a:gd name="T4" fmla="*/ 1 w 46"/>
                <a:gd name="T5" fmla="*/ 73 h 85"/>
                <a:gd name="T6" fmla="*/ 29 w 46"/>
                <a:gd name="T7" fmla="*/ 7 h 85"/>
                <a:gd name="T8" fmla="*/ 40 w 46"/>
                <a:gd name="T9" fmla="*/ 2 h 85"/>
                <a:gd name="T10" fmla="*/ 44 w 46"/>
                <a:gd name="T11" fmla="*/ 13 h 85"/>
                <a:gd name="T12" fmla="*/ 17 w 46"/>
                <a:gd name="T13" fmla="*/ 79 h 85"/>
                <a:gd name="T14" fmla="*/ 9 w 46"/>
                <a:gd name="T15" fmla="*/ 85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85">
                  <a:moveTo>
                    <a:pt x="9" y="85"/>
                  </a:moveTo>
                  <a:cubicBezTo>
                    <a:pt x="8" y="85"/>
                    <a:pt x="7" y="84"/>
                    <a:pt x="6" y="84"/>
                  </a:cubicBezTo>
                  <a:cubicBezTo>
                    <a:pt x="2" y="82"/>
                    <a:pt x="0" y="77"/>
                    <a:pt x="1" y="73"/>
                  </a:cubicBezTo>
                  <a:cubicBezTo>
                    <a:pt x="29" y="7"/>
                    <a:pt x="29" y="7"/>
                    <a:pt x="29" y="7"/>
                  </a:cubicBezTo>
                  <a:cubicBezTo>
                    <a:pt x="30" y="2"/>
                    <a:pt x="35" y="0"/>
                    <a:pt x="40" y="2"/>
                  </a:cubicBezTo>
                  <a:cubicBezTo>
                    <a:pt x="44" y="4"/>
                    <a:pt x="46" y="9"/>
                    <a:pt x="44" y="13"/>
                  </a:cubicBezTo>
                  <a:cubicBezTo>
                    <a:pt x="17" y="79"/>
                    <a:pt x="17" y="79"/>
                    <a:pt x="17" y="79"/>
                  </a:cubicBezTo>
                  <a:cubicBezTo>
                    <a:pt x="16" y="83"/>
                    <a:pt x="13" y="85"/>
                    <a:pt x="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34" name="组合 33"/>
          <p:cNvGrpSpPr/>
          <p:nvPr/>
        </p:nvGrpSpPr>
        <p:grpSpPr>
          <a:xfrm>
            <a:off x="1801583" y="1347614"/>
            <a:ext cx="566738" cy="514350"/>
            <a:chOff x="8356601" y="152401"/>
            <a:chExt cx="566738" cy="514350"/>
          </a:xfrm>
          <a:solidFill>
            <a:srgbClr val="F0B728">
              <a:alpha val="60000"/>
            </a:srgbClr>
          </a:solidFill>
        </p:grpSpPr>
        <p:sp>
          <p:nvSpPr>
            <p:cNvPr id="35" name="Rectangle 541"/>
            <p:cNvSpPr>
              <a:spLocks noChangeArrowheads="1"/>
            </p:cNvSpPr>
            <p:nvPr/>
          </p:nvSpPr>
          <p:spPr bwMode="auto">
            <a:xfrm>
              <a:off x="8564564" y="614363"/>
              <a:ext cx="1492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6" name="Freeform 542"/>
            <p:cNvSpPr>
              <a:spLocks/>
            </p:cNvSpPr>
            <p:nvPr/>
          </p:nvSpPr>
          <p:spPr bwMode="auto">
            <a:xfrm>
              <a:off x="8520114" y="654051"/>
              <a:ext cx="241300" cy="12700"/>
            </a:xfrm>
            <a:custGeom>
              <a:avLst/>
              <a:gdLst>
                <a:gd name="T0" fmla="*/ 107 w 112"/>
                <a:gd name="T1" fmla="*/ 0 h 6"/>
                <a:gd name="T2" fmla="*/ 4 w 112"/>
                <a:gd name="T3" fmla="*/ 0 h 6"/>
                <a:gd name="T4" fmla="*/ 0 w 112"/>
                <a:gd name="T5" fmla="*/ 5 h 6"/>
                <a:gd name="T6" fmla="*/ 0 w 112"/>
                <a:gd name="T7" fmla="*/ 6 h 6"/>
                <a:gd name="T8" fmla="*/ 112 w 112"/>
                <a:gd name="T9" fmla="*/ 6 h 6"/>
                <a:gd name="T10" fmla="*/ 112 w 112"/>
                <a:gd name="T11" fmla="*/ 5 h 6"/>
                <a:gd name="T12" fmla="*/ 107 w 11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2" h="6">
                  <a:moveTo>
                    <a:pt x="107" y="0"/>
                  </a:moveTo>
                  <a:cubicBezTo>
                    <a:pt x="4" y="0"/>
                    <a:pt x="4" y="0"/>
                    <a:pt x="4" y="0"/>
                  </a:cubicBezTo>
                  <a:cubicBezTo>
                    <a:pt x="2" y="0"/>
                    <a:pt x="0" y="2"/>
                    <a:pt x="0" y="5"/>
                  </a:cubicBezTo>
                  <a:cubicBezTo>
                    <a:pt x="0" y="6"/>
                    <a:pt x="0" y="6"/>
                    <a:pt x="0" y="6"/>
                  </a:cubicBezTo>
                  <a:cubicBezTo>
                    <a:pt x="112" y="6"/>
                    <a:pt x="112" y="6"/>
                    <a:pt x="112" y="6"/>
                  </a:cubicBezTo>
                  <a:cubicBezTo>
                    <a:pt x="112" y="5"/>
                    <a:pt x="112" y="5"/>
                    <a:pt x="112" y="5"/>
                  </a:cubicBezTo>
                  <a:cubicBezTo>
                    <a:pt x="112" y="2"/>
                    <a:pt x="110" y="0"/>
                    <a:pt x="1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7" name="Freeform 543"/>
            <p:cNvSpPr>
              <a:spLocks/>
            </p:cNvSpPr>
            <p:nvPr/>
          </p:nvSpPr>
          <p:spPr bwMode="auto">
            <a:xfrm>
              <a:off x="8356601" y="193676"/>
              <a:ext cx="566738" cy="412750"/>
            </a:xfrm>
            <a:custGeom>
              <a:avLst/>
              <a:gdLst>
                <a:gd name="T0" fmla="*/ 257 w 263"/>
                <a:gd name="T1" fmla="*/ 0 h 191"/>
                <a:gd name="T2" fmla="*/ 232 w 263"/>
                <a:gd name="T3" fmla="*/ 0 h 191"/>
                <a:gd name="T4" fmla="*/ 224 w 263"/>
                <a:gd name="T5" fmla="*/ 10 h 191"/>
                <a:gd name="T6" fmla="*/ 219 w 263"/>
                <a:gd name="T7" fmla="*/ 16 h 191"/>
                <a:gd name="T8" fmla="*/ 247 w 263"/>
                <a:gd name="T9" fmla="*/ 16 h 191"/>
                <a:gd name="T10" fmla="*/ 247 w 263"/>
                <a:gd name="T11" fmla="*/ 150 h 191"/>
                <a:gd name="T12" fmla="*/ 16 w 263"/>
                <a:gd name="T13" fmla="*/ 150 h 191"/>
                <a:gd name="T14" fmla="*/ 16 w 263"/>
                <a:gd name="T15" fmla="*/ 16 h 191"/>
                <a:gd name="T16" fmla="*/ 158 w 263"/>
                <a:gd name="T17" fmla="*/ 16 h 191"/>
                <a:gd name="T18" fmla="*/ 181 w 263"/>
                <a:gd name="T19" fmla="*/ 0 h 191"/>
                <a:gd name="T20" fmla="*/ 7 w 263"/>
                <a:gd name="T21" fmla="*/ 0 h 191"/>
                <a:gd name="T22" fmla="*/ 0 w 263"/>
                <a:gd name="T23" fmla="*/ 7 h 191"/>
                <a:gd name="T24" fmla="*/ 0 w 263"/>
                <a:gd name="T25" fmla="*/ 185 h 191"/>
                <a:gd name="T26" fmla="*/ 7 w 263"/>
                <a:gd name="T27" fmla="*/ 191 h 191"/>
                <a:gd name="T28" fmla="*/ 257 w 263"/>
                <a:gd name="T29" fmla="*/ 191 h 191"/>
                <a:gd name="T30" fmla="*/ 263 w 263"/>
                <a:gd name="T31" fmla="*/ 185 h 191"/>
                <a:gd name="T32" fmla="*/ 263 w 263"/>
                <a:gd name="T33" fmla="*/ 7 h 191"/>
                <a:gd name="T34" fmla="*/ 257 w 263"/>
                <a:gd name="T35"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91">
                  <a:moveTo>
                    <a:pt x="257" y="0"/>
                  </a:moveTo>
                  <a:cubicBezTo>
                    <a:pt x="232" y="0"/>
                    <a:pt x="232" y="0"/>
                    <a:pt x="232" y="0"/>
                  </a:cubicBezTo>
                  <a:cubicBezTo>
                    <a:pt x="230" y="3"/>
                    <a:pt x="227" y="6"/>
                    <a:pt x="224" y="10"/>
                  </a:cubicBezTo>
                  <a:cubicBezTo>
                    <a:pt x="219" y="16"/>
                    <a:pt x="219" y="16"/>
                    <a:pt x="219" y="16"/>
                  </a:cubicBezTo>
                  <a:cubicBezTo>
                    <a:pt x="247" y="16"/>
                    <a:pt x="247" y="16"/>
                    <a:pt x="247" y="16"/>
                  </a:cubicBezTo>
                  <a:cubicBezTo>
                    <a:pt x="247" y="150"/>
                    <a:pt x="247" y="150"/>
                    <a:pt x="247" y="150"/>
                  </a:cubicBezTo>
                  <a:cubicBezTo>
                    <a:pt x="16" y="150"/>
                    <a:pt x="16" y="150"/>
                    <a:pt x="16" y="150"/>
                  </a:cubicBezTo>
                  <a:cubicBezTo>
                    <a:pt x="16" y="16"/>
                    <a:pt x="16" y="16"/>
                    <a:pt x="16" y="16"/>
                  </a:cubicBezTo>
                  <a:cubicBezTo>
                    <a:pt x="158" y="16"/>
                    <a:pt x="158" y="16"/>
                    <a:pt x="158" y="16"/>
                  </a:cubicBezTo>
                  <a:cubicBezTo>
                    <a:pt x="181" y="0"/>
                    <a:pt x="181" y="0"/>
                    <a:pt x="181" y="0"/>
                  </a:cubicBezTo>
                  <a:cubicBezTo>
                    <a:pt x="7" y="0"/>
                    <a:pt x="7" y="0"/>
                    <a:pt x="7" y="0"/>
                  </a:cubicBezTo>
                  <a:cubicBezTo>
                    <a:pt x="3" y="0"/>
                    <a:pt x="0" y="3"/>
                    <a:pt x="0" y="7"/>
                  </a:cubicBezTo>
                  <a:cubicBezTo>
                    <a:pt x="0" y="185"/>
                    <a:pt x="0" y="185"/>
                    <a:pt x="0" y="185"/>
                  </a:cubicBezTo>
                  <a:cubicBezTo>
                    <a:pt x="0" y="188"/>
                    <a:pt x="3" y="191"/>
                    <a:pt x="7" y="191"/>
                  </a:cubicBezTo>
                  <a:cubicBezTo>
                    <a:pt x="257" y="191"/>
                    <a:pt x="257" y="191"/>
                    <a:pt x="257" y="191"/>
                  </a:cubicBezTo>
                  <a:cubicBezTo>
                    <a:pt x="260" y="191"/>
                    <a:pt x="263" y="188"/>
                    <a:pt x="263" y="185"/>
                  </a:cubicBezTo>
                  <a:cubicBezTo>
                    <a:pt x="263" y="7"/>
                    <a:pt x="263" y="7"/>
                    <a:pt x="263" y="7"/>
                  </a:cubicBezTo>
                  <a:cubicBezTo>
                    <a:pt x="263" y="3"/>
                    <a:pt x="260" y="0"/>
                    <a:pt x="2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8" name="Freeform 544"/>
            <p:cNvSpPr>
              <a:spLocks/>
            </p:cNvSpPr>
            <p:nvPr/>
          </p:nvSpPr>
          <p:spPr bwMode="auto">
            <a:xfrm>
              <a:off x="8472489" y="384176"/>
              <a:ext cx="125413" cy="103188"/>
            </a:xfrm>
            <a:custGeom>
              <a:avLst/>
              <a:gdLst>
                <a:gd name="T0" fmla="*/ 18 w 58"/>
                <a:gd name="T1" fmla="*/ 12 h 48"/>
                <a:gd name="T2" fmla="*/ 0 w 58"/>
                <a:gd name="T3" fmla="*/ 44 h 48"/>
                <a:gd name="T4" fmla="*/ 6 w 58"/>
                <a:gd name="T5" fmla="*/ 46 h 48"/>
                <a:gd name="T6" fmla="*/ 19 w 58"/>
                <a:gd name="T7" fmla="*/ 35 h 48"/>
                <a:gd name="T8" fmla="*/ 16 w 58"/>
                <a:gd name="T9" fmla="*/ 47 h 48"/>
                <a:gd name="T10" fmla="*/ 41 w 58"/>
                <a:gd name="T11" fmla="*/ 40 h 48"/>
                <a:gd name="T12" fmla="*/ 58 w 58"/>
                <a:gd name="T13" fmla="*/ 18 h 48"/>
                <a:gd name="T14" fmla="*/ 42 w 58"/>
                <a:gd name="T15" fmla="*/ 0 h 48"/>
                <a:gd name="T16" fmla="*/ 18 w 58"/>
                <a:gd name="T17"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48">
                  <a:moveTo>
                    <a:pt x="18" y="12"/>
                  </a:moveTo>
                  <a:cubicBezTo>
                    <a:pt x="8" y="27"/>
                    <a:pt x="17" y="43"/>
                    <a:pt x="0" y="44"/>
                  </a:cubicBezTo>
                  <a:cubicBezTo>
                    <a:pt x="0" y="44"/>
                    <a:pt x="2" y="45"/>
                    <a:pt x="6" y="46"/>
                  </a:cubicBezTo>
                  <a:cubicBezTo>
                    <a:pt x="13" y="47"/>
                    <a:pt x="18" y="44"/>
                    <a:pt x="19" y="35"/>
                  </a:cubicBezTo>
                  <a:cubicBezTo>
                    <a:pt x="19" y="35"/>
                    <a:pt x="21" y="40"/>
                    <a:pt x="16" y="47"/>
                  </a:cubicBezTo>
                  <a:cubicBezTo>
                    <a:pt x="23" y="48"/>
                    <a:pt x="35" y="45"/>
                    <a:pt x="41" y="40"/>
                  </a:cubicBezTo>
                  <a:cubicBezTo>
                    <a:pt x="55" y="29"/>
                    <a:pt x="58" y="18"/>
                    <a:pt x="58" y="18"/>
                  </a:cubicBezTo>
                  <a:cubicBezTo>
                    <a:pt x="42" y="0"/>
                    <a:pt x="42" y="0"/>
                    <a:pt x="42" y="0"/>
                  </a:cubicBezTo>
                  <a:cubicBezTo>
                    <a:pt x="42" y="0"/>
                    <a:pt x="25" y="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9" name="Freeform 545"/>
            <p:cNvSpPr>
              <a:spLocks/>
            </p:cNvSpPr>
            <p:nvPr/>
          </p:nvSpPr>
          <p:spPr bwMode="auto">
            <a:xfrm>
              <a:off x="8585201" y="152401"/>
              <a:ext cx="271463" cy="250825"/>
            </a:xfrm>
            <a:custGeom>
              <a:avLst/>
              <a:gdLst>
                <a:gd name="T0" fmla="*/ 103 w 126"/>
                <a:gd name="T1" fmla="*/ 14 h 116"/>
                <a:gd name="T2" fmla="*/ 32 w 126"/>
                <a:gd name="T3" fmla="*/ 63 h 116"/>
                <a:gd name="T4" fmla="*/ 3 w 126"/>
                <a:gd name="T5" fmla="*/ 95 h 116"/>
                <a:gd name="T6" fmla="*/ 18 w 126"/>
                <a:gd name="T7" fmla="*/ 111 h 116"/>
                <a:gd name="T8" fmla="*/ 53 w 126"/>
                <a:gd name="T9" fmla="*/ 87 h 116"/>
                <a:gd name="T10" fmla="*/ 110 w 126"/>
                <a:gd name="T11" fmla="*/ 22 h 116"/>
                <a:gd name="T12" fmla="*/ 103 w 126"/>
                <a:gd name="T13" fmla="*/ 14 h 116"/>
              </a:gdLst>
              <a:ahLst/>
              <a:cxnLst>
                <a:cxn ang="0">
                  <a:pos x="T0" y="T1"/>
                </a:cxn>
                <a:cxn ang="0">
                  <a:pos x="T2" y="T3"/>
                </a:cxn>
                <a:cxn ang="0">
                  <a:pos x="T4" y="T5"/>
                </a:cxn>
                <a:cxn ang="0">
                  <a:pos x="T6" y="T7"/>
                </a:cxn>
                <a:cxn ang="0">
                  <a:pos x="T8" y="T9"/>
                </a:cxn>
                <a:cxn ang="0">
                  <a:pos x="T10" y="T11"/>
                </a:cxn>
                <a:cxn ang="0">
                  <a:pos x="T12" y="T13"/>
                </a:cxn>
              </a:cxnLst>
              <a:rect l="0" t="0" r="r" b="b"/>
              <a:pathLst>
                <a:path w="126" h="116">
                  <a:moveTo>
                    <a:pt x="103" y="14"/>
                  </a:moveTo>
                  <a:cubicBezTo>
                    <a:pt x="83" y="27"/>
                    <a:pt x="51" y="49"/>
                    <a:pt x="32" y="63"/>
                  </a:cubicBezTo>
                  <a:cubicBezTo>
                    <a:pt x="12" y="76"/>
                    <a:pt x="0" y="91"/>
                    <a:pt x="3" y="95"/>
                  </a:cubicBezTo>
                  <a:cubicBezTo>
                    <a:pt x="7" y="100"/>
                    <a:pt x="14" y="107"/>
                    <a:pt x="18" y="111"/>
                  </a:cubicBezTo>
                  <a:cubicBezTo>
                    <a:pt x="22" y="116"/>
                    <a:pt x="38" y="105"/>
                    <a:pt x="53" y="87"/>
                  </a:cubicBezTo>
                  <a:cubicBezTo>
                    <a:pt x="69" y="69"/>
                    <a:pt x="94" y="40"/>
                    <a:pt x="110" y="22"/>
                  </a:cubicBezTo>
                  <a:cubicBezTo>
                    <a:pt x="126" y="4"/>
                    <a:pt x="122" y="0"/>
                    <a:pt x="10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0" name="Freeform 546"/>
            <p:cNvSpPr>
              <a:spLocks/>
            </p:cNvSpPr>
            <p:nvPr/>
          </p:nvSpPr>
          <p:spPr bwMode="auto">
            <a:xfrm>
              <a:off x="8564564" y="358776"/>
              <a:ext cx="58738" cy="60325"/>
            </a:xfrm>
            <a:custGeom>
              <a:avLst/>
              <a:gdLst>
                <a:gd name="T0" fmla="*/ 9 w 27"/>
                <a:gd name="T1" fmla="*/ 1 h 28"/>
                <a:gd name="T2" fmla="*/ 4 w 27"/>
                <a:gd name="T3" fmla="*/ 1 h 28"/>
                <a:gd name="T4" fmla="*/ 3 w 27"/>
                <a:gd name="T5" fmla="*/ 5 h 28"/>
                <a:gd name="T6" fmla="*/ 2 w 27"/>
                <a:gd name="T7" fmla="*/ 6 h 28"/>
                <a:gd name="T8" fmla="*/ 1 w 27"/>
                <a:gd name="T9" fmla="*/ 10 h 28"/>
                <a:gd name="T10" fmla="*/ 16 w 27"/>
                <a:gd name="T11" fmla="*/ 26 h 28"/>
                <a:gd name="T12" fmla="*/ 20 w 27"/>
                <a:gd name="T13" fmla="*/ 26 h 28"/>
                <a:gd name="T14" fmla="*/ 21 w 27"/>
                <a:gd name="T15" fmla="*/ 26 h 28"/>
                <a:gd name="T16" fmla="*/ 25 w 27"/>
                <a:gd name="T17" fmla="*/ 24 h 28"/>
                <a:gd name="T18" fmla="*/ 26 w 27"/>
                <a:gd name="T19" fmla="*/ 19 h 28"/>
                <a:gd name="T20" fmla="*/ 9 w 27"/>
                <a:gd name="T2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28">
                  <a:moveTo>
                    <a:pt x="9" y="1"/>
                  </a:moveTo>
                  <a:cubicBezTo>
                    <a:pt x="8" y="0"/>
                    <a:pt x="6" y="0"/>
                    <a:pt x="4" y="1"/>
                  </a:cubicBezTo>
                  <a:cubicBezTo>
                    <a:pt x="3" y="2"/>
                    <a:pt x="2" y="4"/>
                    <a:pt x="3" y="5"/>
                  </a:cubicBezTo>
                  <a:cubicBezTo>
                    <a:pt x="2" y="5"/>
                    <a:pt x="2" y="5"/>
                    <a:pt x="2" y="6"/>
                  </a:cubicBezTo>
                  <a:cubicBezTo>
                    <a:pt x="0" y="7"/>
                    <a:pt x="0" y="9"/>
                    <a:pt x="1" y="10"/>
                  </a:cubicBezTo>
                  <a:cubicBezTo>
                    <a:pt x="16" y="26"/>
                    <a:pt x="16" y="26"/>
                    <a:pt x="16" y="26"/>
                  </a:cubicBezTo>
                  <a:cubicBezTo>
                    <a:pt x="17" y="28"/>
                    <a:pt x="19" y="28"/>
                    <a:pt x="20" y="26"/>
                  </a:cubicBezTo>
                  <a:cubicBezTo>
                    <a:pt x="21" y="26"/>
                    <a:pt x="21" y="26"/>
                    <a:pt x="21" y="26"/>
                  </a:cubicBezTo>
                  <a:cubicBezTo>
                    <a:pt x="22" y="26"/>
                    <a:pt x="24" y="26"/>
                    <a:pt x="25" y="24"/>
                  </a:cubicBezTo>
                  <a:cubicBezTo>
                    <a:pt x="26" y="23"/>
                    <a:pt x="27" y="21"/>
                    <a:pt x="26" y="19"/>
                  </a:cubicBezTo>
                  <a:lnTo>
                    <a:pt x="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41" name="Freeform 25"/>
          <p:cNvSpPr>
            <a:spLocks noEditPoints="1"/>
          </p:cNvSpPr>
          <p:nvPr/>
        </p:nvSpPr>
        <p:spPr bwMode="auto">
          <a:xfrm>
            <a:off x="5203953" y="1374693"/>
            <a:ext cx="611550" cy="460192"/>
          </a:xfrm>
          <a:custGeom>
            <a:avLst/>
            <a:gdLst>
              <a:gd name="T0" fmla="*/ 679 w 778"/>
              <a:gd name="T1" fmla="*/ 367 h 584"/>
              <a:gd name="T2" fmla="*/ 535 w 778"/>
              <a:gd name="T3" fmla="*/ 146 h 584"/>
              <a:gd name="T4" fmla="*/ 439 w 778"/>
              <a:gd name="T5" fmla="*/ 269 h 584"/>
              <a:gd name="T6" fmla="*/ 391 w 778"/>
              <a:gd name="T7" fmla="*/ 219 h 584"/>
              <a:gd name="T8" fmla="*/ 245 w 778"/>
              <a:gd name="T9" fmla="*/ 389 h 584"/>
              <a:gd name="T10" fmla="*/ 195 w 778"/>
              <a:gd name="T11" fmla="*/ 341 h 584"/>
              <a:gd name="T12" fmla="*/ 97 w 778"/>
              <a:gd name="T13" fmla="*/ 487 h 584"/>
              <a:gd name="T14" fmla="*/ 679 w 778"/>
              <a:gd name="T15" fmla="*/ 487 h 584"/>
              <a:gd name="T16" fmla="*/ 679 w 778"/>
              <a:gd name="T17" fmla="*/ 367 h 584"/>
              <a:gd name="T18" fmla="*/ 730 w 778"/>
              <a:gd name="T19" fmla="*/ 0 h 584"/>
              <a:gd name="T20" fmla="*/ 49 w 778"/>
              <a:gd name="T21" fmla="*/ 0 h 584"/>
              <a:gd name="T22" fmla="*/ 0 w 778"/>
              <a:gd name="T23" fmla="*/ 49 h 584"/>
              <a:gd name="T24" fmla="*/ 0 w 778"/>
              <a:gd name="T25" fmla="*/ 535 h 584"/>
              <a:gd name="T26" fmla="*/ 49 w 778"/>
              <a:gd name="T27" fmla="*/ 584 h 584"/>
              <a:gd name="T28" fmla="*/ 730 w 778"/>
              <a:gd name="T29" fmla="*/ 584 h 584"/>
              <a:gd name="T30" fmla="*/ 778 w 778"/>
              <a:gd name="T31" fmla="*/ 535 h 584"/>
              <a:gd name="T32" fmla="*/ 778 w 778"/>
              <a:gd name="T33" fmla="*/ 49 h 584"/>
              <a:gd name="T34" fmla="*/ 730 w 778"/>
              <a:gd name="T35" fmla="*/ 0 h 584"/>
              <a:gd name="T36" fmla="*/ 706 w 778"/>
              <a:gd name="T37" fmla="*/ 511 h 584"/>
              <a:gd name="T38" fmla="*/ 72 w 778"/>
              <a:gd name="T39" fmla="*/ 511 h 584"/>
              <a:gd name="T40" fmla="*/ 72 w 778"/>
              <a:gd name="T41" fmla="*/ 73 h 584"/>
              <a:gd name="T42" fmla="*/ 706 w 778"/>
              <a:gd name="T43" fmla="*/ 73 h 584"/>
              <a:gd name="T44" fmla="*/ 706 w 778"/>
              <a:gd name="T45" fmla="*/ 511 h 584"/>
              <a:gd name="T46" fmla="*/ 218 w 778"/>
              <a:gd name="T47" fmla="*/ 267 h 584"/>
              <a:gd name="T48" fmla="*/ 291 w 778"/>
              <a:gd name="T49" fmla="*/ 195 h 584"/>
              <a:gd name="T50" fmla="*/ 218 w 778"/>
              <a:gd name="T51" fmla="*/ 122 h 584"/>
              <a:gd name="T52" fmla="*/ 147 w 778"/>
              <a:gd name="T53" fmla="*/ 195 h 584"/>
              <a:gd name="T54" fmla="*/ 218 w 778"/>
              <a:gd name="T55" fmla="*/ 267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8" h="584">
                <a:moveTo>
                  <a:pt x="679" y="367"/>
                </a:moveTo>
                <a:cubicBezTo>
                  <a:pt x="535" y="146"/>
                  <a:pt x="535" y="146"/>
                  <a:pt x="535" y="146"/>
                </a:cubicBezTo>
                <a:cubicBezTo>
                  <a:pt x="439" y="269"/>
                  <a:pt x="439" y="269"/>
                  <a:pt x="439" y="269"/>
                </a:cubicBezTo>
                <a:cubicBezTo>
                  <a:pt x="391" y="219"/>
                  <a:pt x="391" y="219"/>
                  <a:pt x="391" y="219"/>
                </a:cubicBezTo>
                <a:cubicBezTo>
                  <a:pt x="245" y="389"/>
                  <a:pt x="245" y="389"/>
                  <a:pt x="245" y="389"/>
                </a:cubicBezTo>
                <a:cubicBezTo>
                  <a:pt x="195" y="341"/>
                  <a:pt x="195" y="341"/>
                  <a:pt x="195" y="341"/>
                </a:cubicBezTo>
                <a:cubicBezTo>
                  <a:pt x="97" y="487"/>
                  <a:pt x="97" y="487"/>
                  <a:pt x="97" y="487"/>
                </a:cubicBezTo>
                <a:cubicBezTo>
                  <a:pt x="679" y="487"/>
                  <a:pt x="679" y="487"/>
                  <a:pt x="679" y="487"/>
                </a:cubicBezTo>
                <a:lnTo>
                  <a:pt x="679" y="367"/>
                </a:lnTo>
                <a:close/>
                <a:moveTo>
                  <a:pt x="730" y="0"/>
                </a:moveTo>
                <a:cubicBezTo>
                  <a:pt x="49" y="0"/>
                  <a:pt x="49" y="0"/>
                  <a:pt x="49" y="0"/>
                </a:cubicBezTo>
                <a:cubicBezTo>
                  <a:pt x="19" y="0"/>
                  <a:pt x="0" y="19"/>
                  <a:pt x="0" y="49"/>
                </a:cubicBezTo>
                <a:cubicBezTo>
                  <a:pt x="0" y="535"/>
                  <a:pt x="0" y="535"/>
                  <a:pt x="0" y="535"/>
                </a:cubicBezTo>
                <a:cubicBezTo>
                  <a:pt x="0" y="560"/>
                  <a:pt x="24" y="584"/>
                  <a:pt x="49" y="584"/>
                </a:cubicBezTo>
                <a:cubicBezTo>
                  <a:pt x="730" y="584"/>
                  <a:pt x="730" y="584"/>
                  <a:pt x="730" y="584"/>
                </a:cubicBezTo>
                <a:cubicBezTo>
                  <a:pt x="754" y="584"/>
                  <a:pt x="778" y="558"/>
                  <a:pt x="778" y="535"/>
                </a:cubicBezTo>
                <a:cubicBezTo>
                  <a:pt x="778" y="49"/>
                  <a:pt x="778" y="49"/>
                  <a:pt x="778" y="49"/>
                </a:cubicBezTo>
                <a:cubicBezTo>
                  <a:pt x="778" y="24"/>
                  <a:pt x="753" y="0"/>
                  <a:pt x="730" y="0"/>
                </a:cubicBezTo>
                <a:close/>
                <a:moveTo>
                  <a:pt x="706" y="511"/>
                </a:moveTo>
                <a:cubicBezTo>
                  <a:pt x="72" y="511"/>
                  <a:pt x="72" y="511"/>
                  <a:pt x="72" y="511"/>
                </a:cubicBezTo>
                <a:cubicBezTo>
                  <a:pt x="72" y="73"/>
                  <a:pt x="72" y="73"/>
                  <a:pt x="72" y="73"/>
                </a:cubicBezTo>
                <a:cubicBezTo>
                  <a:pt x="706" y="73"/>
                  <a:pt x="706" y="73"/>
                  <a:pt x="706" y="73"/>
                </a:cubicBezTo>
                <a:lnTo>
                  <a:pt x="706" y="511"/>
                </a:lnTo>
                <a:close/>
                <a:moveTo>
                  <a:pt x="218" y="267"/>
                </a:moveTo>
                <a:cubicBezTo>
                  <a:pt x="258" y="267"/>
                  <a:pt x="291" y="235"/>
                  <a:pt x="291" y="195"/>
                </a:cubicBezTo>
                <a:cubicBezTo>
                  <a:pt x="291" y="156"/>
                  <a:pt x="258" y="122"/>
                  <a:pt x="218" y="122"/>
                </a:cubicBezTo>
                <a:cubicBezTo>
                  <a:pt x="179" y="122"/>
                  <a:pt x="147" y="156"/>
                  <a:pt x="147" y="195"/>
                </a:cubicBezTo>
                <a:cubicBezTo>
                  <a:pt x="147" y="235"/>
                  <a:pt x="179" y="267"/>
                  <a:pt x="218" y="267"/>
                </a:cubicBezTo>
                <a:close/>
              </a:path>
            </a:pathLst>
          </a:custGeom>
          <a:solidFill>
            <a:srgbClr val="F0B728">
              <a:alpha val="60000"/>
            </a:srgbClr>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spTree>
    <p:extLst>
      <p:ext uri="{BB962C8B-B14F-4D97-AF65-F5344CB8AC3E}">
        <p14:creationId xmlns:p14="http://schemas.microsoft.com/office/powerpoint/2010/main" val="408667284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950"/>
                            </p:stCondLst>
                            <p:childTnLst>
                              <p:par>
                                <p:cTn id="30" presetID="23" presetClass="entr" presetSubtype="16"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childTnLst>
                                </p:cTn>
                              </p:par>
                              <p:par>
                                <p:cTn id="34" presetID="53" presetClass="entr" presetSubtype="16" fill="hold" nodeType="with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p:cTn id="36" dur="500" fill="hold"/>
                                        <p:tgtEl>
                                          <p:spTgt spid="34"/>
                                        </p:tgtEl>
                                        <p:attrNameLst>
                                          <p:attrName>ppt_w</p:attrName>
                                        </p:attrNameLst>
                                      </p:cBhvr>
                                      <p:tavLst>
                                        <p:tav tm="0">
                                          <p:val>
                                            <p:fltVal val="0"/>
                                          </p:val>
                                        </p:tav>
                                        <p:tav tm="100000">
                                          <p:val>
                                            <p:strVal val="#ppt_w"/>
                                          </p:val>
                                        </p:tav>
                                      </p:tavLst>
                                    </p:anim>
                                    <p:anim calcmode="lin" valueType="num">
                                      <p:cBhvr>
                                        <p:cTn id="37" dur="500" fill="hold"/>
                                        <p:tgtEl>
                                          <p:spTgt spid="34"/>
                                        </p:tgtEl>
                                        <p:attrNameLst>
                                          <p:attrName>ppt_h</p:attrName>
                                        </p:attrNameLst>
                                      </p:cBhvr>
                                      <p:tavLst>
                                        <p:tav tm="0">
                                          <p:val>
                                            <p:fltVal val="0"/>
                                          </p:val>
                                        </p:tav>
                                        <p:tav tm="100000">
                                          <p:val>
                                            <p:strVal val="#ppt_h"/>
                                          </p:val>
                                        </p:tav>
                                      </p:tavLst>
                                    </p:anim>
                                    <p:animEffect transition="in" filter="fade">
                                      <p:cBhvr>
                                        <p:cTn id="38" dur="500"/>
                                        <p:tgtEl>
                                          <p:spTgt spid="34"/>
                                        </p:tgtEl>
                                      </p:cBhvr>
                                    </p:animEffect>
                                  </p:childTnLst>
                                </p:cTn>
                              </p:par>
                            </p:childTnLst>
                          </p:cTn>
                        </p:par>
                        <p:par>
                          <p:cTn id="39" fill="hold">
                            <p:stCondLst>
                              <p:cond delay="2450"/>
                            </p:stCondLst>
                            <p:childTnLst>
                              <p:par>
                                <p:cTn id="40" presetID="23" presetClass="entr" presetSubtype="16"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childTnLst>
                                </p:cTn>
                              </p:par>
                            </p:childTnLst>
                          </p:cTn>
                        </p:par>
                        <p:par>
                          <p:cTn id="44" fill="hold">
                            <p:stCondLst>
                              <p:cond delay="2950"/>
                            </p:stCondLst>
                            <p:childTnLst>
                              <p:par>
                                <p:cTn id="45" presetID="53" presetClass="entr" presetSubtype="16"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ppt_w</p:attrName>
                                        </p:attrNameLst>
                                      </p:cBhvr>
                                      <p:tavLst>
                                        <p:tav tm="0">
                                          <p:val>
                                            <p:fltVal val="0"/>
                                          </p:val>
                                        </p:tav>
                                        <p:tav tm="100000">
                                          <p:val>
                                            <p:strVal val="#ppt_w"/>
                                          </p:val>
                                        </p:tav>
                                      </p:tavLst>
                                    </p:anim>
                                    <p:anim calcmode="lin" valueType="num">
                                      <p:cBhvr>
                                        <p:cTn id="48" dur="500" fill="hold"/>
                                        <p:tgtEl>
                                          <p:spTgt spid="9"/>
                                        </p:tgtEl>
                                        <p:attrNameLst>
                                          <p:attrName>ppt_h</p:attrName>
                                        </p:attrNameLst>
                                      </p:cBhvr>
                                      <p:tavLst>
                                        <p:tav tm="0">
                                          <p:val>
                                            <p:fltVal val="0"/>
                                          </p:val>
                                        </p:tav>
                                        <p:tav tm="100000">
                                          <p:val>
                                            <p:strVal val="#ppt_h"/>
                                          </p:val>
                                        </p:tav>
                                      </p:tavLst>
                                    </p:anim>
                                    <p:animEffect transition="in" filter="fade">
                                      <p:cBhvr>
                                        <p:cTn id="49" dur="500"/>
                                        <p:tgtEl>
                                          <p:spTgt spid="9"/>
                                        </p:tgtEl>
                                      </p:cBhvr>
                                    </p:animEffect>
                                  </p:childTnLst>
                                </p:cTn>
                              </p:par>
                            </p:childTnLst>
                          </p:cTn>
                        </p:par>
                        <p:par>
                          <p:cTn id="50" fill="hold">
                            <p:stCondLst>
                              <p:cond delay="3450"/>
                            </p:stCondLst>
                            <p:childTnLst>
                              <p:par>
                                <p:cTn id="51" presetID="9" presetClass="entr" presetSubtype="0"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dissolve">
                                      <p:cBhvr>
                                        <p:cTn id="53" dur="500"/>
                                        <p:tgtEl>
                                          <p:spTgt spid="10"/>
                                        </p:tgtEl>
                                      </p:cBhvr>
                                    </p:animEffect>
                                  </p:childTnLst>
                                </p:cTn>
                              </p:par>
                            </p:childTnLst>
                          </p:cTn>
                        </p:par>
                        <p:par>
                          <p:cTn id="54" fill="hold">
                            <p:stCondLst>
                              <p:cond delay="3950"/>
                            </p:stCondLst>
                            <p:childTnLst>
                              <p:par>
                                <p:cTn id="55" presetID="23" presetClass="entr" presetSubtype="16"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childTnLst>
                                </p:cTn>
                              </p:par>
                              <p:par>
                                <p:cTn id="59" presetID="53" presetClass="entr" presetSubtype="16" fill="hold" nodeType="with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p:cTn id="61" dur="500" fill="hold"/>
                                        <p:tgtEl>
                                          <p:spTgt spid="26"/>
                                        </p:tgtEl>
                                        <p:attrNameLst>
                                          <p:attrName>ppt_w</p:attrName>
                                        </p:attrNameLst>
                                      </p:cBhvr>
                                      <p:tavLst>
                                        <p:tav tm="0">
                                          <p:val>
                                            <p:fltVal val="0"/>
                                          </p:val>
                                        </p:tav>
                                        <p:tav tm="100000">
                                          <p:val>
                                            <p:strVal val="#ppt_w"/>
                                          </p:val>
                                        </p:tav>
                                      </p:tavLst>
                                    </p:anim>
                                    <p:anim calcmode="lin" valueType="num">
                                      <p:cBhvr>
                                        <p:cTn id="62" dur="500" fill="hold"/>
                                        <p:tgtEl>
                                          <p:spTgt spid="26"/>
                                        </p:tgtEl>
                                        <p:attrNameLst>
                                          <p:attrName>ppt_h</p:attrName>
                                        </p:attrNameLst>
                                      </p:cBhvr>
                                      <p:tavLst>
                                        <p:tav tm="0">
                                          <p:val>
                                            <p:fltVal val="0"/>
                                          </p:val>
                                        </p:tav>
                                        <p:tav tm="100000">
                                          <p:val>
                                            <p:strVal val="#ppt_h"/>
                                          </p:val>
                                        </p:tav>
                                      </p:tavLst>
                                    </p:anim>
                                    <p:animEffect transition="in" filter="fade">
                                      <p:cBhvr>
                                        <p:cTn id="63" dur="500"/>
                                        <p:tgtEl>
                                          <p:spTgt spid="26"/>
                                        </p:tgtEl>
                                      </p:cBhvr>
                                    </p:animEffect>
                                  </p:childTnLst>
                                </p:cTn>
                              </p:par>
                            </p:childTnLst>
                          </p:cTn>
                        </p:par>
                        <p:par>
                          <p:cTn id="64" fill="hold">
                            <p:stCondLst>
                              <p:cond delay="4450"/>
                            </p:stCondLst>
                            <p:childTnLst>
                              <p:par>
                                <p:cTn id="65" presetID="23" presetClass="entr" presetSubtype="16" fill="hold"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p:cTn id="67" dur="500" fill="hold"/>
                                        <p:tgtEl>
                                          <p:spTgt spid="12"/>
                                        </p:tgtEl>
                                        <p:attrNameLst>
                                          <p:attrName>ppt_w</p:attrName>
                                        </p:attrNameLst>
                                      </p:cBhvr>
                                      <p:tavLst>
                                        <p:tav tm="0">
                                          <p:val>
                                            <p:fltVal val="0"/>
                                          </p:val>
                                        </p:tav>
                                        <p:tav tm="100000">
                                          <p:val>
                                            <p:strVal val="#ppt_w"/>
                                          </p:val>
                                        </p:tav>
                                      </p:tavLst>
                                    </p:anim>
                                    <p:anim calcmode="lin" valueType="num">
                                      <p:cBhvr>
                                        <p:cTn id="68" dur="500" fill="hold"/>
                                        <p:tgtEl>
                                          <p:spTgt spid="12"/>
                                        </p:tgtEl>
                                        <p:attrNameLst>
                                          <p:attrName>ppt_h</p:attrName>
                                        </p:attrNameLst>
                                      </p:cBhvr>
                                      <p:tavLst>
                                        <p:tav tm="0">
                                          <p:val>
                                            <p:fltVal val="0"/>
                                          </p:val>
                                        </p:tav>
                                        <p:tav tm="100000">
                                          <p:val>
                                            <p:strVal val="#ppt_h"/>
                                          </p:val>
                                        </p:tav>
                                      </p:tavLst>
                                    </p:anim>
                                  </p:childTnLst>
                                </p:cTn>
                              </p:par>
                            </p:childTnLst>
                          </p:cTn>
                        </p:par>
                        <p:par>
                          <p:cTn id="69" fill="hold">
                            <p:stCondLst>
                              <p:cond delay="4950"/>
                            </p:stCondLst>
                            <p:childTnLst>
                              <p:par>
                                <p:cTn id="70" presetID="53" presetClass="entr" presetSubtype="16" fill="hold" grpId="0" nodeType="afterEffect">
                                  <p:stCondLst>
                                    <p:cond delay="0"/>
                                  </p:stCondLst>
                                  <p:childTnLst>
                                    <p:set>
                                      <p:cBhvr>
                                        <p:cTn id="71" dur="1" fill="hold">
                                          <p:stCondLst>
                                            <p:cond delay="0"/>
                                          </p:stCondLst>
                                        </p:cTn>
                                        <p:tgtEl>
                                          <p:spTgt spid="13"/>
                                        </p:tgtEl>
                                        <p:attrNameLst>
                                          <p:attrName>style.visibility</p:attrName>
                                        </p:attrNameLst>
                                      </p:cBhvr>
                                      <p:to>
                                        <p:strVal val="visible"/>
                                      </p:to>
                                    </p:set>
                                    <p:anim calcmode="lin" valueType="num">
                                      <p:cBhvr>
                                        <p:cTn id="72" dur="500" fill="hold"/>
                                        <p:tgtEl>
                                          <p:spTgt spid="13"/>
                                        </p:tgtEl>
                                        <p:attrNameLst>
                                          <p:attrName>ppt_w</p:attrName>
                                        </p:attrNameLst>
                                      </p:cBhvr>
                                      <p:tavLst>
                                        <p:tav tm="0">
                                          <p:val>
                                            <p:fltVal val="0"/>
                                          </p:val>
                                        </p:tav>
                                        <p:tav tm="100000">
                                          <p:val>
                                            <p:strVal val="#ppt_w"/>
                                          </p:val>
                                        </p:tav>
                                      </p:tavLst>
                                    </p:anim>
                                    <p:anim calcmode="lin" valueType="num">
                                      <p:cBhvr>
                                        <p:cTn id="73" dur="500" fill="hold"/>
                                        <p:tgtEl>
                                          <p:spTgt spid="13"/>
                                        </p:tgtEl>
                                        <p:attrNameLst>
                                          <p:attrName>ppt_h</p:attrName>
                                        </p:attrNameLst>
                                      </p:cBhvr>
                                      <p:tavLst>
                                        <p:tav tm="0">
                                          <p:val>
                                            <p:fltVal val="0"/>
                                          </p:val>
                                        </p:tav>
                                        <p:tav tm="100000">
                                          <p:val>
                                            <p:strVal val="#ppt_h"/>
                                          </p:val>
                                        </p:tav>
                                      </p:tavLst>
                                    </p:anim>
                                    <p:animEffect transition="in" filter="fade">
                                      <p:cBhvr>
                                        <p:cTn id="74" dur="500"/>
                                        <p:tgtEl>
                                          <p:spTgt spid="13"/>
                                        </p:tgtEl>
                                      </p:cBhvr>
                                    </p:animEffect>
                                  </p:childTnLst>
                                </p:cTn>
                              </p:par>
                            </p:childTnLst>
                          </p:cTn>
                        </p:par>
                        <p:par>
                          <p:cTn id="75" fill="hold">
                            <p:stCondLst>
                              <p:cond delay="5450"/>
                            </p:stCondLst>
                            <p:childTnLst>
                              <p:par>
                                <p:cTn id="76" presetID="9" presetClass="entr" presetSubtype="0" fill="hold" grpId="0" nodeType="after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dissolve">
                                      <p:cBhvr>
                                        <p:cTn id="78" dur="500"/>
                                        <p:tgtEl>
                                          <p:spTgt spid="14"/>
                                        </p:tgtEl>
                                      </p:cBhvr>
                                    </p:animEffect>
                                  </p:childTnLst>
                                </p:cTn>
                              </p:par>
                            </p:childTnLst>
                          </p:cTn>
                        </p:par>
                        <p:par>
                          <p:cTn id="79" fill="hold">
                            <p:stCondLst>
                              <p:cond delay="5950"/>
                            </p:stCondLst>
                            <p:childTnLst>
                              <p:par>
                                <p:cTn id="80" presetID="23" presetClass="entr" presetSubtype="16" fill="hold" grpId="0" nodeType="afterEffect">
                                  <p:stCondLst>
                                    <p:cond delay="0"/>
                                  </p:stCondLst>
                                  <p:childTnLst>
                                    <p:set>
                                      <p:cBhvr>
                                        <p:cTn id="81" dur="1" fill="hold">
                                          <p:stCondLst>
                                            <p:cond delay="0"/>
                                          </p:stCondLst>
                                        </p:cTn>
                                        <p:tgtEl>
                                          <p:spTgt spid="15"/>
                                        </p:tgtEl>
                                        <p:attrNameLst>
                                          <p:attrName>style.visibility</p:attrName>
                                        </p:attrNameLst>
                                      </p:cBhvr>
                                      <p:to>
                                        <p:strVal val="visible"/>
                                      </p:to>
                                    </p:set>
                                    <p:anim calcmode="lin" valueType="num">
                                      <p:cBhvr>
                                        <p:cTn id="82" dur="500" fill="hold"/>
                                        <p:tgtEl>
                                          <p:spTgt spid="15"/>
                                        </p:tgtEl>
                                        <p:attrNameLst>
                                          <p:attrName>ppt_w</p:attrName>
                                        </p:attrNameLst>
                                      </p:cBhvr>
                                      <p:tavLst>
                                        <p:tav tm="0">
                                          <p:val>
                                            <p:fltVal val="0"/>
                                          </p:val>
                                        </p:tav>
                                        <p:tav tm="100000">
                                          <p:val>
                                            <p:strVal val="#ppt_w"/>
                                          </p:val>
                                        </p:tav>
                                      </p:tavLst>
                                    </p:anim>
                                    <p:anim calcmode="lin" valueType="num">
                                      <p:cBhvr>
                                        <p:cTn id="83" dur="500" fill="hold"/>
                                        <p:tgtEl>
                                          <p:spTgt spid="15"/>
                                        </p:tgtEl>
                                        <p:attrNameLst>
                                          <p:attrName>ppt_h</p:attrName>
                                        </p:attrNameLst>
                                      </p:cBhvr>
                                      <p:tavLst>
                                        <p:tav tm="0">
                                          <p:val>
                                            <p:fltVal val="0"/>
                                          </p:val>
                                        </p:tav>
                                        <p:tav tm="100000">
                                          <p:val>
                                            <p:strVal val="#ppt_h"/>
                                          </p:val>
                                        </p:tav>
                                      </p:tavLst>
                                    </p:anim>
                                  </p:childTnLst>
                                </p:cTn>
                              </p:par>
                              <p:par>
                                <p:cTn id="84" presetID="53" presetClass="entr" presetSubtype="16" fill="hold" grpId="0" nodeType="withEffect">
                                  <p:stCondLst>
                                    <p:cond delay="0"/>
                                  </p:stCondLst>
                                  <p:childTnLst>
                                    <p:set>
                                      <p:cBhvr>
                                        <p:cTn id="85" dur="1" fill="hold">
                                          <p:stCondLst>
                                            <p:cond delay="0"/>
                                          </p:stCondLst>
                                        </p:cTn>
                                        <p:tgtEl>
                                          <p:spTgt spid="41"/>
                                        </p:tgtEl>
                                        <p:attrNameLst>
                                          <p:attrName>style.visibility</p:attrName>
                                        </p:attrNameLst>
                                      </p:cBhvr>
                                      <p:to>
                                        <p:strVal val="visible"/>
                                      </p:to>
                                    </p:set>
                                    <p:anim calcmode="lin" valueType="num">
                                      <p:cBhvr>
                                        <p:cTn id="86" dur="500" fill="hold"/>
                                        <p:tgtEl>
                                          <p:spTgt spid="41"/>
                                        </p:tgtEl>
                                        <p:attrNameLst>
                                          <p:attrName>ppt_w</p:attrName>
                                        </p:attrNameLst>
                                      </p:cBhvr>
                                      <p:tavLst>
                                        <p:tav tm="0">
                                          <p:val>
                                            <p:fltVal val="0"/>
                                          </p:val>
                                        </p:tav>
                                        <p:tav tm="100000">
                                          <p:val>
                                            <p:strVal val="#ppt_w"/>
                                          </p:val>
                                        </p:tav>
                                      </p:tavLst>
                                    </p:anim>
                                    <p:anim calcmode="lin" valueType="num">
                                      <p:cBhvr>
                                        <p:cTn id="87" dur="500" fill="hold"/>
                                        <p:tgtEl>
                                          <p:spTgt spid="41"/>
                                        </p:tgtEl>
                                        <p:attrNameLst>
                                          <p:attrName>ppt_h</p:attrName>
                                        </p:attrNameLst>
                                      </p:cBhvr>
                                      <p:tavLst>
                                        <p:tav tm="0">
                                          <p:val>
                                            <p:fltVal val="0"/>
                                          </p:val>
                                        </p:tav>
                                        <p:tav tm="100000">
                                          <p:val>
                                            <p:strVal val="#ppt_h"/>
                                          </p:val>
                                        </p:tav>
                                      </p:tavLst>
                                    </p:anim>
                                    <p:animEffect transition="in" filter="fade">
                                      <p:cBhvr>
                                        <p:cTn id="88" dur="500"/>
                                        <p:tgtEl>
                                          <p:spTgt spid="41"/>
                                        </p:tgtEl>
                                      </p:cBhvr>
                                    </p:animEffect>
                                  </p:childTnLst>
                                </p:cTn>
                              </p:par>
                            </p:childTnLst>
                          </p:cTn>
                        </p:par>
                        <p:par>
                          <p:cTn id="89" fill="hold">
                            <p:stCondLst>
                              <p:cond delay="6450"/>
                            </p:stCondLst>
                            <p:childTnLst>
                              <p:par>
                                <p:cTn id="90" presetID="23" presetClass="entr" presetSubtype="16" fill="hold" nodeType="afterEffect">
                                  <p:stCondLst>
                                    <p:cond delay="0"/>
                                  </p:stCondLst>
                                  <p:childTnLst>
                                    <p:set>
                                      <p:cBhvr>
                                        <p:cTn id="91" dur="1" fill="hold">
                                          <p:stCondLst>
                                            <p:cond delay="0"/>
                                          </p:stCondLst>
                                        </p:cTn>
                                        <p:tgtEl>
                                          <p:spTgt spid="16"/>
                                        </p:tgtEl>
                                        <p:attrNameLst>
                                          <p:attrName>style.visibility</p:attrName>
                                        </p:attrNameLst>
                                      </p:cBhvr>
                                      <p:to>
                                        <p:strVal val="visible"/>
                                      </p:to>
                                    </p:set>
                                    <p:anim calcmode="lin" valueType="num">
                                      <p:cBhvr>
                                        <p:cTn id="92" dur="500" fill="hold"/>
                                        <p:tgtEl>
                                          <p:spTgt spid="16"/>
                                        </p:tgtEl>
                                        <p:attrNameLst>
                                          <p:attrName>ppt_w</p:attrName>
                                        </p:attrNameLst>
                                      </p:cBhvr>
                                      <p:tavLst>
                                        <p:tav tm="0">
                                          <p:val>
                                            <p:fltVal val="0"/>
                                          </p:val>
                                        </p:tav>
                                        <p:tav tm="100000">
                                          <p:val>
                                            <p:strVal val="#ppt_w"/>
                                          </p:val>
                                        </p:tav>
                                      </p:tavLst>
                                    </p:anim>
                                    <p:anim calcmode="lin" valueType="num">
                                      <p:cBhvr>
                                        <p:cTn id="93" dur="500" fill="hold"/>
                                        <p:tgtEl>
                                          <p:spTgt spid="16"/>
                                        </p:tgtEl>
                                        <p:attrNameLst>
                                          <p:attrName>ppt_h</p:attrName>
                                        </p:attrNameLst>
                                      </p:cBhvr>
                                      <p:tavLst>
                                        <p:tav tm="0">
                                          <p:val>
                                            <p:fltVal val="0"/>
                                          </p:val>
                                        </p:tav>
                                        <p:tav tm="100000">
                                          <p:val>
                                            <p:strVal val="#ppt_h"/>
                                          </p:val>
                                        </p:tav>
                                      </p:tavLst>
                                    </p:anim>
                                  </p:childTnLst>
                                </p:cTn>
                              </p:par>
                            </p:childTnLst>
                          </p:cTn>
                        </p:par>
                        <p:par>
                          <p:cTn id="94" fill="hold">
                            <p:stCondLst>
                              <p:cond delay="6950"/>
                            </p:stCondLst>
                            <p:childTnLst>
                              <p:par>
                                <p:cTn id="95" presetID="53" presetClass="entr" presetSubtype="16" fill="hold" grpId="0" nodeType="afterEffect">
                                  <p:stCondLst>
                                    <p:cond delay="0"/>
                                  </p:stCondLst>
                                  <p:childTnLst>
                                    <p:set>
                                      <p:cBhvr>
                                        <p:cTn id="96" dur="1" fill="hold">
                                          <p:stCondLst>
                                            <p:cond delay="0"/>
                                          </p:stCondLst>
                                        </p:cTn>
                                        <p:tgtEl>
                                          <p:spTgt spid="17"/>
                                        </p:tgtEl>
                                        <p:attrNameLst>
                                          <p:attrName>style.visibility</p:attrName>
                                        </p:attrNameLst>
                                      </p:cBhvr>
                                      <p:to>
                                        <p:strVal val="visible"/>
                                      </p:to>
                                    </p:set>
                                    <p:anim calcmode="lin" valueType="num">
                                      <p:cBhvr>
                                        <p:cTn id="97" dur="500" fill="hold"/>
                                        <p:tgtEl>
                                          <p:spTgt spid="17"/>
                                        </p:tgtEl>
                                        <p:attrNameLst>
                                          <p:attrName>ppt_w</p:attrName>
                                        </p:attrNameLst>
                                      </p:cBhvr>
                                      <p:tavLst>
                                        <p:tav tm="0">
                                          <p:val>
                                            <p:fltVal val="0"/>
                                          </p:val>
                                        </p:tav>
                                        <p:tav tm="100000">
                                          <p:val>
                                            <p:strVal val="#ppt_w"/>
                                          </p:val>
                                        </p:tav>
                                      </p:tavLst>
                                    </p:anim>
                                    <p:anim calcmode="lin" valueType="num">
                                      <p:cBhvr>
                                        <p:cTn id="98" dur="500" fill="hold"/>
                                        <p:tgtEl>
                                          <p:spTgt spid="17"/>
                                        </p:tgtEl>
                                        <p:attrNameLst>
                                          <p:attrName>ppt_h</p:attrName>
                                        </p:attrNameLst>
                                      </p:cBhvr>
                                      <p:tavLst>
                                        <p:tav tm="0">
                                          <p:val>
                                            <p:fltVal val="0"/>
                                          </p:val>
                                        </p:tav>
                                        <p:tav tm="100000">
                                          <p:val>
                                            <p:strVal val="#ppt_h"/>
                                          </p:val>
                                        </p:tav>
                                      </p:tavLst>
                                    </p:anim>
                                    <p:animEffect transition="in" filter="fade">
                                      <p:cBhvr>
                                        <p:cTn id="99" dur="500"/>
                                        <p:tgtEl>
                                          <p:spTgt spid="17"/>
                                        </p:tgtEl>
                                      </p:cBhvr>
                                    </p:animEffect>
                                  </p:childTnLst>
                                </p:cTn>
                              </p:par>
                            </p:childTnLst>
                          </p:cTn>
                        </p:par>
                        <p:par>
                          <p:cTn id="100" fill="hold">
                            <p:stCondLst>
                              <p:cond delay="7450"/>
                            </p:stCondLst>
                            <p:childTnLst>
                              <p:par>
                                <p:cTn id="101" presetID="9" presetClass="entr" presetSubtype="0" fill="hold" grpId="0" nodeType="afterEffect">
                                  <p:stCondLst>
                                    <p:cond delay="0"/>
                                  </p:stCondLst>
                                  <p:childTnLst>
                                    <p:set>
                                      <p:cBhvr>
                                        <p:cTn id="102" dur="1" fill="hold">
                                          <p:stCondLst>
                                            <p:cond delay="0"/>
                                          </p:stCondLst>
                                        </p:cTn>
                                        <p:tgtEl>
                                          <p:spTgt spid="18"/>
                                        </p:tgtEl>
                                        <p:attrNameLst>
                                          <p:attrName>style.visibility</p:attrName>
                                        </p:attrNameLst>
                                      </p:cBhvr>
                                      <p:to>
                                        <p:strVal val="visible"/>
                                      </p:to>
                                    </p:set>
                                    <p:animEffect transition="in" filter="dissolve">
                                      <p:cBhvr>
                                        <p:cTn id="103" dur="500"/>
                                        <p:tgtEl>
                                          <p:spTgt spid="18"/>
                                        </p:tgtEl>
                                      </p:cBhvr>
                                    </p:animEffect>
                                  </p:childTnLst>
                                </p:cTn>
                              </p:par>
                            </p:childTnLst>
                          </p:cTn>
                        </p:par>
                        <p:par>
                          <p:cTn id="104" fill="hold">
                            <p:stCondLst>
                              <p:cond delay="7950"/>
                            </p:stCondLst>
                            <p:childTnLst>
                              <p:par>
                                <p:cTn id="105" presetID="23" presetClass="entr" presetSubtype="16" fill="hold" grpId="0" nodeType="afterEffect">
                                  <p:stCondLst>
                                    <p:cond delay="0"/>
                                  </p:stCondLst>
                                  <p:childTnLst>
                                    <p:set>
                                      <p:cBhvr>
                                        <p:cTn id="106" dur="1" fill="hold">
                                          <p:stCondLst>
                                            <p:cond delay="0"/>
                                          </p:stCondLst>
                                        </p:cTn>
                                        <p:tgtEl>
                                          <p:spTgt spid="19"/>
                                        </p:tgtEl>
                                        <p:attrNameLst>
                                          <p:attrName>style.visibility</p:attrName>
                                        </p:attrNameLst>
                                      </p:cBhvr>
                                      <p:to>
                                        <p:strVal val="visible"/>
                                      </p:to>
                                    </p:set>
                                    <p:anim calcmode="lin" valueType="num">
                                      <p:cBhvr>
                                        <p:cTn id="107" dur="500" fill="hold"/>
                                        <p:tgtEl>
                                          <p:spTgt spid="19"/>
                                        </p:tgtEl>
                                        <p:attrNameLst>
                                          <p:attrName>ppt_w</p:attrName>
                                        </p:attrNameLst>
                                      </p:cBhvr>
                                      <p:tavLst>
                                        <p:tav tm="0">
                                          <p:val>
                                            <p:fltVal val="0"/>
                                          </p:val>
                                        </p:tav>
                                        <p:tav tm="100000">
                                          <p:val>
                                            <p:strVal val="#ppt_w"/>
                                          </p:val>
                                        </p:tav>
                                      </p:tavLst>
                                    </p:anim>
                                    <p:anim calcmode="lin" valueType="num">
                                      <p:cBhvr>
                                        <p:cTn id="108" dur="500" fill="hold"/>
                                        <p:tgtEl>
                                          <p:spTgt spid="19"/>
                                        </p:tgtEl>
                                        <p:attrNameLst>
                                          <p:attrName>ppt_h</p:attrName>
                                        </p:attrNameLst>
                                      </p:cBhvr>
                                      <p:tavLst>
                                        <p:tav tm="0">
                                          <p:val>
                                            <p:fltVal val="0"/>
                                          </p:val>
                                        </p:tav>
                                        <p:tav tm="100000">
                                          <p:val>
                                            <p:strVal val="#ppt_h"/>
                                          </p:val>
                                        </p:tav>
                                      </p:tavLst>
                                    </p:anim>
                                  </p:childTnLst>
                                </p:cTn>
                              </p:par>
                              <p:par>
                                <p:cTn id="109" presetID="53" presetClass="entr" presetSubtype="16" fill="hold" nodeType="withEffect">
                                  <p:stCondLst>
                                    <p:cond delay="0"/>
                                  </p:stCondLst>
                                  <p:childTnLst>
                                    <p:set>
                                      <p:cBhvr>
                                        <p:cTn id="110" dur="1" fill="hold">
                                          <p:stCondLst>
                                            <p:cond delay="0"/>
                                          </p:stCondLst>
                                        </p:cTn>
                                        <p:tgtEl>
                                          <p:spTgt spid="23"/>
                                        </p:tgtEl>
                                        <p:attrNameLst>
                                          <p:attrName>style.visibility</p:attrName>
                                        </p:attrNameLst>
                                      </p:cBhvr>
                                      <p:to>
                                        <p:strVal val="visible"/>
                                      </p:to>
                                    </p:set>
                                    <p:anim calcmode="lin" valueType="num">
                                      <p:cBhvr>
                                        <p:cTn id="111" dur="500" fill="hold"/>
                                        <p:tgtEl>
                                          <p:spTgt spid="23"/>
                                        </p:tgtEl>
                                        <p:attrNameLst>
                                          <p:attrName>ppt_w</p:attrName>
                                        </p:attrNameLst>
                                      </p:cBhvr>
                                      <p:tavLst>
                                        <p:tav tm="0">
                                          <p:val>
                                            <p:fltVal val="0"/>
                                          </p:val>
                                        </p:tav>
                                        <p:tav tm="100000">
                                          <p:val>
                                            <p:strVal val="#ppt_w"/>
                                          </p:val>
                                        </p:tav>
                                      </p:tavLst>
                                    </p:anim>
                                    <p:anim calcmode="lin" valueType="num">
                                      <p:cBhvr>
                                        <p:cTn id="112" dur="500" fill="hold"/>
                                        <p:tgtEl>
                                          <p:spTgt spid="23"/>
                                        </p:tgtEl>
                                        <p:attrNameLst>
                                          <p:attrName>ppt_h</p:attrName>
                                        </p:attrNameLst>
                                      </p:cBhvr>
                                      <p:tavLst>
                                        <p:tav tm="0">
                                          <p:val>
                                            <p:fltVal val="0"/>
                                          </p:val>
                                        </p:tav>
                                        <p:tav tm="100000">
                                          <p:val>
                                            <p:strVal val="#ppt_h"/>
                                          </p:val>
                                        </p:tav>
                                      </p:tavLst>
                                    </p:anim>
                                    <p:animEffect transition="in" filter="fade">
                                      <p:cBhvr>
                                        <p:cTn id="113" dur="500"/>
                                        <p:tgtEl>
                                          <p:spTgt spid="23"/>
                                        </p:tgtEl>
                                      </p:cBhvr>
                                    </p:animEffect>
                                  </p:childTnLst>
                                </p:cTn>
                              </p:par>
                            </p:childTnLst>
                          </p:cTn>
                        </p:par>
                        <p:par>
                          <p:cTn id="114" fill="hold">
                            <p:stCondLst>
                              <p:cond delay="8450"/>
                            </p:stCondLst>
                            <p:childTnLst>
                              <p:par>
                                <p:cTn id="115" presetID="23" presetClass="entr" presetSubtype="16" fill="hold" nodeType="afterEffect">
                                  <p:stCondLst>
                                    <p:cond delay="0"/>
                                  </p:stCondLst>
                                  <p:childTnLst>
                                    <p:set>
                                      <p:cBhvr>
                                        <p:cTn id="116" dur="1" fill="hold">
                                          <p:stCondLst>
                                            <p:cond delay="0"/>
                                          </p:stCondLst>
                                        </p:cTn>
                                        <p:tgtEl>
                                          <p:spTgt spid="20"/>
                                        </p:tgtEl>
                                        <p:attrNameLst>
                                          <p:attrName>style.visibility</p:attrName>
                                        </p:attrNameLst>
                                      </p:cBhvr>
                                      <p:to>
                                        <p:strVal val="visible"/>
                                      </p:to>
                                    </p:set>
                                    <p:anim calcmode="lin" valueType="num">
                                      <p:cBhvr>
                                        <p:cTn id="117" dur="500" fill="hold"/>
                                        <p:tgtEl>
                                          <p:spTgt spid="20"/>
                                        </p:tgtEl>
                                        <p:attrNameLst>
                                          <p:attrName>ppt_w</p:attrName>
                                        </p:attrNameLst>
                                      </p:cBhvr>
                                      <p:tavLst>
                                        <p:tav tm="0">
                                          <p:val>
                                            <p:fltVal val="0"/>
                                          </p:val>
                                        </p:tav>
                                        <p:tav tm="100000">
                                          <p:val>
                                            <p:strVal val="#ppt_w"/>
                                          </p:val>
                                        </p:tav>
                                      </p:tavLst>
                                    </p:anim>
                                    <p:anim calcmode="lin" valueType="num">
                                      <p:cBhvr>
                                        <p:cTn id="118" dur="500" fill="hold"/>
                                        <p:tgtEl>
                                          <p:spTgt spid="20"/>
                                        </p:tgtEl>
                                        <p:attrNameLst>
                                          <p:attrName>ppt_h</p:attrName>
                                        </p:attrNameLst>
                                      </p:cBhvr>
                                      <p:tavLst>
                                        <p:tav tm="0">
                                          <p:val>
                                            <p:fltVal val="0"/>
                                          </p:val>
                                        </p:tav>
                                        <p:tav tm="100000">
                                          <p:val>
                                            <p:strVal val="#ppt_h"/>
                                          </p:val>
                                        </p:tav>
                                      </p:tavLst>
                                    </p:anim>
                                  </p:childTnLst>
                                </p:cTn>
                              </p:par>
                            </p:childTnLst>
                          </p:cTn>
                        </p:par>
                        <p:par>
                          <p:cTn id="119" fill="hold">
                            <p:stCondLst>
                              <p:cond delay="8950"/>
                            </p:stCondLst>
                            <p:childTnLst>
                              <p:par>
                                <p:cTn id="120" presetID="53" presetClass="entr" presetSubtype="16" fill="hold" grpId="0" nodeType="afterEffect">
                                  <p:stCondLst>
                                    <p:cond delay="0"/>
                                  </p:stCondLst>
                                  <p:childTnLst>
                                    <p:set>
                                      <p:cBhvr>
                                        <p:cTn id="121" dur="1" fill="hold">
                                          <p:stCondLst>
                                            <p:cond delay="0"/>
                                          </p:stCondLst>
                                        </p:cTn>
                                        <p:tgtEl>
                                          <p:spTgt spid="21"/>
                                        </p:tgtEl>
                                        <p:attrNameLst>
                                          <p:attrName>style.visibility</p:attrName>
                                        </p:attrNameLst>
                                      </p:cBhvr>
                                      <p:to>
                                        <p:strVal val="visible"/>
                                      </p:to>
                                    </p:set>
                                    <p:anim calcmode="lin" valueType="num">
                                      <p:cBhvr>
                                        <p:cTn id="122" dur="500" fill="hold"/>
                                        <p:tgtEl>
                                          <p:spTgt spid="21"/>
                                        </p:tgtEl>
                                        <p:attrNameLst>
                                          <p:attrName>ppt_w</p:attrName>
                                        </p:attrNameLst>
                                      </p:cBhvr>
                                      <p:tavLst>
                                        <p:tav tm="0">
                                          <p:val>
                                            <p:fltVal val="0"/>
                                          </p:val>
                                        </p:tav>
                                        <p:tav tm="100000">
                                          <p:val>
                                            <p:strVal val="#ppt_w"/>
                                          </p:val>
                                        </p:tav>
                                      </p:tavLst>
                                    </p:anim>
                                    <p:anim calcmode="lin" valueType="num">
                                      <p:cBhvr>
                                        <p:cTn id="123" dur="500" fill="hold"/>
                                        <p:tgtEl>
                                          <p:spTgt spid="21"/>
                                        </p:tgtEl>
                                        <p:attrNameLst>
                                          <p:attrName>ppt_h</p:attrName>
                                        </p:attrNameLst>
                                      </p:cBhvr>
                                      <p:tavLst>
                                        <p:tav tm="0">
                                          <p:val>
                                            <p:fltVal val="0"/>
                                          </p:val>
                                        </p:tav>
                                        <p:tav tm="100000">
                                          <p:val>
                                            <p:strVal val="#ppt_h"/>
                                          </p:val>
                                        </p:tav>
                                      </p:tavLst>
                                    </p:anim>
                                    <p:animEffect transition="in" filter="fade">
                                      <p:cBhvr>
                                        <p:cTn id="124" dur="500"/>
                                        <p:tgtEl>
                                          <p:spTgt spid="21"/>
                                        </p:tgtEl>
                                      </p:cBhvr>
                                    </p:animEffect>
                                  </p:childTnLst>
                                </p:cTn>
                              </p:par>
                            </p:childTnLst>
                          </p:cTn>
                        </p:par>
                        <p:par>
                          <p:cTn id="125" fill="hold">
                            <p:stCondLst>
                              <p:cond delay="9450"/>
                            </p:stCondLst>
                            <p:childTnLst>
                              <p:par>
                                <p:cTn id="126" presetID="9" presetClass="entr" presetSubtype="0" fill="hold" grpId="0" nodeType="afterEffect">
                                  <p:stCondLst>
                                    <p:cond delay="0"/>
                                  </p:stCondLst>
                                  <p:childTnLst>
                                    <p:set>
                                      <p:cBhvr>
                                        <p:cTn id="127" dur="1" fill="hold">
                                          <p:stCondLst>
                                            <p:cond delay="0"/>
                                          </p:stCondLst>
                                        </p:cTn>
                                        <p:tgtEl>
                                          <p:spTgt spid="22"/>
                                        </p:tgtEl>
                                        <p:attrNameLst>
                                          <p:attrName>style.visibility</p:attrName>
                                        </p:attrNameLst>
                                      </p:cBhvr>
                                      <p:to>
                                        <p:strVal val="visible"/>
                                      </p:to>
                                    </p:set>
                                    <p:animEffect transition="in" filter="dissolve">
                                      <p:cBhvr>
                                        <p:cTn id="12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7" grpId="0" animBg="1"/>
      <p:bldP spid="9" grpId="0"/>
      <p:bldP spid="10" grpId="0"/>
      <p:bldP spid="11" grpId="0" animBg="1"/>
      <p:bldP spid="13" grpId="0"/>
      <p:bldP spid="14" grpId="0"/>
      <p:bldP spid="15" grpId="0" animBg="1"/>
      <p:bldP spid="17" grpId="0"/>
      <p:bldP spid="18" grpId="0"/>
      <p:bldP spid="19" grpId="0" animBg="1"/>
      <p:bldP spid="21" grpId="0"/>
      <p:bldP spid="22" grpId="0"/>
      <p:bldP spid="4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8" y="262740"/>
            <a:ext cx="5318512"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smtClean="0">
                <a:solidFill>
                  <a:srgbClr val="FFD860"/>
                </a:solidFill>
                <a:latin typeface="微软雅黑" pitchFamily="34" charset="-122"/>
                <a:ea typeface="微软雅黑" pitchFamily="34" charset="-122"/>
              </a:rPr>
              <a:t>第二</a:t>
            </a:r>
            <a:r>
              <a:rPr lang="zh-CN" altLang="en-US" sz="1800" dirty="0">
                <a:solidFill>
                  <a:srgbClr val="FFD860"/>
                </a:solidFill>
                <a:latin typeface="微软雅黑" pitchFamily="34" charset="-122"/>
                <a:ea typeface="微软雅黑" pitchFamily="34" charset="-122"/>
              </a:rPr>
              <a:t>部</a:t>
            </a:r>
            <a:r>
              <a:rPr lang="zh-CN" altLang="en-US" sz="1800" dirty="0" smtClean="0">
                <a:solidFill>
                  <a:srgbClr val="FFD860"/>
                </a:solidFill>
                <a:latin typeface="微软雅黑" pitchFamily="34" charset="-122"/>
                <a:ea typeface="微软雅黑" pitchFamily="34" charset="-122"/>
              </a:rPr>
              <a:t>分    四</a:t>
            </a:r>
            <a:r>
              <a:rPr lang="zh-CN" altLang="en-US" sz="1800" dirty="0">
                <a:solidFill>
                  <a:srgbClr val="FFD860"/>
                </a:solidFill>
                <a:latin typeface="微软雅黑" pitchFamily="34" charset="-122"/>
                <a:ea typeface="微软雅黑" pitchFamily="34" charset="-122"/>
              </a:rPr>
              <a:t>项重点工作完成情况</a:t>
            </a: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grpSp>
        <p:nvGrpSpPr>
          <p:cNvPr id="62" name="Group 40"/>
          <p:cNvGrpSpPr/>
          <p:nvPr/>
        </p:nvGrpSpPr>
        <p:grpSpPr>
          <a:xfrm>
            <a:off x="415777" y="1214802"/>
            <a:ext cx="2087672" cy="1253467"/>
            <a:chOff x="1441450" y="1398043"/>
            <a:chExt cx="2019300" cy="1211904"/>
          </a:xfrm>
        </p:grpSpPr>
        <p:sp>
          <p:nvSpPr>
            <p:cNvPr id="63"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1600" b="1" dirty="0">
                  <a:solidFill>
                    <a:srgbClr val="F0B728"/>
                  </a:solidFill>
                  <a:latin typeface="微软雅黑" pitchFamily="34" charset="-122"/>
                  <a:ea typeface="微软雅黑" pitchFamily="34" charset="-122"/>
                </a:rPr>
                <a:t>添加文字</a:t>
              </a:r>
              <a:endParaRPr lang="en-US" altLang="zh-CN" sz="1600" b="1" dirty="0">
                <a:solidFill>
                  <a:srgbClr val="F0B728"/>
                </a:solidFill>
                <a:latin typeface="微软雅黑" pitchFamily="34" charset="-122"/>
                <a:ea typeface="微软雅黑" pitchFamily="34" charset="-122"/>
              </a:endParaRPr>
            </a:p>
          </p:txBody>
        </p:sp>
        <p:sp>
          <p:nvSpPr>
            <p:cNvPr id="64"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900" dirty="0">
                  <a:solidFill>
                    <a:srgbClr val="F0B728"/>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900" dirty="0">
                <a:solidFill>
                  <a:srgbClr val="F0B728"/>
                </a:solidFill>
                <a:latin typeface="微软雅黑" pitchFamily="34" charset="-122"/>
                <a:ea typeface="微软雅黑" pitchFamily="34" charset="-122"/>
              </a:endParaRPr>
            </a:p>
          </p:txBody>
        </p:sp>
      </p:grpSp>
      <p:grpSp>
        <p:nvGrpSpPr>
          <p:cNvPr id="65" name="Group 43"/>
          <p:cNvGrpSpPr/>
          <p:nvPr/>
        </p:nvGrpSpPr>
        <p:grpSpPr>
          <a:xfrm>
            <a:off x="415775" y="3178791"/>
            <a:ext cx="2087673" cy="1329667"/>
            <a:chOff x="1441449" y="1375176"/>
            <a:chExt cx="2019301" cy="1285575"/>
          </a:xfrm>
        </p:grpSpPr>
        <p:sp>
          <p:nvSpPr>
            <p:cNvPr id="66" name="Text Placeholder 2"/>
            <p:cNvSpPr txBox="1">
              <a:spLocks/>
            </p:cNvSpPr>
            <p:nvPr/>
          </p:nvSpPr>
          <p:spPr>
            <a:xfrm>
              <a:off x="1441450" y="1375176"/>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600" b="1" dirty="0">
                  <a:solidFill>
                    <a:srgbClr val="F0B728"/>
                  </a:solidFill>
                </a:rPr>
                <a:t>添加文字</a:t>
              </a:r>
              <a:endParaRPr lang="en-US" altLang="zh-CN" sz="1600" b="1" dirty="0">
                <a:solidFill>
                  <a:srgbClr val="F0B728"/>
                </a:solidFill>
              </a:endParaRPr>
            </a:p>
          </p:txBody>
        </p:sp>
        <p:sp>
          <p:nvSpPr>
            <p:cNvPr id="67" name="Text Placeholder 8"/>
            <p:cNvSpPr txBox="1">
              <a:spLocks/>
            </p:cNvSpPr>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rgbClr val="F0B728"/>
                  </a:solidFill>
                </a:rPr>
                <a:t>点击添加文字内容点击添加文字内容点击添加文字内容点击添加文字内容点击添加文字内容</a:t>
              </a:r>
              <a:endParaRPr lang="en-US" altLang="zh-CN" sz="1050" dirty="0">
                <a:solidFill>
                  <a:srgbClr val="F0B728"/>
                </a:solidFill>
              </a:endParaRPr>
            </a:p>
          </p:txBody>
        </p:sp>
      </p:grpSp>
      <p:grpSp>
        <p:nvGrpSpPr>
          <p:cNvPr id="68" name="Group 46"/>
          <p:cNvGrpSpPr/>
          <p:nvPr/>
        </p:nvGrpSpPr>
        <p:grpSpPr>
          <a:xfrm>
            <a:off x="6584192" y="1214802"/>
            <a:ext cx="2087672" cy="1316526"/>
            <a:chOff x="1342364" y="1398043"/>
            <a:chExt cx="2019300" cy="1272871"/>
          </a:xfrm>
        </p:grpSpPr>
        <p:sp>
          <p:nvSpPr>
            <p:cNvPr id="69" name="Text Placeholder 2"/>
            <p:cNvSpPr txBox="1">
              <a:spLocks/>
            </p:cNvSpPr>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600" b="1" dirty="0">
                  <a:solidFill>
                    <a:srgbClr val="F0B728"/>
                  </a:solidFill>
                </a:rPr>
                <a:t>添加文字</a:t>
              </a:r>
              <a:endParaRPr lang="en-US" altLang="zh-CN" sz="1600" b="1" dirty="0">
                <a:solidFill>
                  <a:srgbClr val="F0B728"/>
                </a:solidFill>
              </a:endParaRPr>
            </a:p>
          </p:txBody>
        </p:sp>
        <p:sp>
          <p:nvSpPr>
            <p:cNvPr id="70" name="Text Placeholder 8"/>
            <p:cNvSpPr txBox="1">
              <a:spLocks/>
            </p:cNvSpPr>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rgbClr val="F0B728"/>
                  </a:solidFill>
                </a:rPr>
                <a:t>点击添加文字内容点击添加文字内容点击添加文字内容点击添加文字内容点击添加文字内容</a:t>
              </a:r>
              <a:endParaRPr lang="en-US" altLang="zh-CN" sz="1050" dirty="0">
                <a:solidFill>
                  <a:srgbClr val="F0B728"/>
                </a:solidFill>
              </a:endParaRPr>
            </a:p>
          </p:txBody>
        </p:sp>
      </p:grpSp>
      <p:grpSp>
        <p:nvGrpSpPr>
          <p:cNvPr id="71" name="Group 49"/>
          <p:cNvGrpSpPr/>
          <p:nvPr/>
        </p:nvGrpSpPr>
        <p:grpSpPr>
          <a:xfrm>
            <a:off x="6686639" y="3431063"/>
            <a:ext cx="2087672" cy="1301887"/>
            <a:chOff x="1441450" y="1619081"/>
            <a:chExt cx="2019300" cy="1258716"/>
          </a:xfrm>
        </p:grpSpPr>
        <p:sp>
          <p:nvSpPr>
            <p:cNvPr id="72" name="Text Placeholder 2"/>
            <p:cNvSpPr txBox="1">
              <a:spLocks/>
            </p:cNvSpPr>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600" b="1" dirty="0">
                  <a:solidFill>
                    <a:srgbClr val="F0B728"/>
                  </a:solidFill>
                </a:rPr>
                <a:t>添加文字</a:t>
              </a:r>
              <a:endParaRPr lang="en-US" altLang="zh-CN" sz="1600" b="1" dirty="0">
                <a:solidFill>
                  <a:srgbClr val="F0B728"/>
                </a:solidFill>
              </a:endParaRPr>
            </a:p>
          </p:txBody>
        </p:sp>
        <p:sp>
          <p:nvSpPr>
            <p:cNvPr id="73" name="Text Placeholder 8"/>
            <p:cNvSpPr txBox="1">
              <a:spLocks/>
            </p:cNvSpPr>
            <p:nvPr/>
          </p:nvSpPr>
          <p:spPr>
            <a:xfrm>
              <a:off x="1441450" y="1960600"/>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rgbClr val="F0B728"/>
                  </a:solidFill>
                </a:rPr>
                <a:t>点击添加文字内容点击添加文字内容点击添加文字内容点击添加文字内容点击添加文字内容</a:t>
              </a:r>
              <a:endParaRPr lang="en-US" altLang="zh-CN" sz="1050" dirty="0">
                <a:solidFill>
                  <a:srgbClr val="F0B728"/>
                </a:solidFill>
              </a:endParaRPr>
            </a:p>
          </p:txBody>
        </p:sp>
      </p:grpSp>
      <p:cxnSp>
        <p:nvCxnSpPr>
          <p:cNvPr id="74" name="直接连接符 73"/>
          <p:cNvCxnSpPr>
            <a:stCxn id="83" idx="0"/>
          </p:cNvCxnSpPr>
          <p:nvPr/>
        </p:nvCxnSpPr>
        <p:spPr>
          <a:xfrm flipV="1">
            <a:off x="2785151" y="1729749"/>
            <a:ext cx="0" cy="411413"/>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H="1">
            <a:off x="2503450" y="1729747"/>
            <a:ext cx="281702" cy="0"/>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89" idx="4"/>
          </p:cNvCxnSpPr>
          <p:nvPr/>
        </p:nvCxnSpPr>
        <p:spPr>
          <a:xfrm>
            <a:off x="5148554" y="3559805"/>
            <a:ext cx="4924" cy="474325"/>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H="1">
            <a:off x="2503449" y="4034132"/>
            <a:ext cx="2650029" cy="0"/>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92" idx="4"/>
          </p:cNvCxnSpPr>
          <p:nvPr/>
        </p:nvCxnSpPr>
        <p:spPr>
          <a:xfrm>
            <a:off x="6387925" y="3559805"/>
            <a:ext cx="0" cy="698819"/>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endCxn id="73" idx="1"/>
          </p:cNvCxnSpPr>
          <p:nvPr/>
        </p:nvCxnSpPr>
        <p:spPr>
          <a:xfrm>
            <a:off x="6387925" y="4258612"/>
            <a:ext cx="298713" cy="11"/>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grpSp>
        <p:nvGrpSpPr>
          <p:cNvPr id="82" name="组合 81"/>
          <p:cNvGrpSpPr/>
          <p:nvPr/>
        </p:nvGrpSpPr>
        <p:grpSpPr>
          <a:xfrm>
            <a:off x="2076131" y="2141161"/>
            <a:ext cx="1418041" cy="1418643"/>
            <a:chOff x="2714799" y="2648622"/>
            <a:chExt cx="1891378" cy="1891378"/>
          </a:xfrm>
          <a:solidFill>
            <a:srgbClr val="005DA2"/>
          </a:solidFill>
        </p:grpSpPr>
        <p:sp>
          <p:nvSpPr>
            <p:cNvPr id="83" name="Oval 8"/>
            <p:cNvSpPr/>
            <p:nvPr/>
          </p:nvSpPr>
          <p:spPr>
            <a:xfrm>
              <a:off x="2714799" y="2648622"/>
              <a:ext cx="1891378" cy="1891378"/>
            </a:xfrm>
            <a:prstGeom prst="ellipse">
              <a:avLst/>
            </a:prstGeom>
            <a:solidFill>
              <a:srgbClr val="F0B728">
                <a:alpha val="30196"/>
              </a:srgbClr>
            </a:solidFill>
            <a:ln w="66675">
              <a:solidFill>
                <a:srgbClr val="F0B72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0B728"/>
                </a:solidFill>
                <a:latin typeface="微软雅黑" pitchFamily="34" charset="-122"/>
                <a:ea typeface="微软雅黑" pitchFamily="34" charset="-122"/>
              </a:endParaRPr>
            </a:p>
          </p:txBody>
        </p:sp>
        <p:sp>
          <p:nvSpPr>
            <p:cNvPr id="84" name="Text Placeholder 2"/>
            <p:cNvSpPr txBox="1">
              <a:spLocks/>
            </p:cNvSpPr>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b="1" dirty="0">
                  <a:solidFill>
                    <a:srgbClr val="F0B728"/>
                  </a:solidFill>
                  <a:latin typeface="微软雅黑" pitchFamily="34" charset="-122"/>
                  <a:ea typeface="微软雅黑" pitchFamily="34" charset="-122"/>
                </a:rPr>
                <a:t>项目一</a:t>
              </a:r>
              <a:endParaRPr lang="en-US" altLang="zh-CN" b="1" dirty="0">
                <a:solidFill>
                  <a:srgbClr val="F0B728"/>
                </a:solidFill>
                <a:latin typeface="微软雅黑" pitchFamily="34" charset="-122"/>
                <a:ea typeface="微软雅黑" pitchFamily="34" charset="-122"/>
              </a:endParaRPr>
            </a:p>
          </p:txBody>
        </p:sp>
      </p:grpSp>
      <p:grpSp>
        <p:nvGrpSpPr>
          <p:cNvPr id="85" name="组合 84"/>
          <p:cNvGrpSpPr/>
          <p:nvPr/>
        </p:nvGrpSpPr>
        <p:grpSpPr>
          <a:xfrm>
            <a:off x="3257832" y="2141161"/>
            <a:ext cx="1418041" cy="1418643"/>
            <a:chOff x="4290947" y="2648622"/>
            <a:chExt cx="1891378" cy="1891378"/>
          </a:xfrm>
          <a:solidFill>
            <a:srgbClr val="FFC400"/>
          </a:solidFill>
        </p:grpSpPr>
        <p:sp>
          <p:nvSpPr>
            <p:cNvPr id="86" name="Oval 9"/>
            <p:cNvSpPr/>
            <p:nvPr/>
          </p:nvSpPr>
          <p:spPr>
            <a:xfrm>
              <a:off x="4290947" y="2648622"/>
              <a:ext cx="1891378" cy="1891378"/>
            </a:xfrm>
            <a:prstGeom prst="ellipse">
              <a:avLst/>
            </a:prstGeom>
            <a:solidFill>
              <a:srgbClr val="F0B728">
                <a:alpha val="30196"/>
              </a:srgbClr>
            </a:solidFill>
            <a:ln w="66675">
              <a:solidFill>
                <a:srgbClr val="F0B72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0B728"/>
                </a:solidFill>
                <a:latin typeface="微软雅黑" pitchFamily="34" charset="-122"/>
                <a:ea typeface="微软雅黑" pitchFamily="34" charset="-122"/>
              </a:endParaRPr>
            </a:p>
          </p:txBody>
        </p:sp>
        <p:sp>
          <p:nvSpPr>
            <p:cNvPr id="87" name="Text Placeholder 2"/>
            <p:cNvSpPr txBox="1">
              <a:spLocks/>
            </p:cNvSpPr>
            <p:nvPr/>
          </p:nvSpPr>
          <p:spPr>
            <a:xfrm>
              <a:off x="4739406"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b="1" dirty="0">
                  <a:solidFill>
                    <a:srgbClr val="F0B728"/>
                  </a:solidFill>
                  <a:latin typeface="微软雅黑" pitchFamily="34" charset="-122"/>
                  <a:ea typeface="微软雅黑" pitchFamily="34" charset="-122"/>
                </a:rPr>
                <a:t>项目二</a:t>
              </a:r>
              <a:endParaRPr lang="en-US" altLang="zh-CN" b="1" dirty="0">
                <a:solidFill>
                  <a:srgbClr val="F0B728"/>
                </a:solidFill>
                <a:latin typeface="微软雅黑" pitchFamily="34" charset="-122"/>
                <a:ea typeface="微软雅黑" pitchFamily="34" charset="-122"/>
              </a:endParaRPr>
            </a:p>
          </p:txBody>
        </p:sp>
      </p:grpSp>
      <p:grpSp>
        <p:nvGrpSpPr>
          <p:cNvPr id="88" name="组合 87"/>
          <p:cNvGrpSpPr/>
          <p:nvPr/>
        </p:nvGrpSpPr>
        <p:grpSpPr>
          <a:xfrm>
            <a:off x="4439533" y="2141161"/>
            <a:ext cx="1418041" cy="1418643"/>
            <a:chOff x="5867096" y="2648622"/>
            <a:chExt cx="1891378" cy="1891378"/>
          </a:xfrm>
          <a:solidFill>
            <a:srgbClr val="005DA2"/>
          </a:solidFill>
        </p:grpSpPr>
        <p:sp>
          <p:nvSpPr>
            <p:cNvPr id="89" name="Oval 10"/>
            <p:cNvSpPr/>
            <p:nvPr/>
          </p:nvSpPr>
          <p:spPr>
            <a:xfrm>
              <a:off x="5867096" y="2648622"/>
              <a:ext cx="1891378" cy="1891378"/>
            </a:xfrm>
            <a:prstGeom prst="ellipse">
              <a:avLst/>
            </a:prstGeom>
            <a:solidFill>
              <a:srgbClr val="F0B728">
                <a:alpha val="30196"/>
              </a:srgbClr>
            </a:solidFill>
            <a:ln w="66675">
              <a:solidFill>
                <a:srgbClr val="F0B72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0B728"/>
                </a:solidFill>
                <a:latin typeface="微软雅黑" pitchFamily="34" charset="-122"/>
                <a:ea typeface="微软雅黑" pitchFamily="34" charset="-122"/>
              </a:endParaRPr>
            </a:p>
          </p:txBody>
        </p:sp>
        <p:sp>
          <p:nvSpPr>
            <p:cNvPr id="90" name="Text Placeholder 2"/>
            <p:cNvSpPr txBox="1">
              <a:spLocks/>
            </p:cNvSpPr>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b="1" dirty="0">
                  <a:solidFill>
                    <a:srgbClr val="F0B728"/>
                  </a:solidFill>
                  <a:latin typeface="微软雅黑" pitchFamily="34" charset="-122"/>
                  <a:ea typeface="微软雅黑" pitchFamily="34" charset="-122"/>
                </a:rPr>
                <a:t>项目三</a:t>
              </a:r>
              <a:endParaRPr lang="en-US" altLang="zh-CN" b="1" dirty="0">
                <a:solidFill>
                  <a:srgbClr val="F0B728"/>
                </a:solidFill>
                <a:latin typeface="微软雅黑" pitchFamily="34" charset="-122"/>
                <a:ea typeface="微软雅黑" pitchFamily="34" charset="-122"/>
              </a:endParaRPr>
            </a:p>
          </p:txBody>
        </p:sp>
      </p:grpSp>
      <p:grpSp>
        <p:nvGrpSpPr>
          <p:cNvPr id="91" name="组合 90"/>
          <p:cNvGrpSpPr/>
          <p:nvPr/>
        </p:nvGrpSpPr>
        <p:grpSpPr>
          <a:xfrm>
            <a:off x="5678905" y="2141161"/>
            <a:ext cx="1418041" cy="1418643"/>
            <a:chOff x="7520165" y="2648622"/>
            <a:chExt cx="1891378" cy="1891378"/>
          </a:xfrm>
          <a:solidFill>
            <a:srgbClr val="FFC400"/>
          </a:solidFill>
        </p:grpSpPr>
        <p:sp>
          <p:nvSpPr>
            <p:cNvPr id="92" name="Oval 11"/>
            <p:cNvSpPr/>
            <p:nvPr/>
          </p:nvSpPr>
          <p:spPr>
            <a:xfrm>
              <a:off x="7520165" y="2648622"/>
              <a:ext cx="1891378" cy="1891378"/>
            </a:xfrm>
            <a:prstGeom prst="ellipse">
              <a:avLst/>
            </a:prstGeom>
            <a:solidFill>
              <a:srgbClr val="F0B728">
                <a:alpha val="30196"/>
              </a:srgbClr>
            </a:solidFill>
            <a:ln w="66675">
              <a:solidFill>
                <a:srgbClr val="F0B72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0B728"/>
                </a:solidFill>
                <a:latin typeface="微软雅黑" pitchFamily="34" charset="-122"/>
                <a:ea typeface="微软雅黑" pitchFamily="34" charset="-122"/>
              </a:endParaRPr>
            </a:p>
          </p:txBody>
        </p:sp>
        <p:sp>
          <p:nvSpPr>
            <p:cNvPr id="93" name="Text Placeholder 2"/>
            <p:cNvSpPr txBox="1">
              <a:spLocks/>
            </p:cNvSpPr>
            <p:nvPr/>
          </p:nvSpPr>
          <p:spPr>
            <a:xfrm>
              <a:off x="7899375"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b="1" dirty="0">
                  <a:solidFill>
                    <a:srgbClr val="F0B728"/>
                  </a:solidFill>
                  <a:latin typeface="微软雅黑" pitchFamily="34" charset="-122"/>
                  <a:ea typeface="微软雅黑" pitchFamily="34" charset="-122"/>
                </a:rPr>
                <a:t>项目四</a:t>
              </a:r>
              <a:endParaRPr lang="en-US" altLang="zh-CN" b="1" dirty="0">
                <a:solidFill>
                  <a:srgbClr val="F0B728"/>
                </a:solidFill>
                <a:latin typeface="微软雅黑" pitchFamily="34" charset="-122"/>
                <a:ea typeface="微软雅黑" pitchFamily="34" charset="-122"/>
              </a:endParaRPr>
            </a:p>
          </p:txBody>
        </p:sp>
      </p:grpSp>
      <p:cxnSp>
        <p:nvCxnSpPr>
          <p:cNvPr id="96" name="直接连接符 95"/>
          <p:cNvCxnSpPr/>
          <p:nvPr/>
        </p:nvCxnSpPr>
        <p:spPr>
          <a:xfrm flipV="1">
            <a:off x="4119252" y="1683369"/>
            <a:ext cx="0" cy="411413"/>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4119253" y="1683367"/>
            <a:ext cx="2543070" cy="0"/>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615243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950"/>
                            </p:stCondLst>
                            <p:childTnLst>
                              <p:par>
                                <p:cTn id="30" presetID="10" presetClass="entr" presetSubtype="0" fill="hold" nodeType="afterEffect">
                                  <p:stCondLst>
                                    <p:cond delay="0"/>
                                  </p:stCondLst>
                                  <p:childTnLst>
                                    <p:set>
                                      <p:cBhvr>
                                        <p:cTn id="31" dur="1" fill="hold">
                                          <p:stCondLst>
                                            <p:cond delay="0"/>
                                          </p:stCondLst>
                                        </p:cTn>
                                        <p:tgtEl>
                                          <p:spTgt spid="82"/>
                                        </p:tgtEl>
                                        <p:attrNameLst>
                                          <p:attrName>style.visibility</p:attrName>
                                        </p:attrNameLst>
                                      </p:cBhvr>
                                      <p:to>
                                        <p:strVal val="visible"/>
                                      </p:to>
                                    </p:set>
                                    <p:animEffect transition="in" filter="fade">
                                      <p:cBhvr>
                                        <p:cTn id="32" dur="500"/>
                                        <p:tgtEl>
                                          <p:spTgt spid="82"/>
                                        </p:tgtEl>
                                      </p:cBhvr>
                                    </p:animEffect>
                                  </p:childTnLst>
                                </p:cTn>
                              </p:par>
                            </p:childTnLst>
                          </p:cTn>
                        </p:par>
                        <p:par>
                          <p:cTn id="33" fill="hold">
                            <p:stCondLst>
                              <p:cond delay="2450"/>
                            </p:stCondLst>
                            <p:childTnLst>
                              <p:par>
                                <p:cTn id="34" presetID="22" presetClass="entr" presetSubtype="4" fill="hold" nodeType="afterEffect">
                                  <p:stCondLst>
                                    <p:cond delay="0"/>
                                  </p:stCondLst>
                                  <p:childTnLst>
                                    <p:set>
                                      <p:cBhvr>
                                        <p:cTn id="35" dur="1" fill="hold">
                                          <p:stCondLst>
                                            <p:cond delay="0"/>
                                          </p:stCondLst>
                                        </p:cTn>
                                        <p:tgtEl>
                                          <p:spTgt spid="74"/>
                                        </p:tgtEl>
                                        <p:attrNameLst>
                                          <p:attrName>style.visibility</p:attrName>
                                        </p:attrNameLst>
                                      </p:cBhvr>
                                      <p:to>
                                        <p:strVal val="visible"/>
                                      </p:to>
                                    </p:set>
                                    <p:animEffect transition="in" filter="wipe(down)">
                                      <p:cBhvr>
                                        <p:cTn id="36" dur="500"/>
                                        <p:tgtEl>
                                          <p:spTgt spid="74"/>
                                        </p:tgtEl>
                                      </p:cBhvr>
                                    </p:animEffect>
                                  </p:childTnLst>
                                </p:cTn>
                              </p:par>
                            </p:childTnLst>
                          </p:cTn>
                        </p:par>
                        <p:par>
                          <p:cTn id="37" fill="hold">
                            <p:stCondLst>
                              <p:cond delay="2950"/>
                            </p:stCondLst>
                            <p:childTnLst>
                              <p:par>
                                <p:cTn id="38" presetID="22" presetClass="entr" presetSubtype="2" fill="hold" nodeType="after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right)">
                                      <p:cBhvr>
                                        <p:cTn id="40" dur="500"/>
                                        <p:tgtEl>
                                          <p:spTgt spid="75"/>
                                        </p:tgtEl>
                                      </p:cBhvr>
                                    </p:animEffect>
                                  </p:childTnLst>
                                </p:cTn>
                              </p:par>
                            </p:childTnLst>
                          </p:cTn>
                        </p:par>
                        <p:par>
                          <p:cTn id="41" fill="hold">
                            <p:stCondLst>
                              <p:cond delay="3450"/>
                            </p:stCondLst>
                            <p:childTnLst>
                              <p:par>
                                <p:cTn id="42" presetID="22" presetClass="entr" presetSubtype="8" fill="hold" nodeType="after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left)">
                                      <p:cBhvr>
                                        <p:cTn id="44" dur="500"/>
                                        <p:tgtEl>
                                          <p:spTgt spid="62"/>
                                        </p:tgtEl>
                                      </p:cBhvr>
                                    </p:animEffect>
                                  </p:childTnLst>
                                </p:cTn>
                              </p:par>
                            </p:childTnLst>
                          </p:cTn>
                        </p:par>
                        <p:par>
                          <p:cTn id="45" fill="hold">
                            <p:stCondLst>
                              <p:cond delay="3950"/>
                            </p:stCondLst>
                            <p:childTnLst>
                              <p:par>
                                <p:cTn id="46" presetID="10" presetClass="entr" presetSubtype="0" fill="hold" nodeType="afterEffect">
                                  <p:stCondLst>
                                    <p:cond delay="0"/>
                                  </p:stCondLst>
                                  <p:childTnLst>
                                    <p:set>
                                      <p:cBhvr>
                                        <p:cTn id="47" dur="1" fill="hold">
                                          <p:stCondLst>
                                            <p:cond delay="0"/>
                                          </p:stCondLst>
                                        </p:cTn>
                                        <p:tgtEl>
                                          <p:spTgt spid="85"/>
                                        </p:tgtEl>
                                        <p:attrNameLst>
                                          <p:attrName>style.visibility</p:attrName>
                                        </p:attrNameLst>
                                      </p:cBhvr>
                                      <p:to>
                                        <p:strVal val="visible"/>
                                      </p:to>
                                    </p:set>
                                    <p:animEffect transition="in" filter="fade">
                                      <p:cBhvr>
                                        <p:cTn id="48" dur="500"/>
                                        <p:tgtEl>
                                          <p:spTgt spid="85"/>
                                        </p:tgtEl>
                                      </p:cBhvr>
                                    </p:animEffect>
                                  </p:childTnLst>
                                </p:cTn>
                              </p:par>
                            </p:childTnLst>
                          </p:cTn>
                        </p:par>
                        <p:par>
                          <p:cTn id="49" fill="hold">
                            <p:stCondLst>
                              <p:cond delay="4450"/>
                            </p:stCondLst>
                            <p:childTnLst>
                              <p:par>
                                <p:cTn id="50" presetID="22" presetClass="entr" presetSubtype="4" fill="hold" nodeType="afterEffect">
                                  <p:stCondLst>
                                    <p:cond delay="0"/>
                                  </p:stCondLst>
                                  <p:childTnLst>
                                    <p:set>
                                      <p:cBhvr>
                                        <p:cTn id="51" dur="1" fill="hold">
                                          <p:stCondLst>
                                            <p:cond delay="0"/>
                                          </p:stCondLst>
                                        </p:cTn>
                                        <p:tgtEl>
                                          <p:spTgt spid="96"/>
                                        </p:tgtEl>
                                        <p:attrNameLst>
                                          <p:attrName>style.visibility</p:attrName>
                                        </p:attrNameLst>
                                      </p:cBhvr>
                                      <p:to>
                                        <p:strVal val="visible"/>
                                      </p:to>
                                    </p:set>
                                    <p:animEffect transition="in" filter="wipe(down)">
                                      <p:cBhvr>
                                        <p:cTn id="52" dur="500"/>
                                        <p:tgtEl>
                                          <p:spTgt spid="96"/>
                                        </p:tgtEl>
                                      </p:cBhvr>
                                    </p:animEffect>
                                  </p:childTnLst>
                                </p:cTn>
                              </p:par>
                            </p:childTnLst>
                          </p:cTn>
                        </p:par>
                        <p:par>
                          <p:cTn id="53" fill="hold">
                            <p:stCondLst>
                              <p:cond delay="4950"/>
                            </p:stCondLst>
                            <p:childTnLst>
                              <p:par>
                                <p:cTn id="54" presetID="22" presetClass="entr" presetSubtype="8" fill="hold" nodeType="afterEffect">
                                  <p:stCondLst>
                                    <p:cond delay="0"/>
                                  </p:stCondLst>
                                  <p:childTnLst>
                                    <p:set>
                                      <p:cBhvr>
                                        <p:cTn id="55" dur="1" fill="hold">
                                          <p:stCondLst>
                                            <p:cond delay="0"/>
                                          </p:stCondLst>
                                        </p:cTn>
                                        <p:tgtEl>
                                          <p:spTgt spid="97"/>
                                        </p:tgtEl>
                                        <p:attrNameLst>
                                          <p:attrName>style.visibility</p:attrName>
                                        </p:attrNameLst>
                                      </p:cBhvr>
                                      <p:to>
                                        <p:strVal val="visible"/>
                                      </p:to>
                                    </p:set>
                                    <p:animEffect transition="in" filter="wipe(left)">
                                      <p:cBhvr>
                                        <p:cTn id="56" dur="500"/>
                                        <p:tgtEl>
                                          <p:spTgt spid="97"/>
                                        </p:tgtEl>
                                      </p:cBhvr>
                                    </p:animEffect>
                                  </p:childTnLst>
                                </p:cTn>
                              </p:par>
                            </p:childTnLst>
                          </p:cTn>
                        </p:par>
                        <p:par>
                          <p:cTn id="57" fill="hold">
                            <p:stCondLst>
                              <p:cond delay="5450"/>
                            </p:stCondLst>
                            <p:childTnLst>
                              <p:par>
                                <p:cTn id="58" presetID="22" presetClass="entr" presetSubtype="8" fill="hold" nodeType="afterEffect">
                                  <p:stCondLst>
                                    <p:cond delay="0"/>
                                  </p:stCondLst>
                                  <p:childTnLst>
                                    <p:set>
                                      <p:cBhvr>
                                        <p:cTn id="59" dur="1" fill="hold">
                                          <p:stCondLst>
                                            <p:cond delay="0"/>
                                          </p:stCondLst>
                                        </p:cTn>
                                        <p:tgtEl>
                                          <p:spTgt spid="68"/>
                                        </p:tgtEl>
                                        <p:attrNameLst>
                                          <p:attrName>style.visibility</p:attrName>
                                        </p:attrNameLst>
                                      </p:cBhvr>
                                      <p:to>
                                        <p:strVal val="visible"/>
                                      </p:to>
                                    </p:set>
                                    <p:animEffect transition="in" filter="wipe(left)">
                                      <p:cBhvr>
                                        <p:cTn id="60" dur="500"/>
                                        <p:tgtEl>
                                          <p:spTgt spid="68"/>
                                        </p:tgtEl>
                                      </p:cBhvr>
                                    </p:animEffect>
                                  </p:childTnLst>
                                </p:cTn>
                              </p:par>
                            </p:childTnLst>
                          </p:cTn>
                        </p:par>
                        <p:par>
                          <p:cTn id="61" fill="hold">
                            <p:stCondLst>
                              <p:cond delay="5950"/>
                            </p:stCondLst>
                            <p:childTnLst>
                              <p:par>
                                <p:cTn id="62" presetID="10" presetClass="entr" presetSubtype="0" fill="hold" nodeType="afterEffect">
                                  <p:stCondLst>
                                    <p:cond delay="0"/>
                                  </p:stCondLst>
                                  <p:childTnLst>
                                    <p:set>
                                      <p:cBhvr>
                                        <p:cTn id="63" dur="1" fill="hold">
                                          <p:stCondLst>
                                            <p:cond delay="0"/>
                                          </p:stCondLst>
                                        </p:cTn>
                                        <p:tgtEl>
                                          <p:spTgt spid="88"/>
                                        </p:tgtEl>
                                        <p:attrNameLst>
                                          <p:attrName>style.visibility</p:attrName>
                                        </p:attrNameLst>
                                      </p:cBhvr>
                                      <p:to>
                                        <p:strVal val="visible"/>
                                      </p:to>
                                    </p:set>
                                    <p:animEffect transition="in" filter="fade">
                                      <p:cBhvr>
                                        <p:cTn id="64" dur="500"/>
                                        <p:tgtEl>
                                          <p:spTgt spid="88"/>
                                        </p:tgtEl>
                                      </p:cBhvr>
                                    </p:animEffect>
                                  </p:childTnLst>
                                </p:cTn>
                              </p:par>
                            </p:childTnLst>
                          </p:cTn>
                        </p:par>
                        <p:par>
                          <p:cTn id="65" fill="hold">
                            <p:stCondLst>
                              <p:cond delay="6450"/>
                            </p:stCondLst>
                            <p:childTnLst>
                              <p:par>
                                <p:cTn id="66" presetID="22" presetClass="entr" presetSubtype="1" fill="hold" nodeType="afterEffect">
                                  <p:stCondLst>
                                    <p:cond delay="0"/>
                                  </p:stCondLst>
                                  <p:childTnLst>
                                    <p:set>
                                      <p:cBhvr>
                                        <p:cTn id="67" dur="1" fill="hold">
                                          <p:stCondLst>
                                            <p:cond delay="0"/>
                                          </p:stCondLst>
                                        </p:cTn>
                                        <p:tgtEl>
                                          <p:spTgt spid="78"/>
                                        </p:tgtEl>
                                        <p:attrNameLst>
                                          <p:attrName>style.visibility</p:attrName>
                                        </p:attrNameLst>
                                      </p:cBhvr>
                                      <p:to>
                                        <p:strVal val="visible"/>
                                      </p:to>
                                    </p:set>
                                    <p:animEffect transition="in" filter="wipe(up)">
                                      <p:cBhvr>
                                        <p:cTn id="68" dur="500"/>
                                        <p:tgtEl>
                                          <p:spTgt spid="78"/>
                                        </p:tgtEl>
                                      </p:cBhvr>
                                    </p:animEffect>
                                  </p:childTnLst>
                                </p:cTn>
                              </p:par>
                            </p:childTnLst>
                          </p:cTn>
                        </p:par>
                        <p:par>
                          <p:cTn id="69" fill="hold">
                            <p:stCondLst>
                              <p:cond delay="6950"/>
                            </p:stCondLst>
                            <p:childTnLst>
                              <p:par>
                                <p:cTn id="70" presetID="22" presetClass="entr" presetSubtype="2" fill="hold" nodeType="afterEffect">
                                  <p:stCondLst>
                                    <p:cond delay="0"/>
                                  </p:stCondLst>
                                  <p:childTnLst>
                                    <p:set>
                                      <p:cBhvr>
                                        <p:cTn id="71" dur="1" fill="hold">
                                          <p:stCondLst>
                                            <p:cond delay="0"/>
                                          </p:stCondLst>
                                        </p:cTn>
                                        <p:tgtEl>
                                          <p:spTgt spid="79"/>
                                        </p:tgtEl>
                                        <p:attrNameLst>
                                          <p:attrName>style.visibility</p:attrName>
                                        </p:attrNameLst>
                                      </p:cBhvr>
                                      <p:to>
                                        <p:strVal val="visible"/>
                                      </p:to>
                                    </p:set>
                                    <p:animEffect transition="in" filter="wipe(right)">
                                      <p:cBhvr>
                                        <p:cTn id="72" dur="500"/>
                                        <p:tgtEl>
                                          <p:spTgt spid="79"/>
                                        </p:tgtEl>
                                      </p:cBhvr>
                                    </p:animEffect>
                                  </p:childTnLst>
                                </p:cTn>
                              </p:par>
                            </p:childTnLst>
                          </p:cTn>
                        </p:par>
                        <p:par>
                          <p:cTn id="73" fill="hold">
                            <p:stCondLst>
                              <p:cond delay="7450"/>
                            </p:stCondLst>
                            <p:childTnLst>
                              <p:par>
                                <p:cTn id="74" presetID="22" presetClass="entr" presetSubtype="8" fill="hold" nodeType="afterEffect">
                                  <p:stCondLst>
                                    <p:cond delay="0"/>
                                  </p:stCondLst>
                                  <p:childTnLst>
                                    <p:set>
                                      <p:cBhvr>
                                        <p:cTn id="75" dur="1" fill="hold">
                                          <p:stCondLst>
                                            <p:cond delay="0"/>
                                          </p:stCondLst>
                                        </p:cTn>
                                        <p:tgtEl>
                                          <p:spTgt spid="65"/>
                                        </p:tgtEl>
                                        <p:attrNameLst>
                                          <p:attrName>style.visibility</p:attrName>
                                        </p:attrNameLst>
                                      </p:cBhvr>
                                      <p:to>
                                        <p:strVal val="visible"/>
                                      </p:to>
                                    </p:set>
                                    <p:animEffect transition="in" filter="wipe(left)">
                                      <p:cBhvr>
                                        <p:cTn id="76" dur="500"/>
                                        <p:tgtEl>
                                          <p:spTgt spid="65"/>
                                        </p:tgtEl>
                                      </p:cBhvr>
                                    </p:animEffect>
                                  </p:childTnLst>
                                </p:cTn>
                              </p:par>
                            </p:childTnLst>
                          </p:cTn>
                        </p:par>
                        <p:par>
                          <p:cTn id="77" fill="hold">
                            <p:stCondLst>
                              <p:cond delay="7950"/>
                            </p:stCondLst>
                            <p:childTnLst>
                              <p:par>
                                <p:cTn id="78" presetID="10" presetClass="entr" presetSubtype="0" fill="hold" nodeType="afterEffect">
                                  <p:stCondLst>
                                    <p:cond delay="0"/>
                                  </p:stCondLst>
                                  <p:childTnLst>
                                    <p:set>
                                      <p:cBhvr>
                                        <p:cTn id="79" dur="1" fill="hold">
                                          <p:stCondLst>
                                            <p:cond delay="0"/>
                                          </p:stCondLst>
                                        </p:cTn>
                                        <p:tgtEl>
                                          <p:spTgt spid="91"/>
                                        </p:tgtEl>
                                        <p:attrNameLst>
                                          <p:attrName>style.visibility</p:attrName>
                                        </p:attrNameLst>
                                      </p:cBhvr>
                                      <p:to>
                                        <p:strVal val="visible"/>
                                      </p:to>
                                    </p:set>
                                    <p:animEffect transition="in" filter="fade">
                                      <p:cBhvr>
                                        <p:cTn id="80" dur="500"/>
                                        <p:tgtEl>
                                          <p:spTgt spid="91"/>
                                        </p:tgtEl>
                                      </p:cBhvr>
                                    </p:animEffect>
                                  </p:childTnLst>
                                </p:cTn>
                              </p:par>
                            </p:childTnLst>
                          </p:cTn>
                        </p:par>
                        <p:par>
                          <p:cTn id="81" fill="hold">
                            <p:stCondLst>
                              <p:cond delay="8450"/>
                            </p:stCondLst>
                            <p:childTnLst>
                              <p:par>
                                <p:cTn id="82" presetID="22" presetClass="entr" presetSubtype="1" fill="hold" nodeType="afterEffect">
                                  <p:stCondLst>
                                    <p:cond delay="0"/>
                                  </p:stCondLst>
                                  <p:childTnLst>
                                    <p:set>
                                      <p:cBhvr>
                                        <p:cTn id="83" dur="1" fill="hold">
                                          <p:stCondLst>
                                            <p:cond delay="0"/>
                                          </p:stCondLst>
                                        </p:cTn>
                                        <p:tgtEl>
                                          <p:spTgt spid="80"/>
                                        </p:tgtEl>
                                        <p:attrNameLst>
                                          <p:attrName>style.visibility</p:attrName>
                                        </p:attrNameLst>
                                      </p:cBhvr>
                                      <p:to>
                                        <p:strVal val="visible"/>
                                      </p:to>
                                    </p:set>
                                    <p:animEffect transition="in" filter="wipe(up)">
                                      <p:cBhvr>
                                        <p:cTn id="84" dur="500"/>
                                        <p:tgtEl>
                                          <p:spTgt spid="80"/>
                                        </p:tgtEl>
                                      </p:cBhvr>
                                    </p:animEffect>
                                  </p:childTnLst>
                                </p:cTn>
                              </p:par>
                            </p:childTnLst>
                          </p:cTn>
                        </p:par>
                        <p:par>
                          <p:cTn id="85" fill="hold">
                            <p:stCondLst>
                              <p:cond delay="8950"/>
                            </p:stCondLst>
                            <p:childTnLst>
                              <p:par>
                                <p:cTn id="86" presetID="22" presetClass="entr" presetSubtype="8" fill="hold" nodeType="afterEffect">
                                  <p:stCondLst>
                                    <p:cond delay="0"/>
                                  </p:stCondLst>
                                  <p:childTnLst>
                                    <p:set>
                                      <p:cBhvr>
                                        <p:cTn id="87" dur="1" fill="hold">
                                          <p:stCondLst>
                                            <p:cond delay="0"/>
                                          </p:stCondLst>
                                        </p:cTn>
                                        <p:tgtEl>
                                          <p:spTgt spid="81"/>
                                        </p:tgtEl>
                                        <p:attrNameLst>
                                          <p:attrName>style.visibility</p:attrName>
                                        </p:attrNameLst>
                                      </p:cBhvr>
                                      <p:to>
                                        <p:strVal val="visible"/>
                                      </p:to>
                                    </p:set>
                                    <p:animEffect transition="in" filter="wipe(left)">
                                      <p:cBhvr>
                                        <p:cTn id="88" dur="500"/>
                                        <p:tgtEl>
                                          <p:spTgt spid="81"/>
                                        </p:tgtEl>
                                      </p:cBhvr>
                                    </p:animEffect>
                                  </p:childTnLst>
                                </p:cTn>
                              </p:par>
                            </p:childTnLst>
                          </p:cTn>
                        </p:par>
                        <p:par>
                          <p:cTn id="89" fill="hold">
                            <p:stCondLst>
                              <p:cond delay="9450"/>
                            </p:stCondLst>
                            <p:childTnLst>
                              <p:par>
                                <p:cTn id="90" presetID="22" presetClass="entr" presetSubtype="8" fill="hold" nodeType="afterEffect">
                                  <p:stCondLst>
                                    <p:cond delay="0"/>
                                  </p:stCondLst>
                                  <p:childTnLst>
                                    <p:set>
                                      <p:cBhvr>
                                        <p:cTn id="91" dur="1" fill="hold">
                                          <p:stCondLst>
                                            <p:cond delay="0"/>
                                          </p:stCondLst>
                                        </p:cTn>
                                        <p:tgtEl>
                                          <p:spTgt spid="71"/>
                                        </p:tgtEl>
                                        <p:attrNameLst>
                                          <p:attrName>style.visibility</p:attrName>
                                        </p:attrNameLst>
                                      </p:cBhvr>
                                      <p:to>
                                        <p:strVal val="visible"/>
                                      </p:to>
                                    </p:set>
                                    <p:animEffect transition="in" filter="wipe(left)">
                                      <p:cBhvr>
                                        <p:cTn id="92"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8" y="262740"/>
            <a:ext cx="4518412"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smtClean="0">
                <a:solidFill>
                  <a:srgbClr val="FFD860"/>
                </a:solidFill>
                <a:latin typeface="微软雅黑" pitchFamily="34" charset="-122"/>
                <a:ea typeface="微软雅黑" pitchFamily="34" charset="-122"/>
              </a:rPr>
              <a:t>第二</a:t>
            </a:r>
            <a:r>
              <a:rPr lang="zh-CN" altLang="en-US" sz="1800" dirty="0">
                <a:solidFill>
                  <a:srgbClr val="FFD860"/>
                </a:solidFill>
                <a:latin typeface="微软雅黑" pitchFamily="34" charset="-122"/>
                <a:ea typeface="微软雅黑" pitchFamily="34" charset="-122"/>
              </a:rPr>
              <a:t>部</a:t>
            </a:r>
            <a:r>
              <a:rPr lang="zh-CN" altLang="en-US" sz="1800" dirty="0" smtClean="0">
                <a:solidFill>
                  <a:srgbClr val="FFD860"/>
                </a:solidFill>
                <a:latin typeface="微软雅黑" pitchFamily="34" charset="-122"/>
                <a:ea typeface="微软雅黑" pitchFamily="34" charset="-122"/>
              </a:rPr>
              <a:t>分    完</a:t>
            </a:r>
            <a:r>
              <a:rPr lang="zh-CN" altLang="en-US" sz="1800" dirty="0">
                <a:solidFill>
                  <a:srgbClr val="FFD860"/>
                </a:solidFill>
                <a:latin typeface="微软雅黑" pitchFamily="34" charset="-122"/>
                <a:ea typeface="微软雅黑" pitchFamily="34" charset="-122"/>
              </a:rPr>
              <a:t>成中的四个提升</a:t>
            </a: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5448" y="1937846"/>
            <a:ext cx="1777879" cy="1226451"/>
          </a:xfrm>
          <a:prstGeom prst="rect">
            <a:avLst/>
          </a:prstGeom>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211960" y="3242620"/>
            <a:ext cx="1732496" cy="119514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23494" y="3256341"/>
            <a:ext cx="1692718" cy="1167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0" name="组合 9"/>
          <p:cNvGrpSpPr/>
          <p:nvPr/>
        </p:nvGrpSpPr>
        <p:grpSpPr>
          <a:xfrm>
            <a:off x="4211960" y="1936004"/>
            <a:ext cx="1732496" cy="1222040"/>
            <a:chOff x="3946913" y="1827911"/>
            <a:chExt cx="1958168" cy="1283142"/>
          </a:xfrm>
        </p:grpSpPr>
        <p:sp>
          <p:nvSpPr>
            <p:cNvPr id="11" name="矩形 10"/>
            <p:cNvSpPr/>
            <p:nvPr/>
          </p:nvSpPr>
          <p:spPr>
            <a:xfrm>
              <a:off x="3946913" y="1827911"/>
              <a:ext cx="1958168" cy="1283142"/>
            </a:xfrm>
            <a:prstGeom prst="rect">
              <a:avLst/>
            </a:prstGeom>
            <a:solidFill>
              <a:srgbClr val="F0B728">
                <a:alpha val="30000"/>
              </a:srgb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717">
                <a:defRPr/>
              </a:pPr>
              <a:endParaRPr lang="zh-CN" altLang="en-US" sz="1300">
                <a:solidFill>
                  <a:srgbClr val="FFD860"/>
                </a:solidFill>
                <a:latin typeface="+mj-ea"/>
                <a:ea typeface="+mj-ea"/>
              </a:endParaRPr>
            </a:p>
          </p:txBody>
        </p:sp>
        <p:sp>
          <p:nvSpPr>
            <p:cNvPr id="12" name="TextBox 17"/>
            <p:cNvSpPr txBox="1">
              <a:spLocks noChangeArrowheads="1"/>
            </p:cNvSpPr>
            <p:nvPr/>
          </p:nvSpPr>
          <p:spPr bwMode="auto">
            <a:xfrm flipH="1">
              <a:off x="4238882" y="2259958"/>
              <a:ext cx="1661334" cy="420116"/>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717">
                <a:defRPr/>
              </a:pPr>
              <a:r>
                <a:rPr lang="zh-CN" altLang="en-US" sz="2000" b="1" kern="0" dirty="0">
                  <a:solidFill>
                    <a:srgbClr val="FFD860"/>
                  </a:solidFill>
                  <a:latin typeface="+mj-ea"/>
                  <a:ea typeface="+mj-ea"/>
                </a:rPr>
                <a:t>填加文字</a:t>
              </a:r>
              <a:endParaRPr lang="en-US" altLang="zh-CN" sz="2000" b="1" kern="0" dirty="0">
                <a:solidFill>
                  <a:srgbClr val="FFD860"/>
                </a:solidFill>
                <a:latin typeface="+mj-ea"/>
                <a:ea typeface="+mj-ea"/>
              </a:endParaRPr>
            </a:p>
          </p:txBody>
        </p:sp>
      </p:grpSp>
      <p:grpSp>
        <p:nvGrpSpPr>
          <p:cNvPr id="13" name="组合 12"/>
          <p:cNvGrpSpPr/>
          <p:nvPr/>
        </p:nvGrpSpPr>
        <p:grpSpPr>
          <a:xfrm>
            <a:off x="494076" y="1936004"/>
            <a:ext cx="1751556" cy="1222040"/>
            <a:chOff x="0" y="2095862"/>
            <a:chExt cx="1979711" cy="1283142"/>
          </a:xfrm>
          <a:solidFill>
            <a:srgbClr val="F0B728">
              <a:alpha val="30000"/>
            </a:srgbClr>
          </a:solidFill>
        </p:grpSpPr>
        <p:sp>
          <p:nvSpPr>
            <p:cNvPr id="14" name="矩形 13"/>
            <p:cNvSpPr/>
            <p:nvPr/>
          </p:nvSpPr>
          <p:spPr>
            <a:xfrm>
              <a:off x="0" y="2095862"/>
              <a:ext cx="1979711" cy="12831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D860"/>
                </a:solidFill>
                <a:latin typeface="+mj-ea"/>
                <a:ea typeface="+mj-ea"/>
              </a:endParaRPr>
            </a:p>
          </p:txBody>
        </p:sp>
        <p:sp>
          <p:nvSpPr>
            <p:cNvPr id="15" name="TextBox 18"/>
            <p:cNvSpPr txBox="1">
              <a:spLocks noChangeArrowheads="1"/>
            </p:cNvSpPr>
            <p:nvPr/>
          </p:nvSpPr>
          <p:spPr bwMode="auto">
            <a:xfrm flipH="1">
              <a:off x="295563" y="2527909"/>
              <a:ext cx="1612743" cy="420116"/>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rgbClr val="FFD860"/>
                  </a:solidFill>
                  <a:latin typeface="+mj-ea"/>
                </a:rPr>
                <a:t>填加文字</a:t>
              </a:r>
              <a:endParaRPr lang="en-US" altLang="zh-CN" sz="2000" b="1" kern="0" dirty="0">
                <a:solidFill>
                  <a:srgbClr val="FFD860"/>
                </a:solidFill>
                <a:latin typeface="+mj-ea"/>
              </a:endParaRPr>
            </a:p>
          </p:txBody>
        </p:sp>
      </p:grpSp>
      <p:grpSp>
        <p:nvGrpSpPr>
          <p:cNvPr id="16" name="组合 15"/>
          <p:cNvGrpSpPr/>
          <p:nvPr/>
        </p:nvGrpSpPr>
        <p:grpSpPr>
          <a:xfrm>
            <a:off x="2335448" y="3236430"/>
            <a:ext cx="1777879" cy="1207528"/>
            <a:chOff x="2072433" y="511758"/>
            <a:chExt cx="2009463" cy="1267904"/>
          </a:xfrm>
          <a:solidFill>
            <a:srgbClr val="F0B728">
              <a:alpha val="30000"/>
            </a:srgbClr>
          </a:solidFill>
        </p:grpSpPr>
        <p:sp>
          <p:nvSpPr>
            <p:cNvPr id="17" name="矩形 16"/>
            <p:cNvSpPr/>
            <p:nvPr/>
          </p:nvSpPr>
          <p:spPr>
            <a:xfrm>
              <a:off x="2072433" y="511758"/>
              <a:ext cx="2009463" cy="1267904"/>
            </a:xfrm>
            <a:prstGeom prst="rect">
              <a:avLst/>
            </a:prstGeom>
            <a:grp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717">
                <a:defRPr/>
              </a:pPr>
              <a:endParaRPr lang="zh-CN" altLang="en-US" sz="1300">
                <a:solidFill>
                  <a:srgbClr val="FFD860"/>
                </a:solidFill>
                <a:latin typeface="+mj-ea"/>
                <a:ea typeface="+mj-ea"/>
              </a:endParaRPr>
            </a:p>
          </p:txBody>
        </p:sp>
        <p:sp>
          <p:nvSpPr>
            <p:cNvPr id="18" name="TextBox 18"/>
            <p:cNvSpPr txBox="1">
              <a:spLocks noChangeArrowheads="1"/>
            </p:cNvSpPr>
            <p:nvPr/>
          </p:nvSpPr>
          <p:spPr bwMode="auto">
            <a:xfrm flipH="1">
              <a:off x="2402848" y="941132"/>
              <a:ext cx="1464978" cy="420115"/>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rgbClr val="FFD860"/>
                  </a:solidFill>
                  <a:latin typeface="+mj-ea"/>
                </a:rPr>
                <a:t>填加文字</a:t>
              </a:r>
              <a:endParaRPr lang="en-US" altLang="zh-CN" sz="2000" b="1" kern="0" dirty="0">
                <a:solidFill>
                  <a:srgbClr val="FFD860"/>
                </a:solidFill>
                <a:latin typeface="+mj-ea"/>
              </a:endParaRPr>
            </a:p>
          </p:txBody>
        </p:sp>
      </p:grpSp>
      <p:sp>
        <p:nvSpPr>
          <p:cNvPr id="19" name="TextBox 18"/>
          <p:cNvSpPr txBox="1"/>
          <p:nvPr/>
        </p:nvSpPr>
        <p:spPr>
          <a:xfrm>
            <a:off x="440595" y="1203598"/>
            <a:ext cx="5643573" cy="555357"/>
          </a:xfrm>
          <a:prstGeom prst="rect">
            <a:avLst/>
          </a:prstGeom>
          <a:noFill/>
        </p:spPr>
        <p:txBody>
          <a:bodyPr wrap="square" lIns="86371" tIns="43186" rIns="86371" bIns="43186" rtlCol="0">
            <a:spAutoFit/>
          </a:bodyPr>
          <a:lstStyle/>
          <a:p>
            <a:pPr>
              <a:lnSpc>
                <a:spcPct val="150000"/>
              </a:lnSpc>
            </a:pPr>
            <a:r>
              <a:rPr lang="zh-CN" altLang="en-US" sz="1100" dirty="0" smtClean="0">
                <a:solidFill>
                  <a:srgbClr val="FFD860"/>
                </a:solidFill>
                <a:latin typeface="+mn-ea"/>
              </a:rPr>
              <a:t>单击</a:t>
            </a:r>
            <a:r>
              <a:rPr lang="zh-CN" altLang="en-US" sz="1100" dirty="0">
                <a:solidFill>
                  <a:srgbClr val="FFD860"/>
                </a:solidFill>
                <a:latin typeface="+mn-ea"/>
              </a:rPr>
              <a:t>此处添加文本单击此处添加文本 单击此处添加文本单击此处添加文本单击此处添加</a:t>
            </a:r>
            <a:r>
              <a:rPr lang="zh-CN" altLang="en-US" sz="1100" dirty="0" smtClean="0">
                <a:solidFill>
                  <a:srgbClr val="FFD860"/>
                </a:solidFill>
                <a:latin typeface="+mn-ea"/>
              </a:rPr>
              <a:t>文本单击</a:t>
            </a:r>
            <a:r>
              <a:rPr lang="zh-CN" altLang="en-US" sz="1100" dirty="0">
                <a:solidFill>
                  <a:srgbClr val="FFD860"/>
                </a:solidFill>
                <a:latin typeface="+mn-ea"/>
              </a:rPr>
              <a:t>此处添加</a:t>
            </a:r>
            <a:r>
              <a:rPr lang="zh-CN" altLang="en-US" sz="1100" dirty="0" smtClean="0">
                <a:solidFill>
                  <a:srgbClr val="FFD860"/>
                </a:solidFill>
                <a:latin typeface="+mn-ea"/>
              </a:rPr>
              <a:t>文本单击</a:t>
            </a:r>
            <a:r>
              <a:rPr lang="zh-CN" altLang="en-US" sz="1100" dirty="0">
                <a:solidFill>
                  <a:srgbClr val="FFD860"/>
                </a:solidFill>
                <a:latin typeface="+mn-ea"/>
              </a:rPr>
              <a:t>此处添加文本单击此处添加</a:t>
            </a:r>
            <a:r>
              <a:rPr lang="zh-CN" altLang="en-US" sz="1100" dirty="0" smtClean="0">
                <a:solidFill>
                  <a:srgbClr val="FFD860"/>
                </a:solidFill>
                <a:latin typeface="+mn-ea"/>
              </a:rPr>
              <a:t>文本</a:t>
            </a:r>
            <a:endParaRPr lang="en-US" altLang="zh-CN" sz="1100" dirty="0">
              <a:solidFill>
                <a:srgbClr val="FFD860"/>
              </a:solidFill>
              <a:latin typeface="+mn-ea"/>
            </a:endParaRPr>
          </a:p>
        </p:txBody>
      </p:sp>
      <p:pic>
        <p:nvPicPr>
          <p:cNvPr id="20" name="图片 19" descr="Vista-desktop-12.png"/>
          <p:cNvPicPr>
            <a:picLocks noChangeAspect="1"/>
          </p:cNvPicPr>
          <p:nvPr/>
        </p:nvPicPr>
        <p:blipFill rotWithShape="1">
          <a:blip r:embed="rId6" cstate="print"/>
          <a:srcRect r="22062"/>
          <a:stretch/>
        </p:blipFill>
        <p:spPr>
          <a:xfrm>
            <a:off x="6084168" y="1059581"/>
            <a:ext cx="3059832" cy="3925957"/>
          </a:xfrm>
          <a:prstGeom prst="rect">
            <a:avLst/>
          </a:prstGeom>
        </p:spPr>
      </p:pic>
    </p:spTree>
    <p:extLst>
      <p:ext uri="{BB962C8B-B14F-4D97-AF65-F5344CB8AC3E}">
        <p14:creationId xmlns:p14="http://schemas.microsoft.com/office/powerpoint/2010/main" val="156056357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850"/>
                            </p:stCondLst>
                            <p:childTnLst>
                              <p:par>
                                <p:cTn id="30" presetID="22" presetClass="entr" presetSubtype="8"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750"/>
                                        <p:tgtEl>
                                          <p:spTgt spid="19"/>
                                        </p:tgtEl>
                                      </p:cBhvr>
                                    </p:animEffect>
                                  </p:childTnLst>
                                </p:cTn>
                              </p:par>
                            </p:childTnLst>
                          </p:cTn>
                        </p:par>
                        <p:par>
                          <p:cTn id="33" fill="hold">
                            <p:stCondLst>
                              <p:cond delay="2600"/>
                            </p:stCondLst>
                            <p:childTnLst>
                              <p:par>
                                <p:cTn id="34" presetID="23" presetClass="entr" presetSubtype="528"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 calcmode="lin" valueType="num">
                                      <p:cBhvr>
                                        <p:cTn id="38" dur="500" fill="hold"/>
                                        <p:tgtEl>
                                          <p:spTgt spid="13"/>
                                        </p:tgtEl>
                                        <p:attrNameLst>
                                          <p:attrName>ppt_x</p:attrName>
                                        </p:attrNameLst>
                                      </p:cBhvr>
                                      <p:tavLst>
                                        <p:tav tm="0">
                                          <p:val>
                                            <p:fltVal val="0.5"/>
                                          </p:val>
                                        </p:tav>
                                        <p:tav tm="100000">
                                          <p:val>
                                            <p:strVal val="#ppt_x"/>
                                          </p:val>
                                        </p:tav>
                                      </p:tavLst>
                                    </p:anim>
                                    <p:anim calcmode="lin" valueType="num">
                                      <p:cBhvr>
                                        <p:cTn id="39" dur="500" fill="hold"/>
                                        <p:tgtEl>
                                          <p:spTgt spid="13"/>
                                        </p:tgtEl>
                                        <p:attrNameLst>
                                          <p:attrName>ppt_y</p:attrName>
                                        </p:attrNameLst>
                                      </p:cBhvr>
                                      <p:tavLst>
                                        <p:tav tm="0">
                                          <p:val>
                                            <p:fltVal val="0.5"/>
                                          </p:val>
                                        </p:tav>
                                        <p:tav tm="100000">
                                          <p:val>
                                            <p:strVal val="#ppt_y"/>
                                          </p:val>
                                        </p:tav>
                                      </p:tavLst>
                                    </p:anim>
                                  </p:childTnLst>
                                </p:cTn>
                              </p:par>
                              <p:par>
                                <p:cTn id="40" presetID="23" presetClass="entr" presetSubtype="528" fill="hold" nodeType="withEffect">
                                  <p:stCondLst>
                                    <p:cond delay="25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 calcmode="lin" valueType="num">
                                      <p:cBhvr>
                                        <p:cTn id="44" dur="500" fill="hold"/>
                                        <p:tgtEl>
                                          <p:spTgt spid="9"/>
                                        </p:tgtEl>
                                        <p:attrNameLst>
                                          <p:attrName>ppt_x</p:attrName>
                                        </p:attrNameLst>
                                      </p:cBhvr>
                                      <p:tavLst>
                                        <p:tav tm="0">
                                          <p:val>
                                            <p:fltVal val="0.5"/>
                                          </p:val>
                                        </p:tav>
                                        <p:tav tm="100000">
                                          <p:val>
                                            <p:strVal val="#ppt_x"/>
                                          </p:val>
                                        </p:tav>
                                      </p:tavLst>
                                    </p:anim>
                                    <p:anim calcmode="lin" valueType="num">
                                      <p:cBhvr>
                                        <p:cTn id="45" dur="500" fill="hold"/>
                                        <p:tgtEl>
                                          <p:spTgt spid="9"/>
                                        </p:tgtEl>
                                        <p:attrNameLst>
                                          <p:attrName>ppt_y</p:attrName>
                                        </p:attrNameLst>
                                      </p:cBhvr>
                                      <p:tavLst>
                                        <p:tav tm="0">
                                          <p:val>
                                            <p:fltVal val="0.5"/>
                                          </p:val>
                                        </p:tav>
                                        <p:tav tm="100000">
                                          <p:val>
                                            <p:strVal val="#ppt_y"/>
                                          </p:val>
                                        </p:tav>
                                      </p:tavLst>
                                    </p:anim>
                                  </p:childTnLst>
                                </p:cTn>
                              </p:par>
                              <p:par>
                                <p:cTn id="46" presetID="23" presetClass="entr" presetSubtype="528" fill="hold" nodeType="withEffect">
                                  <p:stCondLst>
                                    <p:cond delay="500"/>
                                  </p:stCondLst>
                                  <p:childTnLst>
                                    <p:set>
                                      <p:cBhvr>
                                        <p:cTn id="47" dur="1" fill="hold">
                                          <p:stCondLst>
                                            <p:cond delay="0"/>
                                          </p:stCondLst>
                                        </p:cTn>
                                        <p:tgtEl>
                                          <p:spTgt spid="7"/>
                                        </p:tgtEl>
                                        <p:attrNameLst>
                                          <p:attrName>style.visibility</p:attrName>
                                        </p:attrNameLst>
                                      </p:cBhvr>
                                      <p:to>
                                        <p:strVal val="visible"/>
                                      </p:to>
                                    </p:set>
                                    <p:anim calcmode="lin" valueType="num">
                                      <p:cBhvr>
                                        <p:cTn id="48" dur="500" fill="hold"/>
                                        <p:tgtEl>
                                          <p:spTgt spid="7"/>
                                        </p:tgtEl>
                                        <p:attrNameLst>
                                          <p:attrName>ppt_w</p:attrName>
                                        </p:attrNameLst>
                                      </p:cBhvr>
                                      <p:tavLst>
                                        <p:tav tm="0">
                                          <p:val>
                                            <p:fltVal val="0"/>
                                          </p:val>
                                        </p:tav>
                                        <p:tav tm="100000">
                                          <p:val>
                                            <p:strVal val="#ppt_w"/>
                                          </p:val>
                                        </p:tav>
                                      </p:tavLst>
                                    </p:anim>
                                    <p:anim calcmode="lin" valueType="num">
                                      <p:cBhvr>
                                        <p:cTn id="49" dur="500" fill="hold"/>
                                        <p:tgtEl>
                                          <p:spTgt spid="7"/>
                                        </p:tgtEl>
                                        <p:attrNameLst>
                                          <p:attrName>ppt_h</p:attrName>
                                        </p:attrNameLst>
                                      </p:cBhvr>
                                      <p:tavLst>
                                        <p:tav tm="0">
                                          <p:val>
                                            <p:fltVal val="0"/>
                                          </p:val>
                                        </p:tav>
                                        <p:tav tm="100000">
                                          <p:val>
                                            <p:strVal val="#ppt_h"/>
                                          </p:val>
                                        </p:tav>
                                      </p:tavLst>
                                    </p:anim>
                                    <p:anim calcmode="lin" valueType="num">
                                      <p:cBhvr>
                                        <p:cTn id="50" dur="500" fill="hold"/>
                                        <p:tgtEl>
                                          <p:spTgt spid="7"/>
                                        </p:tgtEl>
                                        <p:attrNameLst>
                                          <p:attrName>ppt_x</p:attrName>
                                        </p:attrNameLst>
                                      </p:cBhvr>
                                      <p:tavLst>
                                        <p:tav tm="0">
                                          <p:val>
                                            <p:fltVal val="0.5"/>
                                          </p:val>
                                        </p:tav>
                                        <p:tav tm="100000">
                                          <p:val>
                                            <p:strVal val="#ppt_x"/>
                                          </p:val>
                                        </p:tav>
                                      </p:tavLst>
                                    </p:anim>
                                    <p:anim calcmode="lin" valueType="num">
                                      <p:cBhvr>
                                        <p:cTn id="51" dur="500" fill="hold"/>
                                        <p:tgtEl>
                                          <p:spTgt spid="7"/>
                                        </p:tgtEl>
                                        <p:attrNameLst>
                                          <p:attrName>ppt_y</p:attrName>
                                        </p:attrNameLst>
                                      </p:cBhvr>
                                      <p:tavLst>
                                        <p:tav tm="0">
                                          <p:val>
                                            <p:fltVal val="0.5"/>
                                          </p:val>
                                        </p:tav>
                                        <p:tav tm="100000">
                                          <p:val>
                                            <p:strVal val="#ppt_y"/>
                                          </p:val>
                                        </p:tav>
                                      </p:tavLst>
                                    </p:anim>
                                  </p:childTnLst>
                                </p:cTn>
                              </p:par>
                              <p:par>
                                <p:cTn id="52" presetID="23" presetClass="entr" presetSubtype="528" fill="hold" nodeType="withEffect">
                                  <p:stCondLst>
                                    <p:cond delay="750"/>
                                  </p:stCondLst>
                                  <p:childTnLst>
                                    <p:set>
                                      <p:cBhvr>
                                        <p:cTn id="53" dur="1" fill="hold">
                                          <p:stCondLst>
                                            <p:cond delay="0"/>
                                          </p:stCondLst>
                                        </p:cTn>
                                        <p:tgtEl>
                                          <p:spTgt spid="16"/>
                                        </p:tgtEl>
                                        <p:attrNameLst>
                                          <p:attrName>style.visibility</p:attrName>
                                        </p:attrNameLst>
                                      </p:cBhvr>
                                      <p:to>
                                        <p:strVal val="visible"/>
                                      </p:to>
                                    </p:set>
                                    <p:anim calcmode="lin" valueType="num">
                                      <p:cBhvr>
                                        <p:cTn id="54" dur="500" fill="hold"/>
                                        <p:tgtEl>
                                          <p:spTgt spid="16"/>
                                        </p:tgtEl>
                                        <p:attrNameLst>
                                          <p:attrName>ppt_w</p:attrName>
                                        </p:attrNameLst>
                                      </p:cBhvr>
                                      <p:tavLst>
                                        <p:tav tm="0">
                                          <p:val>
                                            <p:fltVal val="0"/>
                                          </p:val>
                                        </p:tav>
                                        <p:tav tm="100000">
                                          <p:val>
                                            <p:strVal val="#ppt_w"/>
                                          </p:val>
                                        </p:tav>
                                      </p:tavLst>
                                    </p:anim>
                                    <p:anim calcmode="lin" valueType="num">
                                      <p:cBhvr>
                                        <p:cTn id="55" dur="500" fill="hold"/>
                                        <p:tgtEl>
                                          <p:spTgt spid="16"/>
                                        </p:tgtEl>
                                        <p:attrNameLst>
                                          <p:attrName>ppt_h</p:attrName>
                                        </p:attrNameLst>
                                      </p:cBhvr>
                                      <p:tavLst>
                                        <p:tav tm="0">
                                          <p:val>
                                            <p:fltVal val="0"/>
                                          </p:val>
                                        </p:tav>
                                        <p:tav tm="100000">
                                          <p:val>
                                            <p:strVal val="#ppt_h"/>
                                          </p:val>
                                        </p:tav>
                                      </p:tavLst>
                                    </p:anim>
                                    <p:anim calcmode="lin" valueType="num">
                                      <p:cBhvr>
                                        <p:cTn id="56" dur="500" fill="hold"/>
                                        <p:tgtEl>
                                          <p:spTgt spid="16"/>
                                        </p:tgtEl>
                                        <p:attrNameLst>
                                          <p:attrName>ppt_x</p:attrName>
                                        </p:attrNameLst>
                                      </p:cBhvr>
                                      <p:tavLst>
                                        <p:tav tm="0">
                                          <p:val>
                                            <p:fltVal val="0.5"/>
                                          </p:val>
                                        </p:tav>
                                        <p:tav tm="100000">
                                          <p:val>
                                            <p:strVal val="#ppt_x"/>
                                          </p:val>
                                        </p:tav>
                                      </p:tavLst>
                                    </p:anim>
                                    <p:anim calcmode="lin" valueType="num">
                                      <p:cBhvr>
                                        <p:cTn id="57" dur="500" fill="hold"/>
                                        <p:tgtEl>
                                          <p:spTgt spid="16"/>
                                        </p:tgtEl>
                                        <p:attrNameLst>
                                          <p:attrName>ppt_y</p:attrName>
                                        </p:attrNameLst>
                                      </p:cBhvr>
                                      <p:tavLst>
                                        <p:tav tm="0">
                                          <p:val>
                                            <p:fltVal val="0.5"/>
                                          </p:val>
                                        </p:tav>
                                        <p:tav tm="100000">
                                          <p:val>
                                            <p:strVal val="#ppt_y"/>
                                          </p:val>
                                        </p:tav>
                                      </p:tavLst>
                                    </p:anim>
                                  </p:childTnLst>
                                </p:cTn>
                              </p:par>
                              <p:par>
                                <p:cTn id="58" presetID="23" presetClass="entr" presetSubtype="528" fill="hold" nodeType="withEffect">
                                  <p:stCondLst>
                                    <p:cond delay="1000"/>
                                  </p:stCondLst>
                                  <p:childTnLst>
                                    <p:set>
                                      <p:cBhvr>
                                        <p:cTn id="59" dur="1" fill="hold">
                                          <p:stCondLst>
                                            <p:cond delay="0"/>
                                          </p:stCondLst>
                                        </p:cTn>
                                        <p:tgtEl>
                                          <p:spTgt spid="10"/>
                                        </p:tgtEl>
                                        <p:attrNameLst>
                                          <p:attrName>style.visibility</p:attrName>
                                        </p:attrNameLst>
                                      </p:cBhvr>
                                      <p:to>
                                        <p:strVal val="visible"/>
                                      </p:to>
                                    </p:set>
                                    <p:anim calcmode="lin" valueType="num">
                                      <p:cBhvr>
                                        <p:cTn id="60" dur="500" fill="hold"/>
                                        <p:tgtEl>
                                          <p:spTgt spid="10"/>
                                        </p:tgtEl>
                                        <p:attrNameLst>
                                          <p:attrName>ppt_w</p:attrName>
                                        </p:attrNameLst>
                                      </p:cBhvr>
                                      <p:tavLst>
                                        <p:tav tm="0">
                                          <p:val>
                                            <p:fltVal val="0"/>
                                          </p:val>
                                        </p:tav>
                                        <p:tav tm="100000">
                                          <p:val>
                                            <p:strVal val="#ppt_w"/>
                                          </p:val>
                                        </p:tav>
                                      </p:tavLst>
                                    </p:anim>
                                    <p:anim calcmode="lin" valueType="num">
                                      <p:cBhvr>
                                        <p:cTn id="61" dur="500" fill="hold"/>
                                        <p:tgtEl>
                                          <p:spTgt spid="10"/>
                                        </p:tgtEl>
                                        <p:attrNameLst>
                                          <p:attrName>ppt_h</p:attrName>
                                        </p:attrNameLst>
                                      </p:cBhvr>
                                      <p:tavLst>
                                        <p:tav tm="0">
                                          <p:val>
                                            <p:fltVal val="0"/>
                                          </p:val>
                                        </p:tav>
                                        <p:tav tm="100000">
                                          <p:val>
                                            <p:strVal val="#ppt_h"/>
                                          </p:val>
                                        </p:tav>
                                      </p:tavLst>
                                    </p:anim>
                                    <p:anim calcmode="lin" valueType="num">
                                      <p:cBhvr>
                                        <p:cTn id="62" dur="500" fill="hold"/>
                                        <p:tgtEl>
                                          <p:spTgt spid="10"/>
                                        </p:tgtEl>
                                        <p:attrNameLst>
                                          <p:attrName>ppt_x</p:attrName>
                                        </p:attrNameLst>
                                      </p:cBhvr>
                                      <p:tavLst>
                                        <p:tav tm="0">
                                          <p:val>
                                            <p:fltVal val="0.5"/>
                                          </p:val>
                                        </p:tav>
                                        <p:tav tm="100000">
                                          <p:val>
                                            <p:strVal val="#ppt_x"/>
                                          </p:val>
                                        </p:tav>
                                      </p:tavLst>
                                    </p:anim>
                                    <p:anim calcmode="lin" valueType="num">
                                      <p:cBhvr>
                                        <p:cTn id="63" dur="500" fill="hold"/>
                                        <p:tgtEl>
                                          <p:spTgt spid="10"/>
                                        </p:tgtEl>
                                        <p:attrNameLst>
                                          <p:attrName>ppt_y</p:attrName>
                                        </p:attrNameLst>
                                      </p:cBhvr>
                                      <p:tavLst>
                                        <p:tav tm="0">
                                          <p:val>
                                            <p:fltVal val="0.5"/>
                                          </p:val>
                                        </p:tav>
                                        <p:tav tm="100000">
                                          <p:val>
                                            <p:strVal val="#ppt_y"/>
                                          </p:val>
                                        </p:tav>
                                      </p:tavLst>
                                    </p:anim>
                                  </p:childTnLst>
                                </p:cTn>
                              </p:par>
                              <p:par>
                                <p:cTn id="64" presetID="23" presetClass="entr" presetSubtype="528" fill="hold" nodeType="withEffect">
                                  <p:stCondLst>
                                    <p:cond delay="1250"/>
                                  </p:stCondLst>
                                  <p:childTnLst>
                                    <p:set>
                                      <p:cBhvr>
                                        <p:cTn id="65" dur="1" fill="hold">
                                          <p:stCondLst>
                                            <p:cond delay="0"/>
                                          </p:stCondLst>
                                        </p:cTn>
                                        <p:tgtEl>
                                          <p:spTgt spid="8"/>
                                        </p:tgtEl>
                                        <p:attrNameLst>
                                          <p:attrName>style.visibility</p:attrName>
                                        </p:attrNameLst>
                                      </p:cBhvr>
                                      <p:to>
                                        <p:strVal val="visible"/>
                                      </p:to>
                                    </p:set>
                                    <p:anim calcmode="lin" valueType="num">
                                      <p:cBhvr>
                                        <p:cTn id="66" dur="500" fill="hold"/>
                                        <p:tgtEl>
                                          <p:spTgt spid="8"/>
                                        </p:tgtEl>
                                        <p:attrNameLst>
                                          <p:attrName>ppt_w</p:attrName>
                                        </p:attrNameLst>
                                      </p:cBhvr>
                                      <p:tavLst>
                                        <p:tav tm="0">
                                          <p:val>
                                            <p:fltVal val="0"/>
                                          </p:val>
                                        </p:tav>
                                        <p:tav tm="100000">
                                          <p:val>
                                            <p:strVal val="#ppt_w"/>
                                          </p:val>
                                        </p:tav>
                                      </p:tavLst>
                                    </p:anim>
                                    <p:anim calcmode="lin" valueType="num">
                                      <p:cBhvr>
                                        <p:cTn id="67" dur="500" fill="hold"/>
                                        <p:tgtEl>
                                          <p:spTgt spid="8"/>
                                        </p:tgtEl>
                                        <p:attrNameLst>
                                          <p:attrName>ppt_h</p:attrName>
                                        </p:attrNameLst>
                                      </p:cBhvr>
                                      <p:tavLst>
                                        <p:tav tm="0">
                                          <p:val>
                                            <p:fltVal val="0"/>
                                          </p:val>
                                        </p:tav>
                                        <p:tav tm="100000">
                                          <p:val>
                                            <p:strVal val="#ppt_h"/>
                                          </p:val>
                                        </p:tav>
                                      </p:tavLst>
                                    </p:anim>
                                    <p:anim calcmode="lin" valueType="num">
                                      <p:cBhvr>
                                        <p:cTn id="68" dur="500" fill="hold"/>
                                        <p:tgtEl>
                                          <p:spTgt spid="8"/>
                                        </p:tgtEl>
                                        <p:attrNameLst>
                                          <p:attrName>ppt_x</p:attrName>
                                        </p:attrNameLst>
                                      </p:cBhvr>
                                      <p:tavLst>
                                        <p:tav tm="0">
                                          <p:val>
                                            <p:fltVal val="0.5"/>
                                          </p:val>
                                        </p:tav>
                                        <p:tav tm="100000">
                                          <p:val>
                                            <p:strVal val="#ppt_x"/>
                                          </p:val>
                                        </p:tav>
                                      </p:tavLst>
                                    </p:anim>
                                    <p:anim calcmode="lin" valueType="num">
                                      <p:cBhvr>
                                        <p:cTn id="69" dur="500" fill="hold"/>
                                        <p:tgtEl>
                                          <p:spTgt spid="8"/>
                                        </p:tgtEl>
                                        <p:attrNameLst>
                                          <p:attrName>ppt_y</p:attrName>
                                        </p:attrNameLst>
                                      </p:cBhvr>
                                      <p:tavLst>
                                        <p:tav tm="0">
                                          <p:val>
                                            <p:fltVal val="0.5"/>
                                          </p:val>
                                        </p:tav>
                                        <p:tav tm="100000">
                                          <p:val>
                                            <p:strVal val="#ppt_y"/>
                                          </p:val>
                                        </p:tav>
                                      </p:tavLst>
                                    </p:anim>
                                  </p:childTnLst>
                                </p:cTn>
                              </p:par>
                            </p:childTnLst>
                          </p:cTn>
                        </p:par>
                        <p:par>
                          <p:cTn id="70" fill="hold">
                            <p:stCondLst>
                              <p:cond delay="4350"/>
                            </p:stCondLst>
                            <p:childTnLst>
                              <p:par>
                                <p:cTn id="71" presetID="42" presetClass="entr" presetSubtype="0" fill="hold"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1000"/>
                                        <p:tgtEl>
                                          <p:spTgt spid="20"/>
                                        </p:tgtEl>
                                      </p:cBhvr>
                                    </p:animEffect>
                                    <p:anim calcmode="lin" valueType="num">
                                      <p:cBhvr>
                                        <p:cTn id="74" dur="1000" fill="hold"/>
                                        <p:tgtEl>
                                          <p:spTgt spid="20"/>
                                        </p:tgtEl>
                                        <p:attrNameLst>
                                          <p:attrName>ppt_x</p:attrName>
                                        </p:attrNameLst>
                                      </p:cBhvr>
                                      <p:tavLst>
                                        <p:tav tm="0">
                                          <p:val>
                                            <p:strVal val="#ppt_x"/>
                                          </p:val>
                                        </p:tav>
                                        <p:tav tm="100000">
                                          <p:val>
                                            <p:strVal val="#ppt_x"/>
                                          </p:val>
                                        </p:tav>
                                      </p:tavLst>
                                    </p:anim>
                                    <p:anim calcmode="lin" valueType="num">
                                      <p:cBhvr>
                                        <p:cTn id="7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8" y="262740"/>
            <a:ext cx="3250704"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smtClean="0">
                <a:solidFill>
                  <a:srgbClr val="FFD860"/>
                </a:solidFill>
                <a:latin typeface="微软雅黑" pitchFamily="34" charset="-122"/>
                <a:ea typeface="微软雅黑" pitchFamily="34" charset="-122"/>
              </a:rPr>
              <a:t>第二</a:t>
            </a:r>
            <a:r>
              <a:rPr lang="zh-CN" altLang="en-US" sz="1800" dirty="0">
                <a:solidFill>
                  <a:srgbClr val="FFD860"/>
                </a:solidFill>
                <a:latin typeface="微软雅黑" pitchFamily="34" charset="-122"/>
                <a:ea typeface="微软雅黑" pitchFamily="34" charset="-122"/>
              </a:rPr>
              <a:t>部</a:t>
            </a:r>
            <a:r>
              <a:rPr lang="zh-CN" altLang="en-US" sz="1800" dirty="0" smtClean="0">
                <a:solidFill>
                  <a:srgbClr val="FFD860"/>
                </a:solidFill>
                <a:latin typeface="微软雅黑" pitchFamily="34" charset="-122"/>
                <a:ea typeface="微软雅黑" pitchFamily="34" charset="-122"/>
              </a:rPr>
              <a:t>分    完</a:t>
            </a:r>
            <a:r>
              <a:rPr lang="zh-CN" altLang="en-US" sz="1800" dirty="0">
                <a:solidFill>
                  <a:srgbClr val="FFD860"/>
                </a:solidFill>
                <a:latin typeface="微软雅黑" pitchFamily="34" charset="-122"/>
                <a:ea typeface="微软雅黑" pitchFamily="34" charset="-122"/>
              </a:rPr>
              <a:t>成中的四个问题</a:t>
            </a: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7" name="等腰三角形 8"/>
          <p:cNvSpPr>
            <a:spLocks noChangeArrowheads="1"/>
          </p:cNvSpPr>
          <p:nvPr/>
        </p:nvSpPr>
        <p:spPr bwMode="auto">
          <a:xfrm rot="7717980">
            <a:off x="2672121" y="2593718"/>
            <a:ext cx="308372" cy="316583"/>
          </a:xfrm>
          <a:prstGeom prst="triangle">
            <a:avLst>
              <a:gd name="adj" fmla="val 50000"/>
            </a:avLst>
          </a:prstGeom>
          <a:solidFill>
            <a:srgbClr val="F0B728">
              <a:alpha val="25098"/>
            </a:srgb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sp>
        <p:nvSpPr>
          <p:cNvPr id="8" name="等腰三角形 9"/>
          <p:cNvSpPr>
            <a:spLocks noChangeArrowheads="1"/>
          </p:cNvSpPr>
          <p:nvPr/>
        </p:nvSpPr>
        <p:spPr bwMode="auto">
          <a:xfrm rot="7717980">
            <a:off x="6390184" y="2591334"/>
            <a:ext cx="291703" cy="299920"/>
          </a:xfrm>
          <a:prstGeom prst="triangle">
            <a:avLst>
              <a:gd name="adj" fmla="val 50000"/>
            </a:avLst>
          </a:prstGeom>
          <a:solidFill>
            <a:srgbClr val="F0B728">
              <a:alpha val="25098"/>
            </a:srgb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sp>
        <p:nvSpPr>
          <p:cNvPr id="9" name="等腰三角形 10"/>
          <p:cNvSpPr>
            <a:spLocks noChangeArrowheads="1"/>
          </p:cNvSpPr>
          <p:nvPr/>
        </p:nvSpPr>
        <p:spPr bwMode="auto">
          <a:xfrm rot="2750931">
            <a:off x="4512106" y="2543715"/>
            <a:ext cx="323850" cy="334435"/>
          </a:xfrm>
          <a:prstGeom prst="triangle">
            <a:avLst>
              <a:gd name="adj" fmla="val 50000"/>
            </a:avLst>
          </a:prstGeom>
          <a:solidFill>
            <a:srgbClr val="F0B728">
              <a:alpha val="25098"/>
            </a:srgb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grpSp>
        <p:nvGrpSpPr>
          <p:cNvPr id="10" name="Group 8"/>
          <p:cNvGrpSpPr>
            <a:grpSpLocks/>
          </p:cNvGrpSpPr>
          <p:nvPr/>
        </p:nvGrpSpPr>
        <p:grpSpPr bwMode="auto">
          <a:xfrm>
            <a:off x="1116047" y="1133354"/>
            <a:ext cx="1575772" cy="1576388"/>
            <a:chOff x="0" y="0"/>
            <a:chExt cx="2101515" cy="2101515"/>
          </a:xfrm>
        </p:grpSpPr>
        <p:sp>
          <p:nvSpPr>
            <p:cNvPr id="11" name="椭圆 3"/>
            <p:cNvSpPr>
              <a:spLocks noChangeArrowheads="1"/>
            </p:cNvSpPr>
            <p:nvPr/>
          </p:nvSpPr>
          <p:spPr bwMode="auto">
            <a:xfrm>
              <a:off x="0" y="0"/>
              <a:ext cx="2101515" cy="2101515"/>
            </a:xfrm>
            <a:prstGeom prst="ellipse">
              <a:avLst/>
            </a:prstGeom>
            <a:solidFill>
              <a:srgbClr val="F0B728">
                <a:alpha val="24000"/>
              </a:srgbClr>
            </a:solidFill>
            <a:ln w="12700" cmpd="sng">
              <a:solidFill>
                <a:srgbClr val="F0B728"/>
              </a:solidFill>
              <a:miter lim="800000"/>
              <a:headEnd/>
              <a:tailEnd/>
            </a:ln>
            <a:extLst/>
          </p:spPr>
          <p:txBody>
            <a:bodyPr anchor="ctr"/>
            <a:lstStyle/>
            <a:p>
              <a:endParaRPr lang="zh-CN" altLang="zh-CN">
                <a:sym typeface="宋体" pitchFamily="2" charset="-122"/>
              </a:endParaRPr>
            </a:p>
          </p:txBody>
        </p:sp>
        <p:sp>
          <p:nvSpPr>
            <p:cNvPr id="12"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rgbClr val="F0B728"/>
              </a:solidFill>
              <a:miter lim="800000"/>
              <a:headEnd/>
              <a:tailEnd/>
            </a:ln>
            <a:extLst/>
          </p:spPr>
          <p:txBody>
            <a:bodyPr anchor="ctr"/>
            <a:lstStyle/>
            <a:p>
              <a:endParaRPr lang="zh-CN" altLang="zh-CN">
                <a:sym typeface="宋体" pitchFamily="2" charset="-122"/>
              </a:endParaRPr>
            </a:p>
          </p:txBody>
        </p:sp>
      </p:grpSp>
      <p:sp>
        <p:nvSpPr>
          <p:cNvPr id="13" name="矩形 12"/>
          <p:cNvSpPr>
            <a:spLocks noChangeArrowheads="1"/>
          </p:cNvSpPr>
          <p:nvPr/>
        </p:nvSpPr>
        <p:spPr bwMode="auto">
          <a:xfrm>
            <a:off x="1299331" y="1695091"/>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rgbClr val="F0B72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rgbClr val="F0B728"/>
              </a:solidFill>
              <a:latin typeface="Calibri" pitchFamily="34" charset="0"/>
              <a:sym typeface="宋体" pitchFamily="2" charset="-122"/>
            </a:endParaRPr>
          </a:p>
        </p:txBody>
      </p:sp>
      <p:grpSp>
        <p:nvGrpSpPr>
          <p:cNvPr id="14" name="Group 8"/>
          <p:cNvGrpSpPr>
            <a:grpSpLocks/>
          </p:cNvGrpSpPr>
          <p:nvPr/>
        </p:nvGrpSpPr>
        <p:grpSpPr bwMode="auto">
          <a:xfrm>
            <a:off x="2963175" y="2543054"/>
            <a:ext cx="1575772" cy="1576388"/>
            <a:chOff x="0" y="0"/>
            <a:chExt cx="2101515" cy="2101515"/>
          </a:xfrm>
        </p:grpSpPr>
        <p:sp>
          <p:nvSpPr>
            <p:cNvPr id="15" name="椭圆 3"/>
            <p:cNvSpPr>
              <a:spLocks noChangeArrowheads="1"/>
            </p:cNvSpPr>
            <p:nvPr/>
          </p:nvSpPr>
          <p:spPr bwMode="auto">
            <a:xfrm>
              <a:off x="0" y="0"/>
              <a:ext cx="2101515" cy="2101515"/>
            </a:xfrm>
            <a:prstGeom prst="ellipse">
              <a:avLst/>
            </a:prstGeom>
            <a:solidFill>
              <a:srgbClr val="F0B728">
                <a:alpha val="24000"/>
              </a:srgbClr>
            </a:solidFill>
            <a:ln w="12700" cmpd="sng">
              <a:solidFill>
                <a:srgbClr val="F0B728"/>
              </a:solidFill>
              <a:miter lim="800000"/>
              <a:headEnd/>
              <a:tailEnd/>
            </a:ln>
            <a:extLst/>
          </p:spPr>
          <p:txBody>
            <a:bodyPr anchor="ctr"/>
            <a:lstStyle/>
            <a:p>
              <a:endParaRPr lang="zh-CN" altLang="zh-CN">
                <a:sym typeface="宋体" pitchFamily="2" charset="-122"/>
              </a:endParaRPr>
            </a:p>
          </p:txBody>
        </p:sp>
        <p:sp>
          <p:nvSpPr>
            <p:cNvPr id="16"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rgbClr val="F0B728"/>
              </a:solidFill>
              <a:miter lim="800000"/>
              <a:headEnd/>
              <a:tailEnd/>
            </a:ln>
            <a:extLst/>
          </p:spPr>
          <p:txBody>
            <a:bodyPr anchor="ctr"/>
            <a:lstStyle/>
            <a:p>
              <a:endParaRPr lang="zh-CN" altLang="zh-CN">
                <a:sym typeface="宋体" pitchFamily="2" charset="-122"/>
              </a:endParaRPr>
            </a:p>
          </p:txBody>
        </p:sp>
      </p:grpSp>
      <p:sp>
        <p:nvSpPr>
          <p:cNvPr id="17" name="矩形 16"/>
          <p:cNvSpPr>
            <a:spLocks noChangeArrowheads="1"/>
          </p:cNvSpPr>
          <p:nvPr/>
        </p:nvSpPr>
        <p:spPr bwMode="auto">
          <a:xfrm>
            <a:off x="3159159" y="3114951"/>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rgbClr val="F0B72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rgbClr val="F0B728"/>
              </a:solidFill>
              <a:latin typeface="Calibri" pitchFamily="34" charset="0"/>
              <a:sym typeface="宋体" pitchFamily="2" charset="-122"/>
            </a:endParaRPr>
          </a:p>
        </p:txBody>
      </p:sp>
      <p:grpSp>
        <p:nvGrpSpPr>
          <p:cNvPr id="18" name="Group 8"/>
          <p:cNvGrpSpPr>
            <a:grpSpLocks/>
          </p:cNvGrpSpPr>
          <p:nvPr/>
        </p:nvGrpSpPr>
        <p:grpSpPr bwMode="auto">
          <a:xfrm>
            <a:off x="4810303" y="1323854"/>
            <a:ext cx="1575772" cy="1576388"/>
            <a:chOff x="0" y="0"/>
            <a:chExt cx="2101515" cy="2101515"/>
          </a:xfrm>
        </p:grpSpPr>
        <p:sp>
          <p:nvSpPr>
            <p:cNvPr id="19" name="椭圆 3"/>
            <p:cNvSpPr>
              <a:spLocks noChangeArrowheads="1"/>
            </p:cNvSpPr>
            <p:nvPr/>
          </p:nvSpPr>
          <p:spPr bwMode="auto">
            <a:xfrm>
              <a:off x="0" y="0"/>
              <a:ext cx="2101515" cy="2101515"/>
            </a:xfrm>
            <a:prstGeom prst="ellipse">
              <a:avLst/>
            </a:prstGeom>
            <a:solidFill>
              <a:srgbClr val="F0B728">
                <a:alpha val="24000"/>
              </a:srgbClr>
            </a:solidFill>
            <a:ln w="12700" cmpd="sng">
              <a:solidFill>
                <a:srgbClr val="F0B728"/>
              </a:solidFill>
              <a:miter lim="800000"/>
              <a:headEnd/>
              <a:tailEnd/>
            </a:ln>
            <a:extLst/>
          </p:spPr>
          <p:txBody>
            <a:bodyPr anchor="ctr"/>
            <a:lstStyle/>
            <a:p>
              <a:endParaRPr lang="zh-CN" altLang="zh-CN">
                <a:sym typeface="宋体" pitchFamily="2" charset="-122"/>
              </a:endParaRPr>
            </a:p>
          </p:txBody>
        </p:sp>
        <p:sp>
          <p:nvSpPr>
            <p:cNvPr id="20"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rgbClr val="F0B728"/>
              </a:solidFill>
              <a:miter lim="800000"/>
              <a:headEnd/>
              <a:tailEnd/>
            </a:ln>
            <a:extLst/>
          </p:spPr>
          <p:txBody>
            <a:bodyPr anchor="ctr"/>
            <a:lstStyle/>
            <a:p>
              <a:endParaRPr lang="zh-CN" altLang="zh-CN">
                <a:sym typeface="宋体" pitchFamily="2" charset="-122"/>
              </a:endParaRPr>
            </a:p>
          </p:txBody>
        </p:sp>
      </p:grpSp>
      <p:sp>
        <p:nvSpPr>
          <p:cNvPr id="21" name="矩形 20"/>
          <p:cNvSpPr>
            <a:spLocks noChangeArrowheads="1"/>
          </p:cNvSpPr>
          <p:nvPr/>
        </p:nvSpPr>
        <p:spPr bwMode="auto">
          <a:xfrm>
            <a:off x="4993588" y="1902101"/>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rgbClr val="F0B72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rgbClr val="F0B728"/>
              </a:solidFill>
              <a:latin typeface="Calibri" pitchFamily="34" charset="0"/>
              <a:sym typeface="宋体" pitchFamily="2" charset="-122"/>
            </a:endParaRPr>
          </a:p>
        </p:txBody>
      </p:sp>
      <p:grpSp>
        <p:nvGrpSpPr>
          <p:cNvPr id="22" name="Group 8"/>
          <p:cNvGrpSpPr>
            <a:grpSpLocks/>
          </p:cNvGrpSpPr>
          <p:nvPr/>
        </p:nvGrpSpPr>
        <p:grpSpPr bwMode="auto">
          <a:xfrm>
            <a:off x="6609825" y="2628779"/>
            <a:ext cx="1575772" cy="1576388"/>
            <a:chOff x="0" y="0"/>
            <a:chExt cx="2101515" cy="2101515"/>
          </a:xfrm>
        </p:grpSpPr>
        <p:sp>
          <p:nvSpPr>
            <p:cNvPr id="23" name="椭圆 3"/>
            <p:cNvSpPr>
              <a:spLocks noChangeArrowheads="1"/>
            </p:cNvSpPr>
            <p:nvPr/>
          </p:nvSpPr>
          <p:spPr bwMode="auto">
            <a:xfrm>
              <a:off x="0" y="0"/>
              <a:ext cx="2101515" cy="2101515"/>
            </a:xfrm>
            <a:prstGeom prst="ellipse">
              <a:avLst/>
            </a:prstGeom>
            <a:solidFill>
              <a:srgbClr val="F0B728">
                <a:alpha val="24000"/>
              </a:srgbClr>
            </a:solidFill>
            <a:ln w="12700" cmpd="sng">
              <a:solidFill>
                <a:srgbClr val="F0B728"/>
              </a:solidFill>
              <a:miter lim="800000"/>
              <a:headEnd/>
              <a:tailEnd/>
            </a:ln>
            <a:extLst/>
          </p:spPr>
          <p:txBody>
            <a:bodyPr anchor="ctr"/>
            <a:lstStyle/>
            <a:p>
              <a:endParaRPr lang="zh-CN" altLang="zh-CN">
                <a:sym typeface="宋体" pitchFamily="2" charset="-122"/>
              </a:endParaRPr>
            </a:p>
          </p:txBody>
        </p:sp>
        <p:sp>
          <p:nvSpPr>
            <p:cNvPr id="24"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rgbClr val="F0B728"/>
              </a:solidFill>
              <a:miter lim="800000"/>
              <a:headEnd/>
              <a:tailEnd/>
            </a:ln>
            <a:extLst/>
          </p:spPr>
          <p:txBody>
            <a:bodyPr anchor="ctr"/>
            <a:lstStyle/>
            <a:p>
              <a:endParaRPr lang="zh-CN" altLang="zh-CN">
                <a:sym typeface="宋体" pitchFamily="2" charset="-122"/>
              </a:endParaRPr>
            </a:p>
          </p:txBody>
        </p:sp>
      </p:grpSp>
      <p:sp>
        <p:nvSpPr>
          <p:cNvPr id="25" name="矩形 24"/>
          <p:cNvSpPr>
            <a:spLocks noChangeArrowheads="1"/>
          </p:cNvSpPr>
          <p:nvPr/>
        </p:nvSpPr>
        <p:spPr bwMode="auto">
          <a:xfrm>
            <a:off x="6793110" y="3219726"/>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rgbClr val="F0B72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rgbClr val="F0B728"/>
              </a:solidFill>
              <a:latin typeface="Calibri" pitchFamily="34" charset="0"/>
              <a:sym typeface="宋体" pitchFamily="2" charset="-122"/>
            </a:endParaRPr>
          </a:p>
        </p:txBody>
      </p:sp>
      <p:sp>
        <p:nvSpPr>
          <p:cNvPr id="26" name="椭圆 25"/>
          <p:cNvSpPr/>
          <p:nvPr/>
        </p:nvSpPr>
        <p:spPr bwMode="auto">
          <a:xfrm>
            <a:off x="1717305" y="1292973"/>
            <a:ext cx="387665" cy="387816"/>
          </a:xfrm>
          <a:prstGeom prst="ellipse">
            <a:avLst/>
          </a:prstGeom>
          <a:solidFill>
            <a:srgbClr val="F0B728">
              <a:alpha val="34118"/>
            </a:srgbClr>
          </a:solidFill>
          <a:ln w="9525" cap="flat" cmpd="sng" algn="ctr">
            <a:solidFill>
              <a:srgbClr val="F0B72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7" name="TextBox 26"/>
          <p:cNvSpPr txBox="1"/>
          <p:nvPr/>
        </p:nvSpPr>
        <p:spPr>
          <a:xfrm>
            <a:off x="1792464" y="1290896"/>
            <a:ext cx="253879" cy="346230"/>
          </a:xfrm>
          <a:prstGeom prst="rect">
            <a:avLst/>
          </a:prstGeom>
          <a:noFill/>
        </p:spPr>
        <p:txBody>
          <a:bodyPr wrap="none" lIns="68562" tIns="34281" rIns="68562" bIns="34281" rtlCol="0">
            <a:spAutoFit/>
          </a:bodyPr>
          <a:lstStyle/>
          <a:p>
            <a:r>
              <a:rPr lang="en-US" altLang="zh-CN" dirty="0">
                <a:solidFill>
                  <a:srgbClr val="F0B728"/>
                </a:solidFill>
                <a:latin typeface="+mn-ea"/>
                <a:ea typeface="+mn-ea"/>
              </a:rPr>
              <a:t>1</a:t>
            </a:r>
            <a:endParaRPr lang="zh-CN" altLang="en-US" dirty="0">
              <a:solidFill>
                <a:srgbClr val="F0B728"/>
              </a:solidFill>
              <a:latin typeface="+mn-ea"/>
              <a:ea typeface="+mn-ea"/>
            </a:endParaRPr>
          </a:p>
        </p:txBody>
      </p:sp>
      <p:sp>
        <p:nvSpPr>
          <p:cNvPr id="28" name="椭圆 27"/>
          <p:cNvSpPr/>
          <p:nvPr/>
        </p:nvSpPr>
        <p:spPr bwMode="auto">
          <a:xfrm>
            <a:off x="3570719" y="2691759"/>
            <a:ext cx="387665" cy="387816"/>
          </a:xfrm>
          <a:prstGeom prst="ellipse">
            <a:avLst/>
          </a:prstGeom>
          <a:solidFill>
            <a:srgbClr val="F0B728">
              <a:alpha val="34118"/>
            </a:srgbClr>
          </a:solidFill>
          <a:ln w="9525" cap="flat" cmpd="sng" algn="ctr">
            <a:solidFill>
              <a:srgbClr val="F0B72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9" name="TextBox 28"/>
          <p:cNvSpPr txBox="1"/>
          <p:nvPr/>
        </p:nvSpPr>
        <p:spPr>
          <a:xfrm>
            <a:off x="3638258" y="2712542"/>
            <a:ext cx="253879" cy="346230"/>
          </a:xfrm>
          <a:prstGeom prst="rect">
            <a:avLst/>
          </a:prstGeom>
          <a:noFill/>
        </p:spPr>
        <p:txBody>
          <a:bodyPr wrap="none" lIns="68562" tIns="34281" rIns="68562" bIns="34281" rtlCol="0">
            <a:spAutoFit/>
          </a:bodyPr>
          <a:lstStyle/>
          <a:p>
            <a:r>
              <a:rPr lang="en-US" altLang="zh-CN" dirty="0">
                <a:solidFill>
                  <a:srgbClr val="F0B728"/>
                </a:solidFill>
                <a:latin typeface="+mn-ea"/>
                <a:ea typeface="+mn-ea"/>
              </a:rPr>
              <a:t>2</a:t>
            </a:r>
            <a:endParaRPr lang="zh-CN" altLang="en-US" dirty="0">
              <a:solidFill>
                <a:srgbClr val="F0B728"/>
              </a:solidFill>
              <a:latin typeface="+mn-ea"/>
              <a:ea typeface="+mn-ea"/>
            </a:endParaRPr>
          </a:p>
        </p:txBody>
      </p:sp>
      <p:sp>
        <p:nvSpPr>
          <p:cNvPr id="33" name="椭圆 32"/>
          <p:cNvSpPr/>
          <p:nvPr/>
        </p:nvSpPr>
        <p:spPr bwMode="auto">
          <a:xfrm>
            <a:off x="5422313" y="1463788"/>
            <a:ext cx="387665" cy="387816"/>
          </a:xfrm>
          <a:prstGeom prst="ellipse">
            <a:avLst/>
          </a:prstGeom>
          <a:solidFill>
            <a:srgbClr val="F0B728">
              <a:alpha val="34118"/>
            </a:srgbClr>
          </a:solidFill>
          <a:ln w="9525" cap="flat" cmpd="sng" algn="ctr">
            <a:solidFill>
              <a:srgbClr val="F0B72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34" name="TextBox 33"/>
          <p:cNvSpPr txBox="1"/>
          <p:nvPr/>
        </p:nvSpPr>
        <p:spPr>
          <a:xfrm>
            <a:off x="5489852" y="1484571"/>
            <a:ext cx="253879" cy="346230"/>
          </a:xfrm>
          <a:prstGeom prst="rect">
            <a:avLst/>
          </a:prstGeom>
          <a:noFill/>
        </p:spPr>
        <p:txBody>
          <a:bodyPr wrap="none" lIns="68562" tIns="34281" rIns="68562" bIns="34281" rtlCol="0">
            <a:spAutoFit/>
          </a:bodyPr>
          <a:lstStyle/>
          <a:p>
            <a:r>
              <a:rPr lang="en-US" altLang="zh-CN" dirty="0">
                <a:solidFill>
                  <a:srgbClr val="FFD860"/>
                </a:solidFill>
                <a:latin typeface="+mn-ea"/>
                <a:ea typeface="+mn-ea"/>
              </a:rPr>
              <a:t>3</a:t>
            </a:r>
            <a:endParaRPr lang="zh-CN" altLang="en-US" dirty="0">
              <a:solidFill>
                <a:srgbClr val="FFD860"/>
              </a:solidFill>
              <a:latin typeface="+mn-ea"/>
              <a:ea typeface="+mn-ea"/>
            </a:endParaRPr>
          </a:p>
        </p:txBody>
      </p:sp>
      <p:sp>
        <p:nvSpPr>
          <p:cNvPr id="35" name="椭圆 34"/>
          <p:cNvSpPr/>
          <p:nvPr/>
        </p:nvSpPr>
        <p:spPr bwMode="auto">
          <a:xfrm>
            <a:off x="7191171" y="2782534"/>
            <a:ext cx="387665" cy="387816"/>
          </a:xfrm>
          <a:prstGeom prst="ellipse">
            <a:avLst/>
          </a:prstGeom>
          <a:solidFill>
            <a:srgbClr val="F0B728">
              <a:alpha val="34118"/>
            </a:srgbClr>
          </a:solidFill>
          <a:ln w="9525" cap="flat" cmpd="sng" algn="ctr">
            <a:solidFill>
              <a:srgbClr val="F0B72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36" name="TextBox 35"/>
          <p:cNvSpPr txBox="1"/>
          <p:nvPr/>
        </p:nvSpPr>
        <p:spPr>
          <a:xfrm>
            <a:off x="7258710" y="2803318"/>
            <a:ext cx="253879" cy="346230"/>
          </a:xfrm>
          <a:prstGeom prst="rect">
            <a:avLst/>
          </a:prstGeom>
          <a:noFill/>
        </p:spPr>
        <p:txBody>
          <a:bodyPr wrap="none" lIns="68562" tIns="34281" rIns="68562" bIns="34281" rtlCol="0">
            <a:spAutoFit/>
          </a:bodyPr>
          <a:lstStyle/>
          <a:p>
            <a:r>
              <a:rPr lang="en-US" altLang="zh-CN" dirty="0">
                <a:solidFill>
                  <a:srgbClr val="F0B728"/>
                </a:solidFill>
                <a:latin typeface="+mn-ea"/>
                <a:ea typeface="+mn-ea"/>
              </a:rPr>
              <a:t>4</a:t>
            </a:r>
            <a:endParaRPr lang="zh-CN" altLang="en-US" dirty="0">
              <a:solidFill>
                <a:srgbClr val="F0B728"/>
              </a:solidFill>
              <a:latin typeface="+mn-ea"/>
              <a:ea typeface="+mn-ea"/>
            </a:endParaRPr>
          </a:p>
        </p:txBody>
      </p:sp>
      <p:sp>
        <p:nvSpPr>
          <p:cNvPr id="37" name="椭圆 36"/>
          <p:cNvSpPr/>
          <p:nvPr/>
        </p:nvSpPr>
        <p:spPr bwMode="auto">
          <a:xfrm>
            <a:off x="928504" y="3188318"/>
            <a:ext cx="957033" cy="957407"/>
          </a:xfrm>
          <a:prstGeom prst="ellipse">
            <a:avLst/>
          </a:prstGeom>
          <a:solidFill>
            <a:srgbClr val="F0B728">
              <a:alpha val="25098"/>
            </a:srgb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8" name="椭圆 37"/>
          <p:cNvSpPr/>
          <p:nvPr/>
        </p:nvSpPr>
        <p:spPr bwMode="auto">
          <a:xfrm>
            <a:off x="2884135" y="1279181"/>
            <a:ext cx="866926" cy="867265"/>
          </a:xfrm>
          <a:prstGeom prst="ellipse">
            <a:avLst/>
          </a:prstGeom>
          <a:blipFill>
            <a:blip r:embed="rId3"/>
            <a:stretch>
              <a:fillRect/>
            </a:stretch>
          </a:blipFill>
          <a:ln w="9525" cap="flat" cmpd="sng" algn="ctr">
            <a:solidFill>
              <a:schemeClr val="tx2"/>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9" name="椭圆 38"/>
          <p:cNvSpPr/>
          <p:nvPr/>
        </p:nvSpPr>
        <p:spPr bwMode="auto">
          <a:xfrm>
            <a:off x="3940742" y="1853106"/>
            <a:ext cx="308212" cy="308333"/>
          </a:xfrm>
          <a:prstGeom prst="ellipse">
            <a:avLst/>
          </a:prstGeom>
          <a:solidFill>
            <a:srgbClr val="F0B728">
              <a:alpha val="25098"/>
            </a:srgb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0" name="椭圆 39"/>
          <p:cNvSpPr/>
          <p:nvPr/>
        </p:nvSpPr>
        <p:spPr bwMode="auto">
          <a:xfrm>
            <a:off x="2119477" y="2897159"/>
            <a:ext cx="308212" cy="308333"/>
          </a:xfrm>
          <a:prstGeom prst="ellipse">
            <a:avLst/>
          </a:prstGeom>
          <a:solidFill>
            <a:srgbClr val="F0B728">
              <a:alpha val="25098"/>
            </a:srgb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1" name="椭圆 40"/>
          <p:cNvSpPr/>
          <p:nvPr/>
        </p:nvSpPr>
        <p:spPr bwMode="auto">
          <a:xfrm>
            <a:off x="1379463" y="2868605"/>
            <a:ext cx="203388" cy="203468"/>
          </a:xfrm>
          <a:prstGeom prst="ellipse">
            <a:avLst/>
          </a:prstGeom>
          <a:solidFill>
            <a:srgbClr val="F0B728">
              <a:alpha val="25098"/>
            </a:srgb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2" name="椭圆 41"/>
          <p:cNvSpPr/>
          <p:nvPr/>
        </p:nvSpPr>
        <p:spPr bwMode="auto">
          <a:xfrm>
            <a:off x="5169776" y="3416973"/>
            <a:ext cx="1371680" cy="1372216"/>
          </a:xfrm>
          <a:prstGeom prst="ellipse">
            <a:avLst/>
          </a:prstGeom>
          <a:blipFill>
            <a:blip r:embed="rId4"/>
            <a:stretch>
              <a:fillRect/>
            </a:stretch>
          </a:blipFill>
          <a:ln w="9525" cap="flat" cmpd="sng" algn="ctr">
            <a:solidFill>
              <a:schemeClr val="tx2"/>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3" name="椭圆 42"/>
          <p:cNvSpPr/>
          <p:nvPr/>
        </p:nvSpPr>
        <p:spPr bwMode="auto">
          <a:xfrm>
            <a:off x="7369231" y="1858354"/>
            <a:ext cx="302966" cy="303085"/>
          </a:xfrm>
          <a:prstGeom prst="ellipse">
            <a:avLst/>
          </a:prstGeom>
          <a:solidFill>
            <a:srgbClr val="F0B728">
              <a:alpha val="25098"/>
            </a:srgb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4" name="椭圆 43"/>
          <p:cNvSpPr/>
          <p:nvPr/>
        </p:nvSpPr>
        <p:spPr bwMode="auto">
          <a:xfrm>
            <a:off x="6786016" y="2153836"/>
            <a:ext cx="222468" cy="222555"/>
          </a:xfrm>
          <a:prstGeom prst="ellipse">
            <a:avLst/>
          </a:prstGeom>
          <a:solidFill>
            <a:srgbClr val="F0B728">
              <a:alpha val="25098"/>
            </a:srgb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5" name="椭圆 44"/>
          <p:cNvSpPr/>
          <p:nvPr/>
        </p:nvSpPr>
        <p:spPr bwMode="auto">
          <a:xfrm>
            <a:off x="6671420" y="1323855"/>
            <a:ext cx="406041" cy="406200"/>
          </a:xfrm>
          <a:prstGeom prst="ellipse">
            <a:avLst/>
          </a:prstGeom>
          <a:solidFill>
            <a:srgbClr val="F0B728">
              <a:alpha val="25098"/>
            </a:srgb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6" name="椭圆 45"/>
          <p:cNvSpPr/>
          <p:nvPr/>
        </p:nvSpPr>
        <p:spPr bwMode="auto">
          <a:xfrm>
            <a:off x="5025756" y="3075012"/>
            <a:ext cx="302966" cy="303085"/>
          </a:xfrm>
          <a:prstGeom prst="ellipse">
            <a:avLst/>
          </a:prstGeom>
          <a:solidFill>
            <a:srgbClr val="F0B728">
              <a:alpha val="25098"/>
            </a:srgb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7" name="椭圆 46"/>
          <p:cNvSpPr/>
          <p:nvPr/>
        </p:nvSpPr>
        <p:spPr bwMode="auto">
          <a:xfrm>
            <a:off x="4882354" y="3645633"/>
            <a:ext cx="222468" cy="222555"/>
          </a:xfrm>
          <a:prstGeom prst="ellipse">
            <a:avLst/>
          </a:prstGeom>
          <a:solidFill>
            <a:srgbClr val="F0B728">
              <a:alpha val="25098"/>
            </a:srgb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8" name="椭圆 47"/>
          <p:cNvSpPr/>
          <p:nvPr/>
        </p:nvSpPr>
        <p:spPr bwMode="auto">
          <a:xfrm>
            <a:off x="8085458" y="4458253"/>
            <a:ext cx="302966" cy="303085"/>
          </a:xfrm>
          <a:prstGeom prst="ellipse">
            <a:avLst/>
          </a:prstGeom>
          <a:solidFill>
            <a:srgbClr val="F0B728">
              <a:alpha val="25098"/>
            </a:srgb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Tree>
    <p:extLst>
      <p:ext uri="{BB962C8B-B14F-4D97-AF65-F5344CB8AC3E}">
        <p14:creationId xmlns:p14="http://schemas.microsoft.com/office/powerpoint/2010/main" val="318615243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850"/>
                            </p:stCondLst>
                            <p:childTnLst>
                              <p:par>
                                <p:cTn id="30" presetID="53" presetClass="entr" presetSubtype="16"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childTnLst>
                          </p:cTn>
                        </p:par>
                        <p:par>
                          <p:cTn id="40" fill="hold">
                            <p:stCondLst>
                              <p:cond delay="2350"/>
                            </p:stCondLst>
                            <p:childTnLst>
                              <p:par>
                                <p:cTn id="41" presetID="53" presetClass="entr" presetSubtype="16" fill="hold" grpId="0" nodeType="afterEffect">
                                  <p:stCondLst>
                                    <p:cond delay="100"/>
                                  </p:stCondLst>
                                  <p:childTnLst>
                                    <p:set>
                                      <p:cBhvr>
                                        <p:cTn id="42" dur="1" fill="hold">
                                          <p:stCondLst>
                                            <p:cond delay="0"/>
                                          </p:stCondLst>
                                        </p:cTn>
                                        <p:tgtEl>
                                          <p:spTgt spid="40"/>
                                        </p:tgtEl>
                                        <p:attrNameLst>
                                          <p:attrName>style.visibility</p:attrName>
                                        </p:attrNameLst>
                                      </p:cBhvr>
                                      <p:to>
                                        <p:strVal val="visible"/>
                                      </p:to>
                                    </p:set>
                                    <p:anim calcmode="lin" valueType="num">
                                      <p:cBhvr>
                                        <p:cTn id="43" dur="500" fill="hold"/>
                                        <p:tgtEl>
                                          <p:spTgt spid="40"/>
                                        </p:tgtEl>
                                        <p:attrNameLst>
                                          <p:attrName>ppt_w</p:attrName>
                                        </p:attrNameLst>
                                      </p:cBhvr>
                                      <p:tavLst>
                                        <p:tav tm="0">
                                          <p:val>
                                            <p:fltVal val="0"/>
                                          </p:val>
                                        </p:tav>
                                        <p:tav tm="100000">
                                          <p:val>
                                            <p:strVal val="#ppt_w"/>
                                          </p:val>
                                        </p:tav>
                                      </p:tavLst>
                                    </p:anim>
                                    <p:anim calcmode="lin" valueType="num">
                                      <p:cBhvr>
                                        <p:cTn id="44" dur="500" fill="hold"/>
                                        <p:tgtEl>
                                          <p:spTgt spid="40"/>
                                        </p:tgtEl>
                                        <p:attrNameLst>
                                          <p:attrName>ppt_h</p:attrName>
                                        </p:attrNameLst>
                                      </p:cBhvr>
                                      <p:tavLst>
                                        <p:tav tm="0">
                                          <p:val>
                                            <p:fltVal val="0"/>
                                          </p:val>
                                        </p:tav>
                                        <p:tav tm="100000">
                                          <p:val>
                                            <p:strVal val="#ppt_h"/>
                                          </p:val>
                                        </p:tav>
                                      </p:tavLst>
                                    </p:anim>
                                    <p:animEffect transition="in" filter="fade">
                                      <p:cBhvr>
                                        <p:cTn id="45" dur="500"/>
                                        <p:tgtEl>
                                          <p:spTgt spid="40"/>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cBhvr>
                                        <p:cTn id="48" dur="500" fill="hold"/>
                                        <p:tgtEl>
                                          <p:spTgt spid="39"/>
                                        </p:tgtEl>
                                        <p:attrNameLst>
                                          <p:attrName>ppt_w</p:attrName>
                                        </p:attrNameLst>
                                      </p:cBhvr>
                                      <p:tavLst>
                                        <p:tav tm="0">
                                          <p:val>
                                            <p:fltVal val="0"/>
                                          </p:val>
                                        </p:tav>
                                        <p:tav tm="100000">
                                          <p:val>
                                            <p:strVal val="#ppt_w"/>
                                          </p:val>
                                        </p:tav>
                                      </p:tavLst>
                                    </p:anim>
                                    <p:anim calcmode="lin" valueType="num">
                                      <p:cBhvr>
                                        <p:cTn id="49" dur="500" fill="hold"/>
                                        <p:tgtEl>
                                          <p:spTgt spid="39"/>
                                        </p:tgtEl>
                                        <p:attrNameLst>
                                          <p:attrName>ppt_h</p:attrName>
                                        </p:attrNameLst>
                                      </p:cBhvr>
                                      <p:tavLst>
                                        <p:tav tm="0">
                                          <p:val>
                                            <p:fltVal val="0"/>
                                          </p:val>
                                        </p:tav>
                                        <p:tav tm="100000">
                                          <p:val>
                                            <p:strVal val="#ppt_h"/>
                                          </p:val>
                                        </p:tav>
                                      </p:tavLst>
                                    </p:anim>
                                    <p:animEffect transition="in" filter="fade">
                                      <p:cBhvr>
                                        <p:cTn id="50" dur="500"/>
                                        <p:tgtEl>
                                          <p:spTgt spid="39"/>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42"/>
                                        </p:tgtEl>
                                        <p:attrNameLst>
                                          <p:attrName>style.visibility</p:attrName>
                                        </p:attrNameLst>
                                      </p:cBhvr>
                                      <p:to>
                                        <p:strVal val="visible"/>
                                      </p:to>
                                    </p:set>
                                    <p:anim calcmode="lin" valueType="num">
                                      <p:cBhvr>
                                        <p:cTn id="53" dur="500" fill="hold"/>
                                        <p:tgtEl>
                                          <p:spTgt spid="42"/>
                                        </p:tgtEl>
                                        <p:attrNameLst>
                                          <p:attrName>ppt_w</p:attrName>
                                        </p:attrNameLst>
                                      </p:cBhvr>
                                      <p:tavLst>
                                        <p:tav tm="0">
                                          <p:val>
                                            <p:fltVal val="0"/>
                                          </p:val>
                                        </p:tav>
                                        <p:tav tm="100000">
                                          <p:val>
                                            <p:strVal val="#ppt_w"/>
                                          </p:val>
                                        </p:tav>
                                      </p:tavLst>
                                    </p:anim>
                                    <p:anim calcmode="lin" valueType="num">
                                      <p:cBhvr>
                                        <p:cTn id="54" dur="500" fill="hold"/>
                                        <p:tgtEl>
                                          <p:spTgt spid="42"/>
                                        </p:tgtEl>
                                        <p:attrNameLst>
                                          <p:attrName>ppt_h</p:attrName>
                                        </p:attrNameLst>
                                      </p:cBhvr>
                                      <p:tavLst>
                                        <p:tav tm="0">
                                          <p:val>
                                            <p:fltVal val="0"/>
                                          </p:val>
                                        </p:tav>
                                        <p:tav tm="100000">
                                          <p:val>
                                            <p:strVal val="#ppt_h"/>
                                          </p:val>
                                        </p:tav>
                                      </p:tavLst>
                                    </p:anim>
                                    <p:animEffect transition="in" filter="fade">
                                      <p:cBhvr>
                                        <p:cTn id="55" dur="500"/>
                                        <p:tgtEl>
                                          <p:spTgt spid="42"/>
                                        </p:tgtEl>
                                      </p:cBhvr>
                                    </p:animEffect>
                                  </p:childTnLst>
                                </p:cTn>
                              </p:par>
                              <p:par>
                                <p:cTn id="56" presetID="53" presetClass="entr" presetSubtype="16" fill="hold" grpId="0" nodeType="withEffect">
                                  <p:stCondLst>
                                    <p:cond delay="300"/>
                                  </p:stCondLst>
                                  <p:childTnLst>
                                    <p:set>
                                      <p:cBhvr>
                                        <p:cTn id="57" dur="1" fill="hold">
                                          <p:stCondLst>
                                            <p:cond delay="0"/>
                                          </p:stCondLst>
                                        </p:cTn>
                                        <p:tgtEl>
                                          <p:spTgt spid="45"/>
                                        </p:tgtEl>
                                        <p:attrNameLst>
                                          <p:attrName>style.visibility</p:attrName>
                                        </p:attrNameLst>
                                      </p:cBhvr>
                                      <p:to>
                                        <p:strVal val="visible"/>
                                      </p:to>
                                    </p:set>
                                    <p:anim calcmode="lin" valueType="num">
                                      <p:cBhvr>
                                        <p:cTn id="58" dur="800" fill="hold"/>
                                        <p:tgtEl>
                                          <p:spTgt spid="45"/>
                                        </p:tgtEl>
                                        <p:attrNameLst>
                                          <p:attrName>ppt_w</p:attrName>
                                        </p:attrNameLst>
                                      </p:cBhvr>
                                      <p:tavLst>
                                        <p:tav tm="0">
                                          <p:val>
                                            <p:fltVal val="0"/>
                                          </p:val>
                                        </p:tav>
                                        <p:tav tm="100000">
                                          <p:val>
                                            <p:strVal val="#ppt_w"/>
                                          </p:val>
                                        </p:tav>
                                      </p:tavLst>
                                    </p:anim>
                                    <p:anim calcmode="lin" valueType="num">
                                      <p:cBhvr>
                                        <p:cTn id="59" dur="800" fill="hold"/>
                                        <p:tgtEl>
                                          <p:spTgt spid="45"/>
                                        </p:tgtEl>
                                        <p:attrNameLst>
                                          <p:attrName>ppt_h</p:attrName>
                                        </p:attrNameLst>
                                      </p:cBhvr>
                                      <p:tavLst>
                                        <p:tav tm="0">
                                          <p:val>
                                            <p:fltVal val="0"/>
                                          </p:val>
                                        </p:tav>
                                        <p:tav tm="100000">
                                          <p:val>
                                            <p:strVal val="#ppt_h"/>
                                          </p:val>
                                        </p:tav>
                                      </p:tavLst>
                                    </p:anim>
                                    <p:animEffect transition="in" filter="fade">
                                      <p:cBhvr>
                                        <p:cTn id="60" dur="800"/>
                                        <p:tgtEl>
                                          <p:spTgt spid="45"/>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p:cTn id="63" dur="500" fill="hold"/>
                                        <p:tgtEl>
                                          <p:spTgt spid="21"/>
                                        </p:tgtEl>
                                        <p:attrNameLst>
                                          <p:attrName>ppt_w</p:attrName>
                                        </p:attrNameLst>
                                      </p:cBhvr>
                                      <p:tavLst>
                                        <p:tav tm="0">
                                          <p:val>
                                            <p:fltVal val="0"/>
                                          </p:val>
                                        </p:tav>
                                        <p:tav tm="100000">
                                          <p:val>
                                            <p:strVal val="#ppt_w"/>
                                          </p:val>
                                        </p:tav>
                                      </p:tavLst>
                                    </p:anim>
                                    <p:anim calcmode="lin" valueType="num">
                                      <p:cBhvr>
                                        <p:cTn id="64" dur="500" fill="hold"/>
                                        <p:tgtEl>
                                          <p:spTgt spid="21"/>
                                        </p:tgtEl>
                                        <p:attrNameLst>
                                          <p:attrName>ppt_h</p:attrName>
                                        </p:attrNameLst>
                                      </p:cBhvr>
                                      <p:tavLst>
                                        <p:tav tm="0">
                                          <p:val>
                                            <p:fltVal val="0"/>
                                          </p:val>
                                        </p:tav>
                                        <p:tav tm="100000">
                                          <p:val>
                                            <p:strVal val="#ppt_h"/>
                                          </p:val>
                                        </p:tav>
                                      </p:tavLst>
                                    </p:anim>
                                    <p:animEffect transition="in" filter="fade">
                                      <p:cBhvr>
                                        <p:cTn id="65" dur="500"/>
                                        <p:tgtEl>
                                          <p:spTgt spid="21"/>
                                        </p:tgtEl>
                                      </p:cBhvr>
                                    </p:animEffect>
                                  </p:childTnLst>
                                </p:cTn>
                              </p:par>
                              <p:par>
                                <p:cTn id="66" presetID="53" presetClass="entr" presetSubtype="16" fill="hold"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ppt_w</p:attrName>
                                        </p:attrNameLst>
                                      </p:cBhvr>
                                      <p:tavLst>
                                        <p:tav tm="0">
                                          <p:val>
                                            <p:fltVal val="0"/>
                                          </p:val>
                                        </p:tav>
                                        <p:tav tm="100000">
                                          <p:val>
                                            <p:strVal val="#ppt_w"/>
                                          </p:val>
                                        </p:tav>
                                      </p:tavLst>
                                    </p:anim>
                                    <p:anim calcmode="lin" valueType="num">
                                      <p:cBhvr>
                                        <p:cTn id="69" dur="500" fill="hold"/>
                                        <p:tgtEl>
                                          <p:spTgt spid="18"/>
                                        </p:tgtEl>
                                        <p:attrNameLst>
                                          <p:attrName>ppt_h</p:attrName>
                                        </p:attrNameLst>
                                      </p:cBhvr>
                                      <p:tavLst>
                                        <p:tav tm="0">
                                          <p:val>
                                            <p:fltVal val="0"/>
                                          </p:val>
                                        </p:tav>
                                        <p:tav tm="100000">
                                          <p:val>
                                            <p:strVal val="#ppt_h"/>
                                          </p:val>
                                        </p:tav>
                                      </p:tavLst>
                                    </p:anim>
                                    <p:animEffect transition="in" filter="fade">
                                      <p:cBhvr>
                                        <p:cTn id="70" dur="500"/>
                                        <p:tgtEl>
                                          <p:spTgt spid="18"/>
                                        </p:tgtEl>
                                      </p:cBhvr>
                                    </p:animEffect>
                                  </p:childTnLst>
                                </p:cTn>
                              </p:par>
                              <p:par>
                                <p:cTn id="71" presetID="53" presetClass="entr" presetSubtype="16" fill="hold" grpId="0" nodeType="withEffect">
                                  <p:stCondLst>
                                    <p:cond delay="200"/>
                                  </p:stCondLst>
                                  <p:childTnLst>
                                    <p:set>
                                      <p:cBhvr>
                                        <p:cTn id="72" dur="1" fill="hold">
                                          <p:stCondLst>
                                            <p:cond delay="0"/>
                                          </p:stCondLst>
                                        </p:cTn>
                                        <p:tgtEl>
                                          <p:spTgt spid="37"/>
                                        </p:tgtEl>
                                        <p:attrNameLst>
                                          <p:attrName>style.visibility</p:attrName>
                                        </p:attrNameLst>
                                      </p:cBhvr>
                                      <p:to>
                                        <p:strVal val="visible"/>
                                      </p:to>
                                    </p:set>
                                    <p:anim calcmode="lin" valueType="num">
                                      <p:cBhvr>
                                        <p:cTn id="73" dur="300" fill="hold"/>
                                        <p:tgtEl>
                                          <p:spTgt spid="37"/>
                                        </p:tgtEl>
                                        <p:attrNameLst>
                                          <p:attrName>ppt_w</p:attrName>
                                        </p:attrNameLst>
                                      </p:cBhvr>
                                      <p:tavLst>
                                        <p:tav tm="0">
                                          <p:val>
                                            <p:fltVal val="0"/>
                                          </p:val>
                                        </p:tav>
                                        <p:tav tm="100000">
                                          <p:val>
                                            <p:strVal val="#ppt_w"/>
                                          </p:val>
                                        </p:tav>
                                      </p:tavLst>
                                    </p:anim>
                                    <p:anim calcmode="lin" valueType="num">
                                      <p:cBhvr>
                                        <p:cTn id="74" dur="300" fill="hold"/>
                                        <p:tgtEl>
                                          <p:spTgt spid="37"/>
                                        </p:tgtEl>
                                        <p:attrNameLst>
                                          <p:attrName>ppt_h</p:attrName>
                                        </p:attrNameLst>
                                      </p:cBhvr>
                                      <p:tavLst>
                                        <p:tav tm="0">
                                          <p:val>
                                            <p:fltVal val="0"/>
                                          </p:val>
                                        </p:tav>
                                        <p:tav tm="100000">
                                          <p:val>
                                            <p:strVal val="#ppt_h"/>
                                          </p:val>
                                        </p:tav>
                                      </p:tavLst>
                                    </p:anim>
                                    <p:animEffect transition="in" filter="fade">
                                      <p:cBhvr>
                                        <p:cTn id="75" dur="300"/>
                                        <p:tgtEl>
                                          <p:spTgt spid="37"/>
                                        </p:tgtEl>
                                      </p:cBhvr>
                                    </p:animEffect>
                                  </p:childTnLst>
                                </p:cTn>
                              </p:par>
                              <p:par>
                                <p:cTn id="76" presetID="53" presetClass="entr" presetSubtype="16" fill="hold" grpId="0" nodeType="withEffect">
                                  <p:stCondLst>
                                    <p:cond delay="200"/>
                                  </p:stCondLst>
                                  <p:childTnLst>
                                    <p:set>
                                      <p:cBhvr>
                                        <p:cTn id="77" dur="1" fill="hold">
                                          <p:stCondLst>
                                            <p:cond delay="0"/>
                                          </p:stCondLst>
                                        </p:cTn>
                                        <p:tgtEl>
                                          <p:spTgt spid="48"/>
                                        </p:tgtEl>
                                        <p:attrNameLst>
                                          <p:attrName>style.visibility</p:attrName>
                                        </p:attrNameLst>
                                      </p:cBhvr>
                                      <p:to>
                                        <p:strVal val="visible"/>
                                      </p:to>
                                    </p:set>
                                    <p:anim calcmode="lin" valueType="num">
                                      <p:cBhvr>
                                        <p:cTn id="78" dur="500" fill="hold"/>
                                        <p:tgtEl>
                                          <p:spTgt spid="48"/>
                                        </p:tgtEl>
                                        <p:attrNameLst>
                                          <p:attrName>ppt_w</p:attrName>
                                        </p:attrNameLst>
                                      </p:cBhvr>
                                      <p:tavLst>
                                        <p:tav tm="0">
                                          <p:val>
                                            <p:fltVal val="0"/>
                                          </p:val>
                                        </p:tav>
                                        <p:tav tm="100000">
                                          <p:val>
                                            <p:strVal val="#ppt_w"/>
                                          </p:val>
                                        </p:tav>
                                      </p:tavLst>
                                    </p:anim>
                                    <p:anim calcmode="lin" valueType="num">
                                      <p:cBhvr>
                                        <p:cTn id="79" dur="500" fill="hold"/>
                                        <p:tgtEl>
                                          <p:spTgt spid="48"/>
                                        </p:tgtEl>
                                        <p:attrNameLst>
                                          <p:attrName>ppt_h</p:attrName>
                                        </p:attrNameLst>
                                      </p:cBhvr>
                                      <p:tavLst>
                                        <p:tav tm="0">
                                          <p:val>
                                            <p:fltVal val="0"/>
                                          </p:val>
                                        </p:tav>
                                        <p:tav tm="100000">
                                          <p:val>
                                            <p:strVal val="#ppt_h"/>
                                          </p:val>
                                        </p:tav>
                                      </p:tavLst>
                                    </p:anim>
                                    <p:animEffect transition="in" filter="fade">
                                      <p:cBhvr>
                                        <p:cTn id="80" dur="500"/>
                                        <p:tgtEl>
                                          <p:spTgt spid="48"/>
                                        </p:tgtEl>
                                      </p:cBhvr>
                                    </p:animEffect>
                                  </p:childTnLst>
                                </p:cTn>
                              </p:par>
                            </p:childTnLst>
                          </p:cTn>
                        </p:par>
                        <p:par>
                          <p:cTn id="81" fill="hold">
                            <p:stCondLst>
                              <p:cond delay="3450"/>
                            </p:stCondLst>
                            <p:childTnLst>
                              <p:par>
                                <p:cTn id="82" presetID="53" presetClass="entr" presetSubtype="16" fill="hold" grpId="0" nodeType="afterEffect">
                                  <p:stCondLst>
                                    <p:cond delay="200"/>
                                  </p:stCondLst>
                                  <p:childTnLst>
                                    <p:set>
                                      <p:cBhvr>
                                        <p:cTn id="83" dur="1" fill="hold">
                                          <p:stCondLst>
                                            <p:cond delay="0"/>
                                          </p:stCondLst>
                                        </p:cTn>
                                        <p:tgtEl>
                                          <p:spTgt spid="44"/>
                                        </p:tgtEl>
                                        <p:attrNameLst>
                                          <p:attrName>style.visibility</p:attrName>
                                        </p:attrNameLst>
                                      </p:cBhvr>
                                      <p:to>
                                        <p:strVal val="visible"/>
                                      </p:to>
                                    </p:set>
                                    <p:anim calcmode="lin" valueType="num">
                                      <p:cBhvr>
                                        <p:cTn id="84" dur="500" fill="hold"/>
                                        <p:tgtEl>
                                          <p:spTgt spid="44"/>
                                        </p:tgtEl>
                                        <p:attrNameLst>
                                          <p:attrName>ppt_w</p:attrName>
                                        </p:attrNameLst>
                                      </p:cBhvr>
                                      <p:tavLst>
                                        <p:tav tm="0">
                                          <p:val>
                                            <p:fltVal val="0"/>
                                          </p:val>
                                        </p:tav>
                                        <p:tav tm="100000">
                                          <p:val>
                                            <p:strVal val="#ppt_w"/>
                                          </p:val>
                                        </p:tav>
                                      </p:tavLst>
                                    </p:anim>
                                    <p:anim calcmode="lin" valueType="num">
                                      <p:cBhvr>
                                        <p:cTn id="85" dur="500" fill="hold"/>
                                        <p:tgtEl>
                                          <p:spTgt spid="44"/>
                                        </p:tgtEl>
                                        <p:attrNameLst>
                                          <p:attrName>ppt_h</p:attrName>
                                        </p:attrNameLst>
                                      </p:cBhvr>
                                      <p:tavLst>
                                        <p:tav tm="0">
                                          <p:val>
                                            <p:fltVal val="0"/>
                                          </p:val>
                                        </p:tav>
                                        <p:tav tm="100000">
                                          <p:val>
                                            <p:strVal val="#ppt_h"/>
                                          </p:val>
                                        </p:tav>
                                      </p:tavLst>
                                    </p:anim>
                                    <p:animEffect transition="in" filter="fade">
                                      <p:cBhvr>
                                        <p:cTn id="86" dur="500"/>
                                        <p:tgtEl>
                                          <p:spTgt spid="44"/>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43"/>
                                        </p:tgtEl>
                                        <p:attrNameLst>
                                          <p:attrName>style.visibility</p:attrName>
                                        </p:attrNameLst>
                                      </p:cBhvr>
                                      <p:to>
                                        <p:strVal val="visible"/>
                                      </p:to>
                                    </p:set>
                                    <p:anim calcmode="lin" valueType="num">
                                      <p:cBhvr>
                                        <p:cTn id="89" dur="600" fill="hold"/>
                                        <p:tgtEl>
                                          <p:spTgt spid="43"/>
                                        </p:tgtEl>
                                        <p:attrNameLst>
                                          <p:attrName>ppt_w</p:attrName>
                                        </p:attrNameLst>
                                      </p:cBhvr>
                                      <p:tavLst>
                                        <p:tav tm="0">
                                          <p:val>
                                            <p:fltVal val="0"/>
                                          </p:val>
                                        </p:tav>
                                        <p:tav tm="100000">
                                          <p:val>
                                            <p:strVal val="#ppt_w"/>
                                          </p:val>
                                        </p:tav>
                                      </p:tavLst>
                                    </p:anim>
                                    <p:anim calcmode="lin" valueType="num">
                                      <p:cBhvr>
                                        <p:cTn id="90" dur="600" fill="hold"/>
                                        <p:tgtEl>
                                          <p:spTgt spid="43"/>
                                        </p:tgtEl>
                                        <p:attrNameLst>
                                          <p:attrName>ppt_h</p:attrName>
                                        </p:attrNameLst>
                                      </p:cBhvr>
                                      <p:tavLst>
                                        <p:tav tm="0">
                                          <p:val>
                                            <p:fltVal val="0"/>
                                          </p:val>
                                        </p:tav>
                                        <p:tav tm="100000">
                                          <p:val>
                                            <p:strVal val="#ppt_h"/>
                                          </p:val>
                                        </p:tav>
                                      </p:tavLst>
                                    </p:anim>
                                    <p:animEffect transition="in" filter="fade">
                                      <p:cBhvr>
                                        <p:cTn id="91" dur="600"/>
                                        <p:tgtEl>
                                          <p:spTgt spid="43"/>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46"/>
                                        </p:tgtEl>
                                        <p:attrNameLst>
                                          <p:attrName>style.visibility</p:attrName>
                                        </p:attrNameLst>
                                      </p:cBhvr>
                                      <p:to>
                                        <p:strVal val="visible"/>
                                      </p:to>
                                    </p:set>
                                    <p:anim calcmode="lin" valueType="num">
                                      <p:cBhvr>
                                        <p:cTn id="94" dur="500" fill="hold"/>
                                        <p:tgtEl>
                                          <p:spTgt spid="46"/>
                                        </p:tgtEl>
                                        <p:attrNameLst>
                                          <p:attrName>ppt_w</p:attrName>
                                        </p:attrNameLst>
                                      </p:cBhvr>
                                      <p:tavLst>
                                        <p:tav tm="0">
                                          <p:val>
                                            <p:fltVal val="0"/>
                                          </p:val>
                                        </p:tav>
                                        <p:tav tm="100000">
                                          <p:val>
                                            <p:strVal val="#ppt_w"/>
                                          </p:val>
                                        </p:tav>
                                      </p:tavLst>
                                    </p:anim>
                                    <p:anim calcmode="lin" valueType="num">
                                      <p:cBhvr>
                                        <p:cTn id="95" dur="500" fill="hold"/>
                                        <p:tgtEl>
                                          <p:spTgt spid="46"/>
                                        </p:tgtEl>
                                        <p:attrNameLst>
                                          <p:attrName>ppt_h</p:attrName>
                                        </p:attrNameLst>
                                      </p:cBhvr>
                                      <p:tavLst>
                                        <p:tav tm="0">
                                          <p:val>
                                            <p:fltVal val="0"/>
                                          </p:val>
                                        </p:tav>
                                        <p:tav tm="100000">
                                          <p:val>
                                            <p:strVal val="#ppt_h"/>
                                          </p:val>
                                        </p:tav>
                                      </p:tavLst>
                                    </p:anim>
                                    <p:animEffect transition="in" filter="fade">
                                      <p:cBhvr>
                                        <p:cTn id="96" dur="500"/>
                                        <p:tgtEl>
                                          <p:spTgt spid="46"/>
                                        </p:tgtEl>
                                      </p:cBhvr>
                                    </p:animEffect>
                                  </p:childTnLst>
                                </p:cTn>
                              </p:par>
                              <p:par>
                                <p:cTn id="97" presetID="53" presetClass="entr" presetSubtype="16" fill="hold" grpId="0" nodeType="withEffect">
                                  <p:stCondLst>
                                    <p:cond delay="200"/>
                                  </p:stCondLst>
                                  <p:childTnLst>
                                    <p:set>
                                      <p:cBhvr>
                                        <p:cTn id="98" dur="1" fill="hold">
                                          <p:stCondLst>
                                            <p:cond delay="0"/>
                                          </p:stCondLst>
                                        </p:cTn>
                                        <p:tgtEl>
                                          <p:spTgt spid="47"/>
                                        </p:tgtEl>
                                        <p:attrNameLst>
                                          <p:attrName>style.visibility</p:attrName>
                                        </p:attrNameLst>
                                      </p:cBhvr>
                                      <p:to>
                                        <p:strVal val="visible"/>
                                      </p:to>
                                    </p:set>
                                    <p:anim calcmode="lin" valueType="num">
                                      <p:cBhvr>
                                        <p:cTn id="99" dur="500" fill="hold"/>
                                        <p:tgtEl>
                                          <p:spTgt spid="47"/>
                                        </p:tgtEl>
                                        <p:attrNameLst>
                                          <p:attrName>ppt_w</p:attrName>
                                        </p:attrNameLst>
                                      </p:cBhvr>
                                      <p:tavLst>
                                        <p:tav tm="0">
                                          <p:val>
                                            <p:fltVal val="0"/>
                                          </p:val>
                                        </p:tav>
                                        <p:tav tm="100000">
                                          <p:val>
                                            <p:strVal val="#ppt_w"/>
                                          </p:val>
                                        </p:tav>
                                      </p:tavLst>
                                    </p:anim>
                                    <p:anim calcmode="lin" valueType="num">
                                      <p:cBhvr>
                                        <p:cTn id="100" dur="500" fill="hold"/>
                                        <p:tgtEl>
                                          <p:spTgt spid="47"/>
                                        </p:tgtEl>
                                        <p:attrNameLst>
                                          <p:attrName>ppt_h</p:attrName>
                                        </p:attrNameLst>
                                      </p:cBhvr>
                                      <p:tavLst>
                                        <p:tav tm="0">
                                          <p:val>
                                            <p:fltVal val="0"/>
                                          </p:val>
                                        </p:tav>
                                        <p:tav tm="100000">
                                          <p:val>
                                            <p:strVal val="#ppt_h"/>
                                          </p:val>
                                        </p:tav>
                                      </p:tavLst>
                                    </p:anim>
                                    <p:animEffect transition="in" filter="fade">
                                      <p:cBhvr>
                                        <p:cTn id="101" dur="500"/>
                                        <p:tgtEl>
                                          <p:spTgt spid="47"/>
                                        </p:tgtEl>
                                      </p:cBhvr>
                                    </p:animEffect>
                                  </p:childTnLst>
                                </p:cTn>
                              </p:par>
                            </p:childTnLst>
                          </p:cTn>
                        </p:par>
                        <p:par>
                          <p:cTn id="102" fill="hold">
                            <p:stCondLst>
                              <p:cond delay="4150"/>
                            </p:stCondLst>
                            <p:childTnLst>
                              <p:par>
                                <p:cTn id="103" presetID="53" presetClass="entr" presetSubtype="16" fill="hold" grpId="0" nodeType="afterEffect">
                                  <p:stCondLst>
                                    <p:cond delay="0"/>
                                  </p:stCondLst>
                                  <p:childTnLst>
                                    <p:set>
                                      <p:cBhvr>
                                        <p:cTn id="104" dur="1" fill="hold">
                                          <p:stCondLst>
                                            <p:cond delay="0"/>
                                          </p:stCondLst>
                                        </p:cTn>
                                        <p:tgtEl>
                                          <p:spTgt spid="38"/>
                                        </p:tgtEl>
                                        <p:attrNameLst>
                                          <p:attrName>style.visibility</p:attrName>
                                        </p:attrNameLst>
                                      </p:cBhvr>
                                      <p:to>
                                        <p:strVal val="visible"/>
                                      </p:to>
                                    </p:set>
                                    <p:anim calcmode="lin" valueType="num">
                                      <p:cBhvr>
                                        <p:cTn id="105" dur="500" fill="hold"/>
                                        <p:tgtEl>
                                          <p:spTgt spid="38"/>
                                        </p:tgtEl>
                                        <p:attrNameLst>
                                          <p:attrName>ppt_w</p:attrName>
                                        </p:attrNameLst>
                                      </p:cBhvr>
                                      <p:tavLst>
                                        <p:tav tm="0">
                                          <p:val>
                                            <p:fltVal val="0"/>
                                          </p:val>
                                        </p:tav>
                                        <p:tav tm="100000">
                                          <p:val>
                                            <p:strVal val="#ppt_w"/>
                                          </p:val>
                                        </p:tav>
                                      </p:tavLst>
                                    </p:anim>
                                    <p:anim calcmode="lin" valueType="num">
                                      <p:cBhvr>
                                        <p:cTn id="106" dur="500" fill="hold"/>
                                        <p:tgtEl>
                                          <p:spTgt spid="38"/>
                                        </p:tgtEl>
                                        <p:attrNameLst>
                                          <p:attrName>ppt_h</p:attrName>
                                        </p:attrNameLst>
                                      </p:cBhvr>
                                      <p:tavLst>
                                        <p:tav tm="0">
                                          <p:val>
                                            <p:fltVal val="0"/>
                                          </p:val>
                                        </p:tav>
                                        <p:tav tm="100000">
                                          <p:val>
                                            <p:strVal val="#ppt_h"/>
                                          </p:val>
                                        </p:tav>
                                      </p:tavLst>
                                    </p:anim>
                                    <p:animEffect transition="in" filter="fade">
                                      <p:cBhvr>
                                        <p:cTn id="107" dur="500"/>
                                        <p:tgtEl>
                                          <p:spTgt spid="38"/>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41"/>
                                        </p:tgtEl>
                                        <p:attrNameLst>
                                          <p:attrName>style.visibility</p:attrName>
                                        </p:attrNameLst>
                                      </p:cBhvr>
                                      <p:to>
                                        <p:strVal val="visible"/>
                                      </p:to>
                                    </p:set>
                                    <p:anim calcmode="lin" valueType="num">
                                      <p:cBhvr>
                                        <p:cTn id="110" dur="300" fill="hold"/>
                                        <p:tgtEl>
                                          <p:spTgt spid="41"/>
                                        </p:tgtEl>
                                        <p:attrNameLst>
                                          <p:attrName>ppt_w</p:attrName>
                                        </p:attrNameLst>
                                      </p:cBhvr>
                                      <p:tavLst>
                                        <p:tav tm="0">
                                          <p:val>
                                            <p:fltVal val="0"/>
                                          </p:val>
                                        </p:tav>
                                        <p:tav tm="100000">
                                          <p:val>
                                            <p:strVal val="#ppt_w"/>
                                          </p:val>
                                        </p:tav>
                                      </p:tavLst>
                                    </p:anim>
                                    <p:anim calcmode="lin" valueType="num">
                                      <p:cBhvr>
                                        <p:cTn id="111" dur="300" fill="hold"/>
                                        <p:tgtEl>
                                          <p:spTgt spid="41"/>
                                        </p:tgtEl>
                                        <p:attrNameLst>
                                          <p:attrName>ppt_h</p:attrName>
                                        </p:attrNameLst>
                                      </p:cBhvr>
                                      <p:tavLst>
                                        <p:tav tm="0">
                                          <p:val>
                                            <p:fltVal val="0"/>
                                          </p:val>
                                        </p:tav>
                                        <p:tav tm="100000">
                                          <p:val>
                                            <p:strVal val="#ppt_h"/>
                                          </p:val>
                                        </p:tav>
                                      </p:tavLst>
                                    </p:anim>
                                    <p:animEffect transition="in" filter="fade">
                                      <p:cBhvr>
                                        <p:cTn id="112" dur="300"/>
                                        <p:tgtEl>
                                          <p:spTgt spid="41"/>
                                        </p:tgtEl>
                                      </p:cBhvr>
                                    </p:animEffect>
                                  </p:childTnLst>
                                </p:cTn>
                              </p:par>
                            </p:childTnLst>
                          </p:cTn>
                        </p:par>
                        <p:par>
                          <p:cTn id="113" fill="hold">
                            <p:stCondLst>
                              <p:cond delay="4650"/>
                            </p:stCondLst>
                            <p:childTnLst>
                              <p:par>
                                <p:cTn id="114" presetID="53" presetClass="entr" presetSubtype="16" fill="hold" grpId="0" nodeType="afterEffect">
                                  <p:stCondLst>
                                    <p:cond delay="0"/>
                                  </p:stCondLst>
                                  <p:childTnLst>
                                    <p:set>
                                      <p:cBhvr>
                                        <p:cTn id="115" dur="1" fill="hold">
                                          <p:stCondLst>
                                            <p:cond delay="0"/>
                                          </p:stCondLst>
                                        </p:cTn>
                                        <p:tgtEl>
                                          <p:spTgt spid="17"/>
                                        </p:tgtEl>
                                        <p:attrNameLst>
                                          <p:attrName>style.visibility</p:attrName>
                                        </p:attrNameLst>
                                      </p:cBhvr>
                                      <p:to>
                                        <p:strVal val="visible"/>
                                      </p:to>
                                    </p:set>
                                    <p:anim calcmode="lin" valueType="num">
                                      <p:cBhvr>
                                        <p:cTn id="116" dur="400" fill="hold"/>
                                        <p:tgtEl>
                                          <p:spTgt spid="17"/>
                                        </p:tgtEl>
                                        <p:attrNameLst>
                                          <p:attrName>ppt_w</p:attrName>
                                        </p:attrNameLst>
                                      </p:cBhvr>
                                      <p:tavLst>
                                        <p:tav tm="0">
                                          <p:val>
                                            <p:fltVal val="0"/>
                                          </p:val>
                                        </p:tav>
                                        <p:tav tm="100000">
                                          <p:val>
                                            <p:strVal val="#ppt_w"/>
                                          </p:val>
                                        </p:tav>
                                      </p:tavLst>
                                    </p:anim>
                                    <p:anim calcmode="lin" valueType="num">
                                      <p:cBhvr>
                                        <p:cTn id="117" dur="400" fill="hold"/>
                                        <p:tgtEl>
                                          <p:spTgt spid="17"/>
                                        </p:tgtEl>
                                        <p:attrNameLst>
                                          <p:attrName>ppt_h</p:attrName>
                                        </p:attrNameLst>
                                      </p:cBhvr>
                                      <p:tavLst>
                                        <p:tav tm="0">
                                          <p:val>
                                            <p:fltVal val="0"/>
                                          </p:val>
                                        </p:tav>
                                        <p:tav tm="100000">
                                          <p:val>
                                            <p:strVal val="#ppt_h"/>
                                          </p:val>
                                        </p:tav>
                                      </p:tavLst>
                                    </p:anim>
                                    <p:animEffect transition="in" filter="fade">
                                      <p:cBhvr>
                                        <p:cTn id="118" dur="400"/>
                                        <p:tgtEl>
                                          <p:spTgt spid="17"/>
                                        </p:tgtEl>
                                      </p:cBhvr>
                                    </p:animEffect>
                                  </p:childTnLst>
                                </p:cTn>
                              </p:par>
                              <p:par>
                                <p:cTn id="119" presetID="53" presetClass="entr" presetSubtype="16" fill="hold" nodeType="withEffect">
                                  <p:stCondLst>
                                    <p:cond delay="0"/>
                                  </p:stCondLst>
                                  <p:childTnLst>
                                    <p:set>
                                      <p:cBhvr>
                                        <p:cTn id="120" dur="1" fill="hold">
                                          <p:stCondLst>
                                            <p:cond delay="0"/>
                                          </p:stCondLst>
                                        </p:cTn>
                                        <p:tgtEl>
                                          <p:spTgt spid="14"/>
                                        </p:tgtEl>
                                        <p:attrNameLst>
                                          <p:attrName>style.visibility</p:attrName>
                                        </p:attrNameLst>
                                      </p:cBhvr>
                                      <p:to>
                                        <p:strVal val="visible"/>
                                      </p:to>
                                    </p:set>
                                    <p:anim calcmode="lin" valueType="num">
                                      <p:cBhvr>
                                        <p:cTn id="121" dur="400" fill="hold"/>
                                        <p:tgtEl>
                                          <p:spTgt spid="14"/>
                                        </p:tgtEl>
                                        <p:attrNameLst>
                                          <p:attrName>ppt_w</p:attrName>
                                        </p:attrNameLst>
                                      </p:cBhvr>
                                      <p:tavLst>
                                        <p:tav tm="0">
                                          <p:val>
                                            <p:fltVal val="0"/>
                                          </p:val>
                                        </p:tav>
                                        <p:tav tm="100000">
                                          <p:val>
                                            <p:strVal val="#ppt_w"/>
                                          </p:val>
                                        </p:tav>
                                      </p:tavLst>
                                    </p:anim>
                                    <p:anim calcmode="lin" valueType="num">
                                      <p:cBhvr>
                                        <p:cTn id="122" dur="400" fill="hold"/>
                                        <p:tgtEl>
                                          <p:spTgt spid="14"/>
                                        </p:tgtEl>
                                        <p:attrNameLst>
                                          <p:attrName>ppt_h</p:attrName>
                                        </p:attrNameLst>
                                      </p:cBhvr>
                                      <p:tavLst>
                                        <p:tav tm="0">
                                          <p:val>
                                            <p:fltVal val="0"/>
                                          </p:val>
                                        </p:tav>
                                        <p:tav tm="100000">
                                          <p:val>
                                            <p:strVal val="#ppt_h"/>
                                          </p:val>
                                        </p:tav>
                                      </p:tavLst>
                                    </p:anim>
                                    <p:animEffect transition="in" filter="fade">
                                      <p:cBhvr>
                                        <p:cTn id="123" dur="400"/>
                                        <p:tgtEl>
                                          <p:spTgt spid="14"/>
                                        </p:tgtEl>
                                      </p:cBhvr>
                                    </p:animEffect>
                                  </p:childTnLst>
                                </p:cTn>
                              </p:par>
                            </p:childTnLst>
                          </p:cTn>
                        </p:par>
                        <p:par>
                          <p:cTn id="124" fill="hold">
                            <p:stCondLst>
                              <p:cond delay="5050"/>
                            </p:stCondLst>
                            <p:childTnLst>
                              <p:par>
                                <p:cTn id="125" presetID="53" presetClass="entr" presetSubtype="16" fill="hold" grpId="0" nodeType="afterEffect">
                                  <p:stCondLst>
                                    <p:cond delay="0"/>
                                  </p:stCondLst>
                                  <p:childTnLst>
                                    <p:set>
                                      <p:cBhvr>
                                        <p:cTn id="126" dur="1" fill="hold">
                                          <p:stCondLst>
                                            <p:cond delay="0"/>
                                          </p:stCondLst>
                                        </p:cTn>
                                        <p:tgtEl>
                                          <p:spTgt spid="25"/>
                                        </p:tgtEl>
                                        <p:attrNameLst>
                                          <p:attrName>style.visibility</p:attrName>
                                        </p:attrNameLst>
                                      </p:cBhvr>
                                      <p:to>
                                        <p:strVal val="visible"/>
                                      </p:to>
                                    </p:set>
                                    <p:anim calcmode="lin" valueType="num">
                                      <p:cBhvr>
                                        <p:cTn id="127" dur="600" fill="hold"/>
                                        <p:tgtEl>
                                          <p:spTgt spid="25"/>
                                        </p:tgtEl>
                                        <p:attrNameLst>
                                          <p:attrName>ppt_w</p:attrName>
                                        </p:attrNameLst>
                                      </p:cBhvr>
                                      <p:tavLst>
                                        <p:tav tm="0">
                                          <p:val>
                                            <p:fltVal val="0"/>
                                          </p:val>
                                        </p:tav>
                                        <p:tav tm="100000">
                                          <p:val>
                                            <p:strVal val="#ppt_w"/>
                                          </p:val>
                                        </p:tav>
                                      </p:tavLst>
                                    </p:anim>
                                    <p:anim calcmode="lin" valueType="num">
                                      <p:cBhvr>
                                        <p:cTn id="128" dur="600" fill="hold"/>
                                        <p:tgtEl>
                                          <p:spTgt spid="25"/>
                                        </p:tgtEl>
                                        <p:attrNameLst>
                                          <p:attrName>ppt_h</p:attrName>
                                        </p:attrNameLst>
                                      </p:cBhvr>
                                      <p:tavLst>
                                        <p:tav tm="0">
                                          <p:val>
                                            <p:fltVal val="0"/>
                                          </p:val>
                                        </p:tav>
                                        <p:tav tm="100000">
                                          <p:val>
                                            <p:strVal val="#ppt_h"/>
                                          </p:val>
                                        </p:tav>
                                      </p:tavLst>
                                    </p:anim>
                                    <p:animEffect transition="in" filter="fade">
                                      <p:cBhvr>
                                        <p:cTn id="129" dur="600"/>
                                        <p:tgtEl>
                                          <p:spTgt spid="25"/>
                                        </p:tgtEl>
                                      </p:cBhvr>
                                    </p:animEffect>
                                  </p:childTnLst>
                                </p:cTn>
                              </p:par>
                              <p:par>
                                <p:cTn id="130" presetID="53" presetClass="entr" presetSubtype="16" fill="hold" nodeType="withEffect">
                                  <p:stCondLst>
                                    <p:cond delay="200"/>
                                  </p:stCondLst>
                                  <p:childTnLst>
                                    <p:set>
                                      <p:cBhvr>
                                        <p:cTn id="131" dur="1" fill="hold">
                                          <p:stCondLst>
                                            <p:cond delay="0"/>
                                          </p:stCondLst>
                                        </p:cTn>
                                        <p:tgtEl>
                                          <p:spTgt spid="22"/>
                                        </p:tgtEl>
                                        <p:attrNameLst>
                                          <p:attrName>style.visibility</p:attrName>
                                        </p:attrNameLst>
                                      </p:cBhvr>
                                      <p:to>
                                        <p:strVal val="visible"/>
                                      </p:to>
                                    </p:set>
                                    <p:anim calcmode="lin" valueType="num">
                                      <p:cBhvr>
                                        <p:cTn id="132" dur="600" fill="hold"/>
                                        <p:tgtEl>
                                          <p:spTgt spid="22"/>
                                        </p:tgtEl>
                                        <p:attrNameLst>
                                          <p:attrName>ppt_w</p:attrName>
                                        </p:attrNameLst>
                                      </p:cBhvr>
                                      <p:tavLst>
                                        <p:tav tm="0">
                                          <p:val>
                                            <p:fltVal val="0"/>
                                          </p:val>
                                        </p:tav>
                                        <p:tav tm="100000">
                                          <p:val>
                                            <p:strVal val="#ppt_w"/>
                                          </p:val>
                                        </p:tav>
                                      </p:tavLst>
                                    </p:anim>
                                    <p:anim calcmode="lin" valueType="num">
                                      <p:cBhvr>
                                        <p:cTn id="133" dur="600" fill="hold"/>
                                        <p:tgtEl>
                                          <p:spTgt spid="22"/>
                                        </p:tgtEl>
                                        <p:attrNameLst>
                                          <p:attrName>ppt_h</p:attrName>
                                        </p:attrNameLst>
                                      </p:cBhvr>
                                      <p:tavLst>
                                        <p:tav tm="0">
                                          <p:val>
                                            <p:fltVal val="0"/>
                                          </p:val>
                                        </p:tav>
                                        <p:tav tm="100000">
                                          <p:val>
                                            <p:strVal val="#ppt_h"/>
                                          </p:val>
                                        </p:tav>
                                      </p:tavLst>
                                    </p:anim>
                                    <p:animEffect transition="in" filter="fade">
                                      <p:cBhvr>
                                        <p:cTn id="134" dur="600"/>
                                        <p:tgtEl>
                                          <p:spTgt spid="22"/>
                                        </p:tgtEl>
                                      </p:cBhvr>
                                    </p:animEffect>
                                  </p:childTnLst>
                                </p:cTn>
                              </p:par>
                            </p:childTnLst>
                          </p:cTn>
                        </p:par>
                        <p:par>
                          <p:cTn id="135" fill="hold">
                            <p:stCondLst>
                              <p:cond delay="5850"/>
                            </p:stCondLst>
                            <p:childTnLst>
                              <p:par>
                                <p:cTn id="136" presetID="52" presetClass="entr" presetSubtype="0" fill="hold" grpId="0" nodeType="afterEffect">
                                  <p:stCondLst>
                                    <p:cond delay="0"/>
                                  </p:stCondLst>
                                  <p:childTnLst>
                                    <p:set>
                                      <p:cBhvr>
                                        <p:cTn id="137" dur="1" fill="hold">
                                          <p:stCondLst>
                                            <p:cond delay="0"/>
                                          </p:stCondLst>
                                        </p:cTn>
                                        <p:tgtEl>
                                          <p:spTgt spid="26"/>
                                        </p:tgtEl>
                                        <p:attrNameLst>
                                          <p:attrName>style.visibility</p:attrName>
                                        </p:attrNameLst>
                                      </p:cBhvr>
                                      <p:to>
                                        <p:strVal val="visible"/>
                                      </p:to>
                                    </p:set>
                                    <p:animScale>
                                      <p:cBhvr>
                                        <p:cTn id="138"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9" dur="1000" decel="50000" fill="hold">
                                          <p:stCondLst>
                                            <p:cond delay="0"/>
                                          </p:stCondLst>
                                        </p:cTn>
                                        <p:tgtEl>
                                          <p:spTgt spid="26"/>
                                        </p:tgtEl>
                                        <p:attrNameLst>
                                          <p:attrName>ppt_x</p:attrName>
                                          <p:attrName>ppt_y</p:attrName>
                                        </p:attrNameLst>
                                      </p:cBhvr>
                                    </p:animMotion>
                                    <p:animEffect transition="in" filter="fade">
                                      <p:cBhvr>
                                        <p:cTn id="140" dur="1000"/>
                                        <p:tgtEl>
                                          <p:spTgt spid="26"/>
                                        </p:tgtEl>
                                      </p:cBhvr>
                                    </p:animEffect>
                                  </p:childTnLst>
                                </p:cTn>
                              </p:par>
                              <p:par>
                                <p:cTn id="141" presetID="52" presetClass="entr" presetSubtype="0" fill="hold" grpId="0" nodeType="withEffect">
                                  <p:stCondLst>
                                    <p:cond delay="0"/>
                                  </p:stCondLst>
                                  <p:childTnLst>
                                    <p:set>
                                      <p:cBhvr>
                                        <p:cTn id="142" dur="1" fill="hold">
                                          <p:stCondLst>
                                            <p:cond delay="0"/>
                                          </p:stCondLst>
                                        </p:cTn>
                                        <p:tgtEl>
                                          <p:spTgt spid="27"/>
                                        </p:tgtEl>
                                        <p:attrNameLst>
                                          <p:attrName>style.visibility</p:attrName>
                                        </p:attrNameLst>
                                      </p:cBhvr>
                                      <p:to>
                                        <p:strVal val="visible"/>
                                      </p:to>
                                    </p:set>
                                    <p:animScale>
                                      <p:cBhvr>
                                        <p:cTn id="143"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4" dur="1000" decel="50000" fill="hold">
                                          <p:stCondLst>
                                            <p:cond delay="0"/>
                                          </p:stCondLst>
                                        </p:cTn>
                                        <p:tgtEl>
                                          <p:spTgt spid="27"/>
                                        </p:tgtEl>
                                        <p:attrNameLst>
                                          <p:attrName>ppt_x</p:attrName>
                                          <p:attrName>ppt_y</p:attrName>
                                        </p:attrNameLst>
                                      </p:cBhvr>
                                    </p:animMotion>
                                    <p:animEffect transition="in" filter="fade">
                                      <p:cBhvr>
                                        <p:cTn id="145" dur="1000"/>
                                        <p:tgtEl>
                                          <p:spTgt spid="27"/>
                                        </p:tgtEl>
                                      </p:cBhvr>
                                    </p:animEffect>
                                  </p:childTnLst>
                                </p:cTn>
                              </p:par>
                              <p:par>
                                <p:cTn id="146" presetID="52" presetClass="entr" presetSubtype="0" fill="hold" grpId="0" nodeType="withEffect">
                                  <p:stCondLst>
                                    <p:cond delay="200"/>
                                  </p:stCondLst>
                                  <p:childTnLst>
                                    <p:set>
                                      <p:cBhvr>
                                        <p:cTn id="147" dur="1" fill="hold">
                                          <p:stCondLst>
                                            <p:cond delay="0"/>
                                          </p:stCondLst>
                                        </p:cTn>
                                        <p:tgtEl>
                                          <p:spTgt spid="29"/>
                                        </p:tgtEl>
                                        <p:attrNameLst>
                                          <p:attrName>style.visibility</p:attrName>
                                        </p:attrNameLst>
                                      </p:cBhvr>
                                      <p:to>
                                        <p:strVal val="visible"/>
                                      </p:to>
                                    </p:set>
                                    <p:animScale>
                                      <p:cBhvr>
                                        <p:cTn id="148"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9" dur="1000" decel="50000" fill="hold">
                                          <p:stCondLst>
                                            <p:cond delay="0"/>
                                          </p:stCondLst>
                                        </p:cTn>
                                        <p:tgtEl>
                                          <p:spTgt spid="29"/>
                                        </p:tgtEl>
                                        <p:attrNameLst>
                                          <p:attrName>ppt_x</p:attrName>
                                          <p:attrName>ppt_y</p:attrName>
                                        </p:attrNameLst>
                                      </p:cBhvr>
                                    </p:animMotion>
                                    <p:animEffect transition="in" filter="fade">
                                      <p:cBhvr>
                                        <p:cTn id="150" dur="1000"/>
                                        <p:tgtEl>
                                          <p:spTgt spid="29"/>
                                        </p:tgtEl>
                                      </p:cBhvr>
                                    </p:animEffect>
                                  </p:childTnLst>
                                </p:cTn>
                              </p:par>
                              <p:par>
                                <p:cTn id="151" presetID="52" presetClass="entr" presetSubtype="0" fill="hold" grpId="0" nodeType="withEffect">
                                  <p:stCondLst>
                                    <p:cond delay="200"/>
                                  </p:stCondLst>
                                  <p:childTnLst>
                                    <p:set>
                                      <p:cBhvr>
                                        <p:cTn id="152" dur="1" fill="hold">
                                          <p:stCondLst>
                                            <p:cond delay="0"/>
                                          </p:stCondLst>
                                        </p:cTn>
                                        <p:tgtEl>
                                          <p:spTgt spid="28"/>
                                        </p:tgtEl>
                                        <p:attrNameLst>
                                          <p:attrName>style.visibility</p:attrName>
                                        </p:attrNameLst>
                                      </p:cBhvr>
                                      <p:to>
                                        <p:strVal val="visible"/>
                                      </p:to>
                                    </p:set>
                                    <p:animScale>
                                      <p:cBhvr>
                                        <p:cTn id="153"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4" dur="1000" decel="50000" fill="hold">
                                          <p:stCondLst>
                                            <p:cond delay="0"/>
                                          </p:stCondLst>
                                        </p:cTn>
                                        <p:tgtEl>
                                          <p:spTgt spid="28"/>
                                        </p:tgtEl>
                                        <p:attrNameLst>
                                          <p:attrName>ppt_x</p:attrName>
                                          <p:attrName>ppt_y</p:attrName>
                                        </p:attrNameLst>
                                      </p:cBhvr>
                                    </p:animMotion>
                                    <p:animEffect transition="in" filter="fade">
                                      <p:cBhvr>
                                        <p:cTn id="155" dur="1000"/>
                                        <p:tgtEl>
                                          <p:spTgt spid="28"/>
                                        </p:tgtEl>
                                      </p:cBhvr>
                                    </p:animEffect>
                                  </p:childTnLst>
                                </p:cTn>
                              </p:par>
                              <p:par>
                                <p:cTn id="156" presetID="52" presetClass="entr" presetSubtype="0" fill="hold" grpId="0" nodeType="withEffect">
                                  <p:stCondLst>
                                    <p:cond delay="400"/>
                                  </p:stCondLst>
                                  <p:childTnLst>
                                    <p:set>
                                      <p:cBhvr>
                                        <p:cTn id="157" dur="1" fill="hold">
                                          <p:stCondLst>
                                            <p:cond delay="0"/>
                                          </p:stCondLst>
                                        </p:cTn>
                                        <p:tgtEl>
                                          <p:spTgt spid="34"/>
                                        </p:tgtEl>
                                        <p:attrNameLst>
                                          <p:attrName>style.visibility</p:attrName>
                                        </p:attrNameLst>
                                      </p:cBhvr>
                                      <p:to>
                                        <p:strVal val="visible"/>
                                      </p:to>
                                    </p:set>
                                    <p:animScale>
                                      <p:cBhvr>
                                        <p:cTn id="158"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9" dur="1000" decel="50000" fill="hold">
                                          <p:stCondLst>
                                            <p:cond delay="0"/>
                                          </p:stCondLst>
                                        </p:cTn>
                                        <p:tgtEl>
                                          <p:spTgt spid="34"/>
                                        </p:tgtEl>
                                        <p:attrNameLst>
                                          <p:attrName>ppt_x</p:attrName>
                                          <p:attrName>ppt_y</p:attrName>
                                        </p:attrNameLst>
                                      </p:cBhvr>
                                    </p:animMotion>
                                    <p:animEffect transition="in" filter="fade">
                                      <p:cBhvr>
                                        <p:cTn id="160" dur="1000"/>
                                        <p:tgtEl>
                                          <p:spTgt spid="34"/>
                                        </p:tgtEl>
                                      </p:cBhvr>
                                    </p:animEffect>
                                  </p:childTnLst>
                                </p:cTn>
                              </p:par>
                              <p:par>
                                <p:cTn id="161" presetID="52" presetClass="entr" presetSubtype="0" fill="hold" grpId="0" nodeType="withEffect">
                                  <p:stCondLst>
                                    <p:cond delay="400"/>
                                  </p:stCondLst>
                                  <p:childTnLst>
                                    <p:set>
                                      <p:cBhvr>
                                        <p:cTn id="162" dur="1" fill="hold">
                                          <p:stCondLst>
                                            <p:cond delay="0"/>
                                          </p:stCondLst>
                                        </p:cTn>
                                        <p:tgtEl>
                                          <p:spTgt spid="33"/>
                                        </p:tgtEl>
                                        <p:attrNameLst>
                                          <p:attrName>style.visibility</p:attrName>
                                        </p:attrNameLst>
                                      </p:cBhvr>
                                      <p:to>
                                        <p:strVal val="visible"/>
                                      </p:to>
                                    </p:set>
                                    <p:animScale>
                                      <p:cBhvr>
                                        <p:cTn id="163"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4" dur="1000" decel="50000" fill="hold">
                                          <p:stCondLst>
                                            <p:cond delay="0"/>
                                          </p:stCondLst>
                                        </p:cTn>
                                        <p:tgtEl>
                                          <p:spTgt spid="33"/>
                                        </p:tgtEl>
                                        <p:attrNameLst>
                                          <p:attrName>ppt_x</p:attrName>
                                          <p:attrName>ppt_y</p:attrName>
                                        </p:attrNameLst>
                                      </p:cBhvr>
                                    </p:animMotion>
                                    <p:animEffect transition="in" filter="fade">
                                      <p:cBhvr>
                                        <p:cTn id="165" dur="1000"/>
                                        <p:tgtEl>
                                          <p:spTgt spid="33"/>
                                        </p:tgtEl>
                                      </p:cBhvr>
                                    </p:animEffect>
                                  </p:childTnLst>
                                </p:cTn>
                              </p:par>
                              <p:par>
                                <p:cTn id="166" presetID="52" presetClass="entr" presetSubtype="0" fill="hold" grpId="0" nodeType="withEffect">
                                  <p:stCondLst>
                                    <p:cond delay="600"/>
                                  </p:stCondLst>
                                  <p:childTnLst>
                                    <p:set>
                                      <p:cBhvr>
                                        <p:cTn id="167" dur="1" fill="hold">
                                          <p:stCondLst>
                                            <p:cond delay="0"/>
                                          </p:stCondLst>
                                        </p:cTn>
                                        <p:tgtEl>
                                          <p:spTgt spid="36"/>
                                        </p:tgtEl>
                                        <p:attrNameLst>
                                          <p:attrName>style.visibility</p:attrName>
                                        </p:attrNameLst>
                                      </p:cBhvr>
                                      <p:to>
                                        <p:strVal val="visible"/>
                                      </p:to>
                                    </p:set>
                                    <p:animScale>
                                      <p:cBhvr>
                                        <p:cTn id="168"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9" dur="1000" decel="50000" fill="hold">
                                          <p:stCondLst>
                                            <p:cond delay="0"/>
                                          </p:stCondLst>
                                        </p:cTn>
                                        <p:tgtEl>
                                          <p:spTgt spid="36"/>
                                        </p:tgtEl>
                                        <p:attrNameLst>
                                          <p:attrName>ppt_x</p:attrName>
                                          <p:attrName>ppt_y</p:attrName>
                                        </p:attrNameLst>
                                      </p:cBhvr>
                                    </p:animMotion>
                                    <p:animEffect transition="in" filter="fade">
                                      <p:cBhvr>
                                        <p:cTn id="170" dur="1000"/>
                                        <p:tgtEl>
                                          <p:spTgt spid="36"/>
                                        </p:tgtEl>
                                      </p:cBhvr>
                                    </p:animEffect>
                                  </p:childTnLst>
                                </p:cTn>
                              </p:par>
                              <p:par>
                                <p:cTn id="171" presetID="52" presetClass="entr" presetSubtype="0" fill="hold" grpId="0" nodeType="withEffect">
                                  <p:stCondLst>
                                    <p:cond delay="600"/>
                                  </p:stCondLst>
                                  <p:childTnLst>
                                    <p:set>
                                      <p:cBhvr>
                                        <p:cTn id="172" dur="1" fill="hold">
                                          <p:stCondLst>
                                            <p:cond delay="0"/>
                                          </p:stCondLst>
                                        </p:cTn>
                                        <p:tgtEl>
                                          <p:spTgt spid="35"/>
                                        </p:tgtEl>
                                        <p:attrNameLst>
                                          <p:attrName>style.visibility</p:attrName>
                                        </p:attrNameLst>
                                      </p:cBhvr>
                                      <p:to>
                                        <p:strVal val="visible"/>
                                      </p:to>
                                    </p:set>
                                    <p:animScale>
                                      <p:cBhvr>
                                        <p:cTn id="173"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4" dur="1000" decel="50000" fill="hold">
                                          <p:stCondLst>
                                            <p:cond delay="0"/>
                                          </p:stCondLst>
                                        </p:cTn>
                                        <p:tgtEl>
                                          <p:spTgt spid="35"/>
                                        </p:tgtEl>
                                        <p:attrNameLst>
                                          <p:attrName>ppt_x</p:attrName>
                                          <p:attrName>ppt_y</p:attrName>
                                        </p:attrNameLst>
                                      </p:cBhvr>
                                    </p:animMotion>
                                    <p:animEffect transition="in" filter="fade">
                                      <p:cBhvr>
                                        <p:cTn id="175" dur="1000"/>
                                        <p:tgtEl>
                                          <p:spTgt spid="35"/>
                                        </p:tgtEl>
                                      </p:cBhvr>
                                    </p:animEffect>
                                  </p:childTnLst>
                                </p:cTn>
                              </p:par>
                            </p:childTnLst>
                          </p:cTn>
                        </p:par>
                        <p:par>
                          <p:cTn id="176" fill="hold">
                            <p:stCondLst>
                              <p:cond delay="7450"/>
                            </p:stCondLst>
                            <p:childTnLst>
                              <p:par>
                                <p:cTn id="177" presetID="2" presetClass="entr" presetSubtype="9" fill="hold" grpId="0" nodeType="afterEffect">
                                  <p:stCondLst>
                                    <p:cond delay="0"/>
                                  </p:stCondLst>
                                  <p:childTnLst>
                                    <p:set>
                                      <p:cBhvr>
                                        <p:cTn id="178" dur="1" fill="hold">
                                          <p:stCondLst>
                                            <p:cond delay="0"/>
                                          </p:stCondLst>
                                        </p:cTn>
                                        <p:tgtEl>
                                          <p:spTgt spid="7"/>
                                        </p:tgtEl>
                                        <p:attrNameLst>
                                          <p:attrName>style.visibility</p:attrName>
                                        </p:attrNameLst>
                                      </p:cBhvr>
                                      <p:to>
                                        <p:strVal val="visible"/>
                                      </p:to>
                                    </p:set>
                                    <p:anim calcmode="lin" valueType="num">
                                      <p:cBhvr additive="base">
                                        <p:cTn id="179" dur="500" fill="hold"/>
                                        <p:tgtEl>
                                          <p:spTgt spid="7"/>
                                        </p:tgtEl>
                                        <p:attrNameLst>
                                          <p:attrName>ppt_x</p:attrName>
                                        </p:attrNameLst>
                                      </p:cBhvr>
                                      <p:tavLst>
                                        <p:tav tm="0">
                                          <p:val>
                                            <p:strVal val="0-#ppt_w/2"/>
                                          </p:val>
                                        </p:tav>
                                        <p:tav tm="100000">
                                          <p:val>
                                            <p:strVal val="#ppt_x"/>
                                          </p:val>
                                        </p:tav>
                                      </p:tavLst>
                                    </p:anim>
                                    <p:anim calcmode="lin" valueType="num">
                                      <p:cBhvr additive="base">
                                        <p:cTn id="180" dur="500" fill="hold"/>
                                        <p:tgtEl>
                                          <p:spTgt spid="7"/>
                                        </p:tgtEl>
                                        <p:attrNameLst>
                                          <p:attrName>ppt_y</p:attrName>
                                        </p:attrNameLst>
                                      </p:cBhvr>
                                      <p:tavLst>
                                        <p:tav tm="0">
                                          <p:val>
                                            <p:strVal val="0-#ppt_h/2"/>
                                          </p:val>
                                        </p:tav>
                                        <p:tav tm="100000">
                                          <p:val>
                                            <p:strVal val="#ppt_y"/>
                                          </p:val>
                                        </p:tav>
                                      </p:tavLst>
                                    </p:anim>
                                  </p:childTnLst>
                                </p:cTn>
                              </p:par>
                            </p:childTnLst>
                          </p:cTn>
                        </p:par>
                        <p:par>
                          <p:cTn id="181" fill="hold">
                            <p:stCondLst>
                              <p:cond delay="7950"/>
                            </p:stCondLst>
                            <p:childTnLst>
                              <p:par>
                                <p:cTn id="182" presetID="2" presetClass="entr" presetSubtype="12" fill="hold" grpId="0" nodeType="afterEffect">
                                  <p:stCondLst>
                                    <p:cond delay="0"/>
                                  </p:stCondLst>
                                  <p:childTnLst>
                                    <p:set>
                                      <p:cBhvr>
                                        <p:cTn id="183" dur="1" fill="hold">
                                          <p:stCondLst>
                                            <p:cond delay="0"/>
                                          </p:stCondLst>
                                        </p:cTn>
                                        <p:tgtEl>
                                          <p:spTgt spid="9"/>
                                        </p:tgtEl>
                                        <p:attrNameLst>
                                          <p:attrName>style.visibility</p:attrName>
                                        </p:attrNameLst>
                                      </p:cBhvr>
                                      <p:to>
                                        <p:strVal val="visible"/>
                                      </p:to>
                                    </p:set>
                                    <p:anim calcmode="lin" valueType="num">
                                      <p:cBhvr additive="base">
                                        <p:cTn id="184" dur="500" fill="hold"/>
                                        <p:tgtEl>
                                          <p:spTgt spid="9"/>
                                        </p:tgtEl>
                                        <p:attrNameLst>
                                          <p:attrName>ppt_x</p:attrName>
                                        </p:attrNameLst>
                                      </p:cBhvr>
                                      <p:tavLst>
                                        <p:tav tm="0">
                                          <p:val>
                                            <p:strVal val="0-#ppt_w/2"/>
                                          </p:val>
                                        </p:tav>
                                        <p:tav tm="100000">
                                          <p:val>
                                            <p:strVal val="#ppt_x"/>
                                          </p:val>
                                        </p:tav>
                                      </p:tavLst>
                                    </p:anim>
                                    <p:anim calcmode="lin" valueType="num">
                                      <p:cBhvr additive="base">
                                        <p:cTn id="185" dur="500" fill="hold"/>
                                        <p:tgtEl>
                                          <p:spTgt spid="9"/>
                                        </p:tgtEl>
                                        <p:attrNameLst>
                                          <p:attrName>ppt_y</p:attrName>
                                        </p:attrNameLst>
                                      </p:cBhvr>
                                      <p:tavLst>
                                        <p:tav tm="0">
                                          <p:val>
                                            <p:strVal val="1+#ppt_h/2"/>
                                          </p:val>
                                        </p:tav>
                                        <p:tav tm="100000">
                                          <p:val>
                                            <p:strVal val="#ppt_y"/>
                                          </p:val>
                                        </p:tav>
                                      </p:tavLst>
                                    </p:anim>
                                  </p:childTnLst>
                                </p:cTn>
                              </p:par>
                            </p:childTnLst>
                          </p:cTn>
                        </p:par>
                        <p:par>
                          <p:cTn id="186" fill="hold">
                            <p:stCondLst>
                              <p:cond delay="8450"/>
                            </p:stCondLst>
                            <p:childTnLst>
                              <p:par>
                                <p:cTn id="187" presetID="2" presetClass="entr" presetSubtype="9" fill="hold" grpId="0" nodeType="afterEffect">
                                  <p:stCondLst>
                                    <p:cond delay="0"/>
                                  </p:stCondLst>
                                  <p:childTnLst>
                                    <p:set>
                                      <p:cBhvr>
                                        <p:cTn id="188" dur="1" fill="hold">
                                          <p:stCondLst>
                                            <p:cond delay="0"/>
                                          </p:stCondLst>
                                        </p:cTn>
                                        <p:tgtEl>
                                          <p:spTgt spid="8"/>
                                        </p:tgtEl>
                                        <p:attrNameLst>
                                          <p:attrName>style.visibility</p:attrName>
                                        </p:attrNameLst>
                                      </p:cBhvr>
                                      <p:to>
                                        <p:strVal val="visible"/>
                                      </p:to>
                                    </p:set>
                                    <p:anim calcmode="lin" valueType="num">
                                      <p:cBhvr additive="base">
                                        <p:cTn id="189" dur="500" fill="hold"/>
                                        <p:tgtEl>
                                          <p:spTgt spid="8"/>
                                        </p:tgtEl>
                                        <p:attrNameLst>
                                          <p:attrName>ppt_x</p:attrName>
                                        </p:attrNameLst>
                                      </p:cBhvr>
                                      <p:tavLst>
                                        <p:tav tm="0">
                                          <p:val>
                                            <p:strVal val="0-#ppt_w/2"/>
                                          </p:val>
                                        </p:tav>
                                        <p:tav tm="100000">
                                          <p:val>
                                            <p:strVal val="#ppt_x"/>
                                          </p:val>
                                        </p:tav>
                                      </p:tavLst>
                                    </p:anim>
                                    <p:anim calcmode="lin" valueType="num">
                                      <p:cBhvr additive="base">
                                        <p:cTn id="190"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7" grpId="0" animBg="1"/>
      <p:bldP spid="8" grpId="0" animBg="1"/>
      <p:bldP spid="9" grpId="0" animBg="1"/>
      <p:bldP spid="13" grpId="0"/>
      <p:bldP spid="17" grpId="0"/>
      <p:bldP spid="21" grpId="0"/>
      <p:bldP spid="25" grpId="0"/>
      <p:bldP spid="26" grpId="0" animBg="1"/>
      <p:bldP spid="27" grpId="0"/>
      <p:bldP spid="28" grpId="0" animBg="1"/>
      <p:bldP spid="29" grpId="0"/>
      <p:bldP spid="33" grpId="0" animBg="1"/>
      <p:bldP spid="34" grpId="0"/>
      <p:bldP spid="35" grpId="0" animBg="1"/>
      <p:bldP spid="36" grpId="0"/>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8" y="262740"/>
            <a:ext cx="4264412"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smtClean="0">
                <a:solidFill>
                  <a:srgbClr val="FFD860"/>
                </a:solidFill>
                <a:latin typeface="微软雅黑" pitchFamily="34" charset="-122"/>
                <a:ea typeface="微软雅黑" pitchFamily="34" charset="-122"/>
              </a:rPr>
              <a:t>第二</a:t>
            </a:r>
            <a:r>
              <a:rPr lang="zh-CN" altLang="en-US" sz="1800" dirty="0">
                <a:solidFill>
                  <a:srgbClr val="FFD860"/>
                </a:solidFill>
                <a:latin typeface="微软雅黑" pitchFamily="34" charset="-122"/>
                <a:ea typeface="微软雅黑" pitchFamily="34" charset="-122"/>
              </a:rPr>
              <a:t>部</a:t>
            </a:r>
            <a:r>
              <a:rPr lang="zh-CN" altLang="en-US" sz="1800" dirty="0" smtClean="0">
                <a:solidFill>
                  <a:srgbClr val="FFD860"/>
                </a:solidFill>
                <a:latin typeface="微软雅黑" pitchFamily="34" charset="-122"/>
                <a:ea typeface="微软雅黑" pitchFamily="34" charset="-122"/>
              </a:rPr>
              <a:t>分    点</a:t>
            </a:r>
            <a:r>
              <a:rPr lang="zh-CN" altLang="en-US" sz="1800" dirty="0">
                <a:solidFill>
                  <a:srgbClr val="FFD860"/>
                </a:solidFill>
                <a:latin typeface="微软雅黑" pitchFamily="34" charset="-122"/>
                <a:ea typeface="微软雅黑" pitchFamily="34" charset="-122"/>
              </a:rPr>
              <a:t>击此处添加标题</a:t>
            </a: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7" name="AutoShape 5"/>
          <p:cNvSpPr>
            <a:spLocks noChangeArrowheads="1"/>
          </p:cNvSpPr>
          <p:nvPr/>
        </p:nvSpPr>
        <p:spPr bwMode="auto">
          <a:xfrm rot="10800000">
            <a:off x="985574" y="2958465"/>
            <a:ext cx="2689960" cy="754680"/>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C400">
              <a:alpha val="50196"/>
            </a:srgbClr>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72196" tIns="36099" rIns="72196" bIns="36099" rtlCol="0" anchor="ctr"/>
          <a:lstStyle/>
          <a:p>
            <a:pPr algn="ctr"/>
            <a:endParaRPr lang="zh-CN" altLang="en-US" sz="1600" dirty="0">
              <a:solidFill>
                <a:srgbClr val="F0B728"/>
              </a:solidFill>
            </a:endParaRPr>
          </a:p>
        </p:txBody>
      </p:sp>
      <p:sp>
        <p:nvSpPr>
          <p:cNvPr id="8" name="AutoShape 3"/>
          <p:cNvSpPr>
            <a:spLocks noChangeArrowheads="1"/>
          </p:cNvSpPr>
          <p:nvPr/>
        </p:nvSpPr>
        <p:spPr bwMode="auto">
          <a:xfrm rot="10800000">
            <a:off x="1783171" y="1927439"/>
            <a:ext cx="1094768" cy="30558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C400">
              <a:alpha val="50196"/>
            </a:srgbClr>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72196" tIns="36099" rIns="72196" bIns="36099" rtlCol="0" anchor="ctr"/>
          <a:lstStyle/>
          <a:p>
            <a:pPr algn="ctr"/>
            <a:endParaRPr lang="zh-CN" altLang="en-US" sz="1600" dirty="0">
              <a:solidFill>
                <a:srgbClr val="F0B728"/>
              </a:solidFill>
            </a:endParaRPr>
          </a:p>
        </p:txBody>
      </p:sp>
      <p:sp>
        <p:nvSpPr>
          <p:cNvPr id="9" name="AutoShape 6"/>
          <p:cNvSpPr>
            <a:spLocks noChangeArrowheads="1"/>
          </p:cNvSpPr>
          <p:nvPr/>
        </p:nvSpPr>
        <p:spPr bwMode="auto">
          <a:xfrm>
            <a:off x="1987831" y="1254887"/>
            <a:ext cx="685446" cy="583767"/>
          </a:xfrm>
          <a:prstGeom prst="triangle">
            <a:avLst>
              <a:gd name="adj" fmla="val 50000"/>
            </a:avLst>
          </a:prstGeom>
          <a:solidFill>
            <a:srgbClr val="F0B728">
              <a:alpha val="69804"/>
            </a:srgbClr>
          </a:solidFill>
          <a:ln>
            <a:noFill/>
          </a:ln>
          <a:extLst/>
        </p:spPr>
        <p:style>
          <a:lnRef idx="2">
            <a:schemeClr val="dk1">
              <a:shade val="50000"/>
            </a:schemeClr>
          </a:lnRef>
          <a:fillRef idx="1">
            <a:schemeClr val="dk1"/>
          </a:fillRef>
          <a:effectRef idx="0">
            <a:schemeClr val="dk1"/>
          </a:effectRef>
          <a:fontRef idx="minor">
            <a:schemeClr val="lt1"/>
          </a:fontRef>
        </p:style>
        <p:txBody>
          <a:bodyPr lIns="72196" tIns="36099" rIns="72196" bIns="36099" rtlCol="0" anchor="ctr"/>
          <a:lstStyle/>
          <a:p>
            <a:pPr algn="ctr"/>
            <a:endParaRPr lang="zh-CN" altLang="en-US" sz="1600" dirty="0">
              <a:solidFill>
                <a:srgbClr val="F0B728"/>
              </a:solidFill>
            </a:endParaRPr>
          </a:p>
        </p:txBody>
      </p:sp>
      <p:sp>
        <p:nvSpPr>
          <p:cNvPr id="10" name="AutoShape 4"/>
          <p:cNvSpPr>
            <a:spLocks noChangeArrowheads="1"/>
          </p:cNvSpPr>
          <p:nvPr/>
        </p:nvSpPr>
        <p:spPr bwMode="auto">
          <a:xfrm rot="10800000">
            <a:off x="1455902" y="2354721"/>
            <a:ext cx="1749306" cy="49165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0B728">
              <a:alpha val="69804"/>
            </a:srgbClr>
          </a:solidFill>
          <a:ln>
            <a:noFill/>
          </a:ln>
          <a:extLst/>
        </p:spPr>
        <p:style>
          <a:lnRef idx="2">
            <a:schemeClr val="dk1">
              <a:shade val="50000"/>
            </a:schemeClr>
          </a:lnRef>
          <a:fillRef idx="1">
            <a:schemeClr val="dk1"/>
          </a:fillRef>
          <a:effectRef idx="0">
            <a:schemeClr val="dk1"/>
          </a:effectRef>
          <a:fontRef idx="minor">
            <a:schemeClr val="lt1"/>
          </a:fontRef>
        </p:style>
        <p:txBody>
          <a:bodyPr lIns="72196" tIns="36099" rIns="72196" bIns="36099" rtlCol="0" anchor="ctr"/>
          <a:lstStyle/>
          <a:p>
            <a:pPr algn="ctr"/>
            <a:endParaRPr lang="zh-CN" altLang="en-US" sz="1600" dirty="0">
              <a:solidFill>
                <a:srgbClr val="F0B728"/>
              </a:solidFill>
            </a:endParaRPr>
          </a:p>
        </p:txBody>
      </p:sp>
      <p:sp>
        <p:nvSpPr>
          <p:cNvPr id="11" name="AutoShape 5"/>
          <p:cNvSpPr>
            <a:spLocks noChangeArrowheads="1"/>
          </p:cNvSpPr>
          <p:nvPr/>
        </p:nvSpPr>
        <p:spPr bwMode="auto">
          <a:xfrm rot="10800000">
            <a:off x="543822" y="3809352"/>
            <a:ext cx="3573467" cy="70755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F0B728">
              <a:alpha val="69804"/>
            </a:srgbClr>
          </a:solidFill>
          <a:ln>
            <a:noFill/>
          </a:ln>
          <a:extLst/>
        </p:spPr>
        <p:style>
          <a:lnRef idx="2">
            <a:schemeClr val="dk1">
              <a:shade val="50000"/>
            </a:schemeClr>
          </a:lnRef>
          <a:fillRef idx="1">
            <a:schemeClr val="dk1"/>
          </a:fillRef>
          <a:effectRef idx="0">
            <a:schemeClr val="dk1"/>
          </a:effectRef>
          <a:fontRef idx="minor">
            <a:schemeClr val="lt1"/>
          </a:fontRef>
        </p:style>
        <p:txBody>
          <a:bodyPr lIns="72196" tIns="36099" rIns="72196" bIns="36099" rtlCol="0" anchor="ctr"/>
          <a:lstStyle/>
          <a:p>
            <a:pPr algn="ctr"/>
            <a:endParaRPr lang="zh-CN" altLang="en-US" sz="1600" dirty="0">
              <a:solidFill>
                <a:srgbClr val="F0B728"/>
              </a:solidFill>
            </a:endParaRPr>
          </a:p>
        </p:txBody>
      </p:sp>
      <p:cxnSp>
        <p:nvCxnSpPr>
          <p:cNvPr id="12" name="直接连接符 11"/>
          <p:cNvCxnSpPr/>
          <p:nvPr/>
        </p:nvCxnSpPr>
        <p:spPr>
          <a:xfrm>
            <a:off x="2356460" y="1575301"/>
            <a:ext cx="2824806" cy="0"/>
          </a:xfrm>
          <a:prstGeom prst="line">
            <a:avLst/>
          </a:prstGeom>
          <a:noFill/>
          <a:ln w="12700">
            <a:solidFill>
              <a:srgbClr val="F0B728"/>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3" name="直接连接符 12"/>
          <p:cNvCxnSpPr/>
          <p:nvPr/>
        </p:nvCxnSpPr>
        <p:spPr>
          <a:xfrm>
            <a:off x="2345535" y="2079198"/>
            <a:ext cx="2835732" cy="0"/>
          </a:xfrm>
          <a:prstGeom prst="line">
            <a:avLst/>
          </a:prstGeom>
          <a:noFill/>
          <a:ln w="12700">
            <a:solidFill>
              <a:srgbClr val="F0B728"/>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a:off x="2356460" y="2601994"/>
            <a:ext cx="2824806" cy="0"/>
          </a:xfrm>
          <a:prstGeom prst="line">
            <a:avLst/>
          </a:prstGeom>
          <a:noFill/>
          <a:ln w="12700">
            <a:solidFill>
              <a:srgbClr val="F0B728"/>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p:nvPr/>
        </p:nvCxnSpPr>
        <p:spPr>
          <a:xfrm>
            <a:off x="2330556" y="3367071"/>
            <a:ext cx="2850712" cy="0"/>
          </a:xfrm>
          <a:prstGeom prst="line">
            <a:avLst/>
          </a:prstGeom>
          <a:noFill/>
          <a:ln w="12700">
            <a:solidFill>
              <a:srgbClr val="F0B728"/>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2330556" y="4124526"/>
            <a:ext cx="2850712" cy="0"/>
          </a:xfrm>
          <a:prstGeom prst="line">
            <a:avLst/>
          </a:prstGeom>
          <a:noFill/>
          <a:ln w="12700">
            <a:solidFill>
              <a:srgbClr val="F0B728"/>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7" name="TextBox 16"/>
          <p:cNvSpPr txBox="1"/>
          <p:nvPr/>
        </p:nvSpPr>
        <p:spPr>
          <a:xfrm>
            <a:off x="5316735" y="3986452"/>
            <a:ext cx="2767516" cy="472564"/>
          </a:xfrm>
          <a:prstGeom prst="rect">
            <a:avLst/>
          </a:prstGeom>
          <a:noFill/>
        </p:spPr>
        <p:txBody>
          <a:bodyPr wrap="square" lIns="72196" tIns="36099" rIns="72196" bIns="36099" rtlCol="0">
            <a:spAutoFit/>
          </a:bodyPr>
          <a:lstStyle/>
          <a:p>
            <a:pPr>
              <a:lnSpc>
                <a:spcPct val="130000"/>
              </a:lnSpc>
            </a:pPr>
            <a:r>
              <a:rPr lang="zh-CN" altLang="en-US" sz="1050" dirty="0">
                <a:solidFill>
                  <a:srgbClr val="F0B728"/>
                </a:solidFill>
                <a:latin typeface="微软雅黑" pitchFamily="34" charset="-122"/>
                <a:ea typeface="微软雅黑" pitchFamily="34" charset="-122"/>
              </a:rPr>
              <a:t>您的内容打在这里，或者通过复制您的文本后，在此框中</a:t>
            </a:r>
            <a:r>
              <a:rPr lang="zh-CN" altLang="en-US" sz="1050">
                <a:solidFill>
                  <a:srgbClr val="F0B728"/>
                </a:solidFill>
                <a:latin typeface="微软雅黑" pitchFamily="34" charset="-122"/>
                <a:ea typeface="微软雅黑" pitchFamily="34" charset="-122"/>
              </a:rPr>
              <a:t>选择粘贴，并选择只保留文字。</a:t>
            </a:r>
          </a:p>
        </p:txBody>
      </p:sp>
      <p:sp>
        <p:nvSpPr>
          <p:cNvPr id="18" name="TextBox 17"/>
          <p:cNvSpPr txBox="1"/>
          <p:nvPr/>
        </p:nvSpPr>
        <p:spPr>
          <a:xfrm>
            <a:off x="4384095" y="3754369"/>
            <a:ext cx="761355" cy="257569"/>
          </a:xfrm>
          <a:prstGeom prst="rect">
            <a:avLst/>
          </a:prstGeom>
          <a:noFill/>
        </p:spPr>
        <p:txBody>
          <a:bodyPr wrap="none" lIns="72196" tIns="36099" rIns="72196" bIns="36099" rtlCol="0">
            <a:spAutoFit/>
          </a:bodyPr>
          <a:lstStyle/>
          <a:p>
            <a:pPr algn="ctr"/>
            <a:r>
              <a:rPr lang="zh-CN" altLang="en-US" sz="1200">
                <a:solidFill>
                  <a:srgbClr val="F0B728"/>
                </a:solidFill>
                <a:latin typeface="微软雅黑" pitchFamily="34" charset="-122"/>
                <a:ea typeface="微软雅黑" pitchFamily="34" charset="-122"/>
              </a:rPr>
              <a:t>添加标题</a:t>
            </a:r>
          </a:p>
        </p:txBody>
      </p:sp>
      <p:sp>
        <p:nvSpPr>
          <p:cNvPr id="19" name="TextBox 18"/>
          <p:cNvSpPr txBox="1"/>
          <p:nvPr/>
        </p:nvSpPr>
        <p:spPr>
          <a:xfrm>
            <a:off x="5316735" y="3233591"/>
            <a:ext cx="2767516" cy="472564"/>
          </a:xfrm>
          <a:prstGeom prst="rect">
            <a:avLst/>
          </a:prstGeom>
          <a:noFill/>
        </p:spPr>
        <p:txBody>
          <a:bodyPr wrap="square" lIns="72196" tIns="36099" rIns="72196" bIns="36099" rtlCol="0">
            <a:spAutoFit/>
          </a:bodyPr>
          <a:lstStyle/>
          <a:p>
            <a:pPr>
              <a:lnSpc>
                <a:spcPct val="130000"/>
              </a:lnSpc>
            </a:pPr>
            <a:r>
              <a:rPr lang="zh-CN" altLang="en-US" sz="1050" dirty="0">
                <a:solidFill>
                  <a:srgbClr val="F0B728"/>
                </a:solidFill>
                <a:latin typeface="微软雅黑" pitchFamily="34" charset="-122"/>
                <a:ea typeface="微软雅黑" pitchFamily="34" charset="-122"/>
              </a:rPr>
              <a:t>您的内容打在这里，或者通过复制您的文本后，在此框中</a:t>
            </a:r>
            <a:r>
              <a:rPr lang="zh-CN" altLang="en-US" sz="1050">
                <a:solidFill>
                  <a:srgbClr val="F0B728"/>
                </a:solidFill>
                <a:latin typeface="微软雅黑" pitchFamily="34" charset="-122"/>
                <a:ea typeface="微软雅黑" pitchFamily="34" charset="-122"/>
              </a:rPr>
              <a:t>选择粘贴，并选择只保留文字。</a:t>
            </a:r>
          </a:p>
        </p:txBody>
      </p:sp>
      <p:sp>
        <p:nvSpPr>
          <p:cNvPr id="20" name="TextBox 19"/>
          <p:cNvSpPr txBox="1"/>
          <p:nvPr/>
        </p:nvSpPr>
        <p:spPr>
          <a:xfrm>
            <a:off x="4384095" y="3008325"/>
            <a:ext cx="761355" cy="257569"/>
          </a:xfrm>
          <a:prstGeom prst="rect">
            <a:avLst/>
          </a:prstGeom>
          <a:noFill/>
        </p:spPr>
        <p:txBody>
          <a:bodyPr wrap="none" lIns="72196" tIns="36099" rIns="72196" bIns="36099" rtlCol="0">
            <a:spAutoFit/>
          </a:bodyPr>
          <a:lstStyle/>
          <a:p>
            <a:pPr algn="ctr"/>
            <a:r>
              <a:rPr lang="zh-CN" altLang="en-US" sz="1200">
                <a:solidFill>
                  <a:srgbClr val="F0B728"/>
                </a:solidFill>
                <a:latin typeface="微软雅黑" pitchFamily="34" charset="-122"/>
                <a:ea typeface="微软雅黑" pitchFamily="34" charset="-122"/>
              </a:rPr>
              <a:t>添加标题</a:t>
            </a:r>
          </a:p>
        </p:txBody>
      </p:sp>
      <p:sp>
        <p:nvSpPr>
          <p:cNvPr id="21" name="TextBox 20"/>
          <p:cNvSpPr txBox="1"/>
          <p:nvPr/>
        </p:nvSpPr>
        <p:spPr>
          <a:xfrm>
            <a:off x="5316735" y="2498797"/>
            <a:ext cx="2767516" cy="472564"/>
          </a:xfrm>
          <a:prstGeom prst="rect">
            <a:avLst/>
          </a:prstGeom>
          <a:noFill/>
        </p:spPr>
        <p:txBody>
          <a:bodyPr wrap="square" lIns="72196" tIns="36099" rIns="72196" bIns="36099" rtlCol="0">
            <a:spAutoFit/>
          </a:bodyPr>
          <a:lstStyle/>
          <a:p>
            <a:pPr>
              <a:lnSpc>
                <a:spcPct val="130000"/>
              </a:lnSpc>
            </a:pPr>
            <a:r>
              <a:rPr lang="zh-CN" altLang="en-US" sz="1050" dirty="0">
                <a:solidFill>
                  <a:srgbClr val="F0B728"/>
                </a:solidFill>
                <a:latin typeface="微软雅黑" pitchFamily="34" charset="-122"/>
                <a:ea typeface="微软雅黑" pitchFamily="34" charset="-122"/>
              </a:rPr>
              <a:t>您的内容打在这里，或者通过复制您的文本后，在此框中</a:t>
            </a:r>
            <a:r>
              <a:rPr lang="zh-CN" altLang="en-US" sz="1050">
                <a:solidFill>
                  <a:srgbClr val="F0B728"/>
                </a:solidFill>
                <a:latin typeface="微软雅黑" pitchFamily="34" charset="-122"/>
                <a:ea typeface="微软雅黑" pitchFamily="34" charset="-122"/>
              </a:rPr>
              <a:t>选择粘贴，并选择只保留文字。</a:t>
            </a:r>
          </a:p>
        </p:txBody>
      </p:sp>
      <p:sp>
        <p:nvSpPr>
          <p:cNvPr id="22" name="TextBox 21"/>
          <p:cNvSpPr txBox="1"/>
          <p:nvPr/>
        </p:nvSpPr>
        <p:spPr>
          <a:xfrm>
            <a:off x="4384095" y="2250753"/>
            <a:ext cx="761355" cy="257569"/>
          </a:xfrm>
          <a:prstGeom prst="rect">
            <a:avLst/>
          </a:prstGeom>
          <a:noFill/>
        </p:spPr>
        <p:txBody>
          <a:bodyPr wrap="none" lIns="72196" tIns="36099" rIns="72196" bIns="36099" rtlCol="0">
            <a:spAutoFit/>
          </a:bodyPr>
          <a:lstStyle/>
          <a:p>
            <a:pPr algn="ctr"/>
            <a:r>
              <a:rPr lang="zh-CN" altLang="en-US" sz="1200">
                <a:solidFill>
                  <a:srgbClr val="F0B728"/>
                </a:solidFill>
                <a:latin typeface="微软雅黑" pitchFamily="34" charset="-122"/>
                <a:ea typeface="微软雅黑" pitchFamily="34" charset="-122"/>
              </a:rPr>
              <a:t>添加标题</a:t>
            </a:r>
          </a:p>
        </p:txBody>
      </p:sp>
      <p:sp>
        <p:nvSpPr>
          <p:cNvPr id="23" name="TextBox 22"/>
          <p:cNvSpPr txBox="1"/>
          <p:nvPr/>
        </p:nvSpPr>
        <p:spPr>
          <a:xfrm>
            <a:off x="5316735" y="1942166"/>
            <a:ext cx="2767516" cy="493018"/>
          </a:xfrm>
          <a:prstGeom prst="rect">
            <a:avLst/>
          </a:prstGeom>
          <a:noFill/>
        </p:spPr>
        <p:txBody>
          <a:bodyPr wrap="square" lIns="72196" tIns="36099" rIns="72196" bIns="36099" rtlCol="0">
            <a:spAutoFit/>
          </a:bodyPr>
          <a:lstStyle/>
          <a:p>
            <a:pPr>
              <a:lnSpc>
                <a:spcPct val="130000"/>
              </a:lnSpc>
            </a:pPr>
            <a:r>
              <a:rPr lang="zh-CN" altLang="en-US" sz="1050" dirty="0">
                <a:solidFill>
                  <a:srgbClr val="F0B728"/>
                </a:solidFill>
                <a:latin typeface="微软雅黑" pitchFamily="34" charset="-122"/>
                <a:ea typeface="微软雅黑" pitchFamily="34" charset="-122"/>
              </a:rPr>
              <a:t>您的内容打在这里，或者通过复制您的文本后，在此框中选择粘贴，并选择只保留文字。</a:t>
            </a:r>
          </a:p>
        </p:txBody>
      </p:sp>
      <p:sp>
        <p:nvSpPr>
          <p:cNvPr id="24" name="TextBox 23"/>
          <p:cNvSpPr txBox="1"/>
          <p:nvPr/>
        </p:nvSpPr>
        <p:spPr>
          <a:xfrm>
            <a:off x="4384095" y="1736033"/>
            <a:ext cx="761355" cy="257569"/>
          </a:xfrm>
          <a:prstGeom prst="rect">
            <a:avLst/>
          </a:prstGeom>
          <a:noFill/>
        </p:spPr>
        <p:txBody>
          <a:bodyPr wrap="none" lIns="72196" tIns="36099" rIns="72196" bIns="36099" rtlCol="0">
            <a:spAutoFit/>
          </a:bodyPr>
          <a:lstStyle/>
          <a:p>
            <a:pPr algn="ctr"/>
            <a:r>
              <a:rPr lang="zh-CN" altLang="en-US" sz="1200">
                <a:solidFill>
                  <a:srgbClr val="F0B728"/>
                </a:solidFill>
                <a:latin typeface="微软雅黑" pitchFamily="34" charset="-122"/>
                <a:ea typeface="微软雅黑" pitchFamily="34" charset="-122"/>
              </a:rPr>
              <a:t>添加标题</a:t>
            </a:r>
          </a:p>
        </p:txBody>
      </p:sp>
      <p:sp>
        <p:nvSpPr>
          <p:cNvPr id="25" name="TextBox 24"/>
          <p:cNvSpPr txBox="1"/>
          <p:nvPr/>
        </p:nvSpPr>
        <p:spPr>
          <a:xfrm>
            <a:off x="5316735" y="1422157"/>
            <a:ext cx="2767516" cy="493018"/>
          </a:xfrm>
          <a:prstGeom prst="rect">
            <a:avLst/>
          </a:prstGeom>
          <a:noFill/>
        </p:spPr>
        <p:txBody>
          <a:bodyPr wrap="square" lIns="72196" tIns="36099" rIns="72196" bIns="36099" rtlCol="0">
            <a:spAutoFit/>
          </a:bodyPr>
          <a:lstStyle/>
          <a:p>
            <a:pPr>
              <a:lnSpc>
                <a:spcPct val="130000"/>
              </a:lnSpc>
            </a:pPr>
            <a:r>
              <a:rPr lang="zh-CN" altLang="en-US" sz="1050" dirty="0">
                <a:solidFill>
                  <a:srgbClr val="F0B728"/>
                </a:solidFill>
                <a:latin typeface="微软雅黑" pitchFamily="34" charset="-122"/>
                <a:ea typeface="微软雅黑" pitchFamily="34" charset="-122"/>
              </a:rPr>
              <a:t>您的内容打在这里，或者通过复制您的文本后，在此框中选择粘贴，并选择只保留文字。</a:t>
            </a:r>
          </a:p>
        </p:txBody>
      </p:sp>
      <p:sp>
        <p:nvSpPr>
          <p:cNvPr id="26" name="TextBox 25"/>
          <p:cNvSpPr txBox="1"/>
          <p:nvPr/>
        </p:nvSpPr>
        <p:spPr>
          <a:xfrm>
            <a:off x="4384095" y="1216022"/>
            <a:ext cx="761355" cy="257569"/>
          </a:xfrm>
          <a:prstGeom prst="rect">
            <a:avLst/>
          </a:prstGeom>
          <a:noFill/>
        </p:spPr>
        <p:txBody>
          <a:bodyPr wrap="none" lIns="72196" tIns="36099" rIns="72196" bIns="36099" rtlCol="0">
            <a:spAutoFit/>
          </a:bodyPr>
          <a:lstStyle/>
          <a:p>
            <a:pPr algn="ctr"/>
            <a:r>
              <a:rPr lang="zh-CN" altLang="en-US" sz="1200" dirty="0">
                <a:solidFill>
                  <a:srgbClr val="F0B728"/>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2144553578"/>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850"/>
                                </p:stCondLst>
                                <p:childTnLst>
                                  <p:par>
                                    <p:cTn id="30" presetID="2" presetClass="entr" presetSubtype="1" fill="hold" grpId="0" nodeType="afterEffect" p14:presetBounceEnd="64000">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14:bounceEnd="64000">
                                          <p:cBhvr additive="base">
                                            <p:cTn id="32" dur="1000" fill="hold"/>
                                            <p:tgtEl>
                                              <p:spTgt spid="11"/>
                                            </p:tgtEl>
                                            <p:attrNameLst>
                                              <p:attrName>ppt_x</p:attrName>
                                            </p:attrNameLst>
                                          </p:cBhvr>
                                          <p:tavLst>
                                            <p:tav tm="0">
                                              <p:val>
                                                <p:strVal val="#ppt_x"/>
                                              </p:val>
                                            </p:tav>
                                            <p:tav tm="100000">
                                              <p:val>
                                                <p:strVal val="#ppt_x"/>
                                              </p:val>
                                            </p:tav>
                                          </p:tavLst>
                                        </p:anim>
                                        <p:anim calcmode="lin" valueType="num" p14:bounceEnd="64000">
                                          <p:cBhvr additive="base">
                                            <p:cTn id="33" dur="1000" fill="hold"/>
                                            <p:tgtEl>
                                              <p:spTgt spid="11"/>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14:presetBounceEnd="64000">
                                      <p:stCondLst>
                                        <p:cond delay="200"/>
                                      </p:stCondLst>
                                      <p:childTnLst>
                                        <p:set>
                                          <p:cBhvr>
                                            <p:cTn id="35" dur="1" fill="hold">
                                              <p:stCondLst>
                                                <p:cond delay="0"/>
                                              </p:stCondLst>
                                            </p:cTn>
                                            <p:tgtEl>
                                              <p:spTgt spid="7"/>
                                            </p:tgtEl>
                                            <p:attrNameLst>
                                              <p:attrName>style.visibility</p:attrName>
                                            </p:attrNameLst>
                                          </p:cBhvr>
                                          <p:to>
                                            <p:strVal val="visible"/>
                                          </p:to>
                                        </p:set>
                                        <p:anim calcmode="lin" valueType="num" p14:bounceEnd="64000">
                                          <p:cBhvr additive="base">
                                            <p:cTn id="36" dur="1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37" dur="1000" fill="hold"/>
                                            <p:tgtEl>
                                              <p:spTgt spid="7"/>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14:presetBounceEnd="64000">
                                      <p:stCondLst>
                                        <p:cond delay="400"/>
                                      </p:stCondLst>
                                      <p:childTnLst>
                                        <p:set>
                                          <p:cBhvr>
                                            <p:cTn id="39" dur="1" fill="hold">
                                              <p:stCondLst>
                                                <p:cond delay="0"/>
                                              </p:stCondLst>
                                            </p:cTn>
                                            <p:tgtEl>
                                              <p:spTgt spid="10"/>
                                            </p:tgtEl>
                                            <p:attrNameLst>
                                              <p:attrName>style.visibility</p:attrName>
                                            </p:attrNameLst>
                                          </p:cBhvr>
                                          <p:to>
                                            <p:strVal val="visible"/>
                                          </p:to>
                                        </p:set>
                                        <p:anim calcmode="lin" valueType="num" p14:bounceEnd="64000">
                                          <p:cBhvr additive="base">
                                            <p:cTn id="40" dur="1000" fill="hold"/>
                                            <p:tgtEl>
                                              <p:spTgt spid="10"/>
                                            </p:tgtEl>
                                            <p:attrNameLst>
                                              <p:attrName>ppt_x</p:attrName>
                                            </p:attrNameLst>
                                          </p:cBhvr>
                                          <p:tavLst>
                                            <p:tav tm="0">
                                              <p:val>
                                                <p:strVal val="#ppt_x"/>
                                              </p:val>
                                            </p:tav>
                                            <p:tav tm="100000">
                                              <p:val>
                                                <p:strVal val="#ppt_x"/>
                                              </p:val>
                                            </p:tav>
                                          </p:tavLst>
                                        </p:anim>
                                        <p:anim calcmode="lin" valueType="num" p14:bounceEnd="64000">
                                          <p:cBhvr additive="base">
                                            <p:cTn id="41" dur="1000" fill="hold"/>
                                            <p:tgtEl>
                                              <p:spTgt spid="10"/>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14:presetBounceEnd="64000">
                                      <p:stCondLst>
                                        <p:cond delay="600"/>
                                      </p:stCondLst>
                                      <p:childTnLst>
                                        <p:set>
                                          <p:cBhvr>
                                            <p:cTn id="43" dur="1" fill="hold">
                                              <p:stCondLst>
                                                <p:cond delay="0"/>
                                              </p:stCondLst>
                                            </p:cTn>
                                            <p:tgtEl>
                                              <p:spTgt spid="8"/>
                                            </p:tgtEl>
                                            <p:attrNameLst>
                                              <p:attrName>style.visibility</p:attrName>
                                            </p:attrNameLst>
                                          </p:cBhvr>
                                          <p:to>
                                            <p:strVal val="visible"/>
                                          </p:to>
                                        </p:set>
                                        <p:anim calcmode="lin" valueType="num" p14:bounceEnd="64000">
                                          <p:cBhvr additive="base">
                                            <p:cTn id="44" dur="1000" fill="hold"/>
                                            <p:tgtEl>
                                              <p:spTgt spid="8"/>
                                            </p:tgtEl>
                                            <p:attrNameLst>
                                              <p:attrName>ppt_x</p:attrName>
                                            </p:attrNameLst>
                                          </p:cBhvr>
                                          <p:tavLst>
                                            <p:tav tm="0">
                                              <p:val>
                                                <p:strVal val="#ppt_x"/>
                                              </p:val>
                                            </p:tav>
                                            <p:tav tm="100000">
                                              <p:val>
                                                <p:strVal val="#ppt_x"/>
                                              </p:val>
                                            </p:tav>
                                          </p:tavLst>
                                        </p:anim>
                                        <p:anim calcmode="lin" valueType="num" p14:bounceEnd="64000">
                                          <p:cBhvr additive="base">
                                            <p:cTn id="45" dur="1000" fill="hold"/>
                                            <p:tgtEl>
                                              <p:spTgt spid="8"/>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14:presetBounceEnd="64000">
                                      <p:stCondLst>
                                        <p:cond delay="800"/>
                                      </p:stCondLst>
                                      <p:childTnLst>
                                        <p:set>
                                          <p:cBhvr>
                                            <p:cTn id="47" dur="1" fill="hold">
                                              <p:stCondLst>
                                                <p:cond delay="0"/>
                                              </p:stCondLst>
                                            </p:cTn>
                                            <p:tgtEl>
                                              <p:spTgt spid="9"/>
                                            </p:tgtEl>
                                            <p:attrNameLst>
                                              <p:attrName>style.visibility</p:attrName>
                                            </p:attrNameLst>
                                          </p:cBhvr>
                                          <p:to>
                                            <p:strVal val="visible"/>
                                          </p:to>
                                        </p:set>
                                        <p:anim calcmode="lin" valueType="num" p14:bounceEnd="64000">
                                          <p:cBhvr additive="base">
                                            <p:cTn id="48" dur="1000" fill="hold"/>
                                            <p:tgtEl>
                                              <p:spTgt spid="9"/>
                                            </p:tgtEl>
                                            <p:attrNameLst>
                                              <p:attrName>ppt_x</p:attrName>
                                            </p:attrNameLst>
                                          </p:cBhvr>
                                          <p:tavLst>
                                            <p:tav tm="0">
                                              <p:val>
                                                <p:strVal val="#ppt_x"/>
                                              </p:val>
                                            </p:tav>
                                            <p:tav tm="100000">
                                              <p:val>
                                                <p:strVal val="#ppt_x"/>
                                              </p:val>
                                            </p:tav>
                                          </p:tavLst>
                                        </p:anim>
                                        <p:anim calcmode="lin" valueType="num" p14:bounceEnd="64000">
                                          <p:cBhvr additive="base">
                                            <p:cTn id="49" dur="1000" fill="hold"/>
                                            <p:tgtEl>
                                              <p:spTgt spid="9"/>
                                            </p:tgtEl>
                                            <p:attrNameLst>
                                              <p:attrName>ppt_y</p:attrName>
                                            </p:attrNameLst>
                                          </p:cBhvr>
                                          <p:tavLst>
                                            <p:tav tm="0">
                                              <p:val>
                                                <p:strVal val="0-#ppt_h/2"/>
                                              </p:val>
                                            </p:tav>
                                            <p:tav tm="100000">
                                              <p:val>
                                                <p:strVal val="#ppt_y"/>
                                              </p:val>
                                            </p:tav>
                                          </p:tavLst>
                                        </p:anim>
                                      </p:childTnLst>
                                    </p:cTn>
                                  </p:par>
                                </p:childTnLst>
                              </p:cTn>
                            </p:par>
                            <p:par>
                              <p:cTn id="50" fill="hold">
                                <p:stCondLst>
                                  <p:cond delay="3650"/>
                                </p:stCondLst>
                                <p:childTnLst>
                                  <p:par>
                                    <p:cTn id="51" presetID="22" presetClass="entr" presetSubtype="8" fill="hold"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500"/>
                                            <p:tgtEl>
                                              <p:spTgt spid="12"/>
                                            </p:tgtEl>
                                          </p:cBhvr>
                                        </p:animEffect>
                                      </p:childTnLst>
                                    </p:cTn>
                                  </p:par>
                                  <p:par>
                                    <p:cTn id="54" presetID="22" presetClass="entr" presetSubtype="8" fill="hold"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left)">
                                          <p:cBhvr>
                                            <p:cTn id="56" dur="500"/>
                                            <p:tgtEl>
                                              <p:spTgt spid="13"/>
                                            </p:tgtEl>
                                          </p:cBhvr>
                                        </p:animEffect>
                                      </p:childTnLst>
                                    </p:cTn>
                                  </p:par>
                                  <p:par>
                                    <p:cTn id="57" presetID="22" presetClass="entr" presetSubtype="8" fill="hold"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left)">
                                          <p:cBhvr>
                                            <p:cTn id="59" dur="500"/>
                                            <p:tgtEl>
                                              <p:spTgt spid="14"/>
                                            </p:tgtEl>
                                          </p:cBhvr>
                                        </p:animEffect>
                                      </p:childTnLst>
                                    </p:cTn>
                                  </p:par>
                                  <p:par>
                                    <p:cTn id="60" presetID="22" presetClass="entr" presetSubtype="8" fill="hold"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par>
                                    <p:cTn id="63" presetID="22" presetClass="entr" presetSubtype="8" fill="hold" nodeType="with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wipe(left)">
                                          <p:cBhvr>
                                            <p:cTn id="65" dur="500"/>
                                            <p:tgtEl>
                                              <p:spTgt spid="16"/>
                                            </p:tgtEl>
                                          </p:cBhvr>
                                        </p:animEffect>
                                      </p:childTnLst>
                                    </p:cTn>
                                  </p:par>
                                </p:childTnLst>
                              </p:cTn>
                            </p:par>
                            <p:par>
                              <p:cTn id="66" fill="hold">
                                <p:stCondLst>
                                  <p:cond delay="4150"/>
                                </p:stCondLst>
                                <p:childTnLst>
                                  <p:par>
                                    <p:cTn id="67" presetID="17" presetClass="entr" presetSubtype="1" fill="hold" grpId="0" nodeType="afterEffect">
                                      <p:stCondLst>
                                        <p:cond delay="0"/>
                                      </p:stCondLst>
                                      <p:iterate type="lt">
                                        <p:tmPct val="40000"/>
                                      </p:iterate>
                                      <p:childTnLst>
                                        <p:set>
                                          <p:cBhvr>
                                            <p:cTn id="68" dur="1" fill="hold">
                                              <p:stCondLst>
                                                <p:cond delay="0"/>
                                              </p:stCondLst>
                                            </p:cTn>
                                            <p:tgtEl>
                                              <p:spTgt spid="26"/>
                                            </p:tgtEl>
                                            <p:attrNameLst>
                                              <p:attrName>style.visibility</p:attrName>
                                            </p:attrNameLst>
                                          </p:cBhvr>
                                          <p:to>
                                            <p:strVal val="visible"/>
                                          </p:to>
                                        </p:set>
                                        <p:anim calcmode="lin" valueType="num">
                                          <p:cBhvr>
                                            <p:cTn id="69" dur="250" fill="hold"/>
                                            <p:tgtEl>
                                              <p:spTgt spid="26"/>
                                            </p:tgtEl>
                                            <p:attrNameLst>
                                              <p:attrName>ppt_x</p:attrName>
                                            </p:attrNameLst>
                                          </p:cBhvr>
                                          <p:tavLst>
                                            <p:tav tm="0">
                                              <p:val>
                                                <p:strVal val="#ppt_x"/>
                                              </p:val>
                                            </p:tav>
                                            <p:tav tm="100000">
                                              <p:val>
                                                <p:strVal val="#ppt_x"/>
                                              </p:val>
                                            </p:tav>
                                          </p:tavLst>
                                        </p:anim>
                                        <p:anim calcmode="lin" valueType="num">
                                          <p:cBhvr>
                                            <p:cTn id="70" dur="250" fill="hold"/>
                                            <p:tgtEl>
                                              <p:spTgt spid="26"/>
                                            </p:tgtEl>
                                            <p:attrNameLst>
                                              <p:attrName>ppt_y</p:attrName>
                                            </p:attrNameLst>
                                          </p:cBhvr>
                                          <p:tavLst>
                                            <p:tav tm="0">
                                              <p:val>
                                                <p:strVal val="#ppt_y-#ppt_h/2"/>
                                              </p:val>
                                            </p:tav>
                                            <p:tav tm="100000">
                                              <p:val>
                                                <p:strVal val="#ppt_y"/>
                                              </p:val>
                                            </p:tav>
                                          </p:tavLst>
                                        </p:anim>
                                        <p:anim calcmode="lin" valueType="num">
                                          <p:cBhvr>
                                            <p:cTn id="71" dur="250" fill="hold"/>
                                            <p:tgtEl>
                                              <p:spTgt spid="26"/>
                                            </p:tgtEl>
                                            <p:attrNameLst>
                                              <p:attrName>ppt_w</p:attrName>
                                            </p:attrNameLst>
                                          </p:cBhvr>
                                          <p:tavLst>
                                            <p:tav tm="0">
                                              <p:val>
                                                <p:strVal val="#ppt_w"/>
                                              </p:val>
                                            </p:tav>
                                            <p:tav tm="100000">
                                              <p:val>
                                                <p:strVal val="#ppt_w"/>
                                              </p:val>
                                            </p:tav>
                                          </p:tavLst>
                                        </p:anim>
                                        <p:anim calcmode="lin" valueType="num">
                                          <p:cBhvr>
                                            <p:cTn id="72" dur="250" fill="hold"/>
                                            <p:tgtEl>
                                              <p:spTgt spid="26"/>
                                            </p:tgtEl>
                                            <p:attrNameLst>
                                              <p:attrName>ppt_h</p:attrName>
                                            </p:attrNameLst>
                                          </p:cBhvr>
                                          <p:tavLst>
                                            <p:tav tm="0">
                                              <p:val>
                                                <p:fltVal val="0"/>
                                              </p:val>
                                            </p:tav>
                                            <p:tav tm="100000">
                                              <p:val>
                                                <p:strVal val="#ppt_h"/>
                                              </p:val>
                                            </p:tav>
                                          </p:tavLst>
                                        </p:anim>
                                      </p:childTnLst>
                                    </p:cTn>
                                  </p:par>
                                  <p:par>
                                    <p:cTn id="73" presetID="17" presetClass="entr" presetSubtype="1" fill="hold" grpId="0" nodeType="withEffect">
                                      <p:stCondLst>
                                        <p:cond delay="200"/>
                                      </p:stCondLst>
                                      <p:iterate type="lt">
                                        <p:tmPct val="40000"/>
                                      </p:iterate>
                                      <p:childTnLst>
                                        <p:set>
                                          <p:cBhvr>
                                            <p:cTn id="74" dur="1" fill="hold">
                                              <p:stCondLst>
                                                <p:cond delay="0"/>
                                              </p:stCondLst>
                                            </p:cTn>
                                            <p:tgtEl>
                                              <p:spTgt spid="24"/>
                                            </p:tgtEl>
                                            <p:attrNameLst>
                                              <p:attrName>style.visibility</p:attrName>
                                            </p:attrNameLst>
                                          </p:cBhvr>
                                          <p:to>
                                            <p:strVal val="visible"/>
                                          </p:to>
                                        </p:set>
                                        <p:anim calcmode="lin" valueType="num">
                                          <p:cBhvr>
                                            <p:cTn id="75" dur="250" fill="hold"/>
                                            <p:tgtEl>
                                              <p:spTgt spid="24"/>
                                            </p:tgtEl>
                                            <p:attrNameLst>
                                              <p:attrName>ppt_x</p:attrName>
                                            </p:attrNameLst>
                                          </p:cBhvr>
                                          <p:tavLst>
                                            <p:tav tm="0">
                                              <p:val>
                                                <p:strVal val="#ppt_x"/>
                                              </p:val>
                                            </p:tav>
                                            <p:tav tm="100000">
                                              <p:val>
                                                <p:strVal val="#ppt_x"/>
                                              </p:val>
                                            </p:tav>
                                          </p:tavLst>
                                        </p:anim>
                                        <p:anim calcmode="lin" valueType="num">
                                          <p:cBhvr>
                                            <p:cTn id="76" dur="250" fill="hold"/>
                                            <p:tgtEl>
                                              <p:spTgt spid="24"/>
                                            </p:tgtEl>
                                            <p:attrNameLst>
                                              <p:attrName>ppt_y</p:attrName>
                                            </p:attrNameLst>
                                          </p:cBhvr>
                                          <p:tavLst>
                                            <p:tav tm="0">
                                              <p:val>
                                                <p:strVal val="#ppt_y-#ppt_h/2"/>
                                              </p:val>
                                            </p:tav>
                                            <p:tav tm="100000">
                                              <p:val>
                                                <p:strVal val="#ppt_y"/>
                                              </p:val>
                                            </p:tav>
                                          </p:tavLst>
                                        </p:anim>
                                        <p:anim calcmode="lin" valueType="num">
                                          <p:cBhvr>
                                            <p:cTn id="77" dur="250" fill="hold"/>
                                            <p:tgtEl>
                                              <p:spTgt spid="24"/>
                                            </p:tgtEl>
                                            <p:attrNameLst>
                                              <p:attrName>ppt_w</p:attrName>
                                            </p:attrNameLst>
                                          </p:cBhvr>
                                          <p:tavLst>
                                            <p:tav tm="0">
                                              <p:val>
                                                <p:strVal val="#ppt_w"/>
                                              </p:val>
                                            </p:tav>
                                            <p:tav tm="100000">
                                              <p:val>
                                                <p:strVal val="#ppt_w"/>
                                              </p:val>
                                            </p:tav>
                                          </p:tavLst>
                                        </p:anim>
                                        <p:anim calcmode="lin" valueType="num">
                                          <p:cBhvr>
                                            <p:cTn id="78" dur="250" fill="hold"/>
                                            <p:tgtEl>
                                              <p:spTgt spid="24"/>
                                            </p:tgtEl>
                                            <p:attrNameLst>
                                              <p:attrName>ppt_h</p:attrName>
                                            </p:attrNameLst>
                                          </p:cBhvr>
                                          <p:tavLst>
                                            <p:tav tm="0">
                                              <p:val>
                                                <p:fltVal val="0"/>
                                              </p:val>
                                            </p:tav>
                                            <p:tav tm="100000">
                                              <p:val>
                                                <p:strVal val="#ppt_h"/>
                                              </p:val>
                                            </p:tav>
                                          </p:tavLst>
                                        </p:anim>
                                      </p:childTnLst>
                                    </p:cTn>
                                  </p:par>
                                  <p:par>
                                    <p:cTn id="79" presetID="17" presetClass="entr" presetSubtype="1" fill="hold" grpId="0" nodeType="withEffect">
                                      <p:stCondLst>
                                        <p:cond delay="400"/>
                                      </p:stCondLst>
                                      <p:iterate type="lt">
                                        <p:tmPct val="40000"/>
                                      </p:iterate>
                                      <p:childTnLst>
                                        <p:set>
                                          <p:cBhvr>
                                            <p:cTn id="80" dur="1" fill="hold">
                                              <p:stCondLst>
                                                <p:cond delay="0"/>
                                              </p:stCondLst>
                                            </p:cTn>
                                            <p:tgtEl>
                                              <p:spTgt spid="22"/>
                                            </p:tgtEl>
                                            <p:attrNameLst>
                                              <p:attrName>style.visibility</p:attrName>
                                            </p:attrNameLst>
                                          </p:cBhvr>
                                          <p:to>
                                            <p:strVal val="visible"/>
                                          </p:to>
                                        </p:set>
                                        <p:anim calcmode="lin" valueType="num">
                                          <p:cBhvr>
                                            <p:cTn id="81" dur="250" fill="hold"/>
                                            <p:tgtEl>
                                              <p:spTgt spid="22"/>
                                            </p:tgtEl>
                                            <p:attrNameLst>
                                              <p:attrName>ppt_x</p:attrName>
                                            </p:attrNameLst>
                                          </p:cBhvr>
                                          <p:tavLst>
                                            <p:tav tm="0">
                                              <p:val>
                                                <p:strVal val="#ppt_x"/>
                                              </p:val>
                                            </p:tav>
                                            <p:tav tm="100000">
                                              <p:val>
                                                <p:strVal val="#ppt_x"/>
                                              </p:val>
                                            </p:tav>
                                          </p:tavLst>
                                        </p:anim>
                                        <p:anim calcmode="lin" valueType="num">
                                          <p:cBhvr>
                                            <p:cTn id="82" dur="250" fill="hold"/>
                                            <p:tgtEl>
                                              <p:spTgt spid="22"/>
                                            </p:tgtEl>
                                            <p:attrNameLst>
                                              <p:attrName>ppt_y</p:attrName>
                                            </p:attrNameLst>
                                          </p:cBhvr>
                                          <p:tavLst>
                                            <p:tav tm="0">
                                              <p:val>
                                                <p:strVal val="#ppt_y-#ppt_h/2"/>
                                              </p:val>
                                            </p:tav>
                                            <p:tav tm="100000">
                                              <p:val>
                                                <p:strVal val="#ppt_y"/>
                                              </p:val>
                                            </p:tav>
                                          </p:tavLst>
                                        </p:anim>
                                        <p:anim calcmode="lin" valueType="num">
                                          <p:cBhvr>
                                            <p:cTn id="83" dur="250" fill="hold"/>
                                            <p:tgtEl>
                                              <p:spTgt spid="22"/>
                                            </p:tgtEl>
                                            <p:attrNameLst>
                                              <p:attrName>ppt_w</p:attrName>
                                            </p:attrNameLst>
                                          </p:cBhvr>
                                          <p:tavLst>
                                            <p:tav tm="0">
                                              <p:val>
                                                <p:strVal val="#ppt_w"/>
                                              </p:val>
                                            </p:tav>
                                            <p:tav tm="100000">
                                              <p:val>
                                                <p:strVal val="#ppt_w"/>
                                              </p:val>
                                            </p:tav>
                                          </p:tavLst>
                                        </p:anim>
                                        <p:anim calcmode="lin" valueType="num">
                                          <p:cBhvr>
                                            <p:cTn id="84" dur="250" fill="hold"/>
                                            <p:tgtEl>
                                              <p:spTgt spid="22"/>
                                            </p:tgtEl>
                                            <p:attrNameLst>
                                              <p:attrName>ppt_h</p:attrName>
                                            </p:attrNameLst>
                                          </p:cBhvr>
                                          <p:tavLst>
                                            <p:tav tm="0">
                                              <p:val>
                                                <p:fltVal val="0"/>
                                              </p:val>
                                            </p:tav>
                                            <p:tav tm="100000">
                                              <p:val>
                                                <p:strVal val="#ppt_h"/>
                                              </p:val>
                                            </p:tav>
                                          </p:tavLst>
                                        </p:anim>
                                      </p:childTnLst>
                                    </p:cTn>
                                  </p:par>
                                  <p:par>
                                    <p:cTn id="85" presetID="17" presetClass="entr" presetSubtype="1" fill="hold" grpId="0" nodeType="withEffect">
                                      <p:stCondLst>
                                        <p:cond delay="600"/>
                                      </p:stCondLst>
                                      <p:iterate type="lt">
                                        <p:tmPct val="40000"/>
                                      </p:iterate>
                                      <p:childTnLst>
                                        <p:set>
                                          <p:cBhvr>
                                            <p:cTn id="86" dur="1" fill="hold">
                                              <p:stCondLst>
                                                <p:cond delay="0"/>
                                              </p:stCondLst>
                                            </p:cTn>
                                            <p:tgtEl>
                                              <p:spTgt spid="20"/>
                                            </p:tgtEl>
                                            <p:attrNameLst>
                                              <p:attrName>style.visibility</p:attrName>
                                            </p:attrNameLst>
                                          </p:cBhvr>
                                          <p:to>
                                            <p:strVal val="visible"/>
                                          </p:to>
                                        </p:set>
                                        <p:anim calcmode="lin" valueType="num">
                                          <p:cBhvr>
                                            <p:cTn id="87" dur="250" fill="hold"/>
                                            <p:tgtEl>
                                              <p:spTgt spid="20"/>
                                            </p:tgtEl>
                                            <p:attrNameLst>
                                              <p:attrName>ppt_x</p:attrName>
                                            </p:attrNameLst>
                                          </p:cBhvr>
                                          <p:tavLst>
                                            <p:tav tm="0">
                                              <p:val>
                                                <p:strVal val="#ppt_x"/>
                                              </p:val>
                                            </p:tav>
                                            <p:tav tm="100000">
                                              <p:val>
                                                <p:strVal val="#ppt_x"/>
                                              </p:val>
                                            </p:tav>
                                          </p:tavLst>
                                        </p:anim>
                                        <p:anim calcmode="lin" valueType="num">
                                          <p:cBhvr>
                                            <p:cTn id="88" dur="250" fill="hold"/>
                                            <p:tgtEl>
                                              <p:spTgt spid="20"/>
                                            </p:tgtEl>
                                            <p:attrNameLst>
                                              <p:attrName>ppt_y</p:attrName>
                                            </p:attrNameLst>
                                          </p:cBhvr>
                                          <p:tavLst>
                                            <p:tav tm="0">
                                              <p:val>
                                                <p:strVal val="#ppt_y-#ppt_h/2"/>
                                              </p:val>
                                            </p:tav>
                                            <p:tav tm="100000">
                                              <p:val>
                                                <p:strVal val="#ppt_y"/>
                                              </p:val>
                                            </p:tav>
                                          </p:tavLst>
                                        </p:anim>
                                        <p:anim calcmode="lin" valueType="num">
                                          <p:cBhvr>
                                            <p:cTn id="89" dur="250" fill="hold"/>
                                            <p:tgtEl>
                                              <p:spTgt spid="20"/>
                                            </p:tgtEl>
                                            <p:attrNameLst>
                                              <p:attrName>ppt_w</p:attrName>
                                            </p:attrNameLst>
                                          </p:cBhvr>
                                          <p:tavLst>
                                            <p:tav tm="0">
                                              <p:val>
                                                <p:strVal val="#ppt_w"/>
                                              </p:val>
                                            </p:tav>
                                            <p:tav tm="100000">
                                              <p:val>
                                                <p:strVal val="#ppt_w"/>
                                              </p:val>
                                            </p:tav>
                                          </p:tavLst>
                                        </p:anim>
                                        <p:anim calcmode="lin" valueType="num">
                                          <p:cBhvr>
                                            <p:cTn id="90" dur="250" fill="hold"/>
                                            <p:tgtEl>
                                              <p:spTgt spid="20"/>
                                            </p:tgtEl>
                                            <p:attrNameLst>
                                              <p:attrName>ppt_h</p:attrName>
                                            </p:attrNameLst>
                                          </p:cBhvr>
                                          <p:tavLst>
                                            <p:tav tm="0">
                                              <p:val>
                                                <p:fltVal val="0"/>
                                              </p:val>
                                            </p:tav>
                                            <p:tav tm="100000">
                                              <p:val>
                                                <p:strVal val="#ppt_h"/>
                                              </p:val>
                                            </p:tav>
                                          </p:tavLst>
                                        </p:anim>
                                      </p:childTnLst>
                                    </p:cTn>
                                  </p:par>
                                  <p:par>
                                    <p:cTn id="91" presetID="17" presetClass="entr" presetSubtype="1" fill="hold" grpId="0" nodeType="withEffect">
                                      <p:stCondLst>
                                        <p:cond delay="800"/>
                                      </p:stCondLst>
                                      <p:iterate type="lt">
                                        <p:tmPct val="40000"/>
                                      </p:iterate>
                                      <p:childTnLst>
                                        <p:set>
                                          <p:cBhvr>
                                            <p:cTn id="92" dur="1" fill="hold">
                                              <p:stCondLst>
                                                <p:cond delay="0"/>
                                              </p:stCondLst>
                                            </p:cTn>
                                            <p:tgtEl>
                                              <p:spTgt spid="18"/>
                                            </p:tgtEl>
                                            <p:attrNameLst>
                                              <p:attrName>style.visibility</p:attrName>
                                            </p:attrNameLst>
                                          </p:cBhvr>
                                          <p:to>
                                            <p:strVal val="visible"/>
                                          </p:to>
                                        </p:set>
                                        <p:anim calcmode="lin" valueType="num">
                                          <p:cBhvr>
                                            <p:cTn id="93" dur="250" fill="hold"/>
                                            <p:tgtEl>
                                              <p:spTgt spid="18"/>
                                            </p:tgtEl>
                                            <p:attrNameLst>
                                              <p:attrName>ppt_x</p:attrName>
                                            </p:attrNameLst>
                                          </p:cBhvr>
                                          <p:tavLst>
                                            <p:tav tm="0">
                                              <p:val>
                                                <p:strVal val="#ppt_x"/>
                                              </p:val>
                                            </p:tav>
                                            <p:tav tm="100000">
                                              <p:val>
                                                <p:strVal val="#ppt_x"/>
                                              </p:val>
                                            </p:tav>
                                          </p:tavLst>
                                        </p:anim>
                                        <p:anim calcmode="lin" valueType="num">
                                          <p:cBhvr>
                                            <p:cTn id="94" dur="250" fill="hold"/>
                                            <p:tgtEl>
                                              <p:spTgt spid="18"/>
                                            </p:tgtEl>
                                            <p:attrNameLst>
                                              <p:attrName>ppt_y</p:attrName>
                                            </p:attrNameLst>
                                          </p:cBhvr>
                                          <p:tavLst>
                                            <p:tav tm="0">
                                              <p:val>
                                                <p:strVal val="#ppt_y-#ppt_h/2"/>
                                              </p:val>
                                            </p:tav>
                                            <p:tav tm="100000">
                                              <p:val>
                                                <p:strVal val="#ppt_y"/>
                                              </p:val>
                                            </p:tav>
                                          </p:tavLst>
                                        </p:anim>
                                        <p:anim calcmode="lin" valueType="num">
                                          <p:cBhvr>
                                            <p:cTn id="95" dur="250" fill="hold"/>
                                            <p:tgtEl>
                                              <p:spTgt spid="18"/>
                                            </p:tgtEl>
                                            <p:attrNameLst>
                                              <p:attrName>ppt_w</p:attrName>
                                            </p:attrNameLst>
                                          </p:cBhvr>
                                          <p:tavLst>
                                            <p:tav tm="0">
                                              <p:val>
                                                <p:strVal val="#ppt_w"/>
                                              </p:val>
                                            </p:tav>
                                            <p:tav tm="100000">
                                              <p:val>
                                                <p:strVal val="#ppt_w"/>
                                              </p:val>
                                            </p:tav>
                                          </p:tavLst>
                                        </p:anim>
                                        <p:anim calcmode="lin" valueType="num">
                                          <p:cBhvr>
                                            <p:cTn id="96" dur="250" fill="hold"/>
                                            <p:tgtEl>
                                              <p:spTgt spid="18"/>
                                            </p:tgtEl>
                                            <p:attrNameLst>
                                              <p:attrName>ppt_h</p:attrName>
                                            </p:attrNameLst>
                                          </p:cBhvr>
                                          <p:tavLst>
                                            <p:tav tm="0">
                                              <p:val>
                                                <p:fltVal val="0"/>
                                              </p:val>
                                            </p:tav>
                                            <p:tav tm="100000">
                                              <p:val>
                                                <p:strVal val="#ppt_h"/>
                                              </p:val>
                                            </p:tav>
                                          </p:tavLst>
                                        </p:anim>
                                      </p:childTnLst>
                                    </p:cTn>
                                  </p:par>
                                </p:childTnLst>
                              </p:cTn>
                            </p:par>
                            <p:par>
                              <p:cTn id="97" fill="hold">
                                <p:stCondLst>
                                  <p:cond delay="5500"/>
                                </p:stCondLst>
                                <p:childTnLst>
                                  <p:par>
                                    <p:cTn id="98" presetID="22" presetClass="entr" presetSubtype="8" fill="hold" grpId="0" nodeType="after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wipe(left)">
                                          <p:cBhvr>
                                            <p:cTn id="100" dur="500"/>
                                            <p:tgtEl>
                                              <p:spTgt spid="25"/>
                                            </p:tgtEl>
                                          </p:cBhvr>
                                        </p:animEffect>
                                      </p:childTnLst>
                                    </p:cTn>
                                  </p:par>
                                  <p:par>
                                    <p:cTn id="101" presetID="22" presetClass="entr" presetSubtype="8" fill="hold" grpId="0" nodeType="withEffect">
                                      <p:stCondLst>
                                        <p:cond delay="200"/>
                                      </p:stCondLst>
                                      <p:childTnLst>
                                        <p:set>
                                          <p:cBhvr>
                                            <p:cTn id="102" dur="1" fill="hold">
                                              <p:stCondLst>
                                                <p:cond delay="0"/>
                                              </p:stCondLst>
                                            </p:cTn>
                                            <p:tgtEl>
                                              <p:spTgt spid="23"/>
                                            </p:tgtEl>
                                            <p:attrNameLst>
                                              <p:attrName>style.visibility</p:attrName>
                                            </p:attrNameLst>
                                          </p:cBhvr>
                                          <p:to>
                                            <p:strVal val="visible"/>
                                          </p:to>
                                        </p:set>
                                        <p:animEffect transition="in" filter="wipe(left)">
                                          <p:cBhvr>
                                            <p:cTn id="103" dur="500"/>
                                            <p:tgtEl>
                                              <p:spTgt spid="23"/>
                                            </p:tgtEl>
                                          </p:cBhvr>
                                        </p:animEffect>
                                      </p:childTnLst>
                                    </p:cTn>
                                  </p:par>
                                  <p:par>
                                    <p:cTn id="104" presetID="22" presetClass="entr" presetSubtype="8" fill="hold" grpId="0" nodeType="withEffect">
                                      <p:stCondLst>
                                        <p:cond delay="400"/>
                                      </p:stCondLst>
                                      <p:childTnLst>
                                        <p:set>
                                          <p:cBhvr>
                                            <p:cTn id="105" dur="1" fill="hold">
                                              <p:stCondLst>
                                                <p:cond delay="0"/>
                                              </p:stCondLst>
                                            </p:cTn>
                                            <p:tgtEl>
                                              <p:spTgt spid="21"/>
                                            </p:tgtEl>
                                            <p:attrNameLst>
                                              <p:attrName>style.visibility</p:attrName>
                                            </p:attrNameLst>
                                          </p:cBhvr>
                                          <p:to>
                                            <p:strVal val="visible"/>
                                          </p:to>
                                        </p:set>
                                        <p:animEffect transition="in" filter="wipe(left)">
                                          <p:cBhvr>
                                            <p:cTn id="106" dur="500"/>
                                            <p:tgtEl>
                                              <p:spTgt spid="21"/>
                                            </p:tgtEl>
                                          </p:cBhvr>
                                        </p:animEffect>
                                      </p:childTnLst>
                                    </p:cTn>
                                  </p:par>
                                  <p:par>
                                    <p:cTn id="107" presetID="22" presetClass="entr" presetSubtype="8" fill="hold" grpId="0" nodeType="withEffect">
                                      <p:stCondLst>
                                        <p:cond delay="600"/>
                                      </p:stCondLst>
                                      <p:childTnLst>
                                        <p:set>
                                          <p:cBhvr>
                                            <p:cTn id="108" dur="1" fill="hold">
                                              <p:stCondLst>
                                                <p:cond delay="0"/>
                                              </p:stCondLst>
                                            </p:cTn>
                                            <p:tgtEl>
                                              <p:spTgt spid="19"/>
                                            </p:tgtEl>
                                            <p:attrNameLst>
                                              <p:attrName>style.visibility</p:attrName>
                                            </p:attrNameLst>
                                          </p:cBhvr>
                                          <p:to>
                                            <p:strVal val="visible"/>
                                          </p:to>
                                        </p:set>
                                        <p:animEffect transition="in" filter="wipe(left)">
                                          <p:cBhvr>
                                            <p:cTn id="109" dur="500"/>
                                            <p:tgtEl>
                                              <p:spTgt spid="19"/>
                                            </p:tgtEl>
                                          </p:cBhvr>
                                        </p:animEffect>
                                      </p:childTnLst>
                                    </p:cTn>
                                  </p:par>
                                  <p:par>
                                    <p:cTn id="110" presetID="22" presetClass="entr" presetSubtype="8" fill="hold" grpId="0" nodeType="withEffect">
                                      <p:stCondLst>
                                        <p:cond delay="800"/>
                                      </p:stCondLst>
                                      <p:childTnLst>
                                        <p:set>
                                          <p:cBhvr>
                                            <p:cTn id="111" dur="1" fill="hold">
                                              <p:stCondLst>
                                                <p:cond delay="0"/>
                                              </p:stCondLst>
                                            </p:cTn>
                                            <p:tgtEl>
                                              <p:spTgt spid="17"/>
                                            </p:tgtEl>
                                            <p:attrNameLst>
                                              <p:attrName>style.visibility</p:attrName>
                                            </p:attrNameLst>
                                          </p:cBhvr>
                                          <p:to>
                                            <p:strVal val="visible"/>
                                          </p:to>
                                        </p:set>
                                        <p:animEffect transition="in" filter="wipe(left)">
                                          <p:cBhvr>
                                            <p:cTn id="1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7" grpId="0" animBg="1"/>
          <p:bldP spid="8" grpId="0" animBg="1"/>
          <p:bldP spid="9" grpId="0" animBg="1"/>
          <p:bldP spid="10" grpId="0" animBg="1"/>
          <p:bldP spid="11" grpId="0" animBg="1"/>
          <p:bldP spid="17" grpId="0"/>
          <p:bldP spid="18" grpId="0"/>
          <p:bldP spid="19" grpId="0"/>
          <p:bldP spid="20" grpId="0"/>
          <p:bldP spid="21" grpId="0"/>
          <p:bldP spid="22" grpId="0"/>
          <p:bldP spid="23" grpId="0"/>
          <p:bldP spid="24"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850"/>
                                </p:stCondLst>
                                <p:childTnLst>
                                  <p:par>
                                    <p:cTn id="30" presetID="2" presetClass="entr" presetSubtype="1"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1000" fill="hold"/>
                                            <p:tgtEl>
                                              <p:spTgt spid="11"/>
                                            </p:tgtEl>
                                            <p:attrNameLst>
                                              <p:attrName>ppt_x</p:attrName>
                                            </p:attrNameLst>
                                          </p:cBhvr>
                                          <p:tavLst>
                                            <p:tav tm="0">
                                              <p:val>
                                                <p:strVal val="#ppt_x"/>
                                              </p:val>
                                            </p:tav>
                                            <p:tav tm="100000">
                                              <p:val>
                                                <p:strVal val="#ppt_x"/>
                                              </p:val>
                                            </p:tav>
                                          </p:tavLst>
                                        </p:anim>
                                        <p:anim calcmode="lin" valueType="num">
                                          <p:cBhvr additive="base">
                                            <p:cTn id="33" dur="1000" fill="hold"/>
                                            <p:tgtEl>
                                              <p:spTgt spid="11"/>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20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1000" fill="hold"/>
                                            <p:tgtEl>
                                              <p:spTgt spid="7"/>
                                            </p:tgtEl>
                                            <p:attrNameLst>
                                              <p:attrName>ppt_x</p:attrName>
                                            </p:attrNameLst>
                                          </p:cBhvr>
                                          <p:tavLst>
                                            <p:tav tm="0">
                                              <p:val>
                                                <p:strVal val="#ppt_x"/>
                                              </p:val>
                                            </p:tav>
                                            <p:tav tm="100000">
                                              <p:val>
                                                <p:strVal val="#ppt_x"/>
                                              </p:val>
                                            </p:tav>
                                          </p:tavLst>
                                        </p:anim>
                                        <p:anim calcmode="lin" valueType="num">
                                          <p:cBhvr additive="base">
                                            <p:cTn id="37" dur="1000" fill="hold"/>
                                            <p:tgtEl>
                                              <p:spTgt spid="7"/>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40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1000" fill="hold"/>
                                            <p:tgtEl>
                                              <p:spTgt spid="10"/>
                                            </p:tgtEl>
                                            <p:attrNameLst>
                                              <p:attrName>ppt_x</p:attrName>
                                            </p:attrNameLst>
                                          </p:cBhvr>
                                          <p:tavLst>
                                            <p:tav tm="0">
                                              <p:val>
                                                <p:strVal val="#ppt_x"/>
                                              </p:val>
                                            </p:tav>
                                            <p:tav tm="100000">
                                              <p:val>
                                                <p:strVal val="#ppt_x"/>
                                              </p:val>
                                            </p:tav>
                                          </p:tavLst>
                                        </p:anim>
                                        <p:anim calcmode="lin" valueType="num">
                                          <p:cBhvr additive="base">
                                            <p:cTn id="41" dur="1000" fill="hold"/>
                                            <p:tgtEl>
                                              <p:spTgt spid="10"/>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60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1000" fill="hold"/>
                                            <p:tgtEl>
                                              <p:spTgt spid="8"/>
                                            </p:tgtEl>
                                            <p:attrNameLst>
                                              <p:attrName>ppt_x</p:attrName>
                                            </p:attrNameLst>
                                          </p:cBhvr>
                                          <p:tavLst>
                                            <p:tav tm="0">
                                              <p:val>
                                                <p:strVal val="#ppt_x"/>
                                              </p:val>
                                            </p:tav>
                                            <p:tav tm="100000">
                                              <p:val>
                                                <p:strVal val="#ppt_x"/>
                                              </p:val>
                                            </p:tav>
                                          </p:tavLst>
                                        </p:anim>
                                        <p:anim calcmode="lin" valueType="num">
                                          <p:cBhvr additive="base">
                                            <p:cTn id="45" dur="1000" fill="hold"/>
                                            <p:tgtEl>
                                              <p:spTgt spid="8"/>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80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1000" fill="hold"/>
                                            <p:tgtEl>
                                              <p:spTgt spid="9"/>
                                            </p:tgtEl>
                                            <p:attrNameLst>
                                              <p:attrName>ppt_x</p:attrName>
                                            </p:attrNameLst>
                                          </p:cBhvr>
                                          <p:tavLst>
                                            <p:tav tm="0">
                                              <p:val>
                                                <p:strVal val="#ppt_x"/>
                                              </p:val>
                                            </p:tav>
                                            <p:tav tm="100000">
                                              <p:val>
                                                <p:strVal val="#ppt_x"/>
                                              </p:val>
                                            </p:tav>
                                          </p:tavLst>
                                        </p:anim>
                                        <p:anim calcmode="lin" valueType="num">
                                          <p:cBhvr additive="base">
                                            <p:cTn id="49" dur="1000" fill="hold"/>
                                            <p:tgtEl>
                                              <p:spTgt spid="9"/>
                                            </p:tgtEl>
                                            <p:attrNameLst>
                                              <p:attrName>ppt_y</p:attrName>
                                            </p:attrNameLst>
                                          </p:cBhvr>
                                          <p:tavLst>
                                            <p:tav tm="0">
                                              <p:val>
                                                <p:strVal val="0-#ppt_h/2"/>
                                              </p:val>
                                            </p:tav>
                                            <p:tav tm="100000">
                                              <p:val>
                                                <p:strVal val="#ppt_y"/>
                                              </p:val>
                                            </p:tav>
                                          </p:tavLst>
                                        </p:anim>
                                      </p:childTnLst>
                                    </p:cTn>
                                  </p:par>
                                </p:childTnLst>
                              </p:cTn>
                            </p:par>
                            <p:par>
                              <p:cTn id="50" fill="hold">
                                <p:stCondLst>
                                  <p:cond delay="3650"/>
                                </p:stCondLst>
                                <p:childTnLst>
                                  <p:par>
                                    <p:cTn id="51" presetID="22" presetClass="entr" presetSubtype="8" fill="hold"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500"/>
                                            <p:tgtEl>
                                              <p:spTgt spid="12"/>
                                            </p:tgtEl>
                                          </p:cBhvr>
                                        </p:animEffect>
                                      </p:childTnLst>
                                    </p:cTn>
                                  </p:par>
                                  <p:par>
                                    <p:cTn id="54" presetID="22" presetClass="entr" presetSubtype="8" fill="hold"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left)">
                                          <p:cBhvr>
                                            <p:cTn id="56" dur="500"/>
                                            <p:tgtEl>
                                              <p:spTgt spid="13"/>
                                            </p:tgtEl>
                                          </p:cBhvr>
                                        </p:animEffect>
                                      </p:childTnLst>
                                    </p:cTn>
                                  </p:par>
                                  <p:par>
                                    <p:cTn id="57" presetID="22" presetClass="entr" presetSubtype="8" fill="hold"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left)">
                                          <p:cBhvr>
                                            <p:cTn id="59" dur="500"/>
                                            <p:tgtEl>
                                              <p:spTgt spid="14"/>
                                            </p:tgtEl>
                                          </p:cBhvr>
                                        </p:animEffect>
                                      </p:childTnLst>
                                    </p:cTn>
                                  </p:par>
                                  <p:par>
                                    <p:cTn id="60" presetID="22" presetClass="entr" presetSubtype="8" fill="hold"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par>
                                    <p:cTn id="63" presetID="22" presetClass="entr" presetSubtype="8" fill="hold" nodeType="with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wipe(left)">
                                          <p:cBhvr>
                                            <p:cTn id="65" dur="500"/>
                                            <p:tgtEl>
                                              <p:spTgt spid="16"/>
                                            </p:tgtEl>
                                          </p:cBhvr>
                                        </p:animEffect>
                                      </p:childTnLst>
                                    </p:cTn>
                                  </p:par>
                                </p:childTnLst>
                              </p:cTn>
                            </p:par>
                            <p:par>
                              <p:cTn id="66" fill="hold">
                                <p:stCondLst>
                                  <p:cond delay="4150"/>
                                </p:stCondLst>
                                <p:childTnLst>
                                  <p:par>
                                    <p:cTn id="67" presetID="17" presetClass="entr" presetSubtype="1" fill="hold" grpId="0" nodeType="afterEffect">
                                      <p:stCondLst>
                                        <p:cond delay="0"/>
                                      </p:stCondLst>
                                      <p:iterate type="lt">
                                        <p:tmPct val="40000"/>
                                      </p:iterate>
                                      <p:childTnLst>
                                        <p:set>
                                          <p:cBhvr>
                                            <p:cTn id="68" dur="1" fill="hold">
                                              <p:stCondLst>
                                                <p:cond delay="0"/>
                                              </p:stCondLst>
                                            </p:cTn>
                                            <p:tgtEl>
                                              <p:spTgt spid="26"/>
                                            </p:tgtEl>
                                            <p:attrNameLst>
                                              <p:attrName>style.visibility</p:attrName>
                                            </p:attrNameLst>
                                          </p:cBhvr>
                                          <p:to>
                                            <p:strVal val="visible"/>
                                          </p:to>
                                        </p:set>
                                        <p:anim calcmode="lin" valueType="num">
                                          <p:cBhvr>
                                            <p:cTn id="69" dur="250" fill="hold"/>
                                            <p:tgtEl>
                                              <p:spTgt spid="26"/>
                                            </p:tgtEl>
                                            <p:attrNameLst>
                                              <p:attrName>ppt_x</p:attrName>
                                            </p:attrNameLst>
                                          </p:cBhvr>
                                          <p:tavLst>
                                            <p:tav tm="0">
                                              <p:val>
                                                <p:strVal val="#ppt_x"/>
                                              </p:val>
                                            </p:tav>
                                            <p:tav tm="100000">
                                              <p:val>
                                                <p:strVal val="#ppt_x"/>
                                              </p:val>
                                            </p:tav>
                                          </p:tavLst>
                                        </p:anim>
                                        <p:anim calcmode="lin" valueType="num">
                                          <p:cBhvr>
                                            <p:cTn id="70" dur="250" fill="hold"/>
                                            <p:tgtEl>
                                              <p:spTgt spid="26"/>
                                            </p:tgtEl>
                                            <p:attrNameLst>
                                              <p:attrName>ppt_y</p:attrName>
                                            </p:attrNameLst>
                                          </p:cBhvr>
                                          <p:tavLst>
                                            <p:tav tm="0">
                                              <p:val>
                                                <p:strVal val="#ppt_y-#ppt_h/2"/>
                                              </p:val>
                                            </p:tav>
                                            <p:tav tm="100000">
                                              <p:val>
                                                <p:strVal val="#ppt_y"/>
                                              </p:val>
                                            </p:tav>
                                          </p:tavLst>
                                        </p:anim>
                                        <p:anim calcmode="lin" valueType="num">
                                          <p:cBhvr>
                                            <p:cTn id="71" dur="250" fill="hold"/>
                                            <p:tgtEl>
                                              <p:spTgt spid="26"/>
                                            </p:tgtEl>
                                            <p:attrNameLst>
                                              <p:attrName>ppt_w</p:attrName>
                                            </p:attrNameLst>
                                          </p:cBhvr>
                                          <p:tavLst>
                                            <p:tav tm="0">
                                              <p:val>
                                                <p:strVal val="#ppt_w"/>
                                              </p:val>
                                            </p:tav>
                                            <p:tav tm="100000">
                                              <p:val>
                                                <p:strVal val="#ppt_w"/>
                                              </p:val>
                                            </p:tav>
                                          </p:tavLst>
                                        </p:anim>
                                        <p:anim calcmode="lin" valueType="num">
                                          <p:cBhvr>
                                            <p:cTn id="72" dur="250" fill="hold"/>
                                            <p:tgtEl>
                                              <p:spTgt spid="26"/>
                                            </p:tgtEl>
                                            <p:attrNameLst>
                                              <p:attrName>ppt_h</p:attrName>
                                            </p:attrNameLst>
                                          </p:cBhvr>
                                          <p:tavLst>
                                            <p:tav tm="0">
                                              <p:val>
                                                <p:fltVal val="0"/>
                                              </p:val>
                                            </p:tav>
                                            <p:tav tm="100000">
                                              <p:val>
                                                <p:strVal val="#ppt_h"/>
                                              </p:val>
                                            </p:tav>
                                          </p:tavLst>
                                        </p:anim>
                                      </p:childTnLst>
                                    </p:cTn>
                                  </p:par>
                                  <p:par>
                                    <p:cTn id="73" presetID="17" presetClass="entr" presetSubtype="1" fill="hold" grpId="0" nodeType="withEffect">
                                      <p:stCondLst>
                                        <p:cond delay="200"/>
                                      </p:stCondLst>
                                      <p:iterate type="lt">
                                        <p:tmPct val="40000"/>
                                      </p:iterate>
                                      <p:childTnLst>
                                        <p:set>
                                          <p:cBhvr>
                                            <p:cTn id="74" dur="1" fill="hold">
                                              <p:stCondLst>
                                                <p:cond delay="0"/>
                                              </p:stCondLst>
                                            </p:cTn>
                                            <p:tgtEl>
                                              <p:spTgt spid="24"/>
                                            </p:tgtEl>
                                            <p:attrNameLst>
                                              <p:attrName>style.visibility</p:attrName>
                                            </p:attrNameLst>
                                          </p:cBhvr>
                                          <p:to>
                                            <p:strVal val="visible"/>
                                          </p:to>
                                        </p:set>
                                        <p:anim calcmode="lin" valueType="num">
                                          <p:cBhvr>
                                            <p:cTn id="75" dur="250" fill="hold"/>
                                            <p:tgtEl>
                                              <p:spTgt spid="24"/>
                                            </p:tgtEl>
                                            <p:attrNameLst>
                                              <p:attrName>ppt_x</p:attrName>
                                            </p:attrNameLst>
                                          </p:cBhvr>
                                          <p:tavLst>
                                            <p:tav tm="0">
                                              <p:val>
                                                <p:strVal val="#ppt_x"/>
                                              </p:val>
                                            </p:tav>
                                            <p:tav tm="100000">
                                              <p:val>
                                                <p:strVal val="#ppt_x"/>
                                              </p:val>
                                            </p:tav>
                                          </p:tavLst>
                                        </p:anim>
                                        <p:anim calcmode="lin" valueType="num">
                                          <p:cBhvr>
                                            <p:cTn id="76" dur="250" fill="hold"/>
                                            <p:tgtEl>
                                              <p:spTgt spid="24"/>
                                            </p:tgtEl>
                                            <p:attrNameLst>
                                              <p:attrName>ppt_y</p:attrName>
                                            </p:attrNameLst>
                                          </p:cBhvr>
                                          <p:tavLst>
                                            <p:tav tm="0">
                                              <p:val>
                                                <p:strVal val="#ppt_y-#ppt_h/2"/>
                                              </p:val>
                                            </p:tav>
                                            <p:tav tm="100000">
                                              <p:val>
                                                <p:strVal val="#ppt_y"/>
                                              </p:val>
                                            </p:tav>
                                          </p:tavLst>
                                        </p:anim>
                                        <p:anim calcmode="lin" valueType="num">
                                          <p:cBhvr>
                                            <p:cTn id="77" dur="250" fill="hold"/>
                                            <p:tgtEl>
                                              <p:spTgt spid="24"/>
                                            </p:tgtEl>
                                            <p:attrNameLst>
                                              <p:attrName>ppt_w</p:attrName>
                                            </p:attrNameLst>
                                          </p:cBhvr>
                                          <p:tavLst>
                                            <p:tav tm="0">
                                              <p:val>
                                                <p:strVal val="#ppt_w"/>
                                              </p:val>
                                            </p:tav>
                                            <p:tav tm="100000">
                                              <p:val>
                                                <p:strVal val="#ppt_w"/>
                                              </p:val>
                                            </p:tav>
                                          </p:tavLst>
                                        </p:anim>
                                        <p:anim calcmode="lin" valueType="num">
                                          <p:cBhvr>
                                            <p:cTn id="78" dur="250" fill="hold"/>
                                            <p:tgtEl>
                                              <p:spTgt spid="24"/>
                                            </p:tgtEl>
                                            <p:attrNameLst>
                                              <p:attrName>ppt_h</p:attrName>
                                            </p:attrNameLst>
                                          </p:cBhvr>
                                          <p:tavLst>
                                            <p:tav tm="0">
                                              <p:val>
                                                <p:fltVal val="0"/>
                                              </p:val>
                                            </p:tav>
                                            <p:tav tm="100000">
                                              <p:val>
                                                <p:strVal val="#ppt_h"/>
                                              </p:val>
                                            </p:tav>
                                          </p:tavLst>
                                        </p:anim>
                                      </p:childTnLst>
                                    </p:cTn>
                                  </p:par>
                                  <p:par>
                                    <p:cTn id="79" presetID="17" presetClass="entr" presetSubtype="1" fill="hold" grpId="0" nodeType="withEffect">
                                      <p:stCondLst>
                                        <p:cond delay="400"/>
                                      </p:stCondLst>
                                      <p:iterate type="lt">
                                        <p:tmPct val="40000"/>
                                      </p:iterate>
                                      <p:childTnLst>
                                        <p:set>
                                          <p:cBhvr>
                                            <p:cTn id="80" dur="1" fill="hold">
                                              <p:stCondLst>
                                                <p:cond delay="0"/>
                                              </p:stCondLst>
                                            </p:cTn>
                                            <p:tgtEl>
                                              <p:spTgt spid="22"/>
                                            </p:tgtEl>
                                            <p:attrNameLst>
                                              <p:attrName>style.visibility</p:attrName>
                                            </p:attrNameLst>
                                          </p:cBhvr>
                                          <p:to>
                                            <p:strVal val="visible"/>
                                          </p:to>
                                        </p:set>
                                        <p:anim calcmode="lin" valueType="num">
                                          <p:cBhvr>
                                            <p:cTn id="81" dur="250" fill="hold"/>
                                            <p:tgtEl>
                                              <p:spTgt spid="22"/>
                                            </p:tgtEl>
                                            <p:attrNameLst>
                                              <p:attrName>ppt_x</p:attrName>
                                            </p:attrNameLst>
                                          </p:cBhvr>
                                          <p:tavLst>
                                            <p:tav tm="0">
                                              <p:val>
                                                <p:strVal val="#ppt_x"/>
                                              </p:val>
                                            </p:tav>
                                            <p:tav tm="100000">
                                              <p:val>
                                                <p:strVal val="#ppt_x"/>
                                              </p:val>
                                            </p:tav>
                                          </p:tavLst>
                                        </p:anim>
                                        <p:anim calcmode="lin" valueType="num">
                                          <p:cBhvr>
                                            <p:cTn id="82" dur="250" fill="hold"/>
                                            <p:tgtEl>
                                              <p:spTgt spid="22"/>
                                            </p:tgtEl>
                                            <p:attrNameLst>
                                              <p:attrName>ppt_y</p:attrName>
                                            </p:attrNameLst>
                                          </p:cBhvr>
                                          <p:tavLst>
                                            <p:tav tm="0">
                                              <p:val>
                                                <p:strVal val="#ppt_y-#ppt_h/2"/>
                                              </p:val>
                                            </p:tav>
                                            <p:tav tm="100000">
                                              <p:val>
                                                <p:strVal val="#ppt_y"/>
                                              </p:val>
                                            </p:tav>
                                          </p:tavLst>
                                        </p:anim>
                                        <p:anim calcmode="lin" valueType="num">
                                          <p:cBhvr>
                                            <p:cTn id="83" dur="250" fill="hold"/>
                                            <p:tgtEl>
                                              <p:spTgt spid="22"/>
                                            </p:tgtEl>
                                            <p:attrNameLst>
                                              <p:attrName>ppt_w</p:attrName>
                                            </p:attrNameLst>
                                          </p:cBhvr>
                                          <p:tavLst>
                                            <p:tav tm="0">
                                              <p:val>
                                                <p:strVal val="#ppt_w"/>
                                              </p:val>
                                            </p:tav>
                                            <p:tav tm="100000">
                                              <p:val>
                                                <p:strVal val="#ppt_w"/>
                                              </p:val>
                                            </p:tav>
                                          </p:tavLst>
                                        </p:anim>
                                        <p:anim calcmode="lin" valueType="num">
                                          <p:cBhvr>
                                            <p:cTn id="84" dur="250" fill="hold"/>
                                            <p:tgtEl>
                                              <p:spTgt spid="22"/>
                                            </p:tgtEl>
                                            <p:attrNameLst>
                                              <p:attrName>ppt_h</p:attrName>
                                            </p:attrNameLst>
                                          </p:cBhvr>
                                          <p:tavLst>
                                            <p:tav tm="0">
                                              <p:val>
                                                <p:fltVal val="0"/>
                                              </p:val>
                                            </p:tav>
                                            <p:tav tm="100000">
                                              <p:val>
                                                <p:strVal val="#ppt_h"/>
                                              </p:val>
                                            </p:tav>
                                          </p:tavLst>
                                        </p:anim>
                                      </p:childTnLst>
                                    </p:cTn>
                                  </p:par>
                                  <p:par>
                                    <p:cTn id="85" presetID="17" presetClass="entr" presetSubtype="1" fill="hold" grpId="0" nodeType="withEffect">
                                      <p:stCondLst>
                                        <p:cond delay="600"/>
                                      </p:stCondLst>
                                      <p:iterate type="lt">
                                        <p:tmPct val="40000"/>
                                      </p:iterate>
                                      <p:childTnLst>
                                        <p:set>
                                          <p:cBhvr>
                                            <p:cTn id="86" dur="1" fill="hold">
                                              <p:stCondLst>
                                                <p:cond delay="0"/>
                                              </p:stCondLst>
                                            </p:cTn>
                                            <p:tgtEl>
                                              <p:spTgt spid="20"/>
                                            </p:tgtEl>
                                            <p:attrNameLst>
                                              <p:attrName>style.visibility</p:attrName>
                                            </p:attrNameLst>
                                          </p:cBhvr>
                                          <p:to>
                                            <p:strVal val="visible"/>
                                          </p:to>
                                        </p:set>
                                        <p:anim calcmode="lin" valueType="num">
                                          <p:cBhvr>
                                            <p:cTn id="87" dur="250" fill="hold"/>
                                            <p:tgtEl>
                                              <p:spTgt spid="20"/>
                                            </p:tgtEl>
                                            <p:attrNameLst>
                                              <p:attrName>ppt_x</p:attrName>
                                            </p:attrNameLst>
                                          </p:cBhvr>
                                          <p:tavLst>
                                            <p:tav tm="0">
                                              <p:val>
                                                <p:strVal val="#ppt_x"/>
                                              </p:val>
                                            </p:tav>
                                            <p:tav tm="100000">
                                              <p:val>
                                                <p:strVal val="#ppt_x"/>
                                              </p:val>
                                            </p:tav>
                                          </p:tavLst>
                                        </p:anim>
                                        <p:anim calcmode="lin" valueType="num">
                                          <p:cBhvr>
                                            <p:cTn id="88" dur="250" fill="hold"/>
                                            <p:tgtEl>
                                              <p:spTgt spid="20"/>
                                            </p:tgtEl>
                                            <p:attrNameLst>
                                              <p:attrName>ppt_y</p:attrName>
                                            </p:attrNameLst>
                                          </p:cBhvr>
                                          <p:tavLst>
                                            <p:tav tm="0">
                                              <p:val>
                                                <p:strVal val="#ppt_y-#ppt_h/2"/>
                                              </p:val>
                                            </p:tav>
                                            <p:tav tm="100000">
                                              <p:val>
                                                <p:strVal val="#ppt_y"/>
                                              </p:val>
                                            </p:tav>
                                          </p:tavLst>
                                        </p:anim>
                                        <p:anim calcmode="lin" valueType="num">
                                          <p:cBhvr>
                                            <p:cTn id="89" dur="250" fill="hold"/>
                                            <p:tgtEl>
                                              <p:spTgt spid="20"/>
                                            </p:tgtEl>
                                            <p:attrNameLst>
                                              <p:attrName>ppt_w</p:attrName>
                                            </p:attrNameLst>
                                          </p:cBhvr>
                                          <p:tavLst>
                                            <p:tav tm="0">
                                              <p:val>
                                                <p:strVal val="#ppt_w"/>
                                              </p:val>
                                            </p:tav>
                                            <p:tav tm="100000">
                                              <p:val>
                                                <p:strVal val="#ppt_w"/>
                                              </p:val>
                                            </p:tav>
                                          </p:tavLst>
                                        </p:anim>
                                        <p:anim calcmode="lin" valueType="num">
                                          <p:cBhvr>
                                            <p:cTn id="90" dur="250" fill="hold"/>
                                            <p:tgtEl>
                                              <p:spTgt spid="20"/>
                                            </p:tgtEl>
                                            <p:attrNameLst>
                                              <p:attrName>ppt_h</p:attrName>
                                            </p:attrNameLst>
                                          </p:cBhvr>
                                          <p:tavLst>
                                            <p:tav tm="0">
                                              <p:val>
                                                <p:fltVal val="0"/>
                                              </p:val>
                                            </p:tav>
                                            <p:tav tm="100000">
                                              <p:val>
                                                <p:strVal val="#ppt_h"/>
                                              </p:val>
                                            </p:tav>
                                          </p:tavLst>
                                        </p:anim>
                                      </p:childTnLst>
                                    </p:cTn>
                                  </p:par>
                                  <p:par>
                                    <p:cTn id="91" presetID="17" presetClass="entr" presetSubtype="1" fill="hold" grpId="0" nodeType="withEffect">
                                      <p:stCondLst>
                                        <p:cond delay="800"/>
                                      </p:stCondLst>
                                      <p:iterate type="lt">
                                        <p:tmPct val="40000"/>
                                      </p:iterate>
                                      <p:childTnLst>
                                        <p:set>
                                          <p:cBhvr>
                                            <p:cTn id="92" dur="1" fill="hold">
                                              <p:stCondLst>
                                                <p:cond delay="0"/>
                                              </p:stCondLst>
                                            </p:cTn>
                                            <p:tgtEl>
                                              <p:spTgt spid="18"/>
                                            </p:tgtEl>
                                            <p:attrNameLst>
                                              <p:attrName>style.visibility</p:attrName>
                                            </p:attrNameLst>
                                          </p:cBhvr>
                                          <p:to>
                                            <p:strVal val="visible"/>
                                          </p:to>
                                        </p:set>
                                        <p:anim calcmode="lin" valueType="num">
                                          <p:cBhvr>
                                            <p:cTn id="93" dur="250" fill="hold"/>
                                            <p:tgtEl>
                                              <p:spTgt spid="18"/>
                                            </p:tgtEl>
                                            <p:attrNameLst>
                                              <p:attrName>ppt_x</p:attrName>
                                            </p:attrNameLst>
                                          </p:cBhvr>
                                          <p:tavLst>
                                            <p:tav tm="0">
                                              <p:val>
                                                <p:strVal val="#ppt_x"/>
                                              </p:val>
                                            </p:tav>
                                            <p:tav tm="100000">
                                              <p:val>
                                                <p:strVal val="#ppt_x"/>
                                              </p:val>
                                            </p:tav>
                                          </p:tavLst>
                                        </p:anim>
                                        <p:anim calcmode="lin" valueType="num">
                                          <p:cBhvr>
                                            <p:cTn id="94" dur="250" fill="hold"/>
                                            <p:tgtEl>
                                              <p:spTgt spid="18"/>
                                            </p:tgtEl>
                                            <p:attrNameLst>
                                              <p:attrName>ppt_y</p:attrName>
                                            </p:attrNameLst>
                                          </p:cBhvr>
                                          <p:tavLst>
                                            <p:tav tm="0">
                                              <p:val>
                                                <p:strVal val="#ppt_y-#ppt_h/2"/>
                                              </p:val>
                                            </p:tav>
                                            <p:tav tm="100000">
                                              <p:val>
                                                <p:strVal val="#ppt_y"/>
                                              </p:val>
                                            </p:tav>
                                          </p:tavLst>
                                        </p:anim>
                                        <p:anim calcmode="lin" valueType="num">
                                          <p:cBhvr>
                                            <p:cTn id="95" dur="250" fill="hold"/>
                                            <p:tgtEl>
                                              <p:spTgt spid="18"/>
                                            </p:tgtEl>
                                            <p:attrNameLst>
                                              <p:attrName>ppt_w</p:attrName>
                                            </p:attrNameLst>
                                          </p:cBhvr>
                                          <p:tavLst>
                                            <p:tav tm="0">
                                              <p:val>
                                                <p:strVal val="#ppt_w"/>
                                              </p:val>
                                            </p:tav>
                                            <p:tav tm="100000">
                                              <p:val>
                                                <p:strVal val="#ppt_w"/>
                                              </p:val>
                                            </p:tav>
                                          </p:tavLst>
                                        </p:anim>
                                        <p:anim calcmode="lin" valueType="num">
                                          <p:cBhvr>
                                            <p:cTn id="96" dur="250" fill="hold"/>
                                            <p:tgtEl>
                                              <p:spTgt spid="18"/>
                                            </p:tgtEl>
                                            <p:attrNameLst>
                                              <p:attrName>ppt_h</p:attrName>
                                            </p:attrNameLst>
                                          </p:cBhvr>
                                          <p:tavLst>
                                            <p:tav tm="0">
                                              <p:val>
                                                <p:fltVal val="0"/>
                                              </p:val>
                                            </p:tav>
                                            <p:tav tm="100000">
                                              <p:val>
                                                <p:strVal val="#ppt_h"/>
                                              </p:val>
                                            </p:tav>
                                          </p:tavLst>
                                        </p:anim>
                                      </p:childTnLst>
                                    </p:cTn>
                                  </p:par>
                                </p:childTnLst>
                              </p:cTn>
                            </p:par>
                            <p:par>
                              <p:cTn id="97" fill="hold">
                                <p:stCondLst>
                                  <p:cond delay="5500"/>
                                </p:stCondLst>
                                <p:childTnLst>
                                  <p:par>
                                    <p:cTn id="98" presetID="22" presetClass="entr" presetSubtype="8" fill="hold" grpId="0" nodeType="after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wipe(left)">
                                          <p:cBhvr>
                                            <p:cTn id="100" dur="500"/>
                                            <p:tgtEl>
                                              <p:spTgt spid="25"/>
                                            </p:tgtEl>
                                          </p:cBhvr>
                                        </p:animEffect>
                                      </p:childTnLst>
                                    </p:cTn>
                                  </p:par>
                                  <p:par>
                                    <p:cTn id="101" presetID="22" presetClass="entr" presetSubtype="8" fill="hold" grpId="0" nodeType="withEffect">
                                      <p:stCondLst>
                                        <p:cond delay="200"/>
                                      </p:stCondLst>
                                      <p:childTnLst>
                                        <p:set>
                                          <p:cBhvr>
                                            <p:cTn id="102" dur="1" fill="hold">
                                              <p:stCondLst>
                                                <p:cond delay="0"/>
                                              </p:stCondLst>
                                            </p:cTn>
                                            <p:tgtEl>
                                              <p:spTgt spid="23"/>
                                            </p:tgtEl>
                                            <p:attrNameLst>
                                              <p:attrName>style.visibility</p:attrName>
                                            </p:attrNameLst>
                                          </p:cBhvr>
                                          <p:to>
                                            <p:strVal val="visible"/>
                                          </p:to>
                                        </p:set>
                                        <p:animEffect transition="in" filter="wipe(left)">
                                          <p:cBhvr>
                                            <p:cTn id="103" dur="500"/>
                                            <p:tgtEl>
                                              <p:spTgt spid="23"/>
                                            </p:tgtEl>
                                          </p:cBhvr>
                                        </p:animEffect>
                                      </p:childTnLst>
                                    </p:cTn>
                                  </p:par>
                                  <p:par>
                                    <p:cTn id="104" presetID="22" presetClass="entr" presetSubtype="8" fill="hold" grpId="0" nodeType="withEffect">
                                      <p:stCondLst>
                                        <p:cond delay="400"/>
                                      </p:stCondLst>
                                      <p:childTnLst>
                                        <p:set>
                                          <p:cBhvr>
                                            <p:cTn id="105" dur="1" fill="hold">
                                              <p:stCondLst>
                                                <p:cond delay="0"/>
                                              </p:stCondLst>
                                            </p:cTn>
                                            <p:tgtEl>
                                              <p:spTgt spid="21"/>
                                            </p:tgtEl>
                                            <p:attrNameLst>
                                              <p:attrName>style.visibility</p:attrName>
                                            </p:attrNameLst>
                                          </p:cBhvr>
                                          <p:to>
                                            <p:strVal val="visible"/>
                                          </p:to>
                                        </p:set>
                                        <p:animEffect transition="in" filter="wipe(left)">
                                          <p:cBhvr>
                                            <p:cTn id="106" dur="500"/>
                                            <p:tgtEl>
                                              <p:spTgt spid="21"/>
                                            </p:tgtEl>
                                          </p:cBhvr>
                                        </p:animEffect>
                                      </p:childTnLst>
                                    </p:cTn>
                                  </p:par>
                                  <p:par>
                                    <p:cTn id="107" presetID="22" presetClass="entr" presetSubtype="8" fill="hold" grpId="0" nodeType="withEffect">
                                      <p:stCondLst>
                                        <p:cond delay="600"/>
                                      </p:stCondLst>
                                      <p:childTnLst>
                                        <p:set>
                                          <p:cBhvr>
                                            <p:cTn id="108" dur="1" fill="hold">
                                              <p:stCondLst>
                                                <p:cond delay="0"/>
                                              </p:stCondLst>
                                            </p:cTn>
                                            <p:tgtEl>
                                              <p:spTgt spid="19"/>
                                            </p:tgtEl>
                                            <p:attrNameLst>
                                              <p:attrName>style.visibility</p:attrName>
                                            </p:attrNameLst>
                                          </p:cBhvr>
                                          <p:to>
                                            <p:strVal val="visible"/>
                                          </p:to>
                                        </p:set>
                                        <p:animEffect transition="in" filter="wipe(left)">
                                          <p:cBhvr>
                                            <p:cTn id="109" dur="500"/>
                                            <p:tgtEl>
                                              <p:spTgt spid="19"/>
                                            </p:tgtEl>
                                          </p:cBhvr>
                                        </p:animEffect>
                                      </p:childTnLst>
                                    </p:cTn>
                                  </p:par>
                                  <p:par>
                                    <p:cTn id="110" presetID="22" presetClass="entr" presetSubtype="8" fill="hold" grpId="0" nodeType="withEffect">
                                      <p:stCondLst>
                                        <p:cond delay="800"/>
                                      </p:stCondLst>
                                      <p:childTnLst>
                                        <p:set>
                                          <p:cBhvr>
                                            <p:cTn id="111" dur="1" fill="hold">
                                              <p:stCondLst>
                                                <p:cond delay="0"/>
                                              </p:stCondLst>
                                            </p:cTn>
                                            <p:tgtEl>
                                              <p:spTgt spid="17"/>
                                            </p:tgtEl>
                                            <p:attrNameLst>
                                              <p:attrName>style.visibility</p:attrName>
                                            </p:attrNameLst>
                                          </p:cBhvr>
                                          <p:to>
                                            <p:strVal val="visible"/>
                                          </p:to>
                                        </p:set>
                                        <p:animEffect transition="in" filter="wipe(left)">
                                          <p:cBhvr>
                                            <p:cTn id="1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7" grpId="0" animBg="1"/>
          <p:bldP spid="8" grpId="0" animBg="1"/>
          <p:bldP spid="9" grpId="0" animBg="1"/>
          <p:bldP spid="10" grpId="0" animBg="1"/>
          <p:bldP spid="11" grpId="0" animBg="1"/>
          <p:bldP spid="17" grpId="0"/>
          <p:bldP spid="18" grpId="0"/>
          <p:bldP spid="19" grpId="0"/>
          <p:bldP spid="20" grpId="0"/>
          <p:bldP spid="21" grpId="0"/>
          <p:bldP spid="22" grpId="0"/>
          <p:bldP spid="23" grpId="0"/>
          <p:bldP spid="24" grpId="0"/>
          <p:bldP spid="25" grpId="0"/>
          <p:bldP spid="26"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标题 1"/>
          <p:cNvSpPr txBox="1">
            <a:spLocks/>
          </p:cNvSpPr>
          <p:nvPr/>
        </p:nvSpPr>
        <p:spPr>
          <a:xfrm>
            <a:off x="113854" y="320452"/>
            <a:ext cx="8922642" cy="349548"/>
          </a:xfrm>
          <a:prstGeom prst="rect">
            <a:avLst/>
          </a:prstGeom>
        </p:spPr>
        <p:txBody>
          <a:bodyPr>
            <a:noAutofit/>
          </a:bodyPr>
          <a:lstStyle>
            <a:lvl1pPr marL="685891" indent="-685891" algn="ctr" rtl="0" eaLnBrk="0" fontAlgn="base" hangingPunct="0">
              <a:lnSpc>
                <a:spcPct val="90000"/>
              </a:lnSpc>
              <a:spcBef>
                <a:spcPct val="0"/>
              </a:spcBef>
              <a:spcAft>
                <a:spcPct val="0"/>
              </a:spcAft>
              <a:defRPr sz="1400" b="1" i="0">
                <a:solidFill>
                  <a:schemeClr val="tx1">
                    <a:lumMod val="65000"/>
                    <a:lumOff val="35000"/>
                  </a:schemeClr>
                </a:solidFill>
                <a:latin typeface="微软雅黑" pitchFamily="34" charset="-122"/>
                <a:ea typeface="微软雅黑" pitchFamily="34" charset="-122"/>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dirty="0" smtClean="0"/>
              <a:t>第一部分  点击此处输入您的标题</a:t>
            </a:r>
            <a:endParaRPr lang="zh-CN" altLang="en-US" dirty="0"/>
          </a:p>
        </p:txBody>
      </p:sp>
      <p:sp>
        <p:nvSpPr>
          <p:cNvPr id="6" name="Freeform 8"/>
          <p:cNvSpPr>
            <a:spLocks/>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F0B728">
              <a:alpha val="47843"/>
            </a:srgbClr>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solidFill>
            <a:srgbClr val="F0B728">
              <a:alpha val="40000"/>
            </a:srgbClr>
          </a:solidFill>
          <a:ln w="1270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F0B728">
              <a:alpha val="50196"/>
            </a:srgbClr>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F0B728">
              <a:alpha val="50000"/>
            </a:srgbClr>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10" name="燕尾形 9"/>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TextBox 10"/>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D860"/>
                </a:solidFill>
                <a:latin typeface="Arial" pitchFamily="34" charset="0"/>
                <a:cs typeface="Arial" pitchFamily="34" charset="0"/>
              </a:rPr>
              <a:t>3</a:t>
            </a:r>
            <a:endParaRPr lang="zh-CN" altLang="en-US" sz="9600" b="1" dirty="0">
              <a:solidFill>
                <a:srgbClr val="FFD860"/>
              </a:solidFill>
              <a:latin typeface="Arial" pitchFamily="34" charset="0"/>
              <a:cs typeface="Arial" pitchFamily="34" charset="0"/>
            </a:endParaRPr>
          </a:p>
        </p:txBody>
      </p:sp>
      <p:sp>
        <p:nvSpPr>
          <p:cNvPr id="17" name="TextBox 16"/>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rgbClr val="FFD860"/>
                </a:solidFill>
                <a:latin typeface="微软雅黑" pitchFamily="34" charset="-122"/>
                <a:ea typeface="微软雅黑" pitchFamily="34" charset="-122"/>
              </a:rPr>
              <a:t>在此输入章节概述文本内容，</a:t>
            </a:r>
            <a:r>
              <a:rPr lang="zh-CN" altLang="en-US" sz="1400" dirty="0">
                <a:solidFill>
                  <a:srgbClr val="FFD860"/>
                </a:solidFill>
                <a:latin typeface="微软雅黑" pitchFamily="34" charset="-122"/>
                <a:ea typeface="微软雅黑" pitchFamily="34" charset="-122"/>
              </a:rPr>
              <a:t>文字尽量</a:t>
            </a:r>
            <a:r>
              <a:rPr lang="zh-CN" altLang="en-US" sz="1400" dirty="0" smtClean="0">
                <a:solidFill>
                  <a:srgbClr val="FFD860"/>
                </a:solidFill>
                <a:latin typeface="微软雅黑" pitchFamily="34" charset="-122"/>
                <a:ea typeface="微软雅黑" pitchFamily="34" charset="-122"/>
              </a:rPr>
              <a:t>言简意赅的描述本章节的基本内容即</a:t>
            </a:r>
            <a:r>
              <a:rPr lang="zh-CN" altLang="en-US" sz="1400" dirty="0">
                <a:solidFill>
                  <a:srgbClr val="FFD860"/>
                </a:solidFill>
                <a:latin typeface="微软雅黑" pitchFamily="34" charset="-122"/>
                <a:ea typeface="微软雅黑" pitchFamily="34" charset="-122"/>
              </a:rPr>
              <a:t>可在此输入章节概述文本内容，文字尽量言简意赅的描述本章节的基本内容即</a:t>
            </a:r>
            <a:r>
              <a:rPr lang="zh-CN" altLang="en-US" sz="1400" dirty="0" smtClean="0">
                <a:solidFill>
                  <a:srgbClr val="FFD860"/>
                </a:solidFill>
                <a:latin typeface="微软雅黑" pitchFamily="34" charset="-122"/>
                <a:ea typeface="微软雅黑" pitchFamily="34" charset="-122"/>
              </a:rPr>
              <a:t>可</a:t>
            </a:r>
            <a:r>
              <a:rPr lang="zh-CN" altLang="en-US" sz="1400" dirty="0">
                <a:solidFill>
                  <a:srgbClr val="FFD860"/>
                </a:solidFill>
                <a:latin typeface="微软雅黑" pitchFamily="34" charset="-122"/>
                <a:ea typeface="微软雅黑" pitchFamily="34" charset="-122"/>
              </a:rPr>
              <a:t>在此输入章节概述文本内</a:t>
            </a:r>
            <a:r>
              <a:rPr lang="zh-CN" altLang="en-US" sz="1400" dirty="0" smtClean="0">
                <a:solidFill>
                  <a:srgbClr val="FFD860"/>
                </a:solidFill>
                <a:latin typeface="微软雅黑" pitchFamily="34" charset="-122"/>
                <a:ea typeface="微软雅黑" pitchFamily="34" charset="-122"/>
              </a:rPr>
              <a:t>容</a:t>
            </a:r>
            <a:r>
              <a:rPr lang="en-US" altLang="zh-CN" sz="1400" dirty="0" smtClean="0">
                <a:solidFill>
                  <a:srgbClr val="FFD860"/>
                </a:solidFill>
                <a:latin typeface="微软雅黑" pitchFamily="34" charset="-122"/>
                <a:ea typeface="微软雅黑" pitchFamily="34" charset="-122"/>
              </a:rPr>
              <a:t>……………</a:t>
            </a:r>
            <a:endParaRPr lang="zh-CN" altLang="en-US" sz="1400" dirty="0">
              <a:solidFill>
                <a:srgbClr val="FFD860"/>
              </a:solidFill>
              <a:latin typeface="微软雅黑" pitchFamily="34" charset="-122"/>
              <a:ea typeface="微软雅黑" pitchFamily="34" charset="-122"/>
            </a:endParaRPr>
          </a:p>
        </p:txBody>
      </p:sp>
      <p:sp>
        <p:nvSpPr>
          <p:cNvPr id="15" name="TextBox 14"/>
          <p:cNvSpPr txBox="1"/>
          <p:nvPr/>
        </p:nvSpPr>
        <p:spPr>
          <a:xfrm>
            <a:off x="3275856" y="1170026"/>
            <a:ext cx="2646878" cy="584775"/>
          </a:xfrm>
          <a:prstGeom prst="rect">
            <a:avLst/>
          </a:prstGeom>
          <a:noFill/>
        </p:spPr>
        <p:txBody>
          <a:bodyPr wrap="none" rtlCol="0">
            <a:spAutoFit/>
          </a:bodyPr>
          <a:lstStyle/>
          <a:p>
            <a:r>
              <a:rPr lang="zh-CN" altLang="en-US" sz="3200" b="1" dirty="0" smtClean="0">
                <a:solidFill>
                  <a:srgbClr val="F0B728"/>
                </a:solidFill>
                <a:latin typeface="微软雅黑" pitchFamily="34" charset="-122"/>
                <a:ea typeface="微软雅黑" pitchFamily="34" charset="-122"/>
              </a:rPr>
              <a:t>项目成果展示</a:t>
            </a:r>
            <a:endParaRPr lang="zh-CN" altLang="en-US" sz="3200" b="1" dirty="0">
              <a:solidFill>
                <a:srgbClr val="F0B728"/>
              </a:solidFill>
              <a:latin typeface="微软雅黑" pitchFamily="34" charset="-122"/>
              <a:ea typeface="微软雅黑" pitchFamily="34" charset="-122"/>
            </a:endParaRPr>
          </a:p>
        </p:txBody>
      </p:sp>
      <p:sp>
        <p:nvSpPr>
          <p:cNvPr id="16" name="TextBox 15"/>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FFD860"/>
                </a:solidFill>
                <a:latin typeface="微软雅黑" pitchFamily="34" charset="-122"/>
                <a:ea typeface="微软雅黑" pitchFamily="34" charset="-122"/>
              </a:rPr>
              <a:t>完成项目汇总</a:t>
            </a:r>
            <a:endParaRPr lang="zh-CN" altLang="en-US" sz="1400" dirty="0">
              <a:solidFill>
                <a:srgbClr val="FFD860"/>
              </a:solidFill>
              <a:latin typeface="微软雅黑" pitchFamily="34" charset="-122"/>
              <a:ea typeface="微软雅黑" pitchFamily="34" charset="-122"/>
            </a:endParaRPr>
          </a:p>
        </p:txBody>
      </p:sp>
      <p:sp>
        <p:nvSpPr>
          <p:cNvPr id="23" name="TextBox 22"/>
          <p:cNvSpPr txBox="1"/>
          <p:nvPr/>
        </p:nvSpPr>
        <p:spPr>
          <a:xfrm>
            <a:off x="5310282" y="1754801"/>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FFD860"/>
                </a:solidFill>
                <a:latin typeface="微软雅黑" pitchFamily="34" charset="-122"/>
                <a:ea typeface="微软雅黑" pitchFamily="34" charset="-122"/>
              </a:rPr>
              <a:t>完成项目一</a:t>
            </a:r>
            <a:endParaRPr lang="zh-CN" altLang="en-US" sz="1400" dirty="0">
              <a:solidFill>
                <a:srgbClr val="FFD860"/>
              </a:solidFill>
              <a:latin typeface="微软雅黑" pitchFamily="34" charset="-122"/>
              <a:ea typeface="微软雅黑" pitchFamily="34" charset="-122"/>
            </a:endParaRPr>
          </a:p>
        </p:txBody>
      </p:sp>
      <p:sp>
        <p:nvSpPr>
          <p:cNvPr id="24" name="TextBox 23"/>
          <p:cNvSpPr txBox="1"/>
          <p:nvPr/>
        </p:nvSpPr>
        <p:spPr>
          <a:xfrm>
            <a:off x="3294058" y="2119957"/>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FFD860"/>
                </a:solidFill>
                <a:latin typeface="微软雅黑" pitchFamily="34" charset="-122"/>
                <a:ea typeface="微软雅黑" pitchFamily="34" charset="-122"/>
              </a:rPr>
              <a:t>完成项目二</a:t>
            </a:r>
            <a:endParaRPr lang="zh-CN" altLang="en-US" sz="1400" dirty="0">
              <a:solidFill>
                <a:srgbClr val="FFD860"/>
              </a:solidFill>
              <a:latin typeface="微软雅黑" pitchFamily="34" charset="-122"/>
              <a:ea typeface="微软雅黑" pitchFamily="34" charset="-122"/>
            </a:endParaRPr>
          </a:p>
        </p:txBody>
      </p:sp>
      <p:sp>
        <p:nvSpPr>
          <p:cNvPr id="25" name="TextBox 24"/>
          <p:cNvSpPr txBox="1"/>
          <p:nvPr/>
        </p:nvSpPr>
        <p:spPr>
          <a:xfrm>
            <a:off x="5310282" y="2119957"/>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FFD860"/>
                </a:solidFill>
                <a:latin typeface="微软雅黑" pitchFamily="34" charset="-122"/>
                <a:ea typeface="微软雅黑" pitchFamily="34" charset="-122"/>
              </a:rPr>
              <a:t>成功经分享</a:t>
            </a:r>
            <a:endParaRPr lang="zh-CN" altLang="en-US" sz="1400" dirty="0">
              <a:solidFill>
                <a:srgbClr val="FFD860"/>
              </a:solidFill>
              <a:latin typeface="微软雅黑" pitchFamily="34" charset="-122"/>
              <a:ea typeface="微软雅黑" pitchFamily="34" charset="-122"/>
            </a:endParaRPr>
          </a:p>
        </p:txBody>
      </p:sp>
    </p:spTree>
    <p:extLst>
      <p:ext uri="{BB962C8B-B14F-4D97-AF65-F5344CB8AC3E}">
        <p14:creationId xmlns:p14="http://schemas.microsoft.com/office/powerpoint/2010/main" val="385244533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p:tgtEl>
                                          <p:spTgt spid="15"/>
                                        </p:tgtEl>
                                        <p:attrNameLst>
                                          <p:attrName>ppt_y</p:attrName>
                                        </p:attrNameLst>
                                      </p:cBhvr>
                                      <p:tavLst>
                                        <p:tav tm="0">
                                          <p:val>
                                            <p:strVal val="#ppt_y+#ppt_h*1.125000"/>
                                          </p:val>
                                        </p:tav>
                                        <p:tav tm="100000">
                                          <p:val>
                                            <p:strVal val="#ppt_y"/>
                                          </p:val>
                                        </p:tav>
                                      </p:tavLst>
                                    </p:anim>
                                    <p:animEffect transition="in" filter="wipe(up)">
                                      <p:cBhvr>
                                        <p:cTn id="34" dur="500"/>
                                        <p:tgtEl>
                                          <p:spTgt spid="15"/>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up)">
                                      <p:cBhvr>
                                        <p:cTn id="5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7" grpId="0"/>
      <p:bldP spid="15" grpId="0"/>
      <p:bldP spid="16" grpId="0"/>
      <p:bldP spid="23" grpId="0"/>
      <p:bldP spid="24" grpId="0"/>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60"/>
          <p:cNvSpPr>
            <a:spLocks noChangeArrowheads="1"/>
          </p:cNvSpPr>
          <p:nvPr/>
        </p:nvSpPr>
        <p:spPr bwMode="auto">
          <a:xfrm>
            <a:off x="677276" y="771550"/>
            <a:ext cx="7992888" cy="3672408"/>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 name="connsiteX0" fmla="*/ 0 w 7260238"/>
              <a:gd name="connsiteY0" fmla="*/ 0 h 3141760"/>
              <a:gd name="connsiteX1" fmla="*/ 7260238 w 7260238"/>
              <a:gd name="connsiteY1" fmla="*/ 0 h 3141760"/>
              <a:gd name="connsiteX2" fmla="*/ 7031638 w 7260238"/>
              <a:gd name="connsiteY2" fmla="*/ 3141760 h 3141760"/>
              <a:gd name="connsiteX3" fmla="*/ 666205 w 7260238"/>
              <a:gd name="connsiteY3" fmla="*/ 3090960 h 3141760"/>
              <a:gd name="connsiteX4" fmla="*/ 0 w 7260238"/>
              <a:gd name="connsiteY4" fmla="*/ 0 h 3141760"/>
              <a:gd name="connsiteX0" fmla="*/ 0 w 7454971"/>
              <a:gd name="connsiteY0" fmla="*/ 0 h 3141760"/>
              <a:gd name="connsiteX1" fmla="*/ 7454971 w 7454971"/>
              <a:gd name="connsiteY1" fmla="*/ 0 h 3141760"/>
              <a:gd name="connsiteX2" fmla="*/ 7031638 w 7454971"/>
              <a:gd name="connsiteY2" fmla="*/ 3141760 h 3141760"/>
              <a:gd name="connsiteX3" fmla="*/ 666205 w 7454971"/>
              <a:gd name="connsiteY3" fmla="*/ 3090960 h 3141760"/>
              <a:gd name="connsiteX4" fmla="*/ 0 w 7454971"/>
              <a:gd name="connsiteY4" fmla="*/ 0 h 3141760"/>
              <a:gd name="connsiteX0" fmla="*/ 0 w 7454971"/>
              <a:gd name="connsiteY0" fmla="*/ 0 h 3353427"/>
              <a:gd name="connsiteX1" fmla="*/ 7454971 w 7454971"/>
              <a:gd name="connsiteY1" fmla="*/ 211667 h 3353427"/>
              <a:gd name="connsiteX2" fmla="*/ 7031638 w 7454971"/>
              <a:gd name="connsiteY2" fmla="*/ 3353427 h 3353427"/>
              <a:gd name="connsiteX3" fmla="*/ 666205 w 7454971"/>
              <a:gd name="connsiteY3" fmla="*/ 3302627 h 3353427"/>
              <a:gd name="connsiteX4" fmla="*/ 0 w 7454971"/>
              <a:gd name="connsiteY4" fmla="*/ 0 h 3353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4971" h="3353427">
                <a:moveTo>
                  <a:pt x="0" y="0"/>
                </a:moveTo>
                <a:lnTo>
                  <a:pt x="7454971" y="211667"/>
                </a:lnTo>
                <a:lnTo>
                  <a:pt x="7031638" y="3353427"/>
                </a:lnTo>
                <a:lnTo>
                  <a:pt x="666205" y="3302627"/>
                </a:lnTo>
                <a:lnTo>
                  <a:pt x="0" y="0"/>
                </a:lnTo>
                <a:close/>
              </a:path>
            </a:pathLst>
          </a:custGeom>
          <a:solidFill>
            <a:srgbClr val="FFD860">
              <a:alpha val="30000"/>
            </a:srgbClr>
          </a:solidFill>
          <a:ln w="12700" cmpd="sng">
            <a:solidFill>
              <a:srgbClr val="FFD860"/>
            </a:solidFill>
            <a:miter lim="800000"/>
            <a:headEnd/>
            <a:tailEnd/>
          </a:ln>
        </p:spPr>
        <p:txBody>
          <a:bodyPr anchor="ctr"/>
          <a:lstStyle/>
          <a:p>
            <a:pPr algn="ctr">
              <a:defRPr/>
            </a:pPr>
            <a:endParaRPr lang="zh-CN" altLang="en-US" b="0">
              <a:solidFill>
                <a:srgbClr val="FFD860"/>
              </a:solidFill>
              <a:latin typeface="+mn-ea"/>
              <a:ea typeface="+mn-ea"/>
            </a:endParaRPr>
          </a:p>
        </p:txBody>
      </p:sp>
      <p:sp>
        <p:nvSpPr>
          <p:cNvPr id="4" name="TextBox 3"/>
          <p:cNvSpPr txBox="1"/>
          <p:nvPr/>
        </p:nvSpPr>
        <p:spPr>
          <a:xfrm>
            <a:off x="1599961" y="1241822"/>
            <a:ext cx="1089878" cy="639836"/>
          </a:xfrm>
          <a:prstGeom prst="rect">
            <a:avLst/>
          </a:prstGeom>
          <a:noFill/>
        </p:spPr>
        <p:txBody>
          <a:bodyPr wrap="none" lIns="69769" tIns="34884" rIns="69769" bIns="34884" rtlCol="0">
            <a:spAutoFit/>
          </a:bodyPr>
          <a:lstStyle/>
          <a:p>
            <a:pPr algn="ctr"/>
            <a:r>
              <a:rPr lang="zh-CN" altLang="en-US" sz="3700" b="1" dirty="0">
                <a:ln w="6350">
                  <a:noFill/>
                </a:ln>
                <a:solidFill>
                  <a:srgbClr val="F0B728"/>
                </a:solidFill>
                <a:latin typeface="微软雅黑" panose="020B0503020204020204" pitchFamily="34" charset="-122"/>
                <a:ea typeface="微软雅黑" panose="020B0503020204020204" pitchFamily="34" charset="-122"/>
              </a:rPr>
              <a:t>前言</a:t>
            </a:r>
          </a:p>
        </p:txBody>
      </p:sp>
      <p:sp>
        <p:nvSpPr>
          <p:cNvPr id="5" name="TextBox 4"/>
          <p:cNvSpPr txBox="1"/>
          <p:nvPr/>
        </p:nvSpPr>
        <p:spPr>
          <a:xfrm>
            <a:off x="2644714" y="1497076"/>
            <a:ext cx="1283778" cy="347448"/>
          </a:xfrm>
          <a:prstGeom prst="rect">
            <a:avLst/>
          </a:prstGeom>
          <a:noFill/>
        </p:spPr>
        <p:txBody>
          <a:bodyPr wrap="none" lIns="69769" tIns="34884" rIns="69769" bIns="34884" rtlCol="0">
            <a:spAutoFit/>
          </a:bodyPr>
          <a:lstStyle/>
          <a:p>
            <a:pPr algn="ctr"/>
            <a:r>
              <a:rPr lang="en-US" altLang="zh-CN" dirty="0" smtClean="0">
                <a:ln w="12700">
                  <a:noFill/>
                </a:ln>
                <a:solidFill>
                  <a:srgbClr val="F0B728"/>
                </a:solidFill>
                <a:latin typeface="微软雅黑" panose="020B0503020204020204" pitchFamily="34" charset="-122"/>
                <a:ea typeface="微软雅黑" panose="020B0503020204020204" pitchFamily="34" charset="-122"/>
              </a:rPr>
              <a:t>QIAN YAN</a:t>
            </a:r>
            <a:endParaRPr lang="zh-CN" altLang="en-US" dirty="0">
              <a:ln w="12700">
                <a:noFill/>
              </a:ln>
              <a:solidFill>
                <a:srgbClr val="F0B728"/>
              </a:solidFill>
              <a:latin typeface="微软雅黑" panose="020B0503020204020204" pitchFamily="34" charset="-122"/>
              <a:ea typeface="微软雅黑" panose="020B0503020204020204" pitchFamily="34" charset="-122"/>
            </a:endParaRPr>
          </a:p>
        </p:txBody>
      </p:sp>
      <p:sp>
        <p:nvSpPr>
          <p:cNvPr id="6" name="矩形 5"/>
          <p:cNvSpPr/>
          <p:nvPr/>
        </p:nvSpPr>
        <p:spPr>
          <a:xfrm>
            <a:off x="1624236" y="1900113"/>
            <a:ext cx="5562016" cy="523220"/>
          </a:xfrm>
          <a:prstGeom prst="rect">
            <a:avLst/>
          </a:prstGeom>
        </p:spPr>
        <p:txBody>
          <a:bodyPr wrap="square">
            <a:spAutoFit/>
          </a:bodyPr>
          <a:lstStyle/>
          <a:p>
            <a:pPr eaLnBrk="0" hangingPunct="0"/>
            <a:r>
              <a:rPr lang="zh-CN" altLang="en-US" sz="2000" b="1" dirty="0">
                <a:solidFill>
                  <a:srgbClr val="FFD860"/>
                </a:solidFill>
                <a:latin typeface="微软雅黑" pitchFamily="34" charset="-122"/>
                <a:ea typeface="微软雅黑" pitchFamily="34" charset="-122"/>
              </a:rPr>
              <a:t>回顾</a:t>
            </a:r>
            <a:r>
              <a:rPr lang="en-US" altLang="zh-CN" sz="2000" b="1" dirty="0" smtClean="0">
                <a:solidFill>
                  <a:srgbClr val="FFD860"/>
                </a:solidFill>
                <a:latin typeface="微软雅黑" pitchFamily="34" charset="-122"/>
                <a:ea typeface="微软雅黑" pitchFamily="34" charset="-122"/>
              </a:rPr>
              <a:t>2015</a:t>
            </a:r>
            <a:r>
              <a:rPr lang="zh-CN" altLang="en-US" sz="2000" b="1" dirty="0" smtClean="0">
                <a:solidFill>
                  <a:srgbClr val="FFD860"/>
                </a:solidFill>
                <a:latin typeface="微软雅黑" pitchFamily="34" charset="-122"/>
                <a:ea typeface="微软雅黑" pitchFamily="34" charset="-122"/>
              </a:rPr>
              <a:t>  </a:t>
            </a:r>
            <a:r>
              <a:rPr lang="zh-CN" altLang="en-US" sz="2800" b="1" dirty="0" smtClean="0">
                <a:solidFill>
                  <a:srgbClr val="FFD860"/>
                </a:solidFill>
                <a:latin typeface="微软雅黑" pitchFamily="34" charset="-122"/>
                <a:ea typeface="微软雅黑" pitchFamily="34" charset="-122"/>
              </a:rPr>
              <a:t>展望</a:t>
            </a:r>
            <a:r>
              <a:rPr lang="en-US" altLang="zh-CN" sz="2000" b="1" dirty="0" smtClean="0">
                <a:solidFill>
                  <a:srgbClr val="FFD860"/>
                </a:solidFill>
                <a:latin typeface="微软雅黑" pitchFamily="34" charset="-122"/>
                <a:ea typeface="微软雅黑" pitchFamily="34" charset="-122"/>
              </a:rPr>
              <a:t>2016   </a:t>
            </a:r>
            <a:r>
              <a:rPr lang="zh-CN" altLang="en-US" sz="2000" b="1" dirty="0" smtClean="0">
                <a:solidFill>
                  <a:srgbClr val="FFD860"/>
                </a:solidFill>
                <a:latin typeface="微软雅黑" pitchFamily="34" charset="-122"/>
                <a:ea typeface="微软雅黑" pitchFamily="34" charset="-122"/>
              </a:rPr>
              <a:t>携手并进   </a:t>
            </a:r>
            <a:r>
              <a:rPr lang="zh-CN" altLang="en-US" sz="2800" b="1" dirty="0" smtClean="0">
                <a:solidFill>
                  <a:srgbClr val="FFD860"/>
                </a:solidFill>
                <a:latin typeface="微软雅黑" pitchFamily="34" charset="-122"/>
                <a:ea typeface="微软雅黑" pitchFamily="34" charset="-122"/>
              </a:rPr>
              <a:t>共赢</a:t>
            </a:r>
            <a:r>
              <a:rPr lang="zh-CN" altLang="en-US" sz="2000" b="1" dirty="0" smtClean="0">
                <a:solidFill>
                  <a:srgbClr val="FFD860"/>
                </a:solidFill>
                <a:latin typeface="微软雅黑" pitchFamily="34" charset="-122"/>
                <a:ea typeface="微软雅黑" pitchFamily="34" charset="-122"/>
              </a:rPr>
              <a:t>猴年</a:t>
            </a:r>
            <a:endParaRPr lang="zh-CN" altLang="en-US" sz="2000" b="1" dirty="0">
              <a:solidFill>
                <a:srgbClr val="FFD860"/>
              </a:solidFill>
              <a:latin typeface="微软雅黑" pitchFamily="34" charset="-122"/>
              <a:ea typeface="微软雅黑" pitchFamily="34" charset="-122"/>
            </a:endParaRPr>
          </a:p>
        </p:txBody>
      </p:sp>
      <p:sp>
        <p:nvSpPr>
          <p:cNvPr id="7" name="TextBox 6"/>
          <p:cNvSpPr txBox="1"/>
          <p:nvPr/>
        </p:nvSpPr>
        <p:spPr>
          <a:xfrm>
            <a:off x="1696244" y="2495341"/>
            <a:ext cx="5616624" cy="1421928"/>
          </a:xfrm>
          <a:prstGeom prst="rect">
            <a:avLst/>
          </a:prstGeom>
          <a:noFill/>
        </p:spPr>
        <p:txBody>
          <a:bodyPr wrap="square">
            <a:spAutoFit/>
          </a:bodyPr>
          <a:lstStyle/>
          <a:p>
            <a:pPr>
              <a:lnSpc>
                <a:spcPct val="120000"/>
              </a:lnSpc>
            </a:pPr>
            <a:r>
              <a:rPr lang="zh-CN" altLang="en-US" sz="1200" dirty="0" smtClean="0">
                <a:solidFill>
                  <a:srgbClr val="FFD860"/>
                </a:solidFill>
                <a:latin typeface="宋体" pitchFamily="2" charset="-122"/>
              </a:rPr>
              <a:t>    在</a:t>
            </a:r>
            <a:r>
              <a:rPr lang="zh-CN" altLang="en-US" sz="1200" dirty="0">
                <a:solidFill>
                  <a:srgbClr val="FFD860"/>
                </a:solidFill>
                <a:latin typeface="宋体" pitchFamily="2" charset="-122"/>
              </a:rPr>
              <a:t>全体同事的共同努力下，在公司领导的全面支持、关心下，本着一切为客户服务的宗旨，围绕优化服务、拓展</a:t>
            </a:r>
            <a:r>
              <a:rPr lang="en-US" altLang="zh-CN" sz="1200" dirty="0">
                <a:solidFill>
                  <a:srgbClr val="FFD860"/>
                </a:solidFill>
                <a:latin typeface="宋体" pitchFamily="2" charset="-122"/>
              </a:rPr>
              <a:t>xxx</a:t>
            </a:r>
            <a:r>
              <a:rPr lang="zh-CN" altLang="en-US" sz="1200" dirty="0">
                <a:solidFill>
                  <a:srgbClr val="FFD860"/>
                </a:solidFill>
                <a:latin typeface="宋体" pitchFamily="2" charset="-122"/>
              </a:rPr>
              <a:t>和</a:t>
            </a:r>
            <a:r>
              <a:rPr lang="en-US" altLang="zh-CN" sz="1200" dirty="0">
                <a:solidFill>
                  <a:srgbClr val="FFD860"/>
                </a:solidFill>
                <a:latin typeface="宋体" pitchFamily="2" charset="-122"/>
              </a:rPr>
              <a:t>xxx</a:t>
            </a:r>
            <a:r>
              <a:rPr lang="zh-CN" altLang="en-US" sz="1200" dirty="0">
                <a:solidFill>
                  <a:srgbClr val="FFD860"/>
                </a:solidFill>
                <a:latin typeface="宋体" pitchFamily="2" charset="-122"/>
              </a:rPr>
              <a:t>的宣传和信息的功能，从客户的利益角度服务、业务管理、提高企业的知名度和利益最大化，通过扎扎实实的努力，圆满地完成了</a:t>
            </a:r>
            <a:r>
              <a:rPr lang="en-US" altLang="zh-CN" sz="1200" dirty="0">
                <a:solidFill>
                  <a:srgbClr val="FFD860"/>
                </a:solidFill>
                <a:latin typeface="宋体" pitchFamily="2" charset="-122"/>
              </a:rPr>
              <a:t>2015</a:t>
            </a:r>
            <a:r>
              <a:rPr lang="zh-CN" altLang="en-US" sz="1200" dirty="0">
                <a:solidFill>
                  <a:srgbClr val="FFD860"/>
                </a:solidFill>
                <a:latin typeface="宋体" pitchFamily="2" charset="-122"/>
              </a:rPr>
              <a:t>年的工作</a:t>
            </a:r>
            <a:r>
              <a:rPr lang="zh-CN" altLang="en-US" sz="1200" dirty="0" smtClean="0">
                <a:solidFill>
                  <a:srgbClr val="FFD860"/>
                </a:solidFill>
                <a:latin typeface="宋体" pitchFamily="2" charset="-122"/>
              </a:rPr>
              <a:t>。</a:t>
            </a:r>
            <a:endParaRPr lang="en-US" altLang="zh-CN" sz="1200" dirty="0" smtClean="0">
              <a:solidFill>
                <a:srgbClr val="FFD860"/>
              </a:solidFill>
              <a:latin typeface="宋体" pitchFamily="2" charset="-122"/>
            </a:endParaRPr>
          </a:p>
          <a:p>
            <a:pPr>
              <a:lnSpc>
                <a:spcPct val="120000"/>
              </a:lnSpc>
            </a:pPr>
            <a:r>
              <a:rPr lang="zh-CN" altLang="en-US" sz="1200" dirty="0" smtClean="0">
                <a:solidFill>
                  <a:srgbClr val="FFD860"/>
                </a:solidFill>
                <a:latin typeface="宋体" pitchFamily="2" charset="-122"/>
              </a:rPr>
              <a:t>    回</a:t>
            </a:r>
            <a:r>
              <a:rPr lang="zh-CN" altLang="en-US" sz="1200" dirty="0">
                <a:solidFill>
                  <a:srgbClr val="FFD860"/>
                </a:solidFill>
                <a:latin typeface="宋体" pitchFamily="2" charset="-122"/>
              </a:rPr>
              <a:t>顾这半年的工作，在取得成绩的同时，我们也找到了工作中的不足和问题。展望新的一年，我们将继续努力，力争各项工作更上一个新台阶。</a:t>
            </a: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34226" y="2171700"/>
            <a:ext cx="1497425" cy="2813510"/>
          </a:xfrm>
          <a:prstGeom prst="rect">
            <a:avLst/>
          </a:prstGeom>
        </p:spPr>
      </p:pic>
      <p:pic>
        <p:nvPicPr>
          <p:cNvPr id="11" name="Picture 20" descr="C:\Documents and Settings\Administrator\桌面\]-0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00000">
            <a:off x="7135674" y="2831956"/>
            <a:ext cx="2618475" cy="289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childTnLst>
                          </p:cTn>
                        </p:par>
                        <p:par>
                          <p:cTn id="8" fill="hold">
                            <p:stCondLst>
                              <p:cond delay="25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16" presetClass="entr" presetSubtype="37" fill="hold" grpId="0" nodeType="afterEffect">
                                  <p:stCondLst>
                                    <p:cond delay="0"/>
                                  </p:stCondLst>
                                  <p:iterate type="lt">
                                    <p:tmPct val="0"/>
                                  </p:iterate>
                                  <p:childTnLst>
                                    <p:set>
                                      <p:cBhvr>
                                        <p:cTn id="16" dur="1" fill="hold">
                                          <p:stCondLst>
                                            <p:cond delay="0"/>
                                          </p:stCondLst>
                                        </p:cTn>
                                        <p:tgtEl>
                                          <p:spTgt spid="4"/>
                                        </p:tgtEl>
                                        <p:attrNameLst>
                                          <p:attrName>style.visibility</p:attrName>
                                        </p:attrNameLst>
                                      </p:cBhvr>
                                      <p:to>
                                        <p:strVal val="visible"/>
                                      </p:to>
                                    </p:set>
                                    <p:animEffect transition="in" filter="barn(outVertical)">
                                      <p:cBhvr>
                                        <p:cTn id="17" dur="250"/>
                                        <p:tgtEl>
                                          <p:spTgt spid="4"/>
                                        </p:tgtEl>
                                      </p:cBhvr>
                                    </p:animEffect>
                                  </p:childTnLst>
                                </p:cTn>
                              </p:par>
                            </p:childTnLst>
                          </p:cTn>
                        </p:par>
                        <p:par>
                          <p:cTn id="18" fill="hold">
                            <p:stCondLst>
                              <p:cond delay="1500"/>
                            </p:stCondLst>
                            <p:childTnLst>
                              <p:par>
                                <p:cTn id="19" presetID="26" presetClass="emph" presetSubtype="0" fill="hold" grpId="1" nodeType="afterEffect">
                                  <p:stCondLst>
                                    <p:cond delay="0"/>
                                  </p:stCondLst>
                                  <p:iterate type="lt">
                                    <p:tmPct val="0"/>
                                  </p:iterate>
                                  <p:childTnLst>
                                    <p:animEffect transition="out" filter="fade">
                                      <p:cBhvr>
                                        <p:cTn id="20" dur="250" tmFilter="0, 0; .2, .5; .8, .5; 1, 0"/>
                                        <p:tgtEl>
                                          <p:spTgt spid="4"/>
                                        </p:tgtEl>
                                      </p:cBhvr>
                                    </p:animEffect>
                                    <p:animScale>
                                      <p:cBhvr>
                                        <p:cTn id="21" dur="125" autoRev="1" fill="hold"/>
                                        <p:tgtEl>
                                          <p:spTgt spid="4"/>
                                        </p:tgtEl>
                                      </p:cBhvr>
                                      <p:by x="105000" y="105000"/>
                                    </p:animScale>
                                  </p:childTnLst>
                                </p:cTn>
                              </p:par>
                            </p:childTnLst>
                          </p:cTn>
                        </p:par>
                        <p:par>
                          <p:cTn id="22" fill="hold">
                            <p:stCondLst>
                              <p:cond delay="1750"/>
                            </p:stCondLst>
                            <p:childTnLst>
                              <p:par>
                                <p:cTn id="23" presetID="16" presetClass="entr" presetSubtype="37" fill="hold" grpId="0" nodeType="afterEffect">
                                  <p:stCondLst>
                                    <p:cond delay="0"/>
                                  </p:stCondLst>
                                  <p:iterate type="lt">
                                    <p:tmPct val="0"/>
                                  </p:iterate>
                                  <p:childTnLst>
                                    <p:set>
                                      <p:cBhvr>
                                        <p:cTn id="24" dur="1" fill="hold">
                                          <p:stCondLst>
                                            <p:cond delay="0"/>
                                          </p:stCondLst>
                                        </p:cTn>
                                        <p:tgtEl>
                                          <p:spTgt spid="5"/>
                                        </p:tgtEl>
                                        <p:attrNameLst>
                                          <p:attrName>style.visibility</p:attrName>
                                        </p:attrNameLst>
                                      </p:cBhvr>
                                      <p:to>
                                        <p:strVal val="visible"/>
                                      </p:to>
                                    </p:set>
                                    <p:animEffect transition="in" filter="barn(outVertical)">
                                      <p:cBhvr>
                                        <p:cTn id="25" dur="250"/>
                                        <p:tgtEl>
                                          <p:spTgt spid="5"/>
                                        </p:tgtEl>
                                      </p:cBhvr>
                                    </p:animEffect>
                                  </p:childTnLst>
                                </p:cTn>
                              </p:par>
                            </p:childTnLst>
                          </p:cTn>
                        </p:par>
                        <p:par>
                          <p:cTn id="26" fill="hold">
                            <p:stCondLst>
                              <p:cond delay="20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6"/>
                                        </p:tgtEl>
                                        <p:attrNameLst>
                                          <p:attrName>ppt_y</p:attrName>
                                        </p:attrNameLst>
                                      </p:cBhvr>
                                      <p:tavLst>
                                        <p:tav tm="0">
                                          <p:val>
                                            <p:strVal val="#ppt_y"/>
                                          </p:val>
                                        </p:tav>
                                        <p:tav tm="100000">
                                          <p:val>
                                            <p:strVal val="#ppt_y"/>
                                          </p:val>
                                        </p:tav>
                                      </p:tavLst>
                                    </p:anim>
                                    <p:anim calcmode="lin" valueType="num">
                                      <p:cBhvr>
                                        <p:cTn id="31"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6"/>
                                        </p:tgtEl>
                                      </p:cBhvr>
                                    </p:animEffect>
                                  </p:childTnLst>
                                </p:cTn>
                              </p:par>
                            </p:childTnLst>
                          </p:cTn>
                        </p:par>
                        <p:par>
                          <p:cTn id="34" fill="hold">
                            <p:stCondLst>
                              <p:cond delay="3450"/>
                            </p:stCondLst>
                            <p:childTnLst>
                              <p:par>
                                <p:cTn id="35" presetID="53" presetClass="entr" presetSubtype="16" fill="hold" grpId="0" nodeType="afterEffect">
                                  <p:stCondLst>
                                    <p:cond delay="0"/>
                                  </p:stCondLst>
                                  <p:iterate type="lt">
                                    <p:tmPct val="10000"/>
                                  </p:iterate>
                                  <p:childTnLst>
                                    <p:set>
                                      <p:cBhvr>
                                        <p:cTn id="36" dur="1" fill="hold">
                                          <p:stCondLst>
                                            <p:cond delay="0"/>
                                          </p:stCondLst>
                                        </p:cTn>
                                        <p:tgtEl>
                                          <p:spTgt spid="7"/>
                                        </p:tgtEl>
                                        <p:attrNameLst>
                                          <p:attrName>style.visibility</p:attrName>
                                        </p:attrNameLst>
                                      </p:cBhvr>
                                      <p:to>
                                        <p:strVal val="visible"/>
                                      </p:to>
                                    </p:set>
                                    <p:anim calcmode="lin" valueType="num">
                                      <p:cBhvr>
                                        <p:cTn id="37" dur="250" fill="hold"/>
                                        <p:tgtEl>
                                          <p:spTgt spid="7"/>
                                        </p:tgtEl>
                                        <p:attrNameLst>
                                          <p:attrName>ppt_w</p:attrName>
                                        </p:attrNameLst>
                                      </p:cBhvr>
                                      <p:tavLst>
                                        <p:tav tm="0">
                                          <p:val>
                                            <p:fltVal val="0"/>
                                          </p:val>
                                        </p:tav>
                                        <p:tav tm="100000">
                                          <p:val>
                                            <p:strVal val="#ppt_w"/>
                                          </p:val>
                                        </p:tav>
                                      </p:tavLst>
                                    </p:anim>
                                    <p:anim calcmode="lin" valueType="num">
                                      <p:cBhvr>
                                        <p:cTn id="38" dur="250" fill="hold"/>
                                        <p:tgtEl>
                                          <p:spTgt spid="7"/>
                                        </p:tgtEl>
                                        <p:attrNameLst>
                                          <p:attrName>ppt_h</p:attrName>
                                        </p:attrNameLst>
                                      </p:cBhvr>
                                      <p:tavLst>
                                        <p:tav tm="0">
                                          <p:val>
                                            <p:fltVal val="0"/>
                                          </p:val>
                                        </p:tav>
                                        <p:tav tm="100000">
                                          <p:val>
                                            <p:strVal val="#ppt_h"/>
                                          </p:val>
                                        </p:tav>
                                      </p:tavLst>
                                    </p:anim>
                                    <p:animEffect transition="in" filter="fade">
                                      <p:cBhvr>
                                        <p:cTn id="39" dur="250"/>
                                        <p:tgtEl>
                                          <p:spTgt spid="7"/>
                                        </p:tgtEl>
                                      </p:cBhvr>
                                    </p:animEffect>
                                  </p:childTnLst>
                                </p:cTn>
                              </p:par>
                            </p:childTnLst>
                          </p:cTn>
                        </p:par>
                        <p:par>
                          <p:cTn id="40" fill="hold">
                            <p:stCondLst>
                              <p:cond delay="8300"/>
                            </p:stCondLst>
                            <p:childTnLst>
                              <p:par>
                                <p:cTn id="41" presetID="1"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par>
                                <p:cTn id="43" presetID="8" presetClass="emph" presetSubtype="0" fill="hold" nodeType="withEffect">
                                  <p:stCondLst>
                                    <p:cond delay="0"/>
                                  </p:stCondLst>
                                  <p:childTnLst>
                                    <p:animRot by="10800000">
                                      <p:cBhvr>
                                        <p:cTn id="44" dur="1000" fill="hold"/>
                                        <p:tgtEl>
                                          <p:spTgt spid="11"/>
                                        </p:tgtEl>
                                        <p:attrNameLst>
                                          <p:attrName>r</p:attrName>
                                        </p:attrNameLst>
                                      </p:cBhvr>
                                    </p:animRot>
                                  </p:childTnLst>
                                </p:cTn>
                              </p:par>
                              <p:par>
                                <p:cTn id="45" presetID="10" presetClass="exit" presetSubtype="0" fill="hold" nodeType="withEffect">
                                  <p:stCondLst>
                                    <p:cond delay="1000"/>
                                  </p:stCondLst>
                                  <p:childTnLst>
                                    <p:animEffect transition="out" filter="fade">
                                      <p:cBhvr>
                                        <p:cTn id="46" dur="800"/>
                                        <p:tgtEl>
                                          <p:spTgt spid="11"/>
                                        </p:tgtEl>
                                      </p:cBhvr>
                                    </p:animEffect>
                                    <p:set>
                                      <p:cBhvr>
                                        <p:cTn id="47" dur="1" fill="hold">
                                          <p:stCondLst>
                                            <p:cond delay="7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4" grpId="1"/>
      <p:bldP spid="5" grpId="0"/>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7" y="262740"/>
            <a:ext cx="3874011"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a:solidFill>
                  <a:srgbClr val="FFD860"/>
                </a:solidFill>
                <a:latin typeface="微软雅黑" pitchFamily="34" charset="-122"/>
                <a:ea typeface="微软雅黑" pitchFamily="34" charset="-122"/>
              </a:rPr>
              <a:t>第三部</a:t>
            </a:r>
            <a:r>
              <a:rPr lang="zh-CN" altLang="en-US" sz="1800" dirty="0" smtClean="0">
                <a:solidFill>
                  <a:srgbClr val="FFD860"/>
                </a:solidFill>
                <a:latin typeface="微软雅黑" pitchFamily="34" charset="-122"/>
                <a:ea typeface="微软雅黑" pitchFamily="34" charset="-122"/>
              </a:rPr>
              <a:t>分    已</a:t>
            </a:r>
            <a:r>
              <a:rPr lang="zh-CN" altLang="en-US" sz="1800" dirty="0">
                <a:solidFill>
                  <a:srgbClr val="FFD860"/>
                </a:solidFill>
                <a:latin typeface="微软雅黑" pitchFamily="34" charset="-122"/>
                <a:ea typeface="微软雅黑" pitchFamily="34" charset="-122"/>
              </a:rPr>
              <a:t>完成项目汇总</a:t>
            </a: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7" name="圆角矩形 6"/>
          <p:cNvSpPr/>
          <p:nvPr/>
        </p:nvSpPr>
        <p:spPr bwMode="auto">
          <a:xfrm>
            <a:off x="1411354" y="3287414"/>
            <a:ext cx="3168650" cy="1368425"/>
          </a:xfrm>
          <a:prstGeom prst="roundRect">
            <a:avLst>
              <a:gd name="adj" fmla="val 0"/>
            </a:avLst>
          </a:prstGeom>
          <a:solidFill>
            <a:srgbClr val="F0B728">
              <a:alpha val="40000"/>
            </a:srgbClr>
          </a:solidFill>
          <a:ln w="12700" cmpd="sng">
            <a:solidFill>
              <a:srgbClr val="F0B728"/>
            </a:solidFill>
            <a:miter lim="800000"/>
            <a:headEnd/>
            <a:tailEnd/>
          </a:ln>
        </p:spPr>
        <p:txBody>
          <a:bodyPr anchor="ctr"/>
          <a:lstStyle/>
          <a:p>
            <a:pPr lvl="2"/>
            <a:endParaRPr lang="zh-CN" altLang="en-US" dirty="0">
              <a:solidFill>
                <a:schemeClr val="tx1"/>
              </a:solidFill>
            </a:endParaRPr>
          </a:p>
        </p:txBody>
      </p:sp>
      <p:sp>
        <p:nvSpPr>
          <p:cNvPr id="8" name="矩形 87"/>
          <p:cNvSpPr>
            <a:spLocks noChangeArrowheads="1"/>
          </p:cNvSpPr>
          <p:nvPr/>
        </p:nvSpPr>
        <p:spPr bwMode="auto">
          <a:xfrm>
            <a:off x="1525430" y="3876049"/>
            <a:ext cx="2940498" cy="524436"/>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solidFill>
                  <a:srgbClr val="FFD860"/>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rgbClr val="FFD860"/>
                </a:solidFill>
                <a:latin typeface="微软雅黑" pitchFamily="34" charset="-122"/>
                <a:ea typeface="微软雅黑" pitchFamily="34" charset="-122"/>
              </a:rPr>
              <a:t>点击添加文本 点击添加文本</a:t>
            </a:r>
          </a:p>
        </p:txBody>
      </p:sp>
      <p:sp>
        <p:nvSpPr>
          <p:cNvPr id="9" name="圆角矩形 8"/>
          <p:cNvSpPr/>
          <p:nvPr/>
        </p:nvSpPr>
        <p:spPr bwMode="auto">
          <a:xfrm>
            <a:off x="1411354" y="1131590"/>
            <a:ext cx="3168650" cy="1366837"/>
          </a:xfrm>
          <a:prstGeom prst="roundRect">
            <a:avLst>
              <a:gd name="adj" fmla="val 0"/>
            </a:avLst>
          </a:prstGeom>
          <a:solidFill>
            <a:srgbClr val="F0B728">
              <a:alpha val="40000"/>
            </a:srgbClr>
          </a:solidFill>
          <a:ln w="12700" cmpd="sng">
            <a:solidFill>
              <a:srgbClr val="F0B728"/>
            </a:solidFill>
            <a:miter lim="800000"/>
            <a:headEnd/>
            <a:tailEnd/>
          </a:ln>
        </p:spPr>
        <p:txBody>
          <a:bodyPr anchor="ctr"/>
          <a:lstStyle/>
          <a:p>
            <a:pPr lvl="2"/>
            <a:endParaRPr lang="zh-CN" altLang="en-US" dirty="0">
              <a:solidFill>
                <a:schemeClr val="tx1"/>
              </a:solidFill>
            </a:endParaRPr>
          </a:p>
        </p:txBody>
      </p:sp>
      <p:sp>
        <p:nvSpPr>
          <p:cNvPr id="10" name="矩形 87"/>
          <p:cNvSpPr>
            <a:spLocks noChangeArrowheads="1"/>
          </p:cNvSpPr>
          <p:nvPr/>
        </p:nvSpPr>
        <p:spPr bwMode="auto">
          <a:xfrm>
            <a:off x="1440954" y="1378878"/>
            <a:ext cx="3109451" cy="523219"/>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solidFill>
                  <a:srgbClr val="FFD860"/>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rgbClr val="FFD860"/>
                </a:solidFill>
                <a:latin typeface="微软雅黑" pitchFamily="34" charset="-122"/>
                <a:ea typeface="微软雅黑" pitchFamily="34" charset="-122"/>
              </a:rPr>
              <a:t>点击添加文本 点击添加文本</a:t>
            </a:r>
          </a:p>
        </p:txBody>
      </p:sp>
      <p:grpSp>
        <p:nvGrpSpPr>
          <p:cNvPr id="11" name="组合 26"/>
          <p:cNvGrpSpPr>
            <a:grpSpLocks noChangeAspect="1"/>
          </p:cNvGrpSpPr>
          <p:nvPr/>
        </p:nvGrpSpPr>
        <p:grpSpPr bwMode="auto">
          <a:xfrm>
            <a:off x="1774893" y="2241253"/>
            <a:ext cx="2443163" cy="554037"/>
            <a:chOff x="855540" y="3513439"/>
            <a:chExt cx="1399872" cy="987727"/>
          </a:xfrm>
          <a:solidFill>
            <a:srgbClr val="F0B728">
              <a:alpha val="50196"/>
            </a:srgbClr>
          </a:solidFill>
          <a:scene3d>
            <a:camera prst="orthographicFront">
              <a:rot lat="0" lon="0" rev="0"/>
            </a:camera>
            <a:lightRig rig="balanced" dir="t">
              <a:rot lat="0" lon="0" rev="8700000"/>
            </a:lightRig>
          </a:scene3d>
        </p:grpSpPr>
        <p:sp>
          <p:nvSpPr>
            <p:cNvPr id="12" name="矩形 11"/>
            <p:cNvSpPr/>
            <p:nvPr/>
          </p:nvSpPr>
          <p:spPr>
            <a:xfrm>
              <a:off x="855540" y="3513439"/>
              <a:ext cx="1399872" cy="987727"/>
            </a:xfrm>
            <a:prstGeom prst="rect">
              <a:avLst/>
            </a:prstGeom>
            <a:grpFill/>
            <a:ln>
              <a:noFill/>
            </a:ln>
          </p:spPr>
          <p:style>
            <a:lnRef idx="2">
              <a:schemeClr val="accent3">
                <a:shade val="50000"/>
              </a:schemeClr>
            </a:lnRef>
            <a:fillRef idx="1">
              <a:schemeClr val="accent3"/>
            </a:fillRef>
            <a:effectRef idx="0">
              <a:schemeClr val="accent3"/>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700" b="1">
                <a:solidFill>
                  <a:srgbClr val="FFD860"/>
                </a:solidFill>
                <a:latin typeface="微软雅黑" pitchFamily="34" charset="-122"/>
                <a:ea typeface="微软雅黑" pitchFamily="34" charset="-122"/>
              </a:endParaRPr>
            </a:p>
          </p:txBody>
        </p:sp>
        <p:sp>
          <p:nvSpPr>
            <p:cNvPr id="13" name="矩形 14"/>
            <p:cNvSpPr>
              <a:spLocks noChangeArrowheads="1"/>
            </p:cNvSpPr>
            <p:nvPr/>
          </p:nvSpPr>
          <p:spPr bwMode="auto">
            <a:xfrm>
              <a:off x="1004859" y="3632925"/>
              <a:ext cx="1101235" cy="631003"/>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sz="1700" dirty="0">
                  <a:solidFill>
                    <a:srgbClr val="FFD860"/>
                  </a:solidFill>
                  <a:latin typeface="微软雅黑" pitchFamily="34" charset="-122"/>
                  <a:ea typeface="微软雅黑" pitchFamily="34" charset="-122"/>
                </a:rPr>
                <a:t>添加标题</a:t>
              </a:r>
            </a:p>
          </p:txBody>
        </p:sp>
      </p:grpSp>
      <p:grpSp>
        <p:nvGrpSpPr>
          <p:cNvPr id="14" name="组合 26"/>
          <p:cNvGrpSpPr>
            <a:grpSpLocks noChangeAspect="1"/>
          </p:cNvGrpSpPr>
          <p:nvPr/>
        </p:nvGrpSpPr>
        <p:grpSpPr bwMode="auto">
          <a:xfrm>
            <a:off x="1774893" y="2998490"/>
            <a:ext cx="2443163" cy="555624"/>
            <a:chOff x="855540" y="3513439"/>
            <a:chExt cx="1399872" cy="987727"/>
          </a:xfrm>
          <a:effectLst/>
          <a:scene3d>
            <a:camera prst="orthographicFront">
              <a:rot lat="0" lon="0" rev="0"/>
            </a:camera>
            <a:lightRig rig="balanced" dir="t">
              <a:rot lat="0" lon="0" rev="8700000"/>
            </a:lightRig>
          </a:scene3d>
        </p:grpSpPr>
        <p:sp>
          <p:nvSpPr>
            <p:cNvPr id="15" name="圆角矩形 14"/>
            <p:cNvSpPr/>
            <p:nvPr/>
          </p:nvSpPr>
          <p:spPr>
            <a:xfrm>
              <a:off x="855540" y="3513439"/>
              <a:ext cx="1399872" cy="987727"/>
            </a:xfrm>
            <a:prstGeom prst="roundRect">
              <a:avLst>
                <a:gd name="adj" fmla="val 0"/>
              </a:avLst>
            </a:prstGeom>
            <a:solidFill>
              <a:srgbClr val="F0B728">
                <a:alpha val="60000"/>
              </a:srgbClr>
            </a:solidFill>
            <a:ln>
              <a:noFill/>
            </a:ln>
          </p:spPr>
          <p:style>
            <a:lnRef idx="2">
              <a:schemeClr val="accent3"/>
            </a:lnRef>
            <a:fillRef idx="1">
              <a:schemeClr val="lt1"/>
            </a:fillRef>
            <a:effectRef idx="0">
              <a:schemeClr val="accent3"/>
            </a:effectRef>
            <a:fontRef idx="minor">
              <a:schemeClr val="dk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700" b="1">
                <a:solidFill>
                  <a:srgbClr val="FFD860"/>
                </a:solidFill>
                <a:latin typeface="微软雅黑" pitchFamily="34" charset="-122"/>
                <a:ea typeface="微软雅黑" pitchFamily="34" charset="-122"/>
              </a:endParaRPr>
            </a:p>
          </p:txBody>
        </p:sp>
        <p:sp>
          <p:nvSpPr>
            <p:cNvPr id="16" name="矩形 15"/>
            <p:cNvSpPr>
              <a:spLocks noChangeArrowheads="1"/>
            </p:cNvSpPr>
            <p:nvPr/>
          </p:nvSpPr>
          <p:spPr bwMode="auto">
            <a:xfrm>
              <a:off x="930021" y="3639696"/>
              <a:ext cx="1250910" cy="629201"/>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sz="1700" dirty="0">
                  <a:solidFill>
                    <a:srgbClr val="FFD860"/>
                  </a:solidFill>
                  <a:latin typeface="微软雅黑" pitchFamily="34" charset="-122"/>
                  <a:ea typeface="微软雅黑" pitchFamily="34" charset="-122"/>
                </a:rPr>
                <a:t>添加标题</a:t>
              </a:r>
            </a:p>
          </p:txBody>
        </p:sp>
      </p:grpSp>
      <p:sp>
        <p:nvSpPr>
          <p:cNvPr id="17" name="Half Frame 12"/>
          <p:cNvSpPr/>
          <p:nvPr/>
        </p:nvSpPr>
        <p:spPr>
          <a:xfrm rot="8097294">
            <a:off x="4725611" y="2527948"/>
            <a:ext cx="500039" cy="549505"/>
          </a:xfrm>
          <a:prstGeom prst="halfFrame">
            <a:avLst/>
          </a:prstGeom>
          <a:solidFill>
            <a:srgbClr val="F0B728">
              <a:alpha val="41176"/>
            </a:srgbClr>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8" name="Half Frame 13"/>
          <p:cNvSpPr/>
          <p:nvPr/>
        </p:nvSpPr>
        <p:spPr>
          <a:xfrm rot="8106864">
            <a:off x="4807211" y="2437558"/>
            <a:ext cx="832484" cy="789227"/>
          </a:xfrm>
          <a:prstGeom prst="halfFrame">
            <a:avLst/>
          </a:prstGeom>
          <a:solidFill>
            <a:srgbClr val="F0B728">
              <a:alpha val="41176"/>
            </a:srgbClr>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19" name="组合 18"/>
          <p:cNvGrpSpPr/>
          <p:nvPr/>
        </p:nvGrpSpPr>
        <p:grpSpPr>
          <a:xfrm>
            <a:off x="6048773" y="1892001"/>
            <a:ext cx="1979611" cy="1981200"/>
            <a:chOff x="6556158" y="1824136"/>
            <a:chExt cx="1979612" cy="1981200"/>
          </a:xfrm>
          <a:solidFill>
            <a:srgbClr val="F0B728">
              <a:alpha val="40000"/>
            </a:srgbClr>
          </a:solidFill>
          <a:effectLst/>
        </p:grpSpPr>
        <p:sp>
          <p:nvSpPr>
            <p:cNvPr id="20" name="Oval 2"/>
            <p:cNvSpPr>
              <a:spLocks noChangeAspect="1" noChangeArrowheads="1"/>
            </p:cNvSpPr>
            <p:nvPr/>
          </p:nvSpPr>
          <p:spPr bwMode="auto">
            <a:xfrm>
              <a:off x="6556158" y="1824136"/>
              <a:ext cx="1979612" cy="1981200"/>
            </a:xfrm>
            <a:prstGeom prst="ellipse">
              <a:avLst/>
            </a:prstGeom>
            <a:grpFill/>
            <a:ln w="12700" cmpd="sng">
              <a:solidFill>
                <a:srgbClr val="F0B728"/>
              </a:solidFill>
              <a:miter lim="800000"/>
              <a:headEnd/>
              <a:tailEnd/>
            </a:ln>
          </p:spPr>
          <p:txBody>
            <a:bodyPr anchor="ctr"/>
            <a:lstStyle/>
            <a:p>
              <a:pPr algn="ctr"/>
              <a:endParaRPr lang="fr-FR" altLang="zh-CN" sz="1400" dirty="0">
                <a:solidFill>
                  <a:schemeClr val="tx1">
                    <a:lumMod val="85000"/>
                    <a:lumOff val="15000"/>
                  </a:schemeClr>
                </a:solidFill>
                <a:latin typeface="+mn-ea"/>
              </a:endParaRPr>
            </a:p>
          </p:txBody>
        </p:sp>
        <p:sp>
          <p:nvSpPr>
            <p:cNvPr id="21" name="Text Box 29"/>
            <p:cNvSpPr txBox="1">
              <a:spLocks noChangeArrowheads="1"/>
            </p:cNvSpPr>
            <p:nvPr/>
          </p:nvSpPr>
          <p:spPr bwMode="gray">
            <a:xfrm>
              <a:off x="6780134" y="2431876"/>
              <a:ext cx="1531793" cy="859651"/>
            </a:xfrm>
            <a:prstGeom prst="rect">
              <a:avLst/>
            </a:prstGeom>
            <a:noFill/>
            <a:ln w="12700" cmpd="sng">
              <a:noFill/>
              <a:miter lim="800000"/>
              <a:headEnd/>
              <a:tailEnd/>
            </a:ln>
          </p:spPr>
          <p:txBody>
            <a:bodyPr anchor="ctr"/>
            <a:lstStyle>
              <a:defPPr>
                <a:defRPr lang="zh-CN"/>
              </a:defPPr>
              <a:lvl1pPr algn="ctr">
                <a:defRPr sz="1400">
                  <a:solidFill>
                    <a:schemeClr val="tx1">
                      <a:lumMod val="85000"/>
                      <a:lumOff val="15000"/>
                    </a:schemeClr>
                  </a:solidFill>
                  <a:latin typeface="+mn-ea"/>
                </a:defRPr>
              </a:lvl1pPr>
            </a:lstStyle>
            <a:p>
              <a:r>
                <a:rPr lang="zh-CN" altLang="en-US" sz="1800" b="1" dirty="0">
                  <a:solidFill>
                    <a:srgbClr val="FFD860"/>
                  </a:solidFill>
                </a:rPr>
                <a:t>点击添</a:t>
              </a:r>
              <a:r>
                <a:rPr lang="zh-CN" altLang="en-US" sz="1800" b="1" dirty="0" smtClean="0">
                  <a:solidFill>
                    <a:srgbClr val="FFD860"/>
                  </a:solidFill>
                </a:rPr>
                <a:t>加</a:t>
              </a:r>
              <a:endParaRPr lang="en-US" altLang="zh-CN" sz="1800" b="1" dirty="0" smtClean="0">
                <a:solidFill>
                  <a:srgbClr val="FFD860"/>
                </a:solidFill>
              </a:endParaRPr>
            </a:p>
            <a:p>
              <a:r>
                <a:rPr lang="zh-CN" altLang="en-US" sz="1800" b="1" dirty="0" smtClean="0">
                  <a:solidFill>
                    <a:srgbClr val="FFD860"/>
                  </a:solidFill>
                </a:rPr>
                <a:t>文</a:t>
              </a:r>
              <a:r>
                <a:rPr lang="zh-CN" altLang="en-US" sz="1800" b="1" dirty="0">
                  <a:solidFill>
                    <a:srgbClr val="FFD860"/>
                  </a:solidFill>
                </a:rPr>
                <a:t>本</a:t>
              </a:r>
            </a:p>
          </p:txBody>
        </p:sp>
      </p:grpSp>
    </p:spTree>
    <p:extLst>
      <p:ext uri="{BB962C8B-B14F-4D97-AF65-F5344CB8AC3E}">
        <p14:creationId xmlns:p14="http://schemas.microsoft.com/office/powerpoint/2010/main" val="34173476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800"/>
                            </p:stCondLst>
                            <p:childTnLst>
                              <p:par>
                                <p:cTn id="30" presetID="10" presetClass="entr" presetSubtype="0"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childTnLst>
                                </p:cTn>
                              </p:par>
                              <p:par>
                                <p:cTn id="33" presetID="10" presetClass="entr" presetSubtype="0"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childTnLst>
                                </p:cTn>
                              </p:par>
                            </p:childTnLst>
                          </p:cTn>
                        </p:par>
                        <p:par>
                          <p:cTn id="36" fill="hold">
                            <p:stCondLst>
                              <p:cond delay="2800"/>
                            </p:stCondLst>
                            <p:childTnLst>
                              <p:par>
                                <p:cTn id="37" presetID="1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750"/>
                                        <p:tgtEl>
                                          <p:spTgt spid="9"/>
                                        </p:tgtEl>
                                        <p:attrNameLst>
                                          <p:attrName>ppt_y</p:attrName>
                                        </p:attrNameLst>
                                      </p:cBhvr>
                                      <p:tavLst>
                                        <p:tav tm="0">
                                          <p:val>
                                            <p:strVal val="#ppt_y+#ppt_h*1.125000"/>
                                          </p:val>
                                        </p:tav>
                                        <p:tav tm="100000">
                                          <p:val>
                                            <p:strVal val="#ppt_y"/>
                                          </p:val>
                                        </p:tav>
                                      </p:tavLst>
                                    </p:anim>
                                    <p:animEffect transition="in" filter="wipe(up)">
                                      <p:cBhvr>
                                        <p:cTn id="40" dur="750"/>
                                        <p:tgtEl>
                                          <p:spTgt spid="9"/>
                                        </p:tgtEl>
                                      </p:cBhvr>
                                    </p:animEffect>
                                  </p:childTnLst>
                                </p:cTn>
                              </p:par>
                              <p:par>
                                <p:cTn id="41" presetID="12" presetClass="entr" presetSubtype="1"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750"/>
                                        <p:tgtEl>
                                          <p:spTgt spid="7"/>
                                        </p:tgtEl>
                                        <p:attrNameLst>
                                          <p:attrName>ppt_y</p:attrName>
                                        </p:attrNameLst>
                                      </p:cBhvr>
                                      <p:tavLst>
                                        <p:tav tm="0">
                                          <p:val>
                                            <p:strVal val="#ppt_y-#ppt_h*1.125000"/>
                                          </p:val>
                                        </p:tav>
                                        <p:tav tm="100000">
                                          <p:val>
                                            <p:strVal val="#ppt_y"/>
                                          </p:val>
                                        </p:tav>
                                      </p:tavLst>
                                    </p:anim>
                                    <p:animEffect transition="in" filter="wipe(down)">
                                      <p:cBhvr>
                                        <p:cTn id="44" dur="750"/>
                                        <p:tgtEl>
                                          <p:spTgt spid="7"/>
                                        </p:tgtEl>
                                      </p:cBhvr>
                                    </p:animEffect>
                                  </p:childTnLst>
                                </p:cTn>
                              </p:par>
                            </p:childTnLst>
                          </p:cTn>
                        </p:par>
                        <p:par>
                          <p:cTn id="45" fill="hold">
                            <p:stCondLst>
                              <p:cond delay="3550"/>
                            </p:stCondLst>
                            <p:childTnLst>
                              <p:par>
                                <p:cTn id="46" presetID="12" presetClass="entr" presetSubtype="4" fill="hold" grpId="0" nodeType="afterEffect">
                                  <p:stCondLst>
                                    <p:cond delay="0"/>
                                  </p:stCondLst>
                                  <p:iterate type="lt">
                                    <p:tmPct val="10000"/>
                                  </p:iterate>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p:tgtEl>
                                          <p:spTgt spid="10"/>
                                        </p:tgtEl>
                                        <p:attrNameLst>
                                          <p:attrName>ppt_y</p:attrName>
                                        </p:attrNameLst>
                                      </p:cBhvr>
                                      <p:tavLst>
                                        <p:tav tm="0">
                                          <p:val>
                                            <p:strVal val="#ppt_y+#ppt_h*1.125000"/>
                                          </p:val>
                                        </p:tav>
                                        <p:tav tm="100000">
                                          <p:val>
                                            <p:strVal val="#ppt_y"/>
                                          </p:val>
                                        </p:tav>
                                      </p:tavLst>
                                    </p:anim>
                                    <p:animEffect transition="in" filter="wipe(up)">
                                      <p:cBhvr>
                                        <p:cTn id="49" dur="500"/>
                                        <p:tgtEl>
                                          <p:spTgt spid="10"/>
                                        </p:tgtEl>
                                      </p:cBhvr>
                                    </p:animEffect>
                                  </p:childTnLst>
                                </p:cTn>
                              </p:par>
                              <p:par>
                                <p:cTn id="50" presetID="12" presetClass="entr" presetSubtype="4" fill="hold" grpId="0" nodeType="withEffect">
                                  <p:stCondLst>
                                    <p:cond delay="0"/>
                                  </p:stCondLst>
                                  <p:iterate type="lt">
                                    <p:tmPct val="10000"/>
                                  </p:iterate>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p:tgtEl>
                                          <p:spTgt spid="8"/>
                                        </p:tgtEl>
                                        <p:attrNameLst>
                                          <p:attrName>ppt_y</p:attrName>
                                        </p:attrNameLst>
                                      </p:cBhvr>
                                      <p:tavLst>
                                        <p:tav tm="0">
                                          <p:val>
                                            <p:strVal val="#ppt_y+#ppt_h*1.125000"/>
                                          </p:val>
                                        </p:tav>
                                        <p:tav tm="100000">
                                          <p:val>
                                            <p:strVal val="#ppt_y"/>
                                          </p:val>
                                        </p:tav>
                                      </p:tavLst>
                                    </p:anim>
                                    <p:animEffect transition="in" filter="wipe(up)">
                                      <p:cBhvr>
                                        <p:cTn id="53" dur="500"/>
                                        <p:tgtEl>
                                          <p:spTgt spid="8"/>
                                        </p:tgtEl>
                                      </p:cBhvr>
                                    </p:animEffect>
                                  </p:childTnLst>
                                </p:cTn>
                              </p:par>
                            </p:childTnLst>
                          </p:cTn>
                        </p:par>
                        <p:par>
                          <p:cTn id="54" fill="hold">
                            <p:stCondLst>
                              <p:cond delay="5200"/>
                            </p:stCondLst>
                            <p:childTnLst>
                              <p:par>
                                <p:cTn id="55" presetID="22" presetClass="entr" presetSubtype="8" fill="hold"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left)">
                                      <p:cBhvr>
                                        <p:cTn id="57" dur="500"/>
                                        <p:tgtEl>
                                          <p:spTgt spid="17"/>
                                        </p:tgtEl>
                                      </p:cBhvr>
                                    </p:animEffect>
                                  </p:childTnLst>
                                </p:cTn>
                              </p:par>
                            </p:childTnLst>
                          </p:cTn>
                        </p:par>
                        <p:par>
                          <p:cTn id="58" fill="hold">
                            <p:stCondLst>
                              <p:cond delay="5700"/>
                            </p:stCondLst>
                            <p:childTnLst>
                              <p:par>
                                <p:cTn id="59" presetID="22" presetClass="entr" presetSubtype="8"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left)">
                                      <p:cBhvr>
                                        <p:cTn id="61" dur="500"/>
                                        <p:tgtEl>
                                          <p:spTgt spid="18"/>
                                        </p:tgtEl>
                                      </p:cBhvr>
                                    </p:animEffect>
                                  </p:childTnLst>
                                </p:cTn>
                              </p:par>
                            </p:childTnLst>
                          </p:cTn>
                        </p:par>
                        <p:par>
                          <p:cTn id="62" fill="hold">
                            <p:stCondLst>
                              <p:cond delay="6200"/>
                            </p:stCondLst>
                            <p:childTnLst>
                              <p:par>
                                <p:cTn id="63" presetID="23" presetClass="entr" presetSubtype="32"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p:cTn id="65" dur="500" fill="hold"/>
                                        <p:tgtEl>
                                          <p:spTgt spid="19"/>
                                        </p:tgtEl>
                                        <p:attrNameLst>
                                          <p:attrName>ppt_w</p:attrName>
                                        </p:attrNameLst>
                                      </p:cBhvr>
                                      <p:tavLst>
                                        <p:tav tm="0">
                                          <p:val>
                                            <p:strVal val="4*#ppt_w"/>
                                          </p:val>
                                        </p:tav>
                                        <p:tav tm="100000">
                                          <p:val>
                                            <p:strVal val="#ppt_w"/>
                                          </p:val>
                                        </p:tav>
                                      </p:tavLst>
                                    </p:anim>
                                    <p:anim calcmode="lin" valueType="num">
                                      <p:cBhvr>
                                        <p:cTn id="66" dur="500" fill="hold"/>
                                        <p:tgtEl>
                                          <p:spTgt spid="19"/>
                                        </p:tgtEl>
                                        <p:attrNameLst>
                                          <p:attrName>ppt_h</p:attrName>
                                        </p:attrNameLst>
                                      </p:cBhvr>
                                      <p:tavLst>
                                        <p:tav tm="0">
                                          <p:val>
                                            <p:strVal val="4*#ppt_h"/>
                                          </p:val>
                                        </p:tav>
                                        <p:tav tm="100000">
                                          <p:val>
                                            <p:strVal val="#ppt_h"/>
                                          </p:val>
                                        </p:tav>
                                      </p:tavLst>
                                    </p:anim>
                                  </p:childTnLst>
                                </p:cTn>
                              </p:par>
                              <p:par>
                                <p:cTn id="67" presetID="8" presetClass="emph" presetSubtype="0" fill="hold" nodeType="withEffect">
                                  <p:stCondLst>
                                    <p:cond delay="0"/>
                                  </p:stCondLst>
                                  <p:childTnLst>
                                    <p:animRot by="21600000">
                                      <p:cBhvr>
                                        <p:cTn id="68" dur="500" fill="hold"/>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7" grpId="0" animBg="1"/>
      <p:bldP spid="8" grpId="0"/>
      <p:bldP spid="9" grpId="0" animBg="1"/>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8" y="262740"/>
            <a:ext cx="3250704"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a:solidFill>
                  <a:srgbClr val="FFD860"/>
                </a:solidFill>
                <a:latin typeface="微软雅黑" pitchFamily="34" charset="-122"/>
                <a:ea typeface="微软雅黑" pitchFamily="34" charset="-122"/>
              </a:rPr>
              <a:t>第三部</a:t>
            </a:r>
            <a:r>
              <a:rPr lang="zh-CN" altLang="en-US" sz="1800" dirty="0" smtClean="0">
                <a:solidFill>
                  <a:srgbClr val="FFD860"/>
                </a:solidFill>
                <a:latin typeface="微软雅黑" pitchFamily="34" charset="-122"/>
                <a:ea typeface="微软雅黑" pitchFamily="34" charset="-122"/>
              </a:rPr>
              <a:t>分    完</a:t>
            </a:r>
            <a:r>
              <a:rPr lang="zh-CN" altLang="en-US" sz="1800" dirty="0">
                <a:solidFill>
                  <a:srgbClr val="FFD860"/>
                </a:solidFill>
                <a:latin typeface="微软雅黑" pitchFamily="34" charset="-122"/>
                <a:ea typeface="微软雅黑" pitchFamily="34" charset="-122"/>
              </a:rPr>
              <a:t>成项目之一</a:t>
            </a: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7" name="Freeform 4433"/>
          <p:cNvSpPr>
            <a:spLocks/>
          </p:cNvSpPr>
          <p:nvPr/>
        </p:nvSpPr>
        <p:spPr bwMode="auto">
          <a:xfrm>
            <a:off x="5195404" y="2894979"/>
            <a:ext cx="993983" cy="1524183"/>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60"/>
              <a:gd name="T136" fmla="*/ 0 h 1166"/>
              <a:gd name="T137" fmla="*/ 760 w 760"/>
              <a:gd name="T138" fmla="*/ 1166 h 11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solidFill>
            <a:srgbClr val="F0B728">
              <a:alpha val="50196"/>
            </a:srgbClr>
          </a:solidFill>
          <a:ln w="12700">
            <a:noFill/>
            <a:round/>
            <a:headEnd/>
            <a:tailEnd/>
          </a:ln>
        </p:spPr>
        <p:txBody>
          <a:bodyPr/>
          <a:lstStyle/>
          <a:p>
            <a:endParaRPr lang="zh-CN" altLang="en-US" sz="900">
              <a:solidFill>
                <a:srgbClr val="FFD860"/>
              </a:solidFill>
            </a:endParaRPr>
          </a:p>
        </p:txBody>
      </p:sp>
      <p:sp>
        <p:nvSpPr>
          <p:cNvPr id="8" name="Freeform 4439"/>
          <p:cNvSpPr>
            <a:spLocks/>
          </p:cNvSpPr>
          <p:nvPr/>
        </p:nvSpPr>
        <p:spPr bwMode="auto">
          <a:xfrm rot="18012422">
            <a:off x="5458815" y="1586928"/>
            <a:ext cx="992858" cy="1524184"/>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60"/>
              <a:gd name="T136" fmla="*/ 0 h 1166"/>
              <a:gd name="T137" fmla="*/ 760 w 760"/>
              <a:gd name="T138" fmla="*/ 1166 h 11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solidFill>
            <a:srgbClr val="F0B728">
              <a:alpha val="50196"/>
            </a:srgbClr>
          </a:solidFill>
          <a:ln w="12700">
            <a:noFill/>
            <a:round/>
            <a:headEnd/>
            <a:tailEnd/>
          </a:ln>
        </p:spPr>
        <p:txBody>
          <a:bodyPr/>
          <a:lstStyle/>
          <a:p>
            <a:endParaRPr lang="zh-CN" altLang="en-US" sz="900">
              <a:solidFill>
                <a:srgbClr val="FFD860"/>
              </a:solidFill>
            </a:endParaRPr>
          </a:p>
        </p:txBody>
      </p:sp>
      <p:sp>
        <p:nvSpPr>
          <p:cNvPr id="9" name="Freeform 4444"/>
          <p:cNvSpPr>
            <a:spLocks/>
          </p:cNvSpPr>
          <p:nvPr/>
        </p:nvSpPr>
        <p:spPr bwMode="auto">
          <a:xfrm rot="10800000">
            <a:off x="3268223" y="1129898"/>
            <a:ext cx="993983" cy="1524183"/>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60"/>
              <a:gd name="T136" fmla="*/ 0 h 1166"/>
              <a:gd name="T137" fmla="*/ 760 w 760"/>
              <a:gd name="T138" fmla="*/ 1166 h 11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solidFill>
            <a:srgbClr val="F0B728">
              <a:alpha val="50196"/>
            </a:srgbClr>
          </a:solidFill>
          <a:ln w="12700">
            <a:noFill/>
            <a:round/>
            <a:headEnd/>
            <a:tailEnd/>
          </a:ln>
        </p:spPr>
        <p:txBody>
          <a:bodyPr/>
          <a:lstStyle/>
          <a:p>
            <a:endParaRPr lang="zh-CN" altLang="en-US" sz="900">
              <a:solidFill>
                <a:srgbClr val="FFD860"/>
              </a:solidFill>
            </a:endParaRPr>
          </a:p>
        </p:txBody>
      </p:sp>
      <p:sp>
        <p:nvSpPr>
          <p:cNvPr id="10" name="Freeform 4445"/>
          <p:cNvSpPr>
            <a:spLocks/>
          </p:cNvSpPr>
          <p:nvPr/>
        </p:nvSpPr>
        <p:spPr bwMode="auto">
          <a:xfrm rot="7212422">
            <a:off x="3006500" y="2439637"/>
            <a:ext cx="993983" cy="1524184"/>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60"/>
              <a:gd name="T136" fmla="*/ 0 h 1166"/>
              <a:gd name="T137" fmla="*/ 760 w 760"/>
              <a:gd name="T138" fmla="*/ 1166 h 11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solidFill>
            <a:srgbClr val="F0B728">
              <a:alpha val="50196"/>
            </a:srgbClr>
          </a:solidFill>
          <a:ln w="12700">
            <a:noFill/>
            <a:round/>
            <a:headEnd/>
            <a:tailEnd/>
          </a:ln>
        </p:spPr>
        <p:txBody>
          <a:bodyPr/>
          <a:lstStyle/>
          <a:p>
            <a:endParaRPr lang="zh-CN" altLang="en-US" sz="900">
              <a:solidFill>
                <a:srgbClr val="FFD860"/>
              </a:solidFill>
            </a:endParaRPr>
          </a:p>
        </p:txBody>
      </p:sp>
      <p:sp>
        <p:nvSpPr>
          <p:cNvPr id="11" name="Freeform 4446"/>
          <p:cNvSpPr>
            <a:spLocks/>
          </p:cNvSpPr>
          <p:nvPr/>
        </p:nvSpPr>
        <p:spPr bwMode="auto">
          <a:xfrm rot="14400000" flipH="1" flipV="1">
            <a:off x="3987539" y="3283341"/>
            <a:ext cx="993984" cy="1523058"/>
          </a:xfrm>
          <a:custGeom>
            <a:avLst/>
            <a:gdLst>
              <a:gd name="T0" fmla="*/ 2147483647 w 760"/>
              <a:gd name="T1" fmla="*/ 2147483647 h 1166"/>
              <a:gd name="T2" fmla="*/ 2147483647 w 760"/>
              <a:gd name="T3" fmla="*/ 2147483647 h 1166"/>
              <a:gd name="T4" fmla="*/ 2147483647 w 760"/>
              <a:gd name="T5" fmla="*/ 2147483647 h 1166"/>
              <a:gd name="T6" fmla="*/ 2147483647 w 760"/>
              <a:gd name="T7" fmla="*/ 2147483647 h 1166"/>
              <a:gd name="T8" fmla="*/ 2147483647 w 760"/>
              <a:gd name="T9" fmla="*/ 2147483647 h 1166"/>
              <a:gd name="T10" fmla="*/ 2147483647 w 760"/>
              <a:gd name="T11" fmla="*/ 2147483647 h 1166"/>
              <a:gd name="T12" fmla="*/ 2147483647 w 760"/>
              <a:gd name="T13" fmla="*/ 2147483647 h 1166"/>
              <a:gd name="T14" fmla="*/ 2147483647 w 760"/>
              <a:gd name="T15" fmla="*/ 2147483647 h 1166"/>
              <a:gd name="T16" fmla="*/ 2147483647 w 760"/>
              <a:gd name="T17" fmla="*/ 2147483647 h 1166"/>
              <a:gd name="T18" fmla="*/ 2147483647 w 760"/>
              <a:gd name="T19" fmla="*/ 2147483647 h 1166"/>
              <a:gd name="T20" fmla="*/ 2147483647 w 760"/>
              <a:gd name="T21" fmla="*/ 2147483647 h 1166"/>
              <a:gd name="T22" fmla="*/ 2147483647 w 760"/>
              <a:gd name="T23" fmla="*/ 2147483647 h 1166"/>
              <a:gd name="T24" fmla="*/ 2147483647 w 760"/>
              <a:gd name="T25" fmla="*/ 2147483647 h 1166"/>
              <a:gd name="T26" fmla="*/ 2147483647 w 760"/>
              <a:gd name="T27" fmla="*/ 2147483647 h 1166"/>
              <a:gd name="T28" fmla="*/ 2147483647 w 760"/>
              <a:gd name="T29" fmla="*/ 2147483647 h 1166"/>
              <a:gd name="T30" fmla="*/ 2147483647 w 760"/>
              <a:gd name="T31" fmla="*/ 2147483647 h 1166"/>
              <a:gd name="T32" fmla="*/ 2147483647 w 760"/>
              <a:gd name="T33" fmla="*/ 2147483647 h 1166"/>
              <a:gd name="T34" fmla="*/ 2147483647 w 760"/>
              <a:gd name="T35" fmla="*/ 2147483647 h 1166"/>
              <a:gd name="T36" fmla="*/ 2147483647 w 760"/>
              <a:gd name="T37" fmla="*/ 2147483647 h 1166"/>
              <a:gd name="T38" fmla="*/ 2147483647 w 760"/>
              <a:gd name="T39" fmla="*/ 2147483647 h 1166"/>
              <a:gd name="T40" fmla="*/ 2147483647 w 760"/>
              <a:gd name="T41" fmla="*/ 2147483647 h 1166"/>
              <a:gd name="T42" fmla="*/ 2147483647 w 760"/>
              <a:gd name="T43" fmla="*/ 2147483647 h 1166"/>
              <a:gd name="T44" fmla="*/ 2147483647 w 760"/>
              <a:gd name="T45" fmla="*/ 2147483647 h 1166"/>
              <a:gd name="T46" fmla="*/ 2147483647 w 760"/>
              <a:gd name="T47" fmla="*/ 2147483647 h 1166"/>
              <a:gd name="T48" fmla="*/ 2147483647 w 760"/>
              <a:gd name="T49" fmla="*/ 2147483647 h 1166"/>
              <a:gd name="T50" fmla="*/ 2147483647 w 760"/>
              <a:gd name="T51" fmla="*/ 2147483647 h 1166"/>
              <a:gd name="T52" fmla="*/ 2147483647 w 760"/>
              <a:gd name="T53" fmla="*/ 2147483647 h 1166"/>
              <a:gd name="T54" fmla="*/ 2147483647 w 760"/>
              <a:gd name="T55" fmla="*/ 2147483647 h 1166"/>
              <a:gd name="T56" fmla="*/ 2147483647 w 760"/>
              <a:gd name="T57" fmla="*/ 2147483647 h 1166"/>
              <a:gd name="T58" fmla="*/ 2147483647 w 760"/>
              <a:gd name="T59" fmla="*/ 2147483647 h 1166"/>
              <a:gd name="T60" fmla="*/ 2147483647 w 760"/>
              <a:gd name="T61" fmla="*/ 2147483647 h 1166"/>
              <a:gd name="T62" fmla="*/ 2147483647 w 760"/>
              <a:gd name="T63" fmla="*/ 2147483647 h 1166"/>
              <a:gd name="T64" fmla="*/ 2147483647 w 760"/>
              <a:gd name="T65" fmla="*/ 2147483647 h 1166"/>
              <a:gd name="T66" fmla="*/ 2147483647 w 760"/>
              <a:gd name="T67" fmla="*/ 2147483647 h 1166"/>
              <a:gd name="T68" fmla="*/ 2147483647 w 760"/>
              <a:gd name="T69" fmla="*/ 2147483647 h 1166"/>
              <a:gd name="T70" fmla="*/ 2147483647 w 760"/>
              <a:gd name="T71" fmla="*/ 2147483647 h 1166"/>
              <a:gd name="T72" fmla="*/ 2147483647 w 760"/>
              <a:gd name="T73" fmla="*/ 2147483647 h 1166"/>
              <a:gd name="T74" fmla="*/ 2147483647 w 760"/>
              <a:gd name="T75" fmla="*/ 2147483647 h 1166"/>
              <a:gd name="T76" fmla="*/ 2147483647 w 760"/>
              <a:gd name="T77" fmla="*/ 2147483647 h 1166"/>
              <a:gd name="T78" fmla="*/ 2147483647 w 760"/>
              <a:gd name="T79" fmla="*/ 2147483647 h 1166"/>
              <a:gd name="T80" fmla="*/ 2147483647 w 760"/>
              <a:gd name="T81" fmla="*/ 2147483647 h 1166"/>
              <a:gd name="T82" fmla="*/ 2147483647 w 760"/>
              <a:gd name="T83" fmla="*/ 2147483647 h 1166"/>
              <a:gd name="T84" fmla="*/ 2147483647 w 760"/>
              <a:gd name="T85" fmla="*/ 2147483647 h 1166"/>
              <a:gd name="T86" fmla="*/ 2147483647 w 760"/>
              <a:gd name="T87" fmla="*/ 2147483647 h 1166"/>
              <a:gd name="T88" fmla="*/ 2147483647 w 760"/>
              <a:gd name="T89" fmla="*/ 0 h 11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60"/>
              <a:gd name="T136" fmla="*/ 0 h 1166"/>
              <a:gd name="T137" fmla="*/ 760 w 760"/>
              <a:gd name="T138" fmla="*/ 1166 h 11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60" h="1166">
                <a:moveTo>
                  <a:pt x="534" y="0"/>
                </a:moveTo>
                <a:lnTo>
                  <a:pt x="234" y="2"/>
                </a:lnTo>
                <a:lnTo>
                  <a:pt x="0" y="407"/>
                </a:lnTo>
                <a:lnTo>
                  <a:pt x="152" y="662"/>
                </a:lnTo>
                <a:lnTo>
                  <a:pt x="260" y="476"/>
                </a:lnTo>
                <a:lnTo>
                  <a:pt x="262" y="474"/>
                </a:lnTo>
                <a:lnTo>
                  <a:pt x="268" y="472"/>
                </a:lnTo>
                <a:lnTo>
                  <a:pt x="284" y="472"/>
                </a:lnTo>
                <a:lnTo>
                  <a:pt x="306" y="476"/>
                </a:lnTo>
                <a:lnTo>
                  <a:pt x="330" y="482"/>
                </a:lnTo>
                <a:lnTo>
                  <a:pt x="376" y="496"/>
                </a:lnTo>
                <a:lnTo>
                  <a:pt x="402" y="506"/>
                </a:lnTo>
                <a:lnTo>
                  <a:pt x="424" y="516"/>
                </a:lnTo>
                <a:lnTo>
                  <a:pt x="444" y="528"/>
                </a:lnTo>
                <a:lnTo>
                  <a:pt x="464" y="542"/>
                </a:lnTo>
                <a:lnTo>
                  <a:pt x="484" y="556"/>
                </a:lnTo>
                <a:lnTo>
                  <a:pt x="502" y="574"/>
                </a:lnTo>
                <a:lnTo>
                  <a:pt x="518" y="590"/>
                </a:lnTo>
                <a:lnTo>
                  <a:pt x="532" y="610"/>
                </a:lnTo>
                <a:lnTo>
                  <a:pt x="546" y="630"/>
                </a:lnTo>
                <a:lnTo>
                  <a:pt x="556" y="652"/>
                </a:lnTo>
                <a:lnTo>
                  <a:pt x="566" y="676"/>
                </a:lnTo>
                <a:lnTo>
                  <a:pt x="572" y="700"/>
                </a:lnTo>
                <a:lnTo>
                  <a:pt x="576" y="726"/>
                </a:lnTo>
                <a:lnTo>
                  <a:pt x="576" y="752"/>
                </a:lnTo>
                <a:lnTo>
                  <a:pt x="576" y="776"/>
                </a:lnTo>
                <a:lnTo>
                  <a:pt x="574" y="804"/>
                </a:lnTo>
                <a:lnTo>
                  <a:pt x="570" y="830"/>
                </a:lnTo>
                <a:lnTo>
                  <a:pt x="564" y="856"/>
                </a:lnTo>
                <a:lnTo>
                  <a:pt x="556" y="880"/>
                </a:lnTo>
                <a:lnTo>
                  <a:pt x="548" y="906"/>
                </a:lnTo>
                <a:lnTo>
                  <a:pt x="538" y="930"/>
                </a:lnTo>
                <a:lnTo>
                  <a:pt x="516" y="978"/>
                </a:lnTo>
                <a:lnTo>
                  <a:pt x="492" y="1020"/>
                </a:lnTo>
                <a:lnTo>
                  <a:pt x="476" y="1042"/>
                </a:lnTo>
                <a:lnTo>
                  <a:pt x="458" y="1064"/>
                </a:lnTo>
                <a:lnTo>
                  <a:pt x="438" y="1084"/>
                </a:lnTo>
                <a:lnTo>
                  <a:pt x="418" y="1104"/>
                </a:lnTo>
                <a:lnTo>
                  <a:pt x="396" y="1124"/>
                </a:lnTo>
                <a:lnTo>
                  <a:pt x="374" y="1140"/>
                </a:lnTo>
                <a:lnTo>
                  <a:pt x="350" y="1154"/>
                </a:lnTo>
                <a:lnTo>
                  <a:pt x="324" y="1166"/>
                </a:lnTo>
                <a:lnTo>
                  <a:pt x="384" y="1138"/>
                </a:lnTo>
                <a:lnTo>
                  <a:pt x="412" y="1122"/>
                </a:lnTo>
                <a:lnTo>
                  <a:pt x="440" y="1104"/>
                </a:lnTo>
                <a:lnTo>
                  <a:pt x="468" y="1086"/>
                </a:lnTo>
                <a:lnTo>
                  <a:pt x="494" y="1068"/>
                </a:lnTo>
                <a:lnTo>
                  <a:pt x="520" y="1048"/>
                </a:lnTo>
                <a:lnTo>
                  <a:pt x="546" y="1026"/>
                </a:lnTo>
                <a:lnTo>
                  <a:pt x="568" y="1004"/>
                </a:lnTo>
                <a:lnTo>
                  <a:pt x="592" y="980"/>
                </a:lnTo>
                <a:lnTo>
                  <a:pt x="614" y="956"/>
                </a:lnTo>
                <a:lnTo>
                  <a:pt x="634" y="932"/>
                </a:lnTo>
                <a:lnTo>
                  <a:pt x="652" y="904"/>
                </a:lnTo>
                <a:lnTo>
                  <a:pt x="670" y="878"/>
                </a:lnTo>
                <a:lnTo>
                  <a:pt x="688" y="848"/>
                </a:lnTo>
                <a:lnTo>
                  <a:pt x="702" y="820"/>
                </a:lnTo>
                <a:lnTo>
                  <a:pt x="720" y="782"/>
                </a:lnTo>
                <a:lnTo>
                  <a:pt x="734" y="744"/>
                </a:lnTo>
                <a:lnTo>
                  <a:pt x="744" y="702"/>
                </a:lnTo>
                <a:lnTo>
                  <a:pt x="752" y="662"/>
                </a:lnTo>
                <a:lnTo>
                  <a:pt x="758" y="620"/>
                </a:lnTo>
                <a:lnTo>
                  <a:pt x="760" y="578"/>
                </a:lnTo>
                <a:lnTo>
                  <a:pt x="758" y="538"/>
                </a:lnTo>
                <a:lnTo>
                  <a:pt x="750" y="496"/>
                </a:lnTo>
                <a:lnTo>
                  <a:pt x="742" y="466"/>
                </a:lnTo>
                <a:lnTo>
                  <a:pt x="730" y="436"/>
                </a:lnTo>
                <a:lnTo>
                  <a:pt x="714" y="410"/>
                </a:lnTo>
                <a:lnTo>
                  <a:pt x="696" y="384"/>
                </a:lnTo>
                <a:lnTo>
                  <a:pt x="676" y="358"/>
                </a:lnTo>
                <a:lnTo>
                  <a:pt x="654" y="336"/>
                </a:lnTo>
                <a:lnTo>
                  <a:pt x="632" y="314"/>
                </a:lnTo>
                <a:lnTo>
                  <a:pt x="608" y="294"/>
                </a:lnTo>
                <a:lnTo>
                  <a:pt x="576" y="270"/>
                </a:lnTo>
                <a:lnTo>
                  <a:pt x="518" y="228"/>
                </a:lnTo>
                <a:lnTo>
                  <a:pt x="486" y="206"/>
                </a:lnTo>
                <a:lnTo>
                  <a:pt x="460" y="190"/>
                </a:lnTo>
                <a:lnTo>
                  <a:pt x="440" y="180"/>
                </a:lnTo>
                <a:lnTo>
                  <a:pt x="434" y="178"/>
                </a:lnTo>
                <a:lnTo>
                  <a:pt x="430" y="180"/>
                </a:lnTo>
                <a:lnTo>
                  <a:pt x="534" y="0"/>
                </a:lnTo>
                <a:close/>
              </a:path>
            </a:pathLst>
          </a:custGeom>
          <a:solidFill>
            <a:srgbClr val="F0B728">
              <a:alpha val="50196"/>
            </a:srgbClr>
          </a:solidFill>
          <a:ln w="12700">
            <a:noFill/>
            <a:round/>
            <a:headEnd/>
            <a:tailEnd/>
          </a:ln>
        </p:spPr>
        <p:txBody>
          <a:bodyPr/>
          <a:lstStyle/>
          <a:p>
            <a:endParaRPr lang="zh-CN" altLang="en-US" sz="900">
              <a:solidFill>
                <a:srgbClr val="FFD860"/>
              </a:solidFill>
            </a:endParaRPr>
          </a:p>
        </p:txBody>
      </p:sp>
      <p:sp>
        <p:nvSpPr>
          <p:cNvPr id="12" name="TextBox 49"/>
          <p:cNvSpPr txBox="1"/>
          <p:nvPr/>
        </p:nvSpPr>
        <p:spPr>
          <a:xfrm>
            <a:off x="6153080" y="1228315"/>
            <a:ext cx="2779807" cy="677108"/>
          </a:xfrm>
          <a:prstGeom prst="rect">
            <a:avLst/>
          </a:prstGeom>
          <a:noFill/>
        </p:spPr>
        <p:txBody>
          <a:bodyPr wrap="square" rtlCol="0">
            <a:spAutoFit/>
          </a:bodyPr>
          <a:lstStyle/>
          <a:p>
            <a:r>
              <a:rPr lang="zh-CN" altLang="en-US" sz="1400" b="1" dirty="0">
                <a:solidFill>
                  <a:srgbClr val="FFD860"/>
                </a:solidFill>
                <a:latin typeface="微软雅黑" pitchFamily="34" charset="-122"/>
                <a:ea typeface="微软雅黑" pitchFamily="34" charset="-122"/>
              </a:rPr>
              <a:t>项目</a:t>
            </a:r>
            <a:r>
              <a:rPr lang="zh-CN" altLang="en-US" sz="1400" b="1" dirty="0" smtClean="0">
                <a:solidFill>
                  <a:srgbClr val="FFD860"/>
                </a:solidFill>
                <a:latin typeface="微软雅黑" pitchFamily="34" charset="-122"/>
                <a:ea typeface="微软雅黑" pitchFamily="34" charset="-122"/>
              </a:rPr>
              <a:t>概要</a:t>
            </a:r>
            <a:endParaRPr lang="en-US" altLang="zh-CN" sz="1400" b="1" dirty="0" smtClean="0">
              <a:solidFill>
                <a:srgbClr val="FFD860"/>
              </a:solidFill>
              <a:latin typeface="微软雅黑" pitchFamily="34" charset="-122"/>
              <a:ea typeface="微软雅黑" pitchFamily="34" charset="-122"/>
            </a:endParaRPr>
          </a:p>
          <a:p>
            <a:r>
              <a:rPr lang="zh-CN" altLang="en-US" sz="1200" dirty="0" smtClean="0">
                <a:solidFill>
                  <a:srgbClr val="FFD860"/>
                </a:solidFill>
                <a:latin typeface="微软雅黑" pitchFamily="34" charset="-122"/>
                <a:ea typeface="微软雅黑" pitchFamily="34" charset="-122"/>
              </a:rPr>
              <a:t>单击此处添加文本单击此处添加文本</a:t>
            </a:r>
            <a:endParaRPr lang="en-US" altLang="zh-CN" sz="1200" dirty="0" smtClean="0">
              <a:solidFill>
                <a:srgbClr val="FFD860"/>
              </a:solidFill>
              <a:latin typeface="微软雅黑" pitchFamily="34" charset="-122"/>
              <a:ea typeface="微软雅黑" pitchFamily="34" charset="-122"/>
            </a:endParaRPr>
          </a:p>
          <a:p>
            <a:r>
              <a:rPr lang="zh-CN" altLang="en-US" sz="1200" dirty="0" smtClean="0">
                <a:solidFill>
                  <a:srgbClr val="FFD860"/>
                </a:solidFill>
                <a:latin typeface="微软雅黑" pitchFamily="34" charset="-122"/>
                <a:ea typeface="微软雅黑" pitchFamily="34" charset="-122"/>
              </a:rPr>
              <a:t>单击此处添加文本</a:t>
            </a:r>
            <a:endParaRPr lang="en-US" altLang="zh-CN" sz="1200" dirty="0">
              <a:solidFill>
                <a:srgbClr val="FFD860"/>
              </a:solidFill>
              <a:latin typeface="微软雅黑" pitchFamily="34" charset="-122"/>
              <a:ea typeface="微软雅黑" pitchFamily="34" charset="-122"/>
            </a:endParaRPr>
          </a:p>
        </p:txBody>
      </p:sp>
      <p:sp>
        <p:nvSpPr>
          <p:cNvPr id="13" name="TextBox 50"/>
          <p:cNvSpPr txBox="1"/>
          <p:nvPr/>
        </p:nvSpPr>
        <p:spPr>
          <a:xfrm>
            <a:off x="6153080" y="2719928"/>
            <a:ext cx="2779807" cy="677108"/>
          </a:xfrm>
          <a:prstGeom prst="rect">
            <a:avLst/>
          </a:prstGeom>
          <a:noFill/>
        </p:spPr>
        <p:txBody>
          <a:bodyPr wrap="square" rtlCol="0">
            <a:spAutoFit/>
          </a:bodyPr>
          <a:lstStyle/>
          <a:p>
            <a:r>
              <a:rPr lang="zh-CN" altLang="en-US" sz="1400" b="1" dirty="0">
                <a:solidFill>
                  <a:srgbClr val="FFD860"/>
                </a:solidFill>
                <a:latin typeface="微软雅黑" pitchFamily="34" charset="-122"/>
                <a:ea typeface="微软雅黑" pitchFamily="34" charset="-122"/>
              </a:rPr>
              <a:t>项目</a:t>
            </a:r>
            <a:r>
              <a:rPr lang="zh-CN" altLang="en-US" sz="1400" b="1" dirty="0" smtClean="0">
                <a:solidFill>
                  <a:srgbClr val="FFD860"/>
                </a:solidFill>
                <a:latin typeface="微软雅黑" pitchFamily="34" charset="-122"/>
                <a:ea typeface="微软雅黑" pitchFamily="34" charset="-122"/>
              </a:rPr>
              <a:t>概要</a:t>
            </a:r>
            <a:endParaRPr lang="en-US" altLang="zh-CN" sz="1400" b="1" dirty="0" smtClean="0">
              <a:solidFill>
                <a:srgbClr val="FFD860"/>
              </a:solidFill>
              <a:latin typeface="微软雅黑" pitchFamily="34" charset="-122"/>
              <a:ea typeface="微软雅黑" pitchFamily="34" charset="-122"/>
            </a:endParaRPr>
          </a:p>
          <a:p>
            <a:r>
              <a:rPr lang="zh-CN" altLang="en-US" sz="1200" dirty="0" smtClean="0">
                <a:solidFill>
                  <a:srgbClr val="FFD860"/>
                </a:solidFill>
                <a:latin typeface="微软雅黑" pitchFamily="34" charset="-122"/>
                <a:ea typeface="微软雅黑" pitchFamily="34" charset="-122"/>
              </a:rPr>
              <a:t>单击此处添加文本单击此处添加文本</a:t>
            </a:r>
            <a:endParaRPr lang="en-US" altLang="zh-CN" sz="1200" dirty="0" smtClean="0">
              <a:solidFill>
                <a:srgbClr val="FFD860"/>
              </a:solidFill>
              <a:latin typeface="微软雅黑" pitchFamily="34" charset="-122"/>
              <a:ea typeface="微软雅黑" pitchFamily="34" charset="-122"/>
            </a:endParaRPr>
          </a:p>
          <a:p>
            <a:r>
              <a:rPr lang="zh-CN" altLang="en-US" sz="1200" dirty="0" smtClean="0">
                <a:solidFill>
                  <a:srgbClr val="FFD860"/>
                </a:solidFill>
                <a:latin typeface="微软雅黑" pitchFamily="34" charset="-122"/>
                <a:ea typeface="微软雅黑" pitchFamily="34" charset="-122"/>
              </a:rPr>
              <a:t>单击此处添加文本</a:t>
            </a:r>
            <a:endParaRPr lang="en-US" altLang="zh-CN" sz="1200" dirty="0">
              <a:solidFill>
                <a:srgbClr val="FFD860"/>
              </a:solidFill>
              <a:latin typeface="微软雅黑" pitchFamily="34" charset="-122"/>
              <a:ea typeface="微软雅黑" pitchFamily="34" charset="-122"/>
            </a:endParaRPr>
          </a:p>
        </p:txBody>
      </p:sp>
      <p:sp>
        <p:nvSpPr>
          <p:cNvPr id="14" name="TextBox 51"/>
          <p:cNvSpPr txBox="1"/>
          <p:nvPr/>
        </p:nvSpPr>
        <p:spPr>
          <a:xfrm>
            <a:off x="6153079" y="3869368"/>
            <a:ext cx="2779807" cy="677108"/>
          </a:xfrm>
          <a:prstGeom prst="rect">
            <a:avLst/>
          </a:prstGeom>
          <a:noFill/>
        </p:spPr>
        <p:txBody>
          <a:bodyPr wrap="square" rtlCol="0">
            <a:spAutoFit/>
          </a:bodyPr>
          <a:lstStyle/>
          <a:p>
            <a:r>
              <a:rPr lang="zh-CN" altLang="en-US" sz="1400" b="1" dirty="0">
                <a:solidFill>
                  <a:srgbClr val="FFD860"/>
                </a:solidFill>
                <a:latin typeface="微软雅黑" pitchFamily="34" charset="-122"/>
                <a:ea typeface="微软雅黑" pitchFamily="34" charset="-122"/>
              </a:rPr>
              <a:t>项目</a:t>
            </a:r>
            <a:r>
              <a:rPr lang="zh-CN" altLang="en-US" sz="1400" b="1" dirty="0" smtClean="0">
                <a:solidFill>
                  <a:srgbClr val="FFD860"/>
                </a:solidFill>
                <a:latin typeface="微软雅黑" pitchFamily="34" charset="-122"/>
                <a:ea typeface="微软雅黑" pitchFamily="34" charset="-122"/>
              </a:rPr>
              <a:t>概要</a:t>
            </a:r>
            <a:endParaRPr lang="en-US" altLang="zh-CN" sz="1400" b="1" dirty="0" smtClean="0">
              <a:solidFill>
                <a:srgbClr val="FFD860"/>
              </a:solidFill>
              <a:latin typeface="微软雅黑" pitchFamily="34" charset="-122"/>
              <a:ea typeface="微软雅黑" pitchFamily="34" charset="-122"/>
            </a:endParaRPr>
          </a:p>
          <a:p>
            <a:r>
              <a:rPr lang="zh-CN" altLang="en-US" sz="1200" dirty="0" smtClean="0">
                <a:solidFill>
                  <a:srgbClr val="FFD860"/>
                </a:solidFill>
                <a:latin typeface="微软雅黑" pitchFamily="34" charset="-122"/>
                <a:ea typeface="微软雅黑" pitchFamily="34" charset="-122"/>
              </a:rPr>
              <a:t>单击此处添加文本单击此处添加文本</a:t>
            </a:r>
            <a:endParaRPr lang="en-US" altLang="zh-CN" sz="1200" dirty="0" smtClean="0">
              <a:solidFill>
                <a:srgbClr val="FFD860"/>
              </a:solidFill>
              <a:latin typeface="微软雅黑" pitchFamily="34" charset="-122"/>
              <a:ea typeface="微软雅黑" pitchFamily="34" charset="-122"/>
            </a:endParaRPr>
          </a:p>
          <a:p>
            <a:r>
              <a:rPr lang="zh-CN" altLang="en-US" sz="1200" dirty="0" smtClean="0">
                <a:solidFill>
                  <a:srgbClr val="FFD860"/>
                </a:solidFill>
                <a:latin typeface="微软雅黑" pitchFamily="34" charset="-122"/>
                <a:ea typeface="微软雅黑" pitchFamily="34" charset="-122"/>
              </a:rPr>
              <a:t>单击此处添加文本</a:t>
            </a:r>
            <a:endParaRPr lang="en-US" altLang="zh-CN" sz="1200" dirty="0">
              <a:solidFill>
                <a:srgbClr val="FFD860"/>
              </a:solidFill>
              <a:latin typeface="微软雅黑" pitchFamily="34" charset="-122"/>
              <a:ea typeface="微软雅黑" pitchFamily="34" charset="-122"/>
            </a:endParaRPr>
          </a:p>
        </p:txBody>
      </p:sp>
      <p:sp>
        <p:nvSpPr>
          <p:cNvPr id="15" name="TextBox 52"/>
          <p:cNvSpPr txBox="1"/>
          <p:nvPr/>
        </p:nvSpPr>
        <p:spPr>
          <a:xfrm>
            <a:off x="697169" y="1228315"/>
            <a:ext cx="2779807" cy="677108"/>
          </a:xfrm>
          <a:prstGeom prst="rect">
            <a:avLst/>
          </a:prstGeom>
          <a:noFill/>
        </p:spPr>
        <p:txBody>
          <a:bodyPr wrap="square" rtlCol="0">
            <a:spAutoFit/>
          </a:bodyPr>
          <a:lstStyle/>
          <a:p>
            <a:r>
              <a:rPr lang="zh-CN" altLang="en-US" sz="1400" b="1" dirty="0">
                <a:solidFill>
                  <a:srgbClr val="FFD860"/>
                </a:solidFill>
                <a:latin typeface="微软雅黑" pitchFamily="34" charset="-122"/>
                <a:ea typeface="微软雅黑" pitchFamily="34" charset="-122"/>
              </a:rPr>
              <a:t>项目</a:t>
            </a:r>
            <a:r>
              <a:rPr lang="zh-CN" altLang="en-US" sz="1400" b="1" dirty="0" smtClean="0">
                <a:solidFill>
                  <a:srgbClr val="FFD860"/>
                </a:solidFill>
                <a:latin typeface="微软雅黑" pitchFamily="34" charset="-122"/>
                <a:ea typeface="微软雅黑" pitchFamily="34" charset="-122"/>
              </a:rPr>
              <a:t>概要</a:t>
            </a:r>
            <a:endParaRPr lang="en-US" altLang="zh-CN" sz="1400" b="1" dirty="0" smtClean="0">
              <a:solidFill>
                <a:srgbClr val="FFD860"/>
              </a:solidFill>
              <a:latin typeface="微软雅黑" pitchFamily="34" charset="-122"/>
              <a:ea typeface="微软雅黑" pitchFamily="34" charset="-122"/>
            </a:endParaRPr>
          </a:p>
          <a:p>
            <a:r>
              <a:rPr lang="zh-CN" altLang="en-US" sz="1200" dirty="0" smtClean="0">
                <a:solidFill>
                  <a:srgbClr val="FFD860"/>
                </a:solidFill>
                <a:latin typeface="微软雅黑" pitchFamily="34" charset="-122"/>
                <a:ea typeface="微软雅黑" pitchFamily="34" charset="-122"/>
              </a:rPr>
              <a:t>单击此处添加文本单击此处添加文本</a:t>
            </a:r>
            <a:endParaRPr lang="en-US" altLang="zh-CN" sz="1200" dirty="0" smtClean="0">
              <a:solidFill>
                <a:srgbClr val="FFD860"/>
              </a:solidFill>
              <a:latin typeface="微软雅黑" pitchFamily="34" charset="-122"/>
              <a:ea typeface="微软雅黑" pitchFamily="34" charset="-122"/>
            </a:endParaRPr>
          </a:p>
          <a:p>
            <a:r>
              <a:rPr lang="zh-CN" altLang="en-US" sz="1200" dirty="0" smtClean="0">
                <a:solidFill>
                  <a:srgbClr val="FFD860"/>
                </a:solidFill>
                <a:latin typeface="微软雅黑" pitchFamily="34" charset="-122"/>
                <a:ea typeface="微软雅黑" pitchFamily="34" charset="-122"/>
              </a:rPr>
              <a:t>单击此处添加文本</a:t>
            </a:r>
            <a:endParaRPr lang="en-US" altLang="zh-CN" sz="1200" dirty="0">
              <a:solidFill>
                <a:srgbClr val="FFD860"/>
              </a:solidFill>
              <a:latin typeface="微软雅黑" pitchFamily="34" charset="-122"/>
              <a:ea typeface="微软雅黑" pitchFamily="34" charset="-122"/>
            </a:endParaRPr>
          </a:p>
        </p:txBody>
      </p:sp>
      <p:sp>
        <p:nvSpPr>
          <p:cNvPr id="16" name="TextBox 53"/>
          <p:cNvSpPr txBox="1"/>
          <p:nvPr/>
        </p:nvSpPr>
        <p:spPr>
          <a:xfrm>
            <a:off x="697169" y="2363720"/>
            <a:ext cx="2779807" cy="677108"/>
          </a:xfrm>
          <a:prstGeom prst="rect">
            <a:avLst/>
          </a:prstGeom>
          <a:noFill/>
        </p:spPr>
        <p:txBody>
          <a:bodyPr wrap="square" rtlCol="0">
            <a:spAutoFit/>
          </a:bodyPr>
          <a:lstStyle/>
          <a:p>
            <a:r>
              <a:rPr lang="zh-CN" altLang="en-US" sz="1400" b="1" dirty="0">
                <a:solidFill>
                  <a:srgbClr val="FFD860"/>
                </a:solidFill>
                <a:latin typeface="微软雅黑" pitchFamily="34" charset="-122"/>
                <a:ea typeface="微软雅黑" pitchFamily="34" charset="-122"/>
              </a:rPr>
              <a:t>项目</a:t>
            </a:r>
            <a:r>
              <a:rPr lang="zh-CN" altLang="en-US" sz="1400" b="1" dirty="0" smtClean="0">
                <a:solidFill>
                  <a:srgbClr val="FFD860"/>
                </a:solidFill>
                <a:latin typeface="微软雅黑" pitchFamily="34" charset="-122"/>
                <a:ea typeface="微软雅黑" pitchFamily="34" charset="-122"/>
              </a:rPr>
              <a:t>概要</a:t>
            </a:r>
            <a:endParaRPr lang="en-US" altLang="zh-CN" sz="1400" b="1" dirty="0" smtClean="0">
              <a:solidFill>
                <a:srgbClr val="FFD860"/>
              </a:solidFill>
              <a:latin typeface="微软雅黑" pitchFamily="34" charset="-122"/>
              <a:ea typeface="微软雅黑" pitchFamily="34" charset="-122"/>
            </a:endParaRPr>
          </a:p>
          <a:p>
            <a:r>
              <a:rPr lang="zh-CN" altLang="en-US" sz="1200" dirty="0" smtClean="0">
                <a:solidFill>
                  <a:srgbClr val="FFD860"/>
                </a:solidFill>
                <a:latin typeface="微软雅黑" pitchFamily="34" charset="-122"/>
                <a:ea typeface="微软雅黑" pitchFamily="34" charset="-122"/>
              </a:rPr>
              <a:t>单击此处添加文本单击此处添加文本</a:t>
            </a:r>
            <a:endParaRPr lang="en-US" altLang="zh-CN" sz="1200" dirty="0" smtClean="0">
              <a:solidFill>
                <a:srgbClr val="FFD860"/>
              </a:solidFill>
              <a:latin typeface="微软雅黑" pitchFamily="34" charset="-122"/>
              <a:ea typeface="微软雅黑" pitchFamily="34" charset="-122"/>
            </a:endParaRPr>
          </a:p>
          <a:p>
            <a:r>
              <a:rPr lang="zh-CN" altLang="en-US" sz="1200" dirty="0" smtClean="0">
                <a:solidFill>
                  <a:srgbClr val="FFD860"/>
                </a:solidFill>
                <a:latin typeface="微软雅黑" pitchFamily="34" charset="-122"/>
                <a:ea typeface="微软雅黑" pitchFamily="34" charset="-122"/>
              </a:rPr>
              <a:t>单击此处添加文本</a:t>
            </a:r>
            <a:endParaRPr lang="en-US" altLang="zh-CN" sz="1200" dirty="0">
              <a:solidFill>
                <a:srgbClr val="FFD860"/>
              </a:solidFill>
              <a:latin typeface="微软雅黑" pitchFamily="34" charset="-122"/>
              <a:ea typeface="微软雅黑" pitchFamily="34" charset="-122"/>
            </a:endParaRPr>
          </a:p>
        </p:txBody>
      </p:sp>
      <p:sp>
        <p:nvSpPr>
          <p:cNvPr id="17" name="TextBox 54"/>
          <p:cNvSpPr txBox="1"/>
          <p:nvPr/>
        </p:nvSpPr>
        <p:spPr>
          <a:xfrm>
            <a:off x="784215" y="3742054"/>
            <a:ext cx="2779807" cy="677108"/>
          </a:xfrm>
          <a:prstGeom prst="rect">
            <a:avLst/>
          </a:prstGeom>
          <a:noFill/>
        </p:spPr>
        <p:txBody>
          <a:bodyPr wrap="square" rtlCol="0">
            <a:spAutoFit/>
          </a:bodyPr>
          <a:lstStyle/>
          <a:p>
            <a:r>
              <a:rPr lang="zh-CN" altLang="en-US" sz="1400" b="1" dirty="0">
                <a:solidFill>
                  <a:srgbClr val="FFD860"/>
                </a:solidFill>
                <a:latin typeface="微软雅黑" pitchFamily="34" charset="-122"/>
                <a:ea typeface="微软雅黑" pitchFamily="34" charset="-122"/>
              </a:rPr>
              <a:t>项目</a:t>
            </a:r>
            <a:r>
              <a:rPr lang="zh-CN" altLang="en-US" sz="1400" b="1" dirty="0" smtClean="0">
                <a:solidFill>
                  <a:srgbClr val="FFD860"/>
                </a:solidFill>
                <a:latin typeface="微软雅黑" pitchFamily="34" charset="-122"/>
                <a:ea typeface="微软雅黑" pitchFamily="34" charset="-122"/>
              </a:rPr>
              <a:t>概要</a:t>
            </a:r>
            <a:endParaRPr lang="en-US" altLang="zh-CN" sz="1400" b="1" dirty="0" smtClean="0">
              <a:solidFill>
                <a:srgbClr val="FFD860"/>
              </a:solidFill>
              <a:latin typeface="微软雅黑" pitchFamily="34" charset="-122"/>
              <a:ea typeface="微软雅黑" pitchFamily="34" charset="-122"/>
            </a:endParaRPr>
          </a:p>
          <a:p>
            <a:r>
              <a:rPr lang="zh-CN" altLang="en-US" sz="1200" dirty="0" smtClean="0">
                <a:solidFill>
                  <a:srgbClr val="FFD860"/>
                </a:solidFill>
                <a:latin typeface="微软雅黑" pitchFamily="34" charset="-122"/>
                <a:ea typeface="微软雅黑" pitchFamily="34" charset="-122"/>
              </a:rPr>
              <a:t>单击此处添加文本单击此处添加文本</a:t>
            </a:r>
            <a:endParaRPr lang="en-US" altLang="zh-CN" sz="1200" dirty="0" smtClean="0">
              <a:solidFill>
                <a:srgbClr val="FFD860"/>
              </a:solidFill>
              <a:latin typeface="微软雅黑" pitchFamily="34" charset="-122"/>
              <a:ea typeface="微软雅黑" pitchFamily="34" charset="-122"/>
            </a:endParaRPr>
          </a:p>
          <a:p>
            <a:r>
              <a:rPr lang="zh-CN" altLang="en-US" sz="1200" dirty="0" smtClean="0">
                <a:solidFill>
                  <a:srgbClr val="FFD860"/>
                </a:solidFill>
                <a:latin typeface="微软雅黑" pitchFamily="34" charset="-122"/>
                <a:ea typeface="微软雅黑" pitchFamily="34" charset="-122"/>
              </a:rPr>
              <a:t>单击此处添加文本</a:t>
            </a:r>
            <a:endParaRPr lang="en-US" altLang="zh-CN" sz="1200" dirty="0">
              <a:solidFill>
                <a:srgbClr val="FFD860"/>
              </a:solidFill>
              <a:latin typeface="微软雅黑" pitchFamily="34" charset="-122"/>
              <a:ea typeface="微软雅黑" pitchFamily="34" charset="-122"/>
            </a:endParaRPr>
          </a:p>
        </p:txBody>
      </p:sp>
      <p:grpSp>
        <p:nvGrpSpPr>
          <p:cNvPr id="18" name="组合 17"/>
          <p:cNvGrpSpPr/>
          <p:nvPr/>
        </p:nvGrpSpPr>
        <p:grpSpPr>
          <a:xfrm>
            <a:off x="3927877" y="2081106"/>
            <a:ext cx="1600730" cy="1384598"/>
            <a:chOff x="3763493" y="2233506"/>
            <a:chExt cx="1600730" cy="1384598"/>
          </a:xfrm>
        </p:grpSpPr>
        <p:grpSp>
          <p:nvGrpSpPr>
            <p:cNvPr id="19" name="组合 18"/>
            <p:cNvGrpSpPr/>
            <p:nvPr/>
          </p:nvGrpSpPr>
          <p:grpSpPr>
            <a:xfrm>
              <a:off x="3763493" y="2233506"/>
              <a:ext cx="1600730" cy="1384598"/>
              <a:chOff x="3763493" y="2233506"/>
              <a:chExt cx="1600730" cy="1384598"/>
            </a:xfrm>
          </p:grpSpPr>
          <p:sp>
            <p:nvSpPr>
              <p:cNvPr id="21" name="AutoShape 4438"/>
              <p:cNvSpPr>
                <a:spLocks noChangeArrowheads="1"/>
              </p:cNvSpPr>
              <p:nvPr/>
            </p:nvSpPr>
            <p:spPr bwMode="auto">
              <a:xfrm>
                <a:off x="3763493" y="2233506"/>
                <a:ext cx="1600730" cy="1384598"/>
              </a:xfrm>
              <a:prstGeom prst="hexagon">
                <a:avLst>
                  <a:gd name="adj" fmla="val 28902"/>
                  <a:gd name="vf" fmla="val 115470"/>
                </a:avLst>
              </a:prstGeom>
              <a:solidFill>
                <a:srgbClr val="F0B728">
                  <a:alpha val="45098"/>
                </a:srgbClr>
              </a:solidFill>
              <a:ln w="12700" algn="ctr">
                <a:noFill/>
                <a:miter lim="800000"/>
                <a:headEnd/>
                <a:tailEnd/>
              </a:ln>
            </p:spPr>
            <p:txBody>
              <a:bodyPr wrap="none" lIns="92075" tIns="46038" rIns="92075" bIns="46038" anchor="ctr"/>
              <a:lstStyle/>
              <a:p>
                <a:pPr algn="ctr"/>
                <a:endParaRPr lang="zh-CN" altLang="zh-CN" sz="900">
                  <a:solidFill>
                    <a:srgbClr val="FFD860"/>
                  </a:solidFill>
                </a:endParaRPr>
              </a:p>
            </p:txBody>
          </p:sp>
          <p:sp>
            <p:nvSpPr>
              <p:cNvPr id="22" name="AutoShape 4448"/>
              <p:cNvSpPr>
                <a:spLocks noChangeArrowheads="1"/>
              </p:cNvSpPr>
              <p:nvPr/>
            </p:nvSpPr>
            <p:spPr bwMode="auto">
              <a:xfrm>
                <a:off x="3833286" y="2294293"/>
                <a:ext cx="1449888" cy="1255143"/>
              </a:xfrm>
              <a:prstGeom prst="hexagon">
                <a:avLst>
                  <a:gd name="adj" fmla="val 28879"/>
                  <a:gd name="vf" fmla="val 115470"/>
                </a:avLst>
              </a:prstGeom>
              <a:solidFill>
                <a:srgbClr val="F0B728">
                  <a:alpha val="60000"/>
                </a:srgbClr>
              </a:solidFill>
              <a:ln w="12700" algn="ctr">
                <a:noFill/>
                <a:miter lim="800000"/>
                <a:headEnd/>
                <a:tailEnd/>
              </a:ln>
            </p:spPr>
            <p:txBody>
              <a:bodyPr wrap="none" lIns="92075" tIns="46038" rIns="92075" bIns="46038" anchor="ctr"/>
              <a:lstStyle/>
              <a:p>
                <a:pPr algn="ctr"/>
                <a:endParaRPr lang="zh-CN" altLang="zh-CN" sz="900">
                  <a:solidFill>
                    <a:srgbClr val="FFD860"/>
                  </a:solidFill>
                </a:endParaRPr>
              </a:p>
            </p:txBody>
          </p:sp>
        </p:grpSp>
        <p:sp>
          <p:nvSpPr>
            <p:cNvPr id="20" name="TextBox 2059"/>
            <p:cNvSpPr txBox="1"/>
            <p:nvPr/>
          </p:nvSpPr>
          <p:spPr>
            <a:xfrm>
              <a:off x="3929804" y="2672273"/>
              <a:ext cx="1340605" cy="400110"/>
            </a:xfrm>
            <a:prstGeom prst="rect">
              <a:avLst/>
            </a:prstGeom>
          </p:spPr>
          <p:txBody>
            <a:bodyPr wrap="square">
              <a:spAutoFit/>
            </a:bodyPr>
            <a:lstStyle>
              <a:defPPr>
                <a:defRPr lang="zh-CN"/>
              </a:defPPr>
              <a:lvl1pPr>
                <a:defRPr>
                  <a:solidFill>
                    <a:schemeClr val="tx1">
                      <a:lumMod val="65000"/>
                      <a:lumOff val="35000"/>
                    </a:schemeClr>
                  </a:solidFill>
                  <a:latin typeface="微软雅黑" pitchFamily="34" charset="-122"/>
                  <a:ea typeface="微软雅黑" pitchFamily="34" charset="-122"/>
                </a:defRPr>
              </a:lvl1pPr>
            </a:lstStyle>
            <a:p>
              <a:pPr algn="ctr"/>
              <a:r>
                <a:rPr lang="zh-CN" altLang="en-US" sz="2000" b="1" dirty="0" smtClean="0">
                  <a:solidFill>
                    <a:srgbClr val="FFD860"/>
                  </a:solidFill>
                </a:rPr>
                <a:t>添加内容</a:t>
              </a:r>
              <a:endParaRPr lang="zh-CN" altLang="en-US" sz="2000" b="1" dirty="0">
                <a:solidFill>
                  <a:srgbClr val="FFD860"/>
                </a:solidFill>
              </a:endParaRPr>
            </a:p>
          </p:txBody>
        </p:sp>
      </p:grpSp>
    </p:spTree>
    <p:extLst>
      <p:ext uri="{BB962C8B-B14F-4D97-AF65-F5344CB8AC3E}">
        <p14:creationId xmlns:p14="http://schemas.microsoft.com/office/powerpoint/2010/main" val="232412261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750"/>
                            </p:stCondLst>
                            <p:childTnLst>
                              <p:par>
                                <p:cTn id="30" presetID="45"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2000"/>
                                        <p:tgtEl>
                                          <p:spTgt spid="18"/>
                                        </p:tgtEl>
                                      </p:cBhvr>
                                    </p:animEffect>
                                    <p:anim calcmode="lin" valueType="num">
                                      <p:cBhvr>
                                        <p:cTn id="33" dur="2000" fill="hold"/>
                                        <p:tgtEl>
                                          <p:spTgt spid="18"/>
                                        </p:tgtEl>
                                        <p:attrNameLst>
                                          <p:attrName>ppt_w</p:attrName>
                                        </p:attrNameLst>
                                      </p:cBhvr>
                                      <p:tavLst>
                                        <p:tav tm="0" fmla="#ppt_w*sin(2.5*pi*$)">
                                          <p:val>
                                            <p:fltVal val="0"/>
                                          </p:val>
                                        </p:tav>
                                        <p:tav tm="100000">
                                          <p:val>
                                            <p:fltVal val="1"/>
                                          </p:val>
                                        </p:tav>
                                      </p:tavLst>
                                    </p:anim>
                                    <p:anim calcmode="lin" valueType="num">
                                      <p:cBhvr>
                                        <p:cTn id="34" dur="2000" fill="hold"/>
                                        <p:tgtEl>
                                          <p:spTgt spid="18"/>
                                        </p:tgtEl>
                                        <p:attrNameLst>
                                          <p:attrName>ppt_h</p:attrName>
                                        </p:attrNameLst>
                                      </p:cBhvr>
                                      <p:tavLst>
                                        <p:tav tm="0">
                                          <p:val>
                                            <p:strVal val="#ppt_h"/>
                                          </p:val>
                                        </p:tav>
                                        <p:tav tm="100000">
                                          <p:val>
                                            <p:strVal val="#ppt_h"/>
                                          </p:val>
                                        </p:tav>
                                      </p:tavLst>
                                    </p:anim>
                                  </p:childTnLst>
                                </p:cTn>
                              </p:par>
                            </p:childTnLst>
                          </p:cTn>
                        </p:par>
                        <p:par>
                          <p:cTn id="35" fill="hold">
                            <p:stCondLst>
                              <p:cond delay="3750"/>
                            </p:stCondLst>
                            <p:childTnLst>
                              <p:par>
                                <p:cTn id="36" presetID="53" presetClass="entr" presetSubtype="16"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childTnLst>
                          </p:cTn>
                        </p:par>
                        <p:par>
                          <p:cTn id="41" fill="hold">
                            <p:stCondLst>
                              <p:cond delay="4250"/>
                            </p:stCondLst>
                            <p:childTnLst>
                              <p:par>
                                <p:cTn id="42" presetID="53" presetClass="entr" presetSubtype="16"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Effect transition="in" filter="fade">
                                      <p:cBhvr>
                                        <p:cTn id="46" dur="500"/>
                                        <p:tgtEl>
                                          <p:spTgt spid="8"/>
                                        </p:tgtEl>
                                      </p:cBhvr>
                                    </p:animEffect>
                                  </p:childTnLst>
                                </p:cTn>
                              </p:par>
                            </p:childTnLst>
                          </p:cTn>
                        </p:par>
                        <p:par>
                          <p:cTn id="47" fill="hold">
                            <p:stCondLst>
                              <p:cond delay="4750"/>
                            </p:stCondLst>
                            <p:childTnLst>
                              <p:par>
                                <p:cTn id="48" presetID="53" presetClass="entr" presetSubtype="16"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500" fill="hold"/>
                                        <p:tgtEl>
                                          <p:spTgt spid="7"/>
                                        </p:tgtEl>
                                        <p:attrNameLst>
                                          <p:attrName>ppt_w</p:attrName>
                                        </p:attrNameLst>
                                      </p:cBhvr>
                                      <p:tavLst>
                                        <p:tav tm="0">
                                          <p:val>
                                            <p:fltVal val="0"/>
                                          </p:val>
                                        </p:tav>
                                        <p:tav tm="100000">
                                          <p:val>
                                            <p:strVal val="#ppt_w"/>
                                          </p:val>
                                        </p:tav>
                                      </p:tavLst>
                                    </p:anim>
                                    <p:anim calcmode="lin" valueType="num">
                                      <p:cBhvr>
                                        <p:cTn id="51" dur="500" fill="hold"/>
                                        <p:tgtEl>
                                          <p:spTgt spid="7"/>
                                        </p:tgtEl>
                                        <p:attrNameLst>
                                          <p:attrName>ppt_h</p:attrName>
                                        </p:attrNameLst>
                                      </p:cBhvr>
                                      <p:tavLst>
                                        <p:tav tm="0">
                                          <p:val>
                                            <p:fltVal val="0"/>
                                          </p:val>
                                        </p:tav>
                                        <p:tav tm="100000">
                                          <p:val>
                                            <p:strVal val="#ppt_h"/>
                                          </p:val>
                                        </p:tav>
                                      </p:tavLst>
                                    </p:anim>
                                    <p:animEffect transition="in" filter="fade">
                                      <p:cBhvr>
                                        <p:cTn id="52" dur="500"/>
                                        <p:tgtEl>
                                          <p:spTgt spid="7"/>
                                        </p:tgtEl>
                                      </p:cBhvr>
                                    </p:animEffect>
                                  </p:childTnLst>
                                </p:cTn>
                              </p:par>
                            </p:childTnLst>
                          </p:cTn>
                        </p:par>
                        <p:par>
                          <p:cTn id="53" fill="hold">
                            <p:stCondLst>
                              <p:cond delay="5250"/>
                            </p:stCondLst>
                            <p:childTnLst>
                              <p:par>
                                <p:cTn id="54" presetID="53" presetClass="entr" presetSubtype="16"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fltVal val="0"/>
                                          </p:val>
                                        </p:tav>
                                        <p:tav tm="100000">
                                          <p:val>
                                            <p:strVal val="#ppt_w"/>
                                          </p:val>
                                        </p:tav>
                                      </p:tavLst>
                                    </p:anim>
                                    <p:anim calcmode="lin" valueType="num">
                                      <p:cBhvr>
                                        <p:cTn id="57" dur="500" fill="hold"/>
                                        <p:tgtEl>
                                          <p:spTgt spid="11"/>
                                        </p:tgtEl>
                                        <p:attrNameLst>
                                          <p:attrName>ppt_h</p:attrName>
                                        </p:attrNameLst>
                                      </p:cBhvr>
                                      <p:tavLst>
                                        <p:tav tm="0">
                                          <p:val>
                                            <p:fltVal val="0"/>
                                          </p:val>
                                        </p:tav>
                                        <p:tav tm="100000">
                                          <p:val>
                                            <p:strVal val="#ppt_h"/>
                                          </p:val>
                                        </p:tav>
                                      </p:tavLst>
                                    </p:anim>
                                    <p:animEffect transition="in" filter="fade">
                                      <p:cBhvr>
                                        <p:cTn id="58" dur="500"/>
                                        <p:tgtEl>
                                          <p:spTgt spid="11"/>
                                        </p:tgtEl>
                                      </p:cBhvr>
                                    </p:animEffect>
                                  </p:childTnLst>
                                </p:cTn>
                              </p:par>
                            </p:childTnLst>
                          </p:cTn>
                        </p:par>
                        <p:par>
                          <p:cTn id="59" fill="hold">
                            <p:stCondLst>
                              <p:cond delay="5750"/>
                            </p:stCondLst>
                            <p:childTnLst>
                              <p:par>
                                <p:cTn id="60" presetID="53" presetClass="entr" presetSubtype="16"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p:cTn id="62" dur="500" fill="hold"/>
                                        <p:tgtEl>
                                          <p:spTgt spid="10"/>
                                        </p:tgtEl>
                                        <p:attrNameLst>
                                          <p:attrName>ppt_w</p:attrName>
                                        </p:attrNameLst>
                                      </p:cBhvr>
                                      <p:tavLst>
                                        <p:tav tm="0">
                                          <p:val>
                                            <p:fltVal val="0"/>
                                          </p:val>
                                        </p:tav>
                                        <p:tav tm="100000">
                                          <p:val>
                                            <p:strVal val="#ppt_w"/>
                                          </p:val>
                                        </p:tav>
                                      </p:tavLst>
                                    </p:anim>
                                    <p:anim calcmode="lin" valueType="num">
                                      <p:cBhvr>
                                        <p:cTn id="63" dur="500" fill="hold"/>
                                        <p:tgtEl>
                                          <p:spTgt spid="10"/>
                                        </p:tgtEl>
                                        <p:attrNameLst>
                                          <p:attrName>ppt_h</p:attrName>
                                        </p:attrNameLst>
                                      </p:cBhvr>
                                      <p:tavLst>
                                        <p:tav tm="0">
                                          <p:val>
                                            <p:fltVal val="0"/>
                                          </p:val>
                                        </p:tav>
                                        <p:tav tm="100000">
                                          <p:val>
                                            <p:strVal val="#ppt_h"/>
                                          </p:val>
                                        </p:tav>
                                      </p:tavLst>
                                    </p:anim>
                                    <p:animEffect transition="in" filter="fade">
                                      <p:cBhvr>
                                        <p:cTn id="64" dur="500"/>
                                        <p:tgtEl>
                                          <p:spTgt spid="10"/>
                                        </p:tgtEl>
                                      </p:cBhvr>
                                    </p:animEffect>
                                  </p:childTnLst>
                                </p:cTn>
                              </p:par>
                              <p:par>
                                <p:cTn id="65" presetID="10" presetClass="entr" presetSubtype="0" fill="hold" grpId="0" nodeType="withEffect">
                                  <p:stCondLst>
                                    <p:cond delay="50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500"/>
                                        <p:tgtEl>
                                          <p:spTgt spid="12"/>
                                        </p:tgtEl>
                                      </p:cBhvr>
                                    </p:animEffect>
                                  </p:childTnLst>
                                </p:cTn>
                              </p:par>
                              <p:par>
                                <p:cTn id="68" presetID="10" presetClass="entr" presetSubtype="0" fill="hold" grpId="0" nodeType="withEffect">
                                  <p:stCondLst>
                                    <p:cond delay="50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500"/>
                                        <p:tgtEl>
                                          <p:spTgt spid="13"/>
                                        </p:tgtEl>
                                      </p:cBhvr>
                                    </p:animEffect>
                                  </p:childTnLst>
                                </p:cTn>
                              </p:par>
                              <p:par>
                                <p:cTn id="71" presetID="10" presetClass="entr" presetSubtype="0" fill="hold" grpId="0" nodeType="withEffect">
                                  <p:stCondLst>
                                    <p:cond delay="50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500"/>
                                        <p:tgtEl>
                                          <p:spTgt spid="14"/>
                                        </p:tgtEl>
                                      </p:cBhvr>
                                    </p:animEffect>
                                  </p:childTnLst>
                                </p:cTn>
                              </p:par>
                              <p:par>
                                <p:cTn id="74" presetID="10" presetClass="entr" presetSubtype="0" fill="hold" grpId="0" nodeType="withEffect">
                                  <p:stCondLst>
                                    <p:cond delay="50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par>
                                <p:cTn id="77" presetID="10" presetClass="entr" presetSubtype="0" fill="hold" grpId="0" nodeType="withEffect">
                                  <p:stCondLst>
                                    <p:cond delay="50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childTnLst>
                                </p:cTn>
                              </p:par>
                              <p:par>
                                <p:cTn id="80" presetID="10" presetClass="entr" presetSubtype="0" fill="hold" grpId="0" nodeType="withEffect">
                                  <p:stCondLst>
                                    <p:cond delay="50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7" grpId="0" animBg="1"/>
      <p:bldP spid="8" grpId="0" animBg="1"/>
      <p:bldP spid="9" grpId="0" animBg="1"/>
      <p:bldP spid="10" grpId="0" animBg="1"/>
      <p:bldP spid="11" grpId="0" animBg="1"/>
      <p:bldP spid="12" grpId="0"/>
      <p:bldP spid="13" grpId="0"/>
      <p:bldP spid="14" grpId="0"/>
      <p:bldP spid="15" grpId="0"/>
      <p:bldP spid="16" grpId="0"/>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8" y="262740"/>
            <a:ext cx="3250704"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a:solidFill>
                  <a:srgbClr val="FFD860"/>
                </a:solidFill>
                <a:latin typeface="微软雅黑" pitchFamily="34" charset="-122"/>
                <a:ea typeface="微软雅黑" pitchFamily="34" charset="-122"/>
              </a:rPr>
              <a:t>第三部</a:t>
            </a:r>
            <a:r>
              <a:rPr lang="zh-CN" altLang="en-US" sz="1800" dirty="0" smtClean="0">
                <a:solidFill>
                  <a:srgbClr val="FFD860"/>
                </a:solidFill>
                <a:latin typeface="微软雅黑" pitchFamily="34" charset="-122"/>
                <a:ea typeface="微软雅黑" pitchFamily="34" charset="-122"/>
              </a:rPr>
              <a:t>分    完</a:t>
            </a:r>
            <a:r>
              <a:rPr lang="zh-CN" altLang="en-US" sz="1800" dirty="0">
                <a:solidFill>
                  <a:srgbClr val="FFD860"/>
                </a:solidFill>
                <a:latin typeface="微软雅黑" pitchFamily="34" charset="-122"/>
                <a:ea typeface="微软雅黑" pitchFamily="34" charset="-122"/>
              </a:rPr>
              <a:t>成项目</a:t>
            </a:r>
            <a:r>
              <a:rPr lang="zh-CN" altLang="en-US" sz="1800" dirty="0" smtClean="0">
                <a:solidFill>
                  <a:srgbClr val="FFD860"/>
                </a:solidFill>
                <a:latin typeface="微软雅黑" pitchFamily="34" charset="-122"/>
                <a:ea typeface="微软雅黑" pitchFamily="34" charset="-122"/>
              </a:rPr>
              <a:t>之二</a:t>
            </a:r>
            <a:endParaRPr lang="zh-CN" altLang="en-US" sz="1800" dirty="0">
              <a:solidFill>
                <a:srgbClr val="FFD860"/>
              </a:solidFill>
              <a:latin typeface="微软雅黑" pitchFamily="34" charset="-122"/>
              <a:ea typeface="微软雅黑" pitchFamily="34" charset="-122"/>
            </a:endParaRP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45" name="AutoShape 593"/>
          <p:cNvSpPr>
            <a:spLocks noChangeArrowheads="1"/>
          </p:cNvSpPr>
          <p:nvPr/>
        </p:nvSpPr>
        <p:spPr bwMode="auto">
          <a:xfrm rot="10800000" flipH="1" flipV="1">
            <a:off x="2049612" y="2851248"/>
            <a:ext cx="506207" cy="405124"/>
          </a:xfrm>
          <a:prstGeom prst="rightArrow">
            <a:avLst>
              <a:gd name="adj1" fmla="val 60857"/>
              <a:gd name="adj2" fmla="val 56907"/>
            </a:avLst>
          </a:prstGeom>
          <a:solidFill>
            <a:srgbClr val="F0B728"/>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endParaRPr lang="zh-CN" altLang="en-US" dirty="0">
              <a:solidFill>
                <a:schemeClr val="tx1"/>
              </a:solidFill>
              <a:latin typeface="Arial" pitchFamily="34" charset="0"/>
              <a:ea typeface="宋体" pitchFamily="2" charset="-122"/>
            </a:endParaRPr>
          </a:p>
        </p:txBody>
      </p:sp>
      <p:sp>
        <p:nvSpPr>
          <p:cNvPr id="46" name="Oval 2"/>
          <p:cNvSpPr>
            <a:spLocks noChangeAspect="1" noChangeArrowheads="1"/>
          </p:cNvSpPr>
          <p:nvPr/>
        </p:nvSpPr>
        <p:spPr bwMode="auto">
          <a:xfrm>
            <a:off x="937731" y="2520100"/>
            <a:ext cx="1066635" cy="1067423"/>
          </a:xfrm>
          <a:prstGeom prst="ellipse">
            <a:avLst/>
          </a:prstGeom>
          <a:solidFill>
            <a:srgbClr val="F0B728">
              <a:alpha val="24000"/>
            </a:srgbClr>
          </a:solidFill>
          <a:ln w="12700" cmpd="sng">
            <a:solidFill>
              <a:srgbClr val="F0B728"/>
            </a:solidFill>
            <a:miter lim="800000"/>
            <a:headEnd/>
            <a:tailEnd/>
          </a:ln>
        </p:spPr>
        <p:txBody>
          <a:bodyPr anchor="ctr"/>
          <a:lstStyle/>
          <a:p>
            <a:endParaRPr lang="fr-FR" altLang="zh-CN" dirty="0"/>
          </a:p>
        </p:txBody>
      </p:sp>
      <p:sp>
        <p:nvSpPr>
          <p:cNvPr id="47" name="TextBox 147"/>
          <p:cNvSpPr txBox="1">
            <a:spLocks noChangeArrowheads="1"/>
          </p:cNvSpPr>
          <p:nvPr/>
        </p:nvSpPr>
        <p:spPr bwMode="auto">
          <a:xfrm>
            <a:off x="1066162" y="2769454"/>
            <a:ext cx="809774" cy="568714"/>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defPPr>
              <a:defRPr lang="zh-CN"/>
            </a:defPPr>
          </a:lstStyle>
          <a:p>
            <a:pPr algn="ctr"/>
            <a:r>
              <a:rPr lang="zh-CN" altLang="en-US" sz="1500" dirty="0">
                <a:solidFill>
                  <a:srgbClr val="FFD860"/>
                </a:solidFill>
                <a:latin typeface="+mn-ea"/>
                <a:ea typeface="+mn-ea"/>
              </a:rPr>
              <a:t>初步</a:t>
            </a:r>
            <a:endParaRPr lang="en-US" altLang="zh-CN" sz="1500" dirty="0">
              <a:solidFill>
                <a:srgbClr val="FFD860"/>
              </a:solidFill>
              <a:latin typeface="+mn-ea"/>
              <a:ea typeface="+mn-ea"/>
            </a:endParaRPr>
          </a:p>
          <a:p>
            <a:pPr algn="ctr"/>
            <a:r>
              <a:rPr lang="zh-CN" altLang="en-US" sz="1500" dirty="0">
                <a:solidFill>
                  <a:srgbClr val="FFD860"/>
                </a:solidFill>
                <a:latin typeface="+mn-ea"/>
                <a:ea typeface="+mn-ea"/>
              </a:rPr>
              <a:t>目标</a:t>
            </a:r>
          </a:p>
        </p:txBody>
      </p:sp>
      <p:sp>
        <p:nvSpPr>
          <p:cNvPr id="48" name="圆角矩形 47"/>
          <p:cNvSpPr/>
          <p:nvPr/>
        </p:nvSpPr>
        <p:spPr bwMode="auto">
          <a:xfrm>
            <a:off x="4458096" y="2968597"/>
            <a:ext cx="3786312" cy="719276"/>
          </a:xfrm>
          <a:prstGeom prst="roundRect">
            <a:avLst>
              <a:gd name="adj" fmla="val 7848"/>
            </a:avLst>
          </a:prstGeom>
          <a:solidFill>
            <a:srgbClr val="F0B728">
              <a:alpha val="24000"/>
            </a:srgbClr>
          </a:solidFill>
          <a:ln w="12700" cmpd="sng">
            <a:solidFill>
              <a:srgbClr val="F0B728"/>
            </a:solidFill>
            <a:miter lim="800000"/>
            <a:headEnd/>
            <a:tailEnd/>
          </a:ln>
        </p:spPr>
        <p:txBody>
          <a:bodyPr anchor="ctr"/>
          <a:lstStyle/>
          <a:p>
            <a:pPr lvl="2"/>
            <a:endParaRPr lang="zh-CN" altLang="en-US" dirty="0">
              <a:solidFill>
                <a:srgbClr val="FFD860"/>
              </a:solidFill>
            </a:endParaRPr>
          </a:p>
        </p:txBody>
      </p:sp>
      <p:sp>
        <p:nvSpPr>
          <p:cNvPr id="49" name="矩形 87"/>
          <p:cNvSpPr>
            <a:spLocks noChangeArrowheads="1"/>
          </p:cNvSpPr>
          <p:nvPr/>
        </p:nvSpPr>
        <p:spPr bwMode="auto">
          <a:xfrm>
            <a:off x="4544693" y="3023039"/>
            <a:ext cx="3699715"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rgbClr val="FFD860"/>
                </a:solidFill>
                <a:latin typeface="+mn-ea"/>
                <a:ea typeface="+mn-ea"/>
              </a:rPr>
              <a:t>目标内涵一</a:t>
            </a:r>
            <a:r>
              <a:rPr lang="zh-CN" altLang="en-US" sz="1200" dirty="0">
                <a:solidFill>
                  <a:srgbClr val="FFD860"/>
                </a:solidFill>
                <a:latin typeface="+mn-ea"/>
                <a:ea typeface="+mn-ea"/>
              </a:rPr>
              <a:t>：您的文字内容您的文字内容您的文字内容您的文字内容您的文字内容您的文字内容您的文字内容</a:t>
            </a:r>
          </a:p>
        </p:txBody>
      </p:sp>
      <p:sp>
        <p:nvSpPr>
          <p:cNvPr id="50" name="圆角矩形 49"/>
          <p:cNvSpPr/>
          <p:nvPr/>
        </p:nvSpPr>
        <p:spPr bwMode="auto">
          <a:xfrm>
            <a:off x="4458096" y="3832693"/>
            <a:ext cx="3786312" cy="719276"/>
          </a:xfrm>
          <a:prstGeom prst="roundRect">
            <a:avLst>
              <a:gd name="adj" fmla="val 7848"/>
            </a:avLst>
          </a:prstGeom>
          <a:solidFill>
            <a:srgbClr val="F0B728">
              <a:alpha val="24000"/>
            </a:srgbClr>
          </a:solidFill>
          <a:ln w="12700" cmpd="sng">
            <a:solidFill>
              <a:srgbClr val="F0B728"/>
            </a:solidFill>
            <a:miter lim="800000"/>
            <a:headEnd/>
            <a:tailEnd/>
          </a:ln>
        </p:spPr>
        <p:txBody>
          <a:bodyPr anchor="ctr"/>
          <a:lstStyle/>
          <a:p>
            <a:pPr lvl="2"/>
            <a:endParaRPr lang="zh-CN" altLang="en-US" dirty="0"/>
          </a:p>
        </p:txBody>
      </p:sp>
      <p:sp>
        <p:nvSpPr>
          <p:cNvPr id="51" name="矩形 87"/>
          <p:cNvSpPr>
            <a:spLocks noChangeArrowheads="1"/>
          </p:cNvSpPr>
          <p:nvPr/>
        </p:nvSpPr>
        <p:spPr bwMode="auto">
          <a:xfrm>
            <a:off x="4544693" y="3900986"/>
            <a:ext cx="3699715" cy="509547"/>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eaLnBrk="0" fontAlgn="ctr" hangingPunct="0">
              <a:buClr>
                <a:srgbClr val="FF0000"/>
              </a:buClr>
              <a:buSzPct val="70000"/>
            </a:pPr>
            <a:r>
              <a:rPr lang="zh-CN" altLang="en-US" sz="1200" b="1" dirty="0">
                <a:solidFill>
                  <a:srgbClr val="FFD860"/>
                </a:solidFill>
                <a:latin typeface="+mn-ea"/>
                <a:ea typeface="+mn-ea"/>
              </a:rPr>
              <a:t>目标内涵一</a:t>
            </a:r>
            <a:r>
              <a:rPr lang="zh-CN" altLang="en-US" sz="1200" dirty="0">
                <a:solidFill>
                  <a:srgbClr val="FFD860"/>
                </a:solidFill>
                <a:latin typeface="+mn-ea"/>
                <a:ea typeface="+mn-ea"/>
              </a:rPr>
              <a:t>：您的文字内容您的文字内容您的文字内容您的文字内容您的文字内容您的文字内容您的文字内容</a:t>
            </a:r>
          </a:p>
        </p:txBody>
      </p:sp>
      <p:sp>
        <p:nvSpPr>
          <p:cNvPr id="52" name="圆角矩形 51"/>
          <p:cNvSpPr/>
          <p:nvPr/>
        </p:nvSpPr>
        <p:spPr bwMode="auto">
          <a:xfrm>
            <a:off x="4458096" y="2067694"/>
            <a:ext cx="3786312" cy="719276"/>
          </a:xfrm>
          <a:prstGeom prst="roundRect">
            <a:avLst>
              <a:gd name="adj" fmla="val 7848"/>
            </a:avLst>
          </a:prstGeom>
          <a:solidFill>
            <a:srgbClr val="F0B728">
              <a:alpha val="24000"/>
            </a:srgbClr>
          </a:solidFill>
          <a:ln w="12700" cmpd="sng">
            <a:solidFill>
              <a:srgbClr val="F0B728"/>
            </a:solidFill>
            <a:miter lim="800000"/>
            <a:headEnd/>
            <a:tailEnd/>
          </a:ln>
        </p:spPr>
        <p:txBody>
          <a:bodyPr anchor="ctr"/>
          <a:lstStyle/>
          <a:p>
            <a:pPr lvl="2"/>
            <a:endParaRPr lang="zh-CN" altLang="en-US" dirty="0"/>
          </a:p>
        </p:txBody>
      </p:sp>
      <p:sp>
        <p:nvSpPr>
          <p:cNvPr id="53" name="矩形 87"/>
          <p:cNvSpPr>
            <a:spLocks noChangeArrowheads="1"/>
          </p:cNvSpPr>
          <p:nvPr/>
        </p:nvSpPr>
        <p:spPr bwMode="auto">
          <a:xfrm>
            <a:off x="4544692" y="2159997"/>
            <a:ext cx="3565668"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rgbClr val="FFD860"/>
                </a:solidFill>
                <a:latin typeface="+mn-ea"/>
                <a:ea typeface="+mn-ea"/>
              </a:rPr>
              <a:t>目标内涵一</a:t>
            </a:r>
            <a:r>
              <a:rPr lang="zh-CN" altLang="en-US" sz="1200" dirty="0">
                <a:solidFill>
                  <a:srgbClr val="FFD860"/>
                </a:solidFill>
                <a:latin typeface="+mn-ea"/>
                <a:ea typeface="+mn-ea"/>
              </a:rPr>
              <a:t>：您的文字内容您的文字内容您的文字内容您的文字内容您的文字内容您的文字内容您的文字内容</a:t>
            </a:r>
          </a:p>
        </p:txBody>
      </p:sp>
      <p:sp>
        <p:nvSpPr>
          <p:cNvPr id="54" name="圆角矩形 53"/>
          <p:cNvSpPr/>
          <p:nvPr/>
        </p:nvSpPr>
        <p:spPr bwMode="auto">
          <a:xfrm>
            <a:off x="4458096" y="1203598"/>
            <a:ext cx="3786312" cy="719276"/>
          </a:xfrm>
          <a:prstGeom prst="roundRect">
            <a:avLst>
              <a:gd name="adj" fmla="val 7848"/>
            </a:avLst>
          </a:prstGeom>
          <a:solidFill>
            <a:srgbClr val="F0B728">
              <a:alpha val="24000"/>
            </a:srgbClr>
          </a:solidFill>
          <a:ln w="12700" cmpd="sng">
            <a:solidFill>
              <a:srgbClr val="F0B728"/>
            </a:solidFill>
            <a:miter lim="800000"/>
            <a:headEnd/>
            <a:tailEnd/>
          </a:ln>
        </p:spPr>
        <p:txBody>
          <a:bodyPr anchor="ctr"/>
          <a:lstStyle/>
          <a:p>
            <a:pPr lvl="2"/>
            <a:endParaRPr lang="zh-CN" altLang="en-US" dirty="0"/>
          </a:p>
        </p:txBody>
      </p:sp>
      <p:sp>
        <p:nvSpPr>
          <p:cNvPr id="55" name="矩形 87"/>
          <p:cNvSpPr>
            <a:spLocks noChangeArrowheads="1"/>
          </p:cNvSpPr>
          <p:nvPr/>
        </p:nvSpPr>
        <p:spPr bwMode="auto">
          <a:xfrm>
            <a:off x="4601341" y="1257603"/>
            <a:ext cx="3509019"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rgbClr val="FFD860"/>
                </a:solidFill>
                <a:latin typeface="+mn-ea"/>
                <a:ea typeface="+mn-ea"/>
              </a:rPr>
              <a:t>目标内涵一</a:t>
            </a:r>
            <a:r>
              <a:rPr lang="zh-CN" altLang="en-US" sz="1200" dirty="0">
                <a:solidFill>
                  <a:srgbClr val="FFD860"/>
                </a:solidFill>
                <a:latin typeface="+mn-ea"/>
                <a:ea typeface="+mn-ea"/>
              </a:rPr>
              <a:t>：您的文字内容您的文字内容您的文字内容您的文字内容您的文字内容您的文字内容您的文字内容</a:t>
            </a:r>
          </a:p>
        </p:txBody>
      </p:sp>
      <p:cxnSp>
        <p:nvCxnSpPr>
          <p:cNvPr id="56" name="直接连接符 55"/>
          <p:cNvCxnSpPr>
            <a:stCxn id="59" idx="7"/>
            <a:endCxn id="54" idx="1"/>
          </p:cNvCxnSpPr>
          <p:nvPr/>
        </p:nvCxnSpPr>
        <p:spPr bwMode="auto">
          <a:xfrm flipV="1">
            <a:off x="3739871" y="1563235"/>
            <a:ext cx="718225" cy="1026863"/>
          </a:xfrm>
          <a:prstGeom prst="line">
            <a:avLst/>
          </a:prstGeom>
          <a:solidFill>
            <a:schemeClr val="accent1"/>
          </a:solidFill>
          <a:ln w="12700" cap="flat" cmpd="sng" algn="ctr">
            <a:solidFill>
              <a:srgbClr val="F0B728"/>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 name="直接连接符 56"/>
          <p:cNvCxnSpPr>
            <a:endCxn id="52" idx="1"/>
          </p:cNvCxnSpPr>
          <p:nvPr/>
        </p:nvCxnSpPr>
        <p:spPr bwMode="auto">
          <a:xfrm flipV="1">
            <a:off x="3817358" y="2427331"/>
            <a:ext cx="640738" cy="298049"/>
          </a:xfrm>
          <a:prstGeom prst="line">
            <a:avLst/>
          </a:prstGeom>
          <a:solidFill>
            <a:schemeClr val="accent1"/>
          </a:solidFill>
          <a:ln w="12700" cap="flat" cmpd="sng" algn="ctr">
            <a:solidFill>
              <a:srgbClr val="F0B728"/>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 name="直接连接符 57"/>
          <p:cNvCxnSpPr>
            <a:endCxn id="48" idx="1"/>
          </p:cNvCxnSpPr>
          <p:nvPr/>
        </p:nvCxnSpPr>
        <p:spPr bwMode="auto">
          <a:xfrm>
            <a:off x="3829178" y="3289670"/>
            <a:ext cx="628919" cy="38566"/>
          </a:xfrm>
          <a:prstGeom prst="line">
            <a:avLst/>
          </a:prstGeom>
          <a:solidFill>
            <a:schemeClr val="accent1"/>
          </a:solidFill>
          <a:ln w="12700" cap="flat" cmpd="sng" algn="ctr">
            <a:solidFill>
              <a:srgbClr val="F0B728"/>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9" name="Oval 2"/>
          <p:cNvSpPr>
            <a:spLocks noChangeAspect="1" noChangeArrowheads="1"/>
          </p:cNvSpPr>
          <p:nvPr/>
        </p:nvSpPr>
        <p:spPr bwMode="auto">
          <a:xfrm>
            <a:off x="2620543" y="2398022"/>
            <a:ext cx="1311374" cy="1311576"/>
          </a:xfrm>
          <a:prstGeom prst="ellipse">
            <a:avLst/>
          </a:prstGeom>
          <a:solidFill>
            <a:srgbClr val="F0B728">
              <a:alpha val="24000"/>
            </a:srgbClr>
          </a:solidFill>
          <a:ln w="12700" cmpd="sng">
            <a:solidFill>
              <a:srgbClr val="F0B728"/>
            </a:solidFill>
            <a:miter lim="800000"/>
            <a:headEnd/>
            <a:tailEnd/>
          </a:ln>
        </p:spPr>
        <p:txBody>
          <a:bodyPr anchor="ctr"/>
          <a:lstStyle/>
          <a:p>
            <a:endParaRPr lang="fr-FR" altLang="zh-CN" dirty="0"/>
          </a:p>
        </p:txBody>
      </p:sp>
      <p:sp>
        <p:nvSpPr>
          <p:cNvPr id="60" name="TextBox 147"/>
          <p:cNvSpPr txBox="1">
            <a:spLocks noChangeArrowheads="1"/>
          </p:cNvSpPr>
          <p:nvPr/>
        </p:nvSpPr>
        <p:spPr bwMode="auto">
          <a:xfrm>
            <a:off x="2844740" y="2769454"/>
            <a:ext cx="809774" cy="568714"/>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defPPr>
              <a:defRPr lang="zh-CN"/>
            </a:defPPr>
          </a:lstStyle>
          <a:p>
            <a:pPr algn="ctr"/>
            <a:r>
              <a:rPr lang="zh-CN" altLang="en-US" sz="1500" dirty="0">
                <a:solidFill>
                  <a:srgbClr val="FFD860"/>
                </a:solidFill>
                <a:latin typeface="+mn-ea"/>
                <a:ea typeface="+mn-ea"/>
              </a:rPr>
              <a:t>进一步目标</a:t>
            </a:r>
          </a:p>
        </p:txBody>
      </p:sp>
      <p:cxnSp>
        <p:nvCxnSpPr>
          <p:cNvPr id="61" name="直接连接符 60"/>
          <p:cNvCxnSpPr/>
          <p:nvPr/>
        </p:nvCxnSpPr>
        <p:spPr bwMode="auto">
          <a:xfrm>
            <a:off x="3739871" y="3354973"/>
            <a:ext cx="718225" cy="799976"/>
          </a:xfrm>
          <a:prstGeom prst="line">
            <a:avLst/>
          </a:prstGeom>
          <a:solidFill>
            <a:schemeClr val="accent1"/>
          </a:solidFill>
          <a:ln w="12700" cap="flat" cmpd="sng" algn="ctr">
            <a:solidFill>
              <a:srgbClr val="F0B728"/>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78620155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750"/>
                            </p:stCondLst>
                            <p:childTnLst>
                              <p:par>
                                <p:cTn id="30" presetID="53" presetClass="entr" presetSubtype="16" fill="hold" grpId="0" nodeType="afterEffect">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cBhvr>
                                        <p:cTn id="32" dur="300" fill="hold"/>
                                        <p:tgtEl>
                                          <p:spTgt spid="46"/>
                                        </p:tgtEl>
                                        <p:attrNameLst>
                                          <p:attrName>ppt_w</p:attrName>
                                        </p:attrNameLst>
                                      </p:cBhvr>
                                      <p:tavLst>
                                        <p:tav tm="0">
                                          <p:val>
                                            <p:fltVal val="0"/>
                                          </p:val>
                                        </p:tav>
                                        <p:tav tm="100000">
                                          <p:val>
                                            <p:strVal val="#ppt_w"/>
                                          </p:val>
                                        </p:tav>
                                      </p:tavLst>
                                    </p:anim>
                                    <p:anim calcmode="lin" valueType="num">
                                      <p:cBhvr>
                                        <p:cTn id="33" dur="300" fill="hold"/>
                                        <p:tgtEl>
                                          <p:spTgt spid="46"/>
                                        </p:tgtEl>
                                        <p:attrNameLst>
                                          <p:attrName>ppt_h</p:attrName>
                                        </p:attrNameLst>
                                      </p:cBhvr>
                                      <p:tavLst>
                                        <p:tav tm="0">
                                          <p:val>
                                            <p:fltVal val="0"/>
                                          </p:val>
                                        </p:tav>
                                        <p:tav tm="100000">
                                          <p:val>
                                            <p:strVal val="#ppt_h"/>
                                          </p:val>
                                        </p:tav>
                                      </p:tavLst>
                                    </p:anim>
                                    <p:animEffect transition="in" filter="fade">
                                      <p:cBhvr>
                                        <p:cTn id="34" dur="300"/>
                                        <p:tgtEl>
                                          <p:spTgt spid="4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p:cTn id="37" dur="300" fill="hold"/>
                                        <p:tgtEl>
                                          <p:spTgt spid="47"/>
                                        </p:tgtEl>
                                        <p:attrNameLst>
                                          <p:attrName>ppt_w</p:attrName>
                                        </p:attrNameLst>
                                      </p:cBhvr>
                                      <p:tavLst>
                                        <p:tav tm="0">
                                          <p:val>
                                            <p:fltVal val="0"/>
                                          </p:val>
                                        </p:tav>
                                        <p:tav tm="100000">
                                          <p:val>
                                            <p:strVal val="#ppt_w"/>
                                          </p:val>
                                        </p:tav>
                                      </p:tavLst>
                                    </p:anim>
                                    <p:anim calcmode="lin" valueType="num">
                                      <p:cBhvr>
                                        <p:cTn id="38" dur="300" fill="hold"/>
                                        <p:tgtEl>
                                          <p:spTgt spid="47"/>
                                        </p:tgtEl>
                                        <p:attrNameLst>
                                          <p:attrName>ppt_h</p:attrName>
                                        </p:attrNameLst>
                                      </p:cBhvr>
                                      <p:tavLst>
                                        <p:tav tm="0">
                                          <p:val>
                                            <p:fltVal val="0"/>
                                          </p:val>
                                        </p:tav>
                                        <p:tav tm="100000">
                                          <p:val>
                                            <p:strVal val="#ppt_h"/>
                                          </p:val>
                                        </p:tav>
                                      </p:tavLst>
                                    </p:anim>
                                    <p:animEffect transition="in" filter="fade">
                                      <p:cBhvr>
                                        <p:cTn id="39" dur="300"/>
                                        <p:tgtEl>
                                          <p:spTgt spid="47"/>
                                        </p:tgtEl>
                                      </p:cBhvr>
                                    </p:animEffect>
                                  </p:childTnLst>
                                </p:cTn>
                              </p:par>
                            </p:childTnLst>
                          </p:cTn>
                        </p:par>
                        <p:par>
                          <p:cTn id="40" fill="hold">
                            <p:stCondLst>
                              <p:cond delay="2050"/>
                            </p:stCondLst>
                            <p:childTnLst>
                              <p:par>
                                <p:cTn id="41" presetID="53" presetClass="entr" presetSubtype="16" fill="hold" grpId="0" nodeType="afterEffect">
                                  <p:stCondLst>
                                    <p:cond delay="0"/>
                                  </p:stCondLst>
                                  <p:childTnLst>
                                    <p:set>
                                      <p:cBhvr>
                                        <p:cTn id="42" dur="1" fill="hold">
                                          <p:stCondLst>
                                            <p:cond delay="0"/>
                                          </p:stCondLst>
                                        </p:cTn>
                                        <p:tgtEl>
                                          <p:spTgt spid="60"/>
                                        </p:tgtEl>
                                        <p:attrNameLst>
                                          <p:attrName>style.visibility</p:attrName>
                                        </p:attrNameLst>
                                      </p:cBhvr>
                                      <p:to>
                                        <p:strVal val="visible"/>
                                      </p:to>
                                    </p:set>
                                    <p:anim calcmode="lin" valueType="num">
                                      <p:cBhvr>
                                        <p:cTn id="43" dur="300" fill="hold"/>
                                        <p:tgtEl>
                                          <p:spTgt spid="60"/>
                                        </p:tgtEl>
                                        <p:attrNameLst>
                                          <p:attrName>ppt_w</p:attrName>
                                        </p:attrNameLst>
                                      </p:cBhvr>
                                      <p:tavLst>
                                        <p:tav tm="0">
                                          <p:val>
                                            <p:fltVal val="0"/>
                                          </p:val>
                                        </p:tav>
                                        <p:tav tm="100000">
                                          <p:val>
                                            <p:strVal val="#ppt_w"/>
                                          </p:val>
                                        </p:tav>
                                      </p:tavLst>
                                    </p:anim>
                                    <p:anim calcmode="lin" valueType="num">
                                      <p:cBhvr>
                                        <p:cTn id="44" dur="300" fill="hold"/>
                                        <p:tgtEl>
                                          <p:spTgt spid="60"/>
                                        </p:tgtEl>
                                        <p:attrNameLst>
                                          <p:attrName>ppt_h</p:attrName>
                                        </p:attrNameLst>
                                      </p:cBhvr>
                                      <p:tavLst>
                                        <p:tav tm="0">
                                          <p:val>
                                            <p:fltVal val="0"/>
                                          </p:val>
                                        </p:tav>
                                        <p:tav tm="100000">
                                          <p:val>
                                            <p:strVal val="#ppt_h"/>
                                          </p:val>
                                        </p:tav>
                                      </p:tavLst>
                                    </p:anim>
                                    <p:animEffect transition="in" filter="fade">
                                      <p:cBhvr>
                                        <p:cTn id="45" dur="300"/>
                                        <p:tgtEl>
                                          <p:spTgt spid="60"/>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59"/>
                                        </p:tgtEl>
                                        <p:attrNameLst>
                                          <p:attrName>style.visibility</p:attrName>
                                        </p:attrNameLst>
                                      </p:cBhvr>
                                      <p:to>
                                        <p:strVal val="visible"/>
                                      </p:to>
                                    </p:set>
                                    <p:anim calcmode="lin" valueType="num">
                                      <p:cBhvr>
                                        <p:cTn id="48" dur="300" fill="hold"/>
                                        <p:tgtEl>
                                          <p:spTgt spid="59"/>
                                        </p:tgtEl>
                                        <p:attrNameLst>
                                          <p:attrName>ppt_w</p:attrName>
                                        </p:attrNameLst>
                                      </p:cBhvr>
                                      <p:tavLst>
                                        <p:tav tm="0">
                                          <p:val>
                                            <p:fltVal val="0"/>
                                          </p:val>
                                        </p:tav>
                                        <p:tav tm="100000">
                                          <p:val>
                                            <p:strVal val="#ppt_w"/>
                                          </p:val>
                                        </p:tav>
                                      </p:tavLst>
                                    </p:anim>
                                    <p:anim calcmode="lin" valueType="num">
                                      <p:cBhvr>
                                        <p:cTn id="49" dur="300" fill="hold"/>
                                        <p:tgtEl>
                                          <p:spTgt spid="59"/>
                                        </p:tgtEl>
                                        <p:attrNameLst>
                                          <p:attrName>ppt_h</p:attrName>
                                        </p:attrNameLst>
                                      </p:cBhvr>
                                      <p:tavLst>
                                        <p:tav tm="0">
                                          <p:val>
                                            <p:fltVal val="0"/>
                                          </p:val>
                                        </p:tav>
                                        <p:tav tm="100000">
                                          <p:val>
                                            <p:strVal val="#ppt_h"/>
                                          </p:val>
                                        </p:tav>
                                      </p:tavLst>
                                    </p:anim>
                                    <p:animEffect transition="in" filter="fade">
                                      <p:cBhvr>
                                        <p:cTn id="50" dur="300"/>
                                        <p:tgtEl>
                                          <p:spTgt spid="59"/>
                                        </p:tgtEl>
                                      </p:cBhvr>
                                    </p:animEffect>
                                  </p:childTnLst>
                                </p:cTn>
                              </p:par>
                            </p:childTnLst>
                          </p:cTn>
                        </p:par>
                        <p:par>
                          <p:cTn id="51" fill="hold">
                            <p:stCondLst>
                              <p:cond delay="2350"/>
                            </p:stCondLst>
                            <p:childTnLst>
                              <p:par>
                                <p:cTn id="52" presetID="2" presetClass="entr" presetSubtype="8" fill="hold" grpId="0" nodeType="afterEffect">
                                  <p:stCondLst>
                                    <p:cond delay="0"/>
                                  </p:stCondLst>
                                  <p:childTnLst>
                                    <p:set>
                                      <p:cBhvr>
                                        <p:cTn id="53" dur="1" fill="hold">
                                          <p:stCondLst>
                                            <p:cond delay="0"/>
                                          </p:stCondLst>
                                        </p:cTn>
                                        <p:tgtEl>
                                          <p:spTgt spid="45"/>
                                        </p:tgtEl>
                                        <p:attrNameLst>
                                          <p:attrName>style.visibility</p:attrName>
                                        </p:attrNameLst>
                                      </p:cBhvr>
                                      <p:to>
                                        <p:strVal val="visible"/>
                                      </p:to>
                                    </p:set>
                                    <p:anim calcmode="lin" valueType="num">
                                      <p:cBhvr additive="base">
                                        <p:cTn id="54" dur="500" fill="hold"/>
                                        <p:tgtEl>
                                          <p:spTgt spid="45"/>
                                        </p:tgtEl>
                                        <p:attrNameLst>
                                          <p:attrName>ppt_x</p:attrName>
                                        </p:attrNameLst>
                                      </p:cBhvr>
                                      <p:tavLst>
                                        <p:tav tm="0">
                                          <p:val>
                                            <p:strVal val="0-#ppt_w/2"/>
                                          </p:val>
                                        </p:tav>
                                        <p:tav tm="100000">
                                          <p:val>
                                            <p:strVal val="#ppt_x"/>
                                          </p:val>
                                        </p:tav>
                                      </p:tavLst>
                                    </p:anim>
                                    <p:anim calcmode="lin" valueType="num">
                                      <p:cBhvr additive="base">
                                        <p:cTn id="55" dur="500" fill="hold"/>
                                        <p:tgtEl>
                                          <p:spTgt spid="45"/>
                                        </p:tgtEl>
                                        <p:attrNameLst>
                                          <p:attrName>ppt_y</p:attrName>
                                        </p:attrNameLst>
                                      </p:cBhvr>
                                      <p:tavLst>
                                        <p:tav tm="0">
                                          <p:val>
                                            <p:strVal val="#ppt_y"/>
                                          </p:val>
                                        </p:tav>
                                        <p:tav tm="100000">
                                          <p:val>
                                            <p:strVal val="#ppt_y"/>
                                          </p:val>
                                        </p:tav>
                                      </p:tavLst>
                                    </p:anim>
                                  </p:childTnLst>
                                </p:cTn>
                              </p:par>
                            </p:childTnLst>
                          </p:cTn>
                        </p:par>
                        <p:par>
                          <p:cTn id="56" fill="hold">
                            <p:stCondLst>
                              <p:cond delay="2850"/>
                            </p:stCondLst>
                            <p:childTnLst>
                              <p:par>
                                <p:cTn id="57" presetID="22" presetClass="entr" presetSubtype="4" fill="hold" nodeType="after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wipe(down)">
                                      <p:cBhvr>
                                        <p:cTn id="59" dur="500"/>
                                        <p:tgtEl>
                                          <p:spTgt spid="56"/>
                                        </p:tgtEl>
                                      </p:cBhvr>
                                    </p:animEffect>
                                  </p:childTnLst>
                                </p:cTn>
                              </p:par>
                            </p:childTnLst>
                          </p:cTn>
                        </p:par>
                        <p:par>
                          <p:cTn id="60" fill="hold">
                            <p:stCondLst>
                              <p:cond delay="3350"/>
                            </p:stCondLst>
                            <p:childTnLst>
                              <p:par>
                                <p:cTn id="61" presetID="22" presetClass="entr" presetSubtype="8" fill="hold" grpId="0" nodeType="after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wipe(left)">
                                      <p:cBhvr>
                                        <p:cTn id="63" dur="300"/>
                                        <p:tgtEl>
                                          <p:spTgt spid="54"/>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55"/>
                                        </p:tgtEl>
                                        <p:attrNameLst>
                                          <p:attrName>style.visibility</p:attrName>
                                        </p:attrNameLst>
                                      </p:cBhvr>
                                      <p:to>
                                        <p:strVal val="visible"/>
                                      </p:to>
                                    </p:set>
                                    <p:animEffect transition="in" filter="wipe(left)">
                                      <p:cBhvr>
                                        <p:cTn id="66" dur="300"/>
                                        <p:tgtEl>
                                          <p:spTgt spid="55"/>
                                        </p:tgtEl>
                                      </p:cBhvr>
                                    </p:animEffect>
                                  </p:childTnLst>
                                </p:cTn>
                              </p:par>
                            </p:childTnLst>
                          </p:cTn>
                        </p:par>
                        <p:par>
                          <p:cTn id="67" fill="hold">
                            <p:stCondLst>
                              <p:cond delay="3650"/>
                            </p:stCondLst>
                            <p:childTnLst>
                              <p:par>
                                <p:cTn id="68" presetID="22" presetClass="entr" presetSubtype="4" fill="hold" nodeType="afterEffect">
                                  <p:stCondLst>
                                    <p:cond delay="0"/>
                                  </p:stCondLst>
                                  <p:childTnLst>
                                    <p:set>
                                      <p:cBhvr>
                                        <p:cTn id="69" dur="1" fill="hold">
                                          <p:stCondLst>
                                            <p:cond delay="0"/>
                                          </p:stCondLst>
                                        </p:cTn>
                                        <p:tgtEl>
                                          <p:spTgt spid="57"/>
                                        </p:tgtEl>
                                        <p:attrNameLst>
                                          <p:attrName>style.visibility</p:attrName>
                                        </p:attrNameLst>
                                      </p:cBhvr>
                                      <p:to>
                                        <p:strVal val="visible"/>
                                      </p:to>
                                    </p:set>
                                    <p:animEffect transition="in" filter="wipe(down)">
                                      <p:cBhvr>
                                        <p:cTn id="70" dur="500"/>
                                        <p:tgtEl>
                                          <p:spTgt spid="57"/>
                                        </p:tgtEl>
                                      </p:cBhvr>
                                    </p:animEffect>
                                  </p:childTnLst>
                                </p:cTn>
                              </p:par>
                            </p:childTnLst>
                          </p:cTn>
                        </p:par>
                        <p:par>
                          <p:cTn id="71" fill="hold">
                            <p:stCondLst>
                              <p:cond delay="4150"/>
                            </p:stCondLst>
                            <p:childTnLst>
                              <p:par>
                                <p:cTn id="72" presetID="22" presetClass="entr" presetSubtype="8" fill="hold" grpId="0" nodeType="afterEffect">
                                  <p:stCondLst>
                                    <p:cond delay="0"/>
                                  </p:stCondLst>
                                  <p:childTnLst>
                                    <p:set>
                                      <p:cBhvr>
                                        <p:cTn id="73" dur="1" fill="hold">
                                          <p:stCondLst>
                                            <p:cond delay="0"/>
                                          </p:stCondLst>
                                        </p:cTn>
                                        <p:tgtEl>
                                          <p:spTgt spid="53"/>
                                        </p:tgtEl>
                                        <p:attrNameLst>
                                          <p:attrName>style.visibility</p:attrName>
                                        </p:attrNameLst>
                                      </p:cBhvr>
                                      <p:to>
                                        <p:strVal val="visible"/>
                                      </p:to>
                                    </p:set>
                                    <p:animEffect transition="in" filter="wipe(left)">
                                      <p:cBhvr>
                                        <p:cTn id="74" dur="300"/>
                                        <p:tgtEl>
                                          <p:spTgt spid="53"/>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52"/>
                                        </p:tgtEl>
                                        <p:attrNameLst>
                                          <p:attrName>style.visibility</p:attrName>
                                        </p:attrNameLst>
                                      </p:cBhvr>
                                      <p:to>
                                        <p:strVal val="visible"/>
                                      </p:to>
                                    </p:set>
                                    <p:animEffect transition="in" filter="wipe(left)">
                                      <p:cBhvr>
                                        <p:cTn id="77" dur="300"/>
                                        <p:tgtEl>
                                          <p:spTgt spid="52"/>
                                        </p:tgtEl>
                                      </p:cBhvr>
                                    </p:animEffect>
                                  </p:childTnLst>
                                </p:cTn>
                              </p:par>
                            </p:childTnLst>
                          </p:cTn>
                        </p:par>
                        <p:par>
                          <p:cTn id="78" fill="hold">
                            <p:stCondLst>
                              <p:cond delay="4450"/>
                            </p:stCondLst>
                            <p:childTnLst>
                              <p:par>
                                <p:cTn id="79" presetID="22" presetClass="entr" presetSubtype="8" fill="hold" nodeType="afterEffect">
                                  <p:stCondLst>
                                    <p:cond delay="0"/>
                                  </p:stCondLst>
                                  <p:childTnLst>
                                    <p:set>
                                      <p:cBhvr>
                                        <p:cTn id="80" dur="1" fill="hold">
                                          <p:stCondLst>
                                            <p:cond delay="0"/>
                                          </p:stCondLst>
                                        </p:cTn>
                                        <p:tgtEl>
                                          <p:spTgt spid="58"/>
                                        </p:tgtEl>
                                        <p:attrNameLst>
                                          <p:attrName>style.visibility</p:attrName>
                                        </p:attrNameLst>
                                      </p:cBhvr>
                                      <p:to>
                                        <p:strVal val="visible"/>
                                      </p:to>
                                    </p:set>
                                    <p:animEffect transition="in" filter="wipe(left)">
                                      <p:cBhvr>
                                        <p:cTn id="81" dur="500"/>
                                        <p:tgtEl>
                                          <p:spTgt spid="58"/>
                                        </p:tgtEl>
                                      </p:cBhvr>
                                    </p:animEffect>
                                  </p:childTnLst>
                                </p:cTn>
                              </p:par>
                            </p:childTnLst>
                          </p:cTn>
                        </p:par>
                        <p:par>
                          <p:cTn id="82" fill="hold">
                            <p:stCondLst>
                              <p:cond delay="4950"/>
                            </p:stCondLst>
                            <p:childTnLst>
                              <p:par>
                                <p:cTn id="83" presetID="22" presetClass="entr" presetSubtype="8" fill="hold" grpId="0" nodeType="after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wipe(left)">
                                      <p:cBhvr>
                                        <p:cTn id="85" dur="300"/>
                                        <p:tgtEl>
                                          <p:spTgt spid="49"/>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48"/>
                                        </p:tgtEl>
                                        <p:attrNameLst>
                                          <p:attrName>style.visibility</p:attrName>
                                        </p:attrNameLst>
                                      </p:cBhvr>
                                      <p:to>
                                        <p:strVal val="visible"/>
                                      </p:to>
                                    </p:set>
                                    <p:animEffect transition="in" filter="wipe(left)">
                                      <p:cBhvr>
                                        <p:cTn id="88" dur="300"/>
                                        <p:tgtEl>
                                          <p:spTgt spid="48"/>
                                        </p:tgtEl>
                                      </p:cBhvr>
                                    </p:animEffect>
                                  </p:childTnLst>
                                </p:cTn>
                              </p:par>
                            </p:childTnLst>
                          </p:cTn>
                        </p:par>
                        <p:par>
                          <p:cTn id="89" fill="hold">
                            <p:stCondLst>
                              <p:cond delay="5250"/>
                            </p:stCondLst>
                            <p:childTnLst>
                              <p:par>
                                <p:cTn id="90" presetID="22" presetClass="entr" presetSubtype="8" fill="hold" nodeType="afterEffect">
                                  <p:stCondLst>
                                    <p:cond delay="0"/>
                                  </p:stCondLst>
                                  <p:childTnLst>
                                    <p:set>
                                      <p:cBhvr>
                                        <p:cTn id="91" dur="1" fill="hold">
                                          <p:stCondLst>
                                            <p:cond delay="0"/>
                                          </p:stCondLst>
                                        </p:cTn>
                                        <p:tgtEl>
                                          <p:spTgt spid="61"/>
                                        </p:tgtEl>
                                        <p:attrNameLst>
                                          <p:attrName>style.visibility</p:attrName>
                                        </p:attrNameLst>
                                      </p:cBhvr>
                                      <p:to>
                                        <p:strVal val="visible"/>
                                      </p:to>
                                    </p:set>
                                    <p:animEffect transition="in" filter="wipe(left)">
                                      <p:cBhvr>
                                        <p:cTn id="92" dur="500"/>
                                        <p:tgtEl>
                                          <p:spTgt spid="61"/>
                                        </p:tgtEl>
                                      </p:cBhvr>
                                    </p:animEffect>
                                  </p:childTnLst>
                                </p:cTn>
                              </p:par>
                            </p:childTnLst>
                          </p:cTn>
                        </p:par>
                        <p:par>
                          <p:cTn id="93" fill="hold">
                            <p:stCondLst>
                              <p:cond delay="5750"/>
                            </p:stCondLst>
                            <p:childTnLst>
                              <p:par>
                                <p:cTn id="94" presetID="22" presetClass="entr" presetSubtype="8" fill="hold" grpId="0" nodeType="afterEffect">
                                  <p:stCondLst>
                                    <p:cond delay="0"/>
                                  </p:stCondLst>
                                  <p:childTnLst>
                                    <p:set>
                                      <p:cBhvr>
                                        <p:cTn id="95" dur="1" fill="hold">
                                          <p:stCondLst>
                                            <p:cond delay="0"/>
                                          </p:stCondLst>
                                        </p:cTn>
                                        <p:tgtEl>
                                          <p:spTgt spid="51"/>
                                        </p:tgtEl>
                                        <p:attrNameLst>
                                          <p:attrName>style.visibility</p:attrName>
                                        </p:attrNameLst>
                                      </p:cBhvr>
                                      <p:to>
                                        <p:strVal val="visible"/>
                                      </p:to>
                                    </p:set>
                                    <p:animEffect transition="in" filter="wipe(left)">
                                      <p:cBhvr>
                                        <p:cTn id="96" dur="300"/>
                                        <p:tgtEl>
                                          <p:spTgt spid="51"/>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50"/>
                                        </p:tgtEl>
                                        <p:attrNameLst>
                                          <p:attrName>style.visibility</p:attrName>
                                        </p:attrNameLst>
                                      </p:cBhvr>
                                      <p:to>
                                        <p:strVal val="visible"/>
                                      </p:to>
                                    </p:set>
                                    <p:animEffect transition="in" filter="wipe(left)">
                                      <p:cBhvr>
                                        <p:cTn id="99" dur="3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45" grpId="0" animBg="1"/>
      <p:bldP spid="46" grpId="0" animBg="1"/>
      <p:bldP spid="47" grpId="0"/>
      <p:bldP spid="48" grpId="0" animBg="1"/>
      <p:bldP spid="49" grpId="0"/>
      <p:bldP spid="50" grpId="0" animBg="1"/>
      <p:bldP spid="51" grpId="0"/>
      <p:bldP spid="52" grpId="0" animBg="1"/>
      <p:bldP spid="53" grpId="0"/>
      <p:bldP spid="54" grpId="0" animBg="1"/>
      <p:bldP spid="55" grpId="0"/>
      <p:bldP spid="59" grpId="0" animBg="1"/>
      <p:bldP spid="6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8" y="262740"/>
            <a:ext cx="3250704"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a:solidFill>
                  <a:srgbClr val="FFD860"/>
                </a:solidFill>
                <a:latin typeface="微软雅黑" pitchFamily="34" charset="-122"/>
                <a:ea typeface="微软雅黑" pitchFamily="34" charset="-122"/>
              </a:rPr>
              <a:t>第三部</a:t>
            </a:r>
            <a:r>
              <a:rPr lang="zh-CN" altLang="en-US" sz="1800" dirty="0" smtClean="0">
                <a:solidFill>
                  <a:srgbClr val="FFD860"/>
                </a:solidFill>
                <a:latin typeface="微软雅黑" pitchFamily="34" charset="-122"/>
                <a:ea typeface="微软雅黑" pitchFamily="34" charset="-122"/>
              </a:rPr>
              <a:t>分    完</a:t>
            </a:r>
            <a:r>
              <a:rPr lang="zh-CN" altLang="en-US" sz="1800" dirty="0">
                <a:solidFill>
                  <a:srgbClr val="FFD860"/>
                </a:solidFill>
                <a:latin typeface="微软雅黑" pitchFamily="34" charset="-122"/>
                <a:ea typeface="微软雅黑" pitchFamily="34" charset="-122"/>
              </a:rPr>
              <a:t>成项目</a:t>
            </a:r>
            <a:r>
              <a:rPr lang="zh-CN" altLang="en-US" sz="1800" dirty="0" smtClean="0">
                <a:solidFill>
                  <a:srgbClr val="FFD860"/>
                </a:solidFill>
                <a:latin typeface="微软雅黑" pitchFamily="34" charset="-122"/>
                <a:ea typeface="微软雅黑" pitchFamily="34" charset="-122"/>
              </a:rPr>
              <a:t>之三</a:t>
            </a:r>
            <a:endParaRPr lang="zh-CN" altLang="en-US" sz="1800" dirty="0">
              <a:solidFill>
                <a:srgbClr val="FFD860"/>
              </a:solidFill>
              <a:latin typeface="微软雅黑" pitchFamily="34" charset="-122"/>
              <a:ea typeface="微软雅黑" pitchFamily="34" charset="-122"/>
            </a:endParaRP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36" name="饼形 35"/>
          <p:cNvSpPr/>
          <p:nvPr/>
        </p:nvSpPr>
        <p:spPr>
          <a:xfrm>
            <a:off x="1155134" y="2148612"/>
            <a:ext cx="1565128" cy="1566983"/>
          </a:xfrm>
          <a:prstGeom prst="pie">
            <a:avLst>
              <a:gd name="adj1" fmla="val 0"/>
              <a:gd name="adj2" fmla="val 17817387"/>
            </a:avLst>
          </a:prstGeom>
          <a:solidFill>
            <a:srgbClr val="F0B728">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a:defRPr/>
            </a:pPr>
            <a:endParaRPr lang="zh-CN" altLang="en-US">
              <a:solidFill>
                <a:schemeClr val="tx1"/>
              </a:solidFill>
              <a:latin typeface="微软雅黑" pitchFamily="34" charset="-122"/>
              <a:ea typeface="微软雅黑" pitchFamily="34" charset="-122"/>
            </a:endParaRPr>
          </a:p>
        </p:txBody>
      </p:sp>
      <p:sp>
        <p:nvSpPr>
          <p:cNvPr id="37" name="饼形 36"/>
          <p:cNvSpPr/>
          <p:nvPr/>
        </p:nvSpPr>
        <p:spPr>
          <a:xfrm rot="17792835">
            <a:off x="1019601" y="1847196"/>
            <a:ext cx="2099234" cy="2025741"/>
          </a:xfrm>
          <a:prstGeom prst="pie">
            <a:avLst>
              <a:gd name="adj1" fmla="val 0"/>
              <a:gd name="adj2" fmla="val 3873493"/>
            </a:avLst>
          </a:prstGeom>
          <a:solidFill>
            <a:srgbClr val="F0B728">
              <a:alpha val="6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a:defRPr/>
            </a:pPr>
            <a:endParaRPr lang="zh-CN" altLang="en-US">
              <a:solidFill>
                <a:schemeClr val="tx1"/>
              </a:solidFill>
            </a:endParaRPr>
          </a:p>
        </p:txBody>
      </p:sp>
      <p:sp>
        <p:nvSpPr>
          <p:cNvPr id="38" name="饼形 37"/>
          <p:cNvSpPr/>
          <p:nvPr/>
        </p:nvSpPr>
        <p:spPr>
          <a:xfrm>
            <a:off x="3735514" y="2152185"/>
            <a:ext cx="1566319" cy="1565792"/>
          </a:xfrm>
          <a:prstGeom prst="pie">
            <a:avLst>
              <a:gd name="adj1" fmla="val 0"/>
              <a:gd name="adj2" fmla="val 15031858"/>
            </a:avLst>
          </a:prstGeom>
          <a:solidFill>
            <a:srgbClr val="F0B728">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a:defRPr/>
            </a:pPr>
            <a:endParaRPr lang="zh-CN" altLang="en-US">
              <a:solidFill>
                <a:schemeClr val="tx1"/>
              </a:solidFill>
              <a:latin typeface="微软雅黑" pitchFamily="34" charset="-122"/>
              <a:ea typeface="微软雅黑" pitchFamily="34" charset="-122"/>
            </a:endParaRPr>
          </a:p>
        </p:txBody>
      </p:sp>
      <p:sp>
        <p:nvSpPr>
          <p:cNvPr id="39" name="饼形 38"/>
          <p:cNvSpPr/>
          <p:nvPr/>
        </p:nvSpPr>
        <p:spPr>
          <a:xfrm rot="17792835">
            <a:off x="3533924" y="1832312"/>
            <a:ext cx="2099234" cy="2026931"/>
          </a:xfrm>
          <a:prstGeom prst="pie">
            <a:avLst>
              <a:gd name="adj1" fmla="val 18826865"/>
              <a:gd name="adj2" fmla="val 3873493"/>
            </a:avLst>
          </a:prstGeom>
          <a:solidFill>
            <a:srgbClr val="F0B728">
              <a:alpha val="6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a:defRPr/>
            </a:pPr>
            <a:endParaRPr lang="zh-CN" altLang="en-US">
              <a:solidFill>
                <a:schemeClr val="tx1"/>
              </a:solidFill>
            </a:endParaRPr>
          </a:p>
        </p:txBody>
      </p:sp>
      <p:sp>
        <p:nvSpPr>
          <p:cNvPr id="40" name="文本框 24"/>
          <p:cNvSpPr txBox="1">
            <a:spLocks noChangeArrowheads="1"/>
          </p:cNvSpPr>
          <p:nvPr/>
        </p:nvSpPr>
        <p:spPr bwMode="auto">
          <a:xfrm>
            <a:off x="1470727" y="2949279"/>
            <a:ext cx="1135369" cy="500147"/>
          </a:xfrm>
          <a:prstGeom prst="rect">
            <a:avLst/>
          </a:prstGeom>
          <a:noFill/>
          <a:ln w="9525">
            <a:noFill/>
            <a:miter lim="800000"/>
            <a:headEnd/>
            <a:tailEnd/>
          </a:ln>
        </p:spPr>
        <p:txBody>
          <a:bodyPr wrap="square" lIns="68589" tIns="34295" rIns="68589" bIns="34295">
            <a:spAutoFit/>
          </a:bodyPr>
          <a:lstStyle/>
          <a:p>
            <a:r>
              <a:rPr lang="en-US" altLang="zh-CN" sz="2800" dirty="0">
                <a:solidFill>
                  <a:srgbClr val="F0B728"/>
                </a:solidFill>
                <a:latin typeface="微软雅黑" pitchFamily="34" charset="-122"/>
                <a:ea typeface="微软雅黑" pitchFamily="34" charset="-122"/>
              </a:rPr>
              <a:t>17%</a:t>
            </a:r>
            <a:endParaRPr lang="zh-CN" altLang="en-US" sz="2800" dirty="0">
              <a:solidFill>
                <a:srgbClr val="F0B728"/>
              </a:solidFill>
              <a:latin typeface="微软雅黑" pitchFamily="34" charset="-122"/>
              <a:ea typeface="微软雅黑" pitchFamily="34" charset="-122"/>
            </a:endParaRPr>
          </a:p>
        </p:txBody>
      </p:sp>
      <p:sp>
        <p:nvSpPr>
          <p:cNvPr id="41" name="文本框 25"/>
          <p:cNvSpPr txBox="1">
            <a:spLocks noChangeArrowheads="1"/>
          </p:cNvSpPr>
          <p:nvPr/>
        </p:nvSpPr>
        <p:spPr bwMode="auto">
          <a:xfrm>
            <a:off x="4055800" y="2949279"/>
            <a:ext cx="1260434" cy="623258"/>
          </a:xfrm>
          <a:prstGeom prst="rect">
            <a:avLst/>
          </a:prstGeom>
          <a:noFill/>
          <a:ln w="9525">
            <a:noFill/>
            <a:miter lim="800000"/>
            <a:headEnd/>
            <a:tailEnd/>
          </a:ln>
        </p:spPr>
        <p:txBody>
          <a:bodyPr wrap="square" lIns="68589" tIns="34295" rIns="68589" bIns="34295">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sz="3600" dirty="0">
                <a:solidFill>
                  <a:srgbClr val="F0B728"/>
                </a:solidFill>
              </a:rPr>
              <a:t>32%</a:t>
            </a:r>
            <a:endParaRPr lang="zh-CN" altLang="en-US" sz="3600" dirty="0">
              <a:solidFill>
                <a:srgbClr val="F0B728"/>
              </a:solidFill>
            </a:endParaRPr>
          </a:p>
        </p:txBody>
      </p:sp>
      <p:sp>
        <p:nvSpPr>
          <p:cNvPr id="42" name="饼形 41"/>
          <p:cNvSpPr/>
          <p:nvPr/>
        </p:nvSpPr>
        <p:spPr>
          <a:xfrm>
            <a:off x="6273046" y="2181952"/>
            <a:ext cx="1566319" cy="1566983"/>
          </a:xfrm>
          <a:prstGeom prst="pie">
            <a:avLst>
              <a:gd name="adj1" fmla="val 0"/>
              <a:gd name="adj2" fmla="val 19042771"/>
            </a:avLst>
          </a:prstGeom>
          <a:solidFill>
            <a:srgbClr val="F0B728">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a:defRPr/>
            </a:pPr>
            <a:endParaRPr lang="zh-CN" altLang="en-US">
              <a:solidFill>
                <a:schemeClr val="tx1"/>
              </a:solidFill>
              <a:latin typeface="微软雅黑" pitchFamily="34" charset="-122"/>
              <a:ea typeface="微软雅黑" pitchFamily="34" charset="-122"/>
            </a:endParaRPr>
          </a:p>
        </p:txBody>
      </p:sp>
      <p:sp>
        <p:nvSpPr>
          <p:cNvPr id="43" name="饼形 42"/>
          <p:cNvSpPr/>
          <p:nvPr/>
        </p:nvSpPr>
        <p:spPr>
          <a:xfrm rot="16431819">
            <a:off x="6406593" y="2130483"/>
            <a:ext cx="1663431" cy="1540134"/>
          </a:xfrm>
          <a:prstGeom prst="pie">
            <a:avLst>
              <a:gd name="adj1" fmla="val 2758241"/>
              <a:gd name="adj2" fmla="val 5162176"/>
            </a:avLst>
          </a:prstGeom>
          <a:solidFill>
            <a:srgbClr val="F0B728">
              <a:alpha val="6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a:defRPr/>
            </a:pPr>
            <a:endParaRPr lang="zh-CN" altLang="en-US">
              <a:solidFill>
                <a:schemeClr val="tx1"/>
              </a:solidFill>
              <a:latin typeface="微软雅黑" pitchFamily="34" charset="-122"/>
              <a:ea typeface="微软雅黑" pitchFamily="34" charset="-122"/>
            </a:endParaRPr>
          </a:p>
        </p:txBody>
      </p:sp>
      <p:sp>
        <p:nvSpPr>
          <p:cNvPr id="44" name="文本框 30"/>
          <p:cNvSpPr txBox="1">
            <a:spLocks noChangeArrowheads="1"/>
          </p:cNvSpPr>
          <p:nvPr/>
        </p:nvSpPr>
        <p:spPr bwMode="auto">
          <a:xfrm>
            <a:off x="6594028" y="2949279"/>
            <a:ext cx="1157634" cy="623258"/>
          </a:xfrm>
          <a:prstGeom prst="rect">
            <a:avLst/>
          </a:prstGeom>
          <a:noFill/>
          <a:ln w="9525">
            <a:noFill/>
            <a:miter lim="800000"/>
            <a:headEnd/>
            <a:tailEnd/>
          </a:ln>
        </p:spPr>
        <p:txBody>
          <a:bodyPr wrap="square" lIns="68589" tIns="34295" rIns="68589" bIns="34295">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sz="3600" dirty="0">
                <a:solidFill>
                  <a:srgbClr val="F0B728"/>
                </a:solidFill>
              </a:rPr>
              <a:t>13%</a:t>
            </a:r>
            <a:endParaRPr lang="zh-CN" altLang="en-US" sz="3600" dirty="0">
              <a:solidFill>
                <a:srgbClr val="F0B728"/>
              </a:solidFill>
            </a:endParaRPr>
          </a:p>
        </p:txBody>
      </p:sp>
      <p:sp>
        <p:nvSpPr>
          <p:cNvPr id="45" name="文本框 34"/>
          <p:cNvSpPr txBox="1">
            <a:spLocks noChangeArrowheads="1"/>
          </p:cNvSpPr>
          <p:nvPr/>
        </p:nvSpPr>
        <p:spPr bwMode="auto">
          <a:xfrm>
            <a:off x="1091247" y="3916926"/>
            <a:ext cx="1775921" cy="500147"/>
          </a:xfrm>
          <a:prstGeom prst="rect">
            <a:avLst/>
          </a:prstGeom>
          <a:noFill/>
          <a:ln w="9525">
            <a:noFill/>
            <a:miter lim="800000"/>
            <a:headEnd/>
            <a:tailEnd/>
          </a:ln>
        </p:spPr>
        <p:txBody>
          <a:bodyPr wrap="square" lIns="68589" tIns="34295" rIns="68589" bIns="34295">
            <a:spAutoFit/>
          </a:bodyPr>
          <a:lstStyle/>
          <a:p>
            <a:r>
              <a:rPr lang="zh-CN" altLang="en-US" sz="1400" dirty="0">
                <a:solidFill>
                  <a:srgbClr val="F0B728"/>
                </a:solidFill>
                <a:latin typeface="微软雅黑" pitchFamily="34" charset="-122"/>
                <a:ea typeface="微软雅黑" pitchFamily="34" charset="-122"/>
                <a:cs typeface="造字工房悦黑体验版常规体"/>
              </a:rPr>
              <a:t>请输入您想要的文字</a:t>
            </a:r>
            <a:endParaRPr lang="en-US" altLang="zh-CN" sz="1400" dirty="0">
              <a:solidFill>
                <a:srgbClr val="F0B728"/>
              </a:solidFill>
              <a:latin typeface="微软雅黑" pitchFamily="34" charset="-122"/>
              <a:ea typeface="微软雅黑" pitchFamily="34" charset="-122"/>
              <a:cs typeface="造字工房悦黑体验版常规体"/>
            </a:endParaRPr>
          </a:p>
          <a:p>
            <a:r>
              <a:rPr lang="zh-CN" altLang="en-US" sz="1400" dirty="0">
                <a:solidFill>
                  <a:srgbClr val="F0B728"/>
                </a:solidFill>
                <a:latin typeface="微软雅黑" pitchFamily="34" charset="-122"/>
                <a:ea typeface="微软雅黑" pitchFamily="34" charset="-122"/>
                <a:cs typeface="造字工房悦黑体验版常规体"/>
              </a:rPr>
              <a:t>请输入您想要的文字</a:t>
            </a:r>
          </a:p>
        </p:txBody>
      </p:sp>
      <p:sp>
        <p:nvSpPr>
          <p:cNvPr id="46" name="文本框 36"/>
          <p:cNvSpPr txBox="1">
            <a:spLocks noChangeArrowheads="1"/>
          </p:cNvSpPr>
          <p:nvPr/>
        </p:nvSpPr>
        <p:spPr bwMode="auto">
          <a:xfrm>
            <a:off x="3694242" y="3914544"/>
            <a:ext cx="1763937" cy="500147"/>
          </a:xfrm>
          <a:prstGeom prst="rect">
            <a:avLst/>
          </a:prstGeom>
          <a:noFill/>
          <a:ln w="9525">
            <a:noFill/>
            <a:miter lim="800000"/>
            <a:headEnd/>
            <a:tailEnd/>
          </a:ln>
        </p:spPr>
        <p:txBody>
          <a:bodyPr wrap="square" lIns="68589" tIns="34295" rIns="68589" bIns="34295">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400" dirty="0">
                <a:solidFill>
                  <a:srgbClr val="F0B728"/>
                </a:solidFill>
              </a:rPr>
              <a:t>请输入您想要的文字</a:t>
            </a:r>
            <a:endParaRPr lang="en-US" altLang="zh-CN" sz="1400" dirty="0">
              <a:solidFill>
                <a:srgbClr val="F0B728"/>
              </a:solidFill>
            </a:endParaRPr>
          </a:p>
          <a:p>
            <a:r>
              <a:rPr lang="zh-CN" altLang="en-US" sz="1400" dirty="0">
                <a:solidFill>
                  <a:srgbClr val="F0B728"/>
                </a:solidFill>
              </a:rPr>
              <a:t>请输入您想要的文字</a:t>
            </a:r>
          </a:p>
        </p:txBody>
      </p:sp>
      <p:sp>
        <p:nvSpPr>
          <p:cNvPr id="47" name="文本框 38"/>
          <p:cNvSpPr txBox="1">
            <a:spLocks noChangeArrowheads="1"/>
          </p:cNvSpPr>
          <p:nvPr/>
        </p:nvSpPr>
        <p:spPr bwMode="auto">
          <a:xfrm>
            <a:off x="6340082" y="3909781"/>
            <a:ext cx="1741884" cy="500147"/>
          </a:xfrm>
          <a:prstGeom prst="rect">
            <a:avLst/>
          </a:prstGeom>
          <a:noFill/>
          <a:ln w="9525">
            <a:noFill/>
            <a:miter lim="800000"/>
            <a:headEnd/>
            <a:tailEnd/>
          </a:ln>
        </p:spPr>
        <p:txBody>
          <a:bodyPr wrap="square" lIns="68589" tIns="34295" rIns="68589" bIns="34295">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400" dirty="0">
                <a:solidFill>
                  <a:srgbClr val="F0B728"/>
                </a:solidFill>
              </a:rPr>
              <a:t>请输入您想要的文字</a:t>
            </a:r>
            <a:endParaRPr lang="en-US" altLang="zh-CN" sz="1400" dirty="0">
              <a:solidFill>
                <a:srgbClr val="F0B728"/>
              </a:solidFill>
            </a:endParaRPr>
          </a:p>
          <a:p>
            <a:r>
              <a:rPr lang="zh-CN" altLang="en-US" sz="1400" dirty="0">
                <a:solidFill>
                  <a:srgbClr val="F0B728"/>
                </a:solidFill>
              </a:rPr>
              <a:t>请输入您想要的文字</a:t>
            </a:r>
          </a:p>
        </p:txBody>
      </p:sp>
      <p:sp>
        <p:nvSpPr>
          <p:cNvPr id="48" name="矩形 47"/>
          <p:cNvSpPr/>
          <p:nvPr/>
        </p:nvSpPr>
        <p:spPr>
          <a:xfrm>
            <a:off x="3115139" y="1175012"/>
            <a:ext cx="2880801" cy="347770"/>
          </a:xfrm>
          <a:prstGeom prst="rect">
            <a:avLst/>
          </a:prstGeom>
          <a:solidFill>
            <a:srgbClr val="F0B728">
              <a:alpha val="2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613" tIns="34307" rIns="68613" bIns="34307" rtlCol="0" anchor="ctr"/>
          <a:lstStyle/>
          <a:p>
            <a:pPr algn="ctr"/>
            <a:r>
              <a:rPr lang="zh-CN" altLang="en-US" dirty="0" smtClean="0">
                <a:solidFill>
                  <a:srgbClr val="F0B728"/>
                </a:solidFill>
                <a:latin typeface="微软雅黑" pitchFamily="34" charset="-122"/>
                <a:ea typeface="微软雅黑" pitchFamily="34" charset="-122"/>
              </a:rPr>
              <a:t>点击添加小标题</a:t>
            </a:r>
            <a:endParaRPr lang="zh-CN" altLang="en-US" dirty="0">
              <a:solidFill>
                <a:srgbClr val="F0B728"/>
              </a:solidFill>
              <a:latin typeface="微软雅黑" pitchFamily="34" charset="-122"/>
              <a:ea typeface="微软雅黑" pitchFamily="34" charset="-122"/>
            </a:endParaRPr>
          </a:p>
        </p:txBody>
      </p:sp>
    </p:spTree>
    <p:extLst>
      <p:ext uri="{BB962C8B-B14F-4D97-AF65-F5344CB8AC3E}">
        <p14:creationId xmlns:p14="http://schemas.microsoft.com/office/powerpoint/2010/main" val="178620155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750"/>
                            </p:stCondLst>
                            <p:childTnLst>
                              <p:par>
                                <p:cTn id="30" presetID="16" presetClass="entr" presetSubtype="37" fill="hold" grpId="0"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barn(outVertical)">
                                      <p:cBhvr>
                                        <p:cTn id="32" dur="500"/>
                                        <p:tgtEl>
                                          <p:spTgt spid="48"/>
                                        </p:tgtEl>
                                      </p:cBhvr>
                                    </p:animEffect>
                                  </p:childTnLst>
                                </p:cTn>
                              </p:par>
                            </p:childTnLst>
                          </p:cTn>
                        </p:par>
                        <p:par>
                          <p:cTn id="33" fill="hold">
                            <p:stCondLst>
                              <p:cond delay="2250"/>
                            </p:stCondLst>
                            <p:childTnLst>
                              <p:par>
                                <p:cTn id="34" presetID="49" presetClass="entr" presetSubtype="0" decel="100000" fill="hold" grpId="0" nodeType="after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p:cTn id="36" dur="500" fill="hold"/>
                                        <p:tgtEl>
                                          <p:spTgt spid="36"/>
                                        </p:tgtEl>
                                        <p:attrNameLst>
                                          <p:attrName>ppt_w</p:attrName>
                                        </p:attrNameLst>
                                      </p:cBhvr>
                                      <p:tavLst>
                                        <p:tav tm="0">
                                          <p:val>
                                            <p:fltVal val="0"/>
                                          </p:val>
                                        </p:tav>
                                        <p:tav tm="100000">
                                          <p:val>
                                            <p:strVal val="#ppt_w"/>
                                          </p:val>
                                        </p:tav>
                                      </p:tavLst>
                                    </p:anim>
                                    <p:anim calcmode="lin" valueType="num">
                                      <p:cBhvr>
                                        <p:cTn id="37" dur="500" fill="hold"/>
                                        <p:tgtEl>
                                          <p:spTgt spid="36"/>
                                        </p:tgtEl>
                                        <p:attrNameLst>
                                          <p:attrName>ppt_h</p:attrName>
                                        </p:attrNameLst>
                                      </p:cBhvr>
                                      <p:tavLst>
                                        <p:tav tm="0">
                                          <p:val>
                                            <p:fltVal val="0"/>
                                          </p:val>
                                        </p:tav>
                                        <p:tav tm="100000">
                                          <p:val>
                                            <p:strVal val="#ppt_h"/>
                                          </p:val>
                                        </p:tav>
                                      </p:tavLst>
                                    </p:anim>
                                    <p:anim calcmode="lin" valueType="num">
                                      <p:cBhvr>
                                        <p:cTn id="38" dur="500" fill="hold"/>
                                        <p:tgtEl>
                                          <p:spTgt spid="36"/>
                                        </p:tgtEl>
                                        <p:attrNameLst>
                                          <p:attrName>style.rotation</p:attrName>
                                        </p:attrNameLst>
                                      </p:cBhvr>
                                      <p:tavLst>
                                        <p:tav tm="0">
                                          <p:val>
                                            <p:fltVal val="360"/>
                                          </p:val>
                                        </p:tav>
                                        <p:tav tm="100000">
                                          <p:val>
                                            <p:fltVal val="0"/>
                                          </p:val>
                                        </p:tav>
                                      </p:tavLst>
                                    </p:anim>
                                    <p:animEffect transition="in" filter="fade">
                                      <p:cBhvr>
                                        <p:cTn id="39" dur="500"/>
                                        <p:tgtEl>
                                          <p:spTgt spid="36"/>
                                        </p:tgtEl>
                                      </p:cBhvr>
                                    </p:animEffect>
                                  </p:childTnLst>
                                </p:cTn>
                              </p:par>
                            </p:childTnLst>
                          </p:cTn>
                        </p:par>
                        <p:par>
                          <p:cTn id="40" fill="hold">
                            <p:stCondLst>
                              <p:cond delay="2750"/>
                            </p:stCondLst>
                            <p:childTnLst>
                              <p:par>
                                <p:cTn id="41" presetID="2" presetClass="entr" presetSubtype="3"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1+#ppt_w/2"/>
                                          </p:val>
                                        </p:tav>
                                        <p:tav tm="100000">
                                          <p:val>
                                            <p:strVal val="#ppt_x"/>
                                          </p:val>
                                        </p:tav>
                                      </p:tavLst>
                                    </p:anim>
                                    <p:anim calcmode="lin" valueType="num">
                                      <p:cBhvr additive="base">
                                        <p:cTn id="44" dur="500" fill="hold"/>
                                        <p:tgtEl>
                                          <p:spTgt spid="37"/>
                                        </p:tgtEl>
                                        <p:attrNameLst>
                                          <p:attrName>ppt_y</p:attrName>
                                        </p:attrNameLst>
                                      </p:cBhvr>
                                      <p:tavLst>
                                        <p:tav tm="0">
                                          <p:val>
                                            <p:strVal val="0-#ppt_h/2"/>
                                          </p:val>
                                        </p:tav>
                                        <p:tav tm="100000">
                                          <p:val>
                                            <p:strVal val="#ppt_y"/>
                                          </p:val>
                                        </p:tav>
                                      </p:tavLst>
                                    </p:anim>
                                  </p:childTnLst>
                                </p:cTn>
                              </p:par>
                            </p:childTnLst>
                          </p:cTn>
                        </p:par>
                        <p:par>
                          <p:cTn id="45" fill="hold">
                            <p:stCondLst>
                              <p:cond delay="3250"/>
                            </p:stCondLst>
                            <p:childTnLst>
                              <p:par>
                                <p:cTn id="46" presetID="16" presetClass="entr" presetSubtype="21" fill="hold" grpId="0" nodeType="after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barn(inVertical)">
                                      <p:cBhvr>
                                        <p:cTn id="48" dur="500"/>
                                        <p:tgtEl>
                                          <p:spTgt spid="40"/>
                                        </p:tgtEl>
                                      </p:cBhvr>
                                    </p:animEffect>
                                  </p:childTnLst>
                                </p:cTn>
                              </p:par>
                            </p:childTnLst>
                          </p:cTn>
                        </p:par>
                        <p:par>
                          <p:cTn id="49" fill="hold">
                            <p:stCondLst>
                              <p:cond delay="3750"/>
                            </p:stCondLst>
                            <p:childTnLst>
                              <p:par>
                                <p:cTn id="50" presetID="22" presetClass="entr" presetSubtype="4" fill="hold" grpId="0"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wipe(down)">
                                      <p:cBhvr>
                                        <p:cTn id="52" dur="500"/>
                                        <p:tgtEl>
                                          <p:spTgt spid="45"/>
                                        </p:tgtEl>
                                      </p:cBhvr>
                                    </p:animEffect>
                                  </p:childTnLst>
                                </p:cTn>
                              </p:par>
                            </p:childTnLst>
                          </p:cTn>
                        </p:par>
                        <p:par>
                          <p:cTn id="53" fill="hold">
                            <p:stCondLst>
                              <p:cond delay="4250"/>
                            </p:stCondLst>
                            <p:childTnLst>
                              <p:par>
                                <p:cTn id="54" presetID="49" presetClass="entr" presetSubtype="0" decel="100000"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 calcmode="lin" valueType="num">
                                      <p:cBhvr>
                                        <p:cTn id="56" dur="500" fill="hold"/>
                                        <p:tgtEl>
                                          <p:spTgt spid="38"/>
                                        </p:tgtEl>
                                        <p:attrNameLst>
                                          <p:attrName>ppt_w</p:attrName>
                                        </p:attrNameLst>
                                      </p:cBhvr>
                                      <p:tavLst>
                                        <p:tav tm="0">
                                          <p:val>
                                            <p:fltVal val="0"/>
                                          </p:val>
                                        </p:tav>
                                        <p:tav tm="100000">
                                          <p:val>
                                            <p:strVal val="#ppt_w"/>
                                          </p:val>
                                        </p:tav>
                                      </p:tavLst>
                                    </p:anim>
                                    <p:anim calcmode="lin" valueType="num">
                                      <p:cBhvr>
                                        <p:cTn id="57" dur="500" fill="hold"/>
                                        <p:tgtEl>
                                          <p:spTgt spid="38"/>
                                        </p:tgtEl>
                                        <p:attrNameLst>
                                          <p:attrName>ppt_h</p:attrName>
                                        </p:attrNameLst>
                                      </p:cBhvr>
                                      <p:tavLst>
                                        <p:tav tm="0">
                                          <p:val>
                                            <p:fltVal val="0"/>
                                          </p:val>
                                        </p:tav>
                                        <p:tav tm="100000">
                                          <p:val>
                                            <p:strVal val="#ppt_h"/>
                                          </p:val>
                                        </p:tav>
                                      </p:tavLst>
                                    </p:anim>
                                    <p:anim calcmode="lin" valueType="num">
                                      <p:cBhvr>
                                        <p:cTn id="58" dur="500" fill="hold"/>
                                        <p:tgtEl>
                                          <p:spTgt spid="38"/>
                                        </p:tgtEl>
                                        <p:attrNameLst>
                                          <p:attrName>style.rotation</p:attrName>
                                        </p:attrNameLst>
                                      </p:cBhvr>
                                      <p:tavLst>
                                        <p:tav tm="0">
                                          <p:val>
                                            <p:fltVal val="360"/>
                                          </p:val>
                                        </p:tav>
                                        <p:tav tm="100000">
                                          <p:val>
                                            <p:fltVal val="0"/>
                                          </p:val>
                                        </p:tav>
                                      </p:tavLst>
                                    </p:anim>
                                    <p:animEffect transition="in" filter="fade">
                                      <p:cBhvr>
                                        <p:cTn id="59" dur="500"/>
                                        <p:tgtEl>
                                          <p:spTgt spid="38"/>
                                        </p:tgtEl>
                                      </p:cBhvr>
                                    </p:animEffect>
                                  </p:childTnLst>
                                </p:cTn>
                              </p:par>
                            </p:childTnLst>
                          </p:cTn>
                        </p:par>
                        <p:par>
                          <p:cTn id="60" fill="hold">
                            <p:stCondLst>
                              <p:cond delay="4750"/>
                            </p:stCondLst>
                            <p:childTnLst>
                              <p:par>
                                <p:cTn id="61" presetID="2" presetClass="entr" presetSubtype="3" fill="hold" grpId="0" nodeType="afterEffect">
                                  <p:stCondLst>
                                    <p:cond delay="0"/>
                                  </p:stCondLst>
                                  <p:childTnLst>
                                    <p:set>
                                      <p:cBhvr>
                                        <p:cTn id="62" dur="1" fill="hold">
                                          <p:stCondLst>
                                            <p:cond delay="0"/>
                                          </p:stCondLst>
                                        </p:cTn>
                                        <p:tgtEl>
                                          <p:spTgt spid="39"/>
                                        </p:tgtEl>
                                        <p:attrNameLst>
                                          <p:attrName>style.visibility</p:attrName>
                                        </p:attrNameLst>
                                      </p:cBhvr>
                                      <p:to>
                                        <p:strVal val="visible"/>
                                      </p:to>
                                    </p:set>
                                    <p:anim calcmode="lin" valueType="num">
                                      <p:cBhvr additive="base">
                                        <p:cTn id="63" dur="500" fill="hold"/>
                                        <p:tgtEl>
                                          <p:spTgt spid="39"/>
                                        </p:tgtEl>
                                        <p:attrNameLst>
                                          <p:attrName>ppt_x</p:attrName>
                                        </p:attrNameLst>
                                      </p:cBhvr>
                                      <p:tavLst>
                                        <p:tav tm="0">
                                          <p:val>
                                            <p:strVal val="1+#ppt_w/2"/>
                                          </p:val>
                                        </p:tav>
                                        <p:tav tm="100000">
                                          <p:val>
                                            <p:strVal val="#ppt_x"/>
                                          </p:val>
                                        </p:tav>
                                      </p:tavLst>
                                    </p:anim>
                                    <p:anim calcmode="lin" valueType="num">
                                      <p:cBhvr additive="base">
                                        <p:cTn id="64" dur="500" fill="hold"/>
                                        <p:tgtEl>
                                          <p:spTgt spid="39"/>
                                        </p:tgtEl>
                                        <p:attrNameLst>
                                          <p:attrName>ppt_y</p:attrName>
                                        </p:attrNameLst>
                                      </p:cBhvr>
                                      <p:tavLst>
                                        <p:tav tm="0">
                                          <p:val>
                                            <p:strVal val="0-#ppt_h/2"/>
                                          </p:val>
                                        </p:tav>
                                        <p:tav tm="100000">
                                          <p:val>
                                            <p:strVal val="#ppt_y"/>
                                          </p:val>
                                        </p:tav>
                                      </p:tavLst>
                                    </p:anim>
                                  </p:childTnLst>
                                </p:cTn>
                              </p:par>
                            </p:childTnLst>
                          </p:cTn>
                        </p:par>
                        <p:par>
                          <p:cTn id="65" fill="hold">
                            <p:stCondLst>
                              <p:cond delay="5250"/>
                            </p:stCondLst>
                            <p:childTnLst>
                              <p:par>
                                <p:cTn id="66" presetID="16" presetClass="entr" presetSubtype="21" fill="hold" grpId="0"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barn(inVertical)">
                                      <p:cBhvr>
                                        <p:cTn id="68" dur="500"/>
                                        <p:tgtEl>
                                          <p:spTgt spid="41"/>
                                        </p:tgtEl>
                                      </p:cBhvr>
                                    </p:animEffect>
                                  </p:childTnLst>
                                </p:cTn>
                              </p:par>
                            </p:childTnLst>
                          </p:cTn>
                        </p:par>
                        <p:par>
                          <p:cTn id="69" fill="hold">
                            <p:stCondLst>
                              <p:cond delay="5750"/>
                            </p:stCondLst>
                            <p:childTnLst>
                              <p:par>
                                <p:cTn id="70" presetID="22" presetClass="entr" presetSubtype="4" fill="hold" grpId="0" nodeType="after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wipe(down)">
                                      <p:cBhvr>
                                        <p:cTn id="72" dur="500"/>
                                        <p:tgtEl>
                                          <p:spTgt spid="46"/>
                                        </p:tgtEl>
                                      </p:cBhvr>
                                    </p:animEffect>
                                  </p:childTnLst>
                                </p:cTn>
                              </p:par>
                            </p:childTnLst>
                          </p:cTn>
                        </p:par>
                        <p:par>
                          <p:cTn id="73" fill="hold">
                            <p:stCondLst>
                              <p:cond delay="6250"/>
                            </p:stCondLst>
                            <p:childTnLst>
                              <p:par>
                                <p:cTn id="74" presetID="49" presetClass="entr" presetSubtype="0" decel="100000" fill="hold" grpId="0" nodeType="afterEffect">
                                  <p:stCondLst>
                                    <p:cond delay="0"/>
                                  </p:stCondLst>
                                  <p:childTnLst>
                                    <p:set>
                                      <p:cBhvr>
                                        <p:cTn id="75" dur="1" fill="hold">
                                          <p:stCondLst>
                                            <p:cond delay="0"/>
                                          </p:stCondLst>
                                        </p:cTn>
                                        <p:tgtEl>
                                          <p:spTgt spid="42"/>
                                        </p:tgtEl>
                                        <p:attrNameLst>
                                          <p:attrName>style.visibility</p:attrName>
                                        </p:attrNameLst>
                                      </p:cBhvr>
                                      <p:to>
                                        <p:strVal val="visible"/>
                                      </p:to>
                                    </p:set>
                                    <p:anim calcmode="lin" valueType="num">
                                      <p:cBhvr>
                                        <p:cTn id="76" dur="500" fill="hold"/>
                                        <p:tgtEl>
                                          <p:spTgt spid="42"/>
                                        </p:tgtEl>
                                        <p:attrNameLst>
                                          <p:attrName>ppt_w</p:attrName>
                                        </p:attrNameLst>
                                      </p:cBhvr>
                                      <p:tavLst>
                                        <p:tav tm="0">
                                          <p:val>
                                            <p:fltVal val="0"/>
                                          </p:val>
                                        </p:tav>
                                        <p:tav tm="100000">
                                          <p:val>
                                            <p:strVal val="#ppt_w"/>
                                          </p:val>
                                        </p:tav>
                                      </p:tavLst>
                                    </p:anim>
                                    <p:anim calcmode="lin" valueType="num">
                                      <p:cBhvr>
                                        <p:cTn id="77" dur="500" fill="hold"/>
                                        <p:tgtEl>
                                          <p:spTgt spid="42"/>
                                        </p:tgtEl>
                                        <p:attrNameLst>
                                          <p:attrName>ppt_h</p:attrName>
                                        </p:attrNameLst>
                                      </p:cBhvr>
                                      <p:tavLst>
                                        <p:tav tm="0">
                                          <p:val>
                                            <p:fltVal val="0"/>
                                          </p:val>
                                        </p:tav>
                                        <p:tav tm="100000">
                                          <p:val>
                                            <p:strVal val="#ppt_h"/>
                                          </p:val>
                                        </p:tav>
                                      </p:tavLst>
                                    </p:anim>
                                    <p:anim calcmode="lin" valueType="num">
                                      <p:cBhvr>
                                        <p:cTn id="78" dur="500" fill="hold"/>
                                        <p:tgtEl>
                                          <p:spTgt spid="42"/>
                                        </p:tgtEl>
                                        <p:attrNameLst>
                                          <p:attrName>style.rotation</p:attrName>
                                        </p:attrNameLst>
                                      </p:cBhvr>
                                      <p:tavLst>
                                        <p:tav tm="0">
                                          <p:val>
                                            <p:fltVal val="360"/>
                                          </p:val>
                                        </p:tav>
                                        <p:tav tm="100000">
                                          <p:val>
                                            <p:fltVal val="0"/>
                                          </p:val>
                                        </p:tav>
                                      </p:tavLst>
                                    </p:anim>
                                    <p:animEffect transition="in" filter="fade">
                                      <p:cBhvr>
                                        <p:cTn id="79" dur="500"/>
                                        <p:tgtEl>
                                          <p:spTgt spid="42"/>
                                        </p:tgtEl>
                                      </p:cBhvr>
                                    </p:animEffect>
                                  </p:childTnLst>
                                </p:cTn>
                              </p:par>
                            </p:childTnLst>
                          </p:cTn>
                        </p:par>
                        <p:par>
                          <p:cTn id="80" fill="hold">
                            <p:stCondLst>
                              <p:cond delay="6750"/>
                            </p:stCondLst>
                            <p:childTnLst>
                              <p:par>
                                <p:cTn id="81" presetID="2" presetClass="entr" presetSubtype="2"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 calcmode="lin" valueType="num">
                                      <p:cBhvr additive="base">
                                        <p:cTn id="83" dur="500" fill="hold"/>
                                        <p:tgtEl>
                                          <p:spTgt spid="43"/>
                                        </p:tgtEl>
                                        <p:attrNameLst>
                                          <p:attrName>ppt_x</p:attrName>
                                        </p:attrNameLst>
                                      </p:cBhvr>
                                      <p:tavLst>
                                        <p:tav tm="0">
                                          <p:val>
                                            <p:strVal val="1+#ppt_w/2"/>
                                          </p:val>
                                        </p:tav>
                                        <p:tav tm="100000">
                                          <p:val>
                                            <p:strVal val="#ppt_x"/>
                                          </p:val>
                                        </p:tav>
                                      </p:tavLst>
                                    </p:anim>
                                    <p:anim calcmode="lin" valueType="num">
                                      <p:cBhvr additive="base">
                                        <p:cTn id="84" dur="500" fill="hold"/>
                                        <p:tgtEl>
                                          <p:spTgt spid="43"/>
                                        </p:tgtEl>
                                        <p:attrNameLst>
                                          <p:attrName>ppt_y</p:attrName>
                                        </p:attrNameLst>
                                      </p:cBhvr>
                                      <p:tavLst>
                                        <p:tav tm="0">
                                          <p:val>
                                            <p:strVal val="#ppt_y"/>
                                          </p:val>
                                        </p:tav>
                                        <p:tav tm="100000">
                                          <p:val>
                                            <p:strVal val="#ppt_y"/>
                                          </p:val>
                                        </p:tav>
                                      </p:tavLst>
                                    </p:anim>
                                  </p:childTnLst>
                                </p:cTn>
                              </p:par>
                            </p:childTnLst>
                          </p:cTn>
                        </p:par>
                        <p:par>
                          <p:cTn id="85" fill="hold">
                            <p:stCondLst>
                              <p:cond delay="7250"/>
                            </p:stCondLst>
                            <p:childTnLst>
                              <p:par>
                                <p:cTn id="86" presetID="16" presetClass="entr" presetSubtype="21" fill="hold" grpId="0" nodeType="afterEffect">
                                  <p:stCondLst>
                                    <p:cond delay="0"/>
                                  </p:stCondLst>
                                  <p:childTnLst>
                                    <p:set>
                                      <p:cBhvr>
                                        <p:cTn id="87" dur="1" fill="hold">
                                          <p:stCondLst>
                                            <p:cond delay="0"/>
                                          </p:stCondLst>
                                        </p:cTn>
                                        <p:tgtEl>
                                          <p:spTgt spid="44"/>
                                        </p:tgtEl>
                                        <p:attrNameLst>
                                          <p:attrName>style.visibility</p:attrName>
                                        </p:attrNameLst>
                                      </p:cBhvr>
                                      <p:to>
                                        <p:strVal val="visible"/>
                                      </p:to>
                                    </p:set>
                                    <p:animEffect transition="in" filter="barn(inVertical)">
                                      <p:cBhvr>
                                        <p:cTn id="88" dur="500"/>
                                        <p:tgtEl>
                                          <p:spTgt spid="44"/>
                                        </p:tgtEl>
                                      </p:cBhvr>
                                    </p:animEffect>
                                  </p:childTnLst>
                                </p:cTn>
                              </p:par>
                            </p:childTnLst>
                          </p:cTn>
                        </p:par>
                        <p:par>
                          <p:cTn id="89" fill="hold">
                            <p:stCondLst>
                              <p:cond delay="7750"/>
                            </p:stCondLst>
                            <p:childTnLst>
                              <p:par>
                                <p:cTn id="90" presetID="22" presetClass="entr" presetSubtype="4" fill="hold" grpId="0" nodeType="afterEffect">
                                  <p:stCondLst>
                                    <p:cond delay="0"/>
                                  </p:stCondLst>
                                  <p:childTnLst>
                                    <p:set>
                                      <p:cBhvr>
                                        <p:cTn id="91" dur="1" fill="hold">
                                          <p:stCondLst>
                                            <p:cond delay="0"/>
                                          </p:stCondLst>
                                        </p:cTn>
                                        <p:tgtEl>
                                          <p:spTgt spid="47"/>
                                        </p:tgtEl>
                                        <p:attrNameLst>
                                          <p:attrName>style.visibility</p:attrName>
                                        </p:attrNameLst>
                                      </p:cBhvr>
                                      <p:to>
                                        <p:strVal val="visible"/>
                                      </p:to>
                                    </p:set>
                                    <p:animEffect transition="in" filter="wipe(down)">
                                      <p:cBhvr>
                                        <p:cTn id="9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36" grpId="0" animBg="1"/>
      <p:bldP spid="37" grpId="0" animBg="1"/>
      <p:bldP spid="38" grpId="0" animBg="1"/>
      <p:bldP spid="39" grpId="0" animBg="1"/>
      <p:bldP spid="40" grpId="0"/>
      <p:bldP spid="41" grpId="0"/>
      <p:bldP spid="42" grpId="0" animBg="1"/>
      <p:bldP spid="43" grpId="0" animBg="1"/>
      <p:bldP spid="44" grpId="0"/>
      <p:bldP spid="45" grpId="0"/>
      <p:bldP spid="46" grpId="0"/>
      <p:bldP spid="47" grpId="0"/>
      <p:bldP spid="4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8" y="262740"/>
            <a:ext cx="3250704"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a:solidFill>
                  <a:srgbClr val="FFD860"/>
                </a:solidFill>
                <a:latin typeface="微软雅黑" pitchFamily="34" charset="-122"/>
                <a:ea typeface="微软雅黑" pitchFamily="34" charset="-122"/>
              </a:rPr>
              <a:t>第三部</a:t>
            </a:r>
            <a:r>
              <a:rPr lang="zh-CN" altLang="en-US" sz="1800" dirty="0" smtClean="0">
                <a:solidFill>
                  <a:srgbClr val="FFD860"/>
                </a:solidFill>
                <a:latin typeface="微软雅黑" pitchFamily="34" charset="-122"/>
                <a:ea typeface="微软雅黑" pitchFamily="34" charset="-122"/>
              </a:rPr>
              <a:t>分    重</a:t>
            </a:r>
            <a:r>
              <a:rPr lang="zh-CN" altLang="en-US" sz="1800" dirty="0">
                <a:solidFill>
                  <a:srgbClr val="FFD860"/>
                </a:solidFill>
                <a:latin typeface="微软雅黑" pitchFamily="34" charset="-122"/>
                <a:ea typeface="微软雅黑" pitchFamily="34" charset="-122"/>
              </a:rPr>
              <a:t>点项目展望</a:t>
            </a: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7" name="矩形 6"/>
          <p:cNvSpPr/>
          <p:nvPr/>
        </p:nvSpPr>
        <p:spPr>
          <a:xfrm>
            <a:off x="3121706" y="1277144"/>
            <a:ext cx="1431943" cy="1431950"/>
          </a:xfrm>
          <a:prstGeom prst="rect">
            <a:avLst/>
          </a:prstGeom>
          <a:solidFill>
            <a:srgbClr val="F0B728">
              <a:alpha val="30196"/>
            </a:srgbClr>
          </a:solidFill>
          <a:ln>
            <a:noFill/>
          </a:ln>
          <a:effectLst>
            <a:outerShdw sx="1000" sy="1000" algn="ctr" rotWithShape="0">
              <a:srgbClr val="53D2FF"/>
            </a:outerShdw>
          </a:effectLst>
        </p:spPr>
        <p:style>
          <a:lnRef idx="2">
            <a:schemeClr val="accent1">
              <a:shade val="50000"/>
            </a:schemeClr>
          </a:lnRef>
          <a:fillRef idx="1">
            <a:schemeClr val="accent1"/>
          </a:fillRef>
          <a:effectRef idx="0">
            <a:schemeClr val="accent1"/>
          </a:effectRef>
          <a:fontRef idx="minor">
            <a:schemeClr val="lt1"/>
          </a:fontRef>
        </p:style>
        <p:txBody>
          <a:bodyPr lIns="135036" tIns="34299" rIns="135036" bIns="34299" rtlCol="0" anchor="ctr"/>
          <a:lstStyle/>
          <a:p>
            <a:pPr>
              <a:lnSpc>
                <a:spcPts val="1500"/>
              </a:lnSpc>
            </a:pPr>
            <a:r>
              <a:rPr lang="zh-CN" altLang="en-US" sz="1200" dirty="0" smtClean="0">
                <a:solidFill>
                  <a:srgbClr val="FFD86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solidFill>
                <a:srgbClr val="FFD860"/>
              </a:solidFill>
            </a:endParaRP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72846" y="1277145"/>
            <a:ext cx="1569715" cy="3025268"/>
          </a:xfrm>
          <a:prstGeom prst="rect">
            <a:avLst/>
          </a:prstGeom>
          <a:noFill/>
          <a:extLst>
            <a:ext uri="{909E8E84-426E-40DD-AFC4-6F175D3DCCD1}">
              <a14:hiddenFill xmlns:a14="http://schemas.microsoft.com/office/drawing/2010/main">
                <a:solidFill>
                  <a:srgbClr val="FFFFFF"/>
                </a:solidFill>
              </a14:hiddenFill>
            </a:ext>
          </a:extLst>
        </p:spPr>
      </p:pic>
      <p:pic>
        <p:nvPicPr>
          <p:cNvPr id="9" name="图片 8"/>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126443" y="2870464"/>
            <a:ext cx="1422466" cy="1431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9"/>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08976" y="2870464"/>
            <a:ext cx="1422466" cy="1431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281869" y="1277144"/>
            <a:ext cx="1422466" cy="1431949"/>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4704238" y="1277144"/>
            <a:ext cx="1431943" cy="1431950"/>
          </a:xfrm>
          <a:prstGeom prst="rect">
            <a:avLst/>
          </a:prstGeom>
          <a:solidFill>
            <a:srgbClr val="F0B728">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35036" tIns="34299" rIns="135036" bIns="34299" rtlCol="0" anchor="ctr"/>
          <a:lstStyle/>
          <a:p>
            <a:pPr>
              <a:lnSpc>
                <a:spcPts val="1500"/>
              </a:lnSpc>
            </a:pPr>
            <a:r>
              <a:rPr lang="zh-CN" altLang="en-US" sz="1200" dirty="0">
                <a:solidFill>
                  <a:srgbClr val="FFD86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solidFill>
                <a:srgbClr val="FFD860"/>
              </a:solidFill>
            </a:endParaRPr>
          </a:p>
        </p:txBody>
      </p:sp>
      <p:sp>
        <p:nvSpPr>
          <p:cNvPr id="13" name="矩形 12"/>
          <p:cNvSpPr/>
          <p:nvPr/>
        </p:nvSpPr>
        <p:spPr>
          <a:xfrm>
            <a:off x="6279217" y="2870464"/>
            <a:ext cx="1431943" cy="1431950"/>
          </a:xfrm>
          <a:prstGeom prst="rect">
            <a:avLst/>
          </a:prstGeom>
          <a:solidFill>
            <a:srgbClr val="F0B728">
              <a:alpha val="5019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35036" tIns="34299" rIns="135036" bIns="34299" rtlCol="0" anchor="ctr"/>
          <a:lstStyle/>
          <a:p>
            <a:pPr>
              <a:lnSpc>
                <a:spcPts val="1500"/>
              </a:lnSpc>
            </a:pPr>
            <a:r>
              <a:rPr lang="zh-CN" altLang="en-US" sz="1200" dirty="0">
                <a:solidFill>
                  <a:srgbClr val="FFD86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solidFill>
                <a:srgbClr val="FFD860"/>
              </a:solidFill>
            </a:endParaRPr>
          </a:p>
        </p:txBody>
      </p:sp>
    </p:spTree>
    <p:extLst>
      <p:ext uri="{BB962C8B-B14F-4D97-AF65-F5344CB8AC3E}">
        <p14:creationId xmlns:p14="http://schemas.microsoft.com/office/powerpoint/2010/main" val="178620155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750"/>
                            </p:stCondLst>
                            <p:childTnLst>
                              <p:par>
                                <p:cTn id="30" presetID="2" presetClass="entr" presetSubtype="4"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childTnLst>
                          </p:cTn>
                        </p:par>
                        <p:par>
                          <p:cTn id="34" fill="hold">
                            <p:stCondLst>
                              <p:cond delay="2250"/>
                            </p:stCondLst>
                            <p:childTnLst>
                              <p:par>
                                <p:cTn id="35" presetID="23" presetClass="entr" presetSubtype="16"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childTnLst>
                                </p:cTn>
                              </p:par>
                            </p:childTnLst>
                          </p:cTn>
                        </p:par>
                        <p:par>
                          <p:cTn id="39" fill="hold">
                            <p:stCondLst>
                              <p:cond delay="2750"/>
                            </p:stCondLst>
                            <p:childTnLst>
                              <p:par>
                                <p:cTn id="40" presetID="2" presetClass="entr" presetSubtype="4"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ppt_x"/>
                                          </p:val>
                                        </p:tav>
                                        <p:tav tm="100000">
                                          <p:val>
                                            <p:strVal val="#ppt_x"/>
                                          </p:val>
                                        </p:tav>
                                      </p:tavLst>
                                    </p:anim>
                                    <p:anim calcmode="lin" valueType="num">
                                      <p:cBhvr additive="base">
                                        <p:cTn id="43" dur="500" fill="hold"/>
                                        <p:tgtEl>
                                          <p:spTgt spid="9"/>
                                        </p:tgtEl>
                                        <p:attrNameLst>
                                          <p:attrName>ppt_y</p:attrName>
                                        </p:attrNameLst>
                                      </p:cBhvr>
                                      <p:tavLst>
                                        <p:tav tm="0">
                                          <p:val>
                                            <p:strVal val="1+#ppt_h/2"/>
                                          </p:val>
                                        </p:tav>
                                        <p:tav tm="100000">
                                          <p:val>
                                            <p:strVal val="#ppt_y"/>
                                          </p:val>
                                        </p:tav>
                                      </p:tavLst>
                                    </p:anim>
                                  </p:childTnLst>
                                </p:cTn>
                              </p:par>
                            </p:childTnLst>
                          </p:cTn>
                        </p:par>
                        <p:par>
                          <p:cTn id="44" fill="hold">
                            <p:stCondLst>
                              <p:cond delay="3250"/>
                            </p:stCondLst>
                            <p:childTnLst>
                              <p:par>
                                <p:cTn id="45" presetID="23" presetClass="entr" presetSubtype="16"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childTnLst>
                                </p:cTn>
                              </p:par>
                            </p:childTnLst>
                          </p:cTn>
                        </p:par>
                        <p:par>
                          <p:cTn id="49" fill="hold">
                            <p:stCondLst>
                              <p:cond delay="3750"/>
                            </p:stCondLst>
                            <p:childTnLst>
                              <p:par>
                                <p:cTn id="50" presetID="2" presetClass="entr" presetSubtype="4" fill="hold" nodeType="after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ppt_x"/>
                                          </p:val>
                                        </p:tav>
                                        <p:tav tm="100000">
                                          <p:val>
                                            <p:strVal val="#ppt_x"/>
                                          </p:val>
                                        </p:tav>
                                      </p:tavLst>
                                    </p:anim>
                                    <p:anim calcmode="lin" valueType="num">
                                      <p:cBhvr additive="base">
                                        <p:cTn id="53" dur="500" fill="hold"/>
                                        <p:tgtEl>
                                          <p:spTgt spid="10"/>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2" presetClass="entr" presetSubtype="1" fill="hold"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500" fill="hold"/>
                                        <p:tgtEl>
                                          <p:spTgt spid="11"/>
                                        </p:tgtEl>
                                        <p:attrNameLst>
                                          <p:attrName>ppt_x</p:attrName>
                                        </p:attrNameLst>
                                      </p:cBhvr>
                                      <p:tavLst>
                                        <p:tav tm="0">
                                          <p:val>
                                            <p:strVal val="#ppt_x"/>
                                          </p:val>
                                        </p:tav>
                                        <p:tav tm="100000">
                                          <p:val>
                                            <p:strVal val="#ppt_x"/>
                                          </p:val>
                                        </p:tav>
                                      </p:tavLst>
                                    </p:anim>
                                    <p:anim calcmode="lin" valueType="num">
                                      <p:cBhvr additive="base">
                                        <p:cTn id="58" dur="500" fill="hold"/>
                                        <p:tgtEl>
                                          <p:spTgt spid="11"/>
                                        </p:tgtEl>
                                        <p:attrNameLst>
                                          <p:attrName>ppt_y</p:attrName>
                                        </p:attrNameLst>
                                      </p:cBhvr>
                                      <p:tavLst>
                                        <p:tav tm="0">
                                          <p:val>
                                            <p:strVal val="0-#ppt_h/2"/>
                                          </p:val>
                                        </p:tav>
                                        <p:tav tm="100000">
                                          <p:val>
                                            <p:strVal val="#ppt_y"/>
                                          </p:val>
                                        </p:tav>
                                      </p:tavLst>
                                    </p:anim>
                                  </p:childTnLst>
                                </p:cTn>
                              </p:par>
                            </p:childTnLst>
                          </p:cTn>
                        </p:par>
                        <p:par>
                          <p:cTn id="59" fill="hold">
                            <p:stCondLst>
                              <p:cond delay="4750"/>
                            </p:stCondLst>
                            <p:childTnLst>
                              <p:par>
                                <p:cTn id="60" presetID="23" presetClass="entr" presetSubtype="16"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500" fill="hold"/>
                                        <p:tgtEl>
                                          <p:spTgt spid="13"/>
                                        </p:tgtEl>
                                        <p:attrNameLst>
                                          <p:attrName>ppt_w</p:attrName>
                                        </p:attrNameLst>
                                      </p:cBhvr>
                                      <p:tavLst>
                                        <p:tav tm="0">
                                          <p:val>
                                            <p:fltVal val="0"/>
                                          </p:val>
                                        </p:tav>
                                        <p:tav tm="100000">
                                          <p:val>
                                            <p:strVal val="#ppt_w"/>
                                          </p:val>
                                        </p:tav>
                                      </p:tavLst>
                                    </p:anim>
                                    <p:anim calcmode="lin" valueType="num">
                                      <p:cBhvr>
                                        <p:cTn id="63" dur="50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7" grpId="0" animBg="1"/>
      <p:bldP spid="12" grpId="0" animBg="1"/>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8" y="262740"/>
            <a:ext cx="3250704"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smtClean="0">
                <a:solidFill>
                  <a:srgbClr val="FFD860"/>
                </a:solidFill>
                <a:latin typeface="微软雅黑" pitchFamily="34" charset="-122"/>
                <a:ea typeface="微软雅黑" pitchFamily="34" charset="-122"/>
              </a:rPr>
              <a:t>第三部分    成</a:t>
            </a:r>
            <a:r>
              <a:rPr lang="zh-CN" altLang="en-US" sz="1800" dirty="0">
                <a:solidFill>
                  <a:srgbClr val="FFD860"/>
                </a:solidFill>
                <a:latin typeface="微软雅黑" pitchFamily="34" charset="-122"/>
                <a:ea typeface="微软雅黑" pitchFamily="34" charset="-122"/>
              </a:rPr>
              <a:t>功经验分享</a:t>
            </a: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7" name="Rectangle 69"/>
          <p:cNvSpPr>
            <a:spLocks noChangeArrowheads="1"/>
          </p:cNvSpPr>
          <p:nvPr/>
        </p:nvSpPr>
        <p:spPr bwMode="auto">
          <a:xfrm>
            <a:off x="971600" y="3270393"/>
            <a:ext cx="1728375" cy="988347"/>
          </a:xfrm>
          <a:prstGeom prst="rect">
            <a:avLst/>
          </a:prstGeom>
          <a:solidFill>
            <a:srgbClr val="FFD860">
              <a:alpha val="30196"/>
            </a:srgbClr>
          </a:solidFill>
          <a:ln>
            <a:noFill/>
          </a:ln>
          <a:extLst/>
        </p:spPr>
        <p:txBody>
          <a:bodyPr lIns="91428" tIns="45714" rIns="91428" bIns="45714" anchor="ctr"/>
          <a:lstStyle/>
          <a:p>
            <a:pPr algn="ctr">
              <a:lnSpc>
                <a:spcPct val="90000"/>
              </a:lnSpc>
              <a:spcBef>
                <a:spcPts val="625"/>
              </a:spcBef>
              <a:buClr>
                <a:srgbClr val="FFFF99"/>
              </a:buClr>
              <a:buSzPct val="120000"/>
            </a:pPr>
            <a:r>
              <a:rPr lang="zh-CN" altLang="en-US" sz="1200">
                <a:solidFill>
                  <a:srgbClr val="F0B728"/>
                </a:solidFill>
                <a:latin typeface="微软雅黑" pitchFamily="34" charset="-122"/>
                <a:ea typeface="微软雅黑" pitchFamily="34" charset="-122"/>
                <a:sym typeface="微软雅黑" pitchFamily="34" charset="-122"/>
              </a:rPr>
              <a:t>点击添加文本</a:t>
            </a:r>
            <a:endParaRPr lang="en-US" sz="1200">
              <a:solidFill>
                <a:srgbClr val="F0B728"/>
              </a:solidFill>
              <a:latin typeface="微软雅黑" pitchFamily="34" charset="-122"/>
              <a:ea typeface="微软雅黑" pitchFamily="34" charset="-122"/>
              <a:sym typeface="微软雅黑" pitchFamily="34" charset="-122"/>
            </a:endParaRPr>
          </a:p>
          <a:p>
            <a:pPr algn="ctr">
              <a:lnSpc>
                <a:spcPct val="90000"/>
              </a:lnSpc>
              <a:spcBef>
                <a:spcPts val="625"/>
              </a:spcBef>
              <a:buClr>
                <a:srgbClr val="FFFF99"/>
              </a:buClr>
              <a:buSzPct val="120000"/>
            </a:pPr>
            <a:r>
              <a:rPr lang="zh-CN" altLang="en-US" sz="1200">
                <a:solidFill>
                  <a:srgbClr val="F0B728"/>
                </a:solidFill>
                <a:latin typeface="微软雅黑" pitchFamily="34" charset="-122"/>
                <a:ea typeface="微软雅黑" pitchFamily="34" charset="-122"/>
                <a:sym typeface="微软雅黑" pitchFamily="34" charset="-122"/>
              </a:rPr>
              <a:t>点击添加文本</a:t>
            </a:r>
            <a:endParaRPr lang="en-US" sz="1200">
              <a:solidFill>
                <a:srgbClr val="F0B728"/>
              </a:solidFill>
              <a:latin typeface="微软雅黑" pitchFamily="34" charset="-122"/>
              <a:ea typeface="微软雅黑" pitchFamily="34" charset="-122"/>
              <a:sym typeface="微软雅黑" pitchFamily="34" charset="-122"/>
            </a:endParaRPr>
          </a:p>
          <a:p>
            <a:pPr algn="ctr">
              <a:lnSpc>
                <a:spcPct val="90000"/>
              </a:lnSpc>
              <a:spcBef>
                <a:spcPts val="625"/>
              </a:spcBef>
              <a:buClr>
                <a:srgbClr val="FFFF99"/>
              </a:buClr>
              <a:buSzPct val="120000"/>
            </a:pPr>
            <a:r>
              <a:rPr lang="zh-CN" altLang="en-US" sz="1200">
                <a:solidFill>
                  <a:srgbClr val="F0B728"/>
                </a:solidFill>
                <a:latin typeface="微软雅黑" pitchFamily="34" charset="-122"/>
                <a:ea typeface="微软雅黑" pitchFamily="34" charset="-122"/>
                <a:sym typeface="微软雅黑" pitchFamily="34" charset="-122"/>
              </a:rPr>
              <a:t>点击添加文本</a:t>
            </a:r>
            <a:endParaRPr lang="en-US" sz="1200">
              <a:solidFill>
                <a:srgbClr val="F0B728"/>
              </a:solidFill>
              <a:latin typeface="微软雅黑" pitchFamily="34" charset="-122"/>
              <a:ea typeface="微软雅黑" pitchFamily="34" charset="-122"/>
              <a:sym typeface="微软雅黑" pitchFamily="34" charset="-122"/>
            </a:endParaRPr>
          </a:p>
        </p:txBody>
      </p:sp>
      <p:sp>
        <p:nvSpPr>
          <p:cNvPr id="8" name="Rectangle 71"/>
          <p:cNvSpPr>
            <a:spLocks noChangeArrowheads="1"/>
          </p:cNvSpPr>
          <p:nvPr/>
        </p:nvSpPr>
        <p:spPr bwMode="auto">
          <a:xfrm>
            <a:off x="971600" y="2710329"/>
            <a:ext cx="1728375" cy="439265"/>
          </a:xfrm>
          <a:prstGeom prst="rect">
            <a:avLst/>
          </a:prstGeom>
          <a:solidFill>
            <a:srgbClr val="FFD860">
              <a:alpha val="30196"/>
            </a:srgbClr>
          </a:solidFill>
          <a:ln>
            <a:noFill/>
          </a:ln>
          <a:extLst/>
        </p:spPr>
        <p:txBody>
          <a:bodyPr lIns="91428" tIns="45714" rIns="91428" bIns="45714" anchor="ctr"/>
          <a:lstStyle/>
          <a:p>
            <a:pPr algn="ctr">
              <a:lnSpc>
                <a:spcPct val="90000"/>
              </a:lnSpc>
              <a:spcBef>
                <a:spcPts val="625"/>
              </a:spcBef>
              <a:buClr>
                <a:srgbClr val="FFFF99"/>
              </a:buClr>
              <a:buSzPct val="120000"/>
            </a:pPr>
            <a:r>
              <a:rPr lang="zh-CN" altLang="en-US" sz="1200" dirty="0">
                <a:solidFill>
                  <a:srgbClr val="F0B728"/>
                </a:solidFill>
                <a:latin typeface="微软雅黑" pitchFamily="34" charset="-122"/>
                <a:ea typeface="微软雅黑" pitchFamily="34" charset="-122"/>
                <a:sym typeface="微软雅黑" pitchFamily="34" charset="-122"/>
              </a:rPr>
              <a:t>点击添加文本</a:t>
            </a:r>
            <a:endParaRPr lang="en-US" sz="1200" dirty="0">
              <a:solidFill>
                <a:srgbClr val="F0B728"/>
              </a:solidFill>
              <a:latin typeface="微软雅黑" pitchFamily="34" charset="-122"/>
              <a:ea typeface="微软雅黑" pitchFamily="34" charset="-122"/>
              <a:sym typeface="微软雅黑" pitchFamily="34" charset="-122"/>
            </a:endParaRPr>
          </a:p>
        </p:txBody>
      </p:sp>
      <p:sp>
        <p:nvSpPr>
          <p:cNvPr id="9" name="Rectangle 72"/>
          <p:cNvSpPr>
            <a:spLocks noChangeArrowheads="1"/>
          </p:cNvSpPr>
          <p:nvPr/>
        </p:nvSpPr>
        <p:spPr bwMode="auto">
          <a:xfrm>
            <a:off x="4678966" y="2710329"/>
            <a:ext cx="1728375" cy="439265"/>
          </a:xfrm>
          <a:prstGeom prst="rect">
            <a:avLst/>
          </a:prstGeom>
          <a:solidFill>
            <a:srgbClr val="FFD860">
              <a:alpha val="30196"/>
            </a:srgbClr>
          </a:solidFill>
          <a:ln>
            <a:noFill/>
          </a:ln>
          <a:extLst/>
        </p:spPr>
        <p:txBody>
          <a:bodyPr lIns="91428" tIns="45714" rIns="91428" bIns="45714" anchor="ctr"/>
          <a:lstStyle/>
          <a:p>
            <a:pPr algn="ctr">
              <a:lnSpc>
                <a:spcPct val="90000"/>
              </a:lnSpc>
              <a:spcBef>
                <a:spcPts val="625"/>
              </a:spcBef>
              <a:buClr>
                <a:srgbClr val="FFFF99"/>
              </a:buClr>
              <a:buSzPct val="120000"/>
            </a:pPr>
            <a:r>
              <a:rPr lang="zh-CN" altLang="en-US" sz="1200">
                <a:solidFill>
                  <a:srgbClr val="F0B728"/>
                </a:solidFill>
                <a:latin typeface="微软雅黑" pitchFamily="34" charset="-122"/>
                <a:ea typeface="微软雅黑" pitchFamily="34" charset="-122"/>
                <a:sym typeface="微软雅黑" pitchFamily="34" charset="-122"/>
              </a:rPr>
              <a:t>点击添加文本</a:t>
            </a:r>
            <a:endParaRPr lang="en-US" sz="1200">
              <a:solidFill>
                <a:srgbClr val="F0B728"/>
              </a:solidFill>
              <a:latin typeface="微软雅黑" pitchFamily="34" charset="-122"/>
              <a:ea typeface="微软雅黑" pitchFamily="34" charset="-122"/>
              <a:sym typeface="微软雅黑" pitchFamily="34" charset="-122"/>
            </a:endParaRPr>
          </a:p>
        </p:txBody>
      </p:sp>
      <p:sp>
        <p:nvSpPr>
          <p:cNvPr id="10" name="Rectangle 73"/>
          <p:cNvSpPr>
            <a:spLocks noChangeArrowheads="1"/>
          </p:cNvSpPr>
          <p:nvPr/>
        </p:nvSpPr>
        <p:spPr bwMode="auto">
          <a:xfrm>
            <a:off x="4678966" y="3819475"/>
            <a:ext cx="1728375" cy="439265"/>
          </a:xfrm>
          <a:prstGeom prst="rect">
            <a:avLst/>
          </a:prstGeom>
          <a:solidFill>
            <a:srgbClr val="FFD860">
              <a:alpha val="30196"/>
            </a:srgbClr>
          </a:solidFill>
          <a:ln>
            <a:noFill/>
          </a:ln>
          <a:extLst/>
        </p:spPr>
        <p:txBody>
          <a:bodyPr lIns="91428" tIns="45714" rIns="91428" bIns="45714" anchor="ctr"/>
          <a:lstStyle/>
          <a:p>
            <a:pPr algn="ctr">
              <a:lnSpc>
                <a:spcPct val="90000"/>
              </a:lnSpc>
              <a:spcBef>
                <a:spcPts val="625"/>
              </a:spcBef>
              <a:buClr>
                <a:srgbClr val="FFFF99"/>
              </a:buClr>
              <a:buSzPct val="120000"/>
            </a:pPr>
            <a:r>
              <a:rPr lang="zh-CN" altLang="en-US" sz="1200">
                <a:solidFill>
                  <a:srgbClr val="F0B728"/>
                </a:solidFill>
                <a:latin typeface="微软雅黑" pitchFamily="34" charset="-122"/>
                <a:ea typeface="微软雅黑" pitchFamily="34" charset="-122"/>
                <a:sym typeface="微软雅黑" pitchFamily="34" charset="-122"/>
              </a:rPr>
              <a:t>点击添加文本</a:t>
            </a:r>
            <a:endParaRPr lang="en-US" sz="1200">
              <a:solidFill>
                <a:srgbClr val="F0B728"/>
              </a:solidFill>
              <a:latin typeface="微软雅黑" pitchFamily="34" charset="-122"/>
              <a:ea typeface="微软雅黑" pitchFamily="34" charset="-122"/>
              <a:sym typeface="微软雅黑" pitchFamily="34" charset="-122"/>
            </a:endParaRPr>
          </a:p>
        </p:txBody>
      </p:sp>
      <p:sp>
        <p:nvSpPr>
          <p:cNvPr id="11" name="Rectangle 74"/>
          <p:cNvSpPr>
            <a:spLocks noChangeArrowheads="1"/>
          </p:cNvSpPr>
          <p:nvPr/>
        </p:nvSpPr>
        <p:spPr bwMode="auto">
          <a:xfrm>
            <a:off x="2825283" y="3819475"/>
            <a:ext cx="1742092" cy="439265"/>
          </a:xfrm>
          <a:prstGeom prst="rect">
            <a:avLst/>
          </a:prstGeom>
          <a:solidFill>
            <a:srgbClr val="FFD860">
              <a:alpha val="30196"/>
            </a:srgbClr>
          </a:solidFill>
          <a:ln>
            <a:noFill/>
          </a:ln>
          <a:extLst/>
        </p:spPr>
        <p:txBody>
          <a:bodyPr lIns="91428" tIns="45714" rIns="91428" bIns="45714" anchor="ctr"/>
          <a:lstStyle/>
          <a:p>
            <a:pPr algn="ctr">
              <a:lnSpc>
                <a:spcPct val="90000"/>
              </a:lnSpc>
              <a:spcBef>
                <a:spcPts val="625"/>
              </a:spcBef>
              <a:buClr>
                <a:srgbClr val="FFFF99"/>
              </a:buClr>
              <a:buSzPct val="120000"/>
            </a:pPr>
            <a:r>
              <a:rPr lang="zh-CN" altLang="en-US" sz="1200">
                <a:solidFill>
                  <a:srgbClr val="F0B728"/>
                </a:solidFill>
                <a:latin typeface="微软雅黑" pitchFamily="34" charset="-122"/>
                <a:ea typeface="微软雅黑" pitchFamily="34" charset="-122"/>
                <a:sym typeface="微软雅黑" pitchFamily="34" charset="-122"/>
              </a:rPr>
              <a:t>点击添加文本</a:t>
            </a:r>
            <a:endParaRPr lang="en-US" sz="1200">
              <a:solidFill>
                <a:srgbClr val="F0B728"/>
              </a:solidFill>
              <a:latin typeface="微软雅黑" pitchFamily="34" charset="-122"/>
              <a:ea typeface="微软雅黑" pitchFamily="34" charset="-122"/>
              <a:sym typeface="微软雅黑" pitchFamily="34" charset="-122"/>
            </a:endParaRPr>
          </a:p>
        </p:txBody>
      </p:sp>
      <p:sp>
        <p:nvSpPr>
          <p:cNvPr id="12" name="Rectangle 76"/>
          <p:cNvSpPr>
            <a:spLocks noChangeArrowheads="1"/>
          </p:cNvSpPr>
          <p:nvPr/>
        </p:nvSpPr>
        <p:spPr bwMode="auto">
          <a:xfrm>
            <a:off x="6532649" y="2710329"/>
            <a:ext cx="1728375" cy="439265"/>
          </a:xfrm>
          <a:prstGeom prst="rect">
            <a:avLst/>
          </a:prstGeom>
          <a:solidFill>
            <a:srgbClr val="FFD860">
              <a:alpha val="30196"/>
            </a:srgbClr>
          </a:solidFill>
          <a:ln>
            <a:noFill/>
          </a:ln>
          <a:extLst/>
        </p:spPr>
        <p:txBody>
          <a:bodyPr lIns="91428" tIns="45714" rIns="91428" bIns="45714" anchor="ctr"/>
          <a:lstStyle/>
          <a:p>
            <a:pPr algn="ctr">
              <a:lnSpc>
                <a:spcPct val="90000"/>
              </a:lnSpc>
              <a:spcBef>
                <a:spcPts val="625"/>
              </a:spcBef>
              <a:buClr>
                <a:srgbClr val="FFFF99"/>
              </a:buClr>
              <a:buSzPct val="120000"/>
            </a:pPr>
            <a:r>
              <a:rPr lang="zh-CN" altLang="en-US" sz="1200">
                <a:solidFill>
                  <a:srgbClr val="F0B728"/>
                </a:solidFill>
                <a:latin typeface="微软雅黑" pitchFamily="34" charset="-122"/>
                <a:ea typeface="微软雅黑" pitchFamily="34" charset="-122"/>
                <a:sym typeface="微软雅黑" pitchFamily="34" charset="-122"/>
              </a:rPr>
              <a:t>点击添加文本</a:t>
            </a:r>
            <a:endParaRPr lang="en-US" sz="1200">
              <a:solidFill>
                <a:srgbClr val="F0B728"/>
              </a:solidFill>
              <a:latin typeface="微软雅黑" pitchFamily="34" charset="-122"/>
              <a:ea typeface="微软雅黑" pitchFamily="34" charset="-122"/>
              <a:sym typeface="微软雅黑" pitchFamily="34" charset="-122"/>
            </a:endParaRPr>
          </a:p>
        </p:txBody>
      </p:sp>
      <p:sp>
        <p:nvSpPr>
          <p:cNvPr id="13" name="Rectangle 77"/>
          <p:cNvSpPr>
            <a:spLocks noChangeArrowheads="1"/>
          </p:cNvSpPr>
          <p:nvPr/>
        </p:nvSpPr>
        <p:spPr bwMode="auto">
          <a:xfrm>
            <a:off x="6532649" y="3270393"/>
            <a:ext cx="1730242" cy="439265"/>
          </a:xfrm>
          <a:prstGeom prst="rect">
            <a:avLst/>
          </a:prstGeom>
          <a:solidFill>
            <a:srgbClr val="FFD860">
              <a:alpha val="30196"/>
            </a:srgbClr>
          </a:solidFill>
          <a:ln>
            <a:noFill/>
          </a:ln>
          <a:extLst/>
        </p:spPr>
        <p:txBody>
          <a:bodyPr lIns="91428" tIns="45714" rIns="91428" bIns="45714" anchor="ctr"/>
          <a:lstStyle/>
          <a:p>
            <a:pPr algn="ctr">
              <a:lnSpc>
                <a:spcPct val="90000"/>
              </a:lnSpc>
              <a:spcBef>
                <a:spcPts val="625"/>
              </a:spcBef>
              <a:buClr>
                <a:srgbClr val="FFFF99"/>
              </a:buClr>
              <a:buSzPct val="120000"/>
            </a:pPr>
            <a:r>
              <a:rPr lang="zh-CN" altLang="en-US" sz="1200">
                <a:solidFill>
                  <a:srgbClr val="F0B728"/>
                </a:solidFill>
                <a:latin typeface="微软雅黑" pitchFamily="34" charset="-122"/>
                <a:ea typeface="微软雅黑" pitchFamily="34" charset="-122"/>
                <a:sym typeface="微软雅黑" pitchFamily="34" charset="-122"/>
              </a:rPr>
              <a:t>点击添加文本</a:t>
            </a:r>
            <a:endParaRPr lang="en-US" sz="1200">
              <a:solidFill>
                <a:srgbClr val="F0B728"/>
              </a:solidFill>
              <a:latin typeface="微软雅黑" pitchFamily="34" charset="-122"/>
              <a:ea typeface="微软雅黑" pitchFamily="34" charset="-122"/>
              <a:sym typeface="微软雅黑" pitchFamily="34" charset="-122"/>
            </a:endParaRPr>
          </a:p>
        </p:txBody>
      </p:sp>
      <p:sp>
        <p:nvSpPr>
          <p:cNvPr id="14" name="Rectangle 78"/>
          <p:cNvSpPr>
            <a:spLocks noChangeArrowheads="1"/>
          </p:cNvSpPr>
          <p:nvPr/>
        </p:nvSpPr>
        <p:spPr bwMode="auto">
          <a:xfrm>
            <a:off x="6532649" y="3819475"/>
            <a:ext cx="1730242" cy="439265"/>
          </a:xfrm>
          <a:prstGeom prst="rect">
            <a:avLst/>
          </a:prstGeom>
          <a:solidFill>
            <a:srgbClr val="FFD860">
              <a:alpha val="30196"/>
            </a:srgbClr>
          </a:solidFill>
          <a:ln>
            <a:noFill/>
          </a:ln>
          <a:extLst/>
        </p:spPr>
        <p:txBody>
          <a:bodyPr lIns="91428" tIns="45714" rIns="91428" bIns="45714" anchor="ctr"/>
          <a:lstStyle/>
          <a:p>
            <a:pPr algn="ctr">
              <a:lnSpc>
                <a:spcPct val="90000"/>
              </a:lnSpc>
              <a:spcBef>
                <a:spcPts val="625"/>
              </a:spcBef>
              <a:buClr>
                <a:srgbClr val="FFFF99"/>
              </a:buClr>
              <a:buSzPct val="120000"/>
            </a:pPr>
            <a:r>
              <a:rPr lang="zh-CN" altLang="en-US" sz="1200">
                <a:solidFill>
                  <a:srgbClr val="F0B728"/>
                </a:solidFill>
                <a:latin typeface="微软雅黑" pitchFamily="34" charset="-122"/>
                <a:ea typeface="微软雅黑" pitchFamily="34" charset="-122"/>
                <a:sym typeface="微软雅黑" pitchFamily="34" charset="-122"/>
              </a:rPr>
              <a:t>点击添加文本</a:t>
            </a:r>
            <a:endParaRPr lang="en-US" sz="1200">
              <a:solidFill>
                <a:srgbClr val="F0B728"/>
              </a:solidFill>
              <a:latin typeface="微软雅黑" pitchFamily="34" charset="-122"/>
              <a:ea typeface="微软雅黑" pitchFamily="34" charset="-122"/>
              <a:sym typeface="微软雅黑" pitchFamily="34" charset="-122"/>
            </a:endParaRPr>
          </a:p>
        </p:txBody>
      </p:sp>
      <p:sp>
        <p:nvSpPr>
          <p:cNvPr id="15" name="Rectangle 79"/>
          <p:cNvSpPr>
            <a:spLocks noChangeArrowheads="1"/>
          </p:cNvSpPr>
          <p:nvPr/>
        </p:nvSpPr>
        <p:spPr bwMode="auto">
          <a:xfrm>
            <a:off x="4678966" y="3270393"/>
            <a:ext cx="1730242" cy="439265"/>
          </a:xfrm>
          <a:prstGeom prst="rect">
            <a:avLst/>
          </a:prstGeom>
          <a:solidFill>
            <a:srgbClr val="FFD860">
              <a:alpha val="30196"/>
            </a:srgbClr>
          </a:solidFill>
          <a:ln>
            <a:noFill/>
          </a:ln>
          <a:extLst/>
        </p:spPr>
        <p:txBody>
          <a:bodyPr lIns="91428" tIns="45714" rIns="91428" bIns="45714" anchor="ctr"/>
          <a:lstStyle/>
          <a:p>
            <a:pPr algn="ctr">
              <a:lnSpc>
                <a:spcPct val="90000"/>
              </a:lnSpc>
              <a:spcBef>
                <a:spcPts val="625"/>
              </a:spcBef>
              <a:buClr>
                <a:srgbClr val="FFFF99"/>
              </a:buClr>
              <a:buSzPct val="120000"/>
            </a:pPr>
            <a:r>
              <a:rPr lang="zh-CN" altLang="en-US" sz="1200">
                <a:solidFill>
                  <a:srgbClr val="F0B728"/>
                </a:solidFill>
                <a:latin typeface="微软雅黑" pitchFamily="34" charset="-122"/>
                <a:ea typeface="微软雅黑" pitchFamily="34" charset="-122"/>
                <a:sym typeface="微软雅黑" pitchFamily="34" charset="-122"/>
              </a:rPr>
              <a:t>点击添加文本</a:t>
            </a:r>
            <a:endParaRPr lang="en-US" sz="1200">
              <a:solidFill>
                <a:srgbClr val="F0B728"/>
              </a:solidFill>
              <a:latin typeface="微软雅黑" pitchFamily="34" charset="-122"/>
              <a:ea typeface="微软雅黑" pitchFamily="34" charset="-122"/>
              <a:sym typeface="微软雅黑" pitchFamily="34" charset="-122"/>
            </a:endParaRPr>
          </a:p>
        </p:txBody>
      </p:sp>
      <p:grpSp>
        <p:nvGrpSpPr>
          <p:cNvPr id="16" name="Group 21"/>
          <p:cNvGrpSpPr>
            <a:grpSpLocks/>
          </p:cNvGrpSpPr>
          <p:nvPr/>
        </p:nvGrpSpPr>
        <p:grpSpPr bwMode="auto">
          <a:xfrm>
            <a:off x="971600" y="1342420"/>
            <a:ext cx="1731573" cy="1251906"/>
            <a:chOff x="0" y="0"/>
            <a:chExt cx="2683370" cy="1725473"/>
          </a:xfrm>
        </p:grpSpPr>
        <p:sp>
          <p:nvSpPr>
            <p:cNvPr id="17" name="Rectangle 5"/>
            <p:cNvSpPr>
              <a:spLocks noChangeAspect="1"/>
            </p:cNvSpPr>
            <p:nvPr/>
          </p:nvSpPr>
          <p:spPr bwMode="auto">
            <a:xfrm>
              <a:off x="0" y="0"/>
              <a:ext cx="2683370" cy="1725473"/>
            </a:xfrm>
            <a:prstGeom prst="rect">
              <a:avLst/>
            </a:prstGeom>
            <a:solidFill>
              <a:srgbClr val="F0B728">
                <a:alpha val="50196"/>
              </a:srgbClr>
            </a:solidFill>
            <a:ln w="9525">
              <a:solidFill>
                <a:srgbClr val="F0B728">
                  <a:alpha val="50195"/>
                </a:srgbClr>
              </a:solidFill>
              <a:bevel/>
              <a:headEnd/>
              <a:tailEnd/>
            </a:ln>
          </p:spPr>
          <p:txBody>
            <a:bodyPr lIns="121893" tIns="60947" rIns="121893" bIns="60947" anchor="b"/>
            <a:lstStyle/>
            <a:p>
              <a:pPr>
                <a:lnSpc>
                  <a:spcPct val="90000"/>
                </a:lnSpc>
                <a:spcBef>
                  <a:spcPts val="625"/>
                </a:spcBef>
                <a:buClr>
                  <a:srgbClr val="FFFF99"/>
                </a:buClr>
                <a:buSzPct val="120000"/>
              </a:pPr>
              <a:r>
                <a:rPr lang="zh-CN" altLang="en-US" sz="1400" b="1">
                  <a:solidFill>
                    <a:srgbClr val="F0B728"/>
                  </a:solidFill>
                  <a:latin typeface="微软雅黑" pitchFamily="34" charset="-122"/>
                  <a:ea typeface="微软雅黑" pitchFamily="34" charset="-122"/>
                  <a:sym typeface="微软雅黑" pitchFamily="34" charset="-122"/>
                </a:rPr>
                <a:t>点击添加标题</a:t>
              </a:r>
              <a:endParaRPr lang="en-US" sz="1400" b="1">
                <a:solidFill>
                  <a:srgbClr val="F0B728"/>
                </a:solidFill>
                <a:latin typeface="微软雅黑" pitchFamily="34" charset="-122"/>
                <a:ea typeface="微软雅黑" pitchFamily="34" charset="-122"/>
                <a:sym typeface="微软雅黑" pitchFamily="34" charset="-122"/>
              </a:endParaRPr>
            </a:p>
          </p:txBody>
        </p:sp>
        <p:grpSp>
          <p:nvGrpSpPr>
            <p:cNvPr id="18" name="Group 23"/>
            <p:cNvGrpSpPr>
              <a:grpSpLocks/>
            </p:cNvGrpSpPr>
            <p:nvPr/>
          </p:nvGrpSpPr>
          <p:grpSpPr bwMode="auto">
            <a:xfrm>
              <a:off x="105381" y="99575"/>
              <a:ext cx="673018" cy="862136"/>
              <a:chOff x="0" y="0"/>
              <a:chExt cx="2692401" cy="3448051"/>
            </a:xfrm>
          </p:grpSpPr>
          <p:sp>
            <p:nvSpPr>
              <p:cNvPr id="19" name="Freeform 19"/>
              <p:cNvSpPr>
                <a:spLocks noEditPoints="1" noChangeArrowheads="1"/>
              </p:cNvSpPr>
              <p:nvPr/>
            </p:nvSpPr>
            <p:spPr bwMode="auto">
              <a:xfrm>
                <a:off x="865188" y="147638"/>
                <a:ext cx="641350" cy="641350"/>
              </a:xfrm>
              <a:custGeom>
                <a:avLst/>
                <a:gdLst>
                  <a:gd name="T0" fmla="*/ 2147483647 w 171"/>
                  <a:gd name="T1" fmla="*/ 1111283273 h 171"/>
                  <a:gd name="T2" fmla="*/ 2147483647 w 171"/>
                  <a:gd name="T3" fmla="*/ 1083150136 h 171"/>
                  <a:gd name="T4" fmla="*/ 2138167135 w 171"/>
                  <a:gd name="T5" fmla="*/ 914347566 h 171"/>
                  <a:gd name="T6" fmla="*/ 2147483647 w 171"/>
                  <a:gd name="T7" fmla="*/ 759613440 h 171"/>
                  <a:gd name="T8" fmla="*/ 2147483647 w 171"/>
                  <a:gd name="T9" fmla="*/ 731476553 h 171"/>
                  <a:gd name="T10" fmla="*/ 1997497702 w 171"/>
                  <a:gd name="T11" fmla="*/ 633008699 h 171"/>
                  <a:gd name="T12" fmla="*/ 2138167135 w 171"/>
                  <a:gd name="T13" fmla="*/ 450141437 h 171"/>
                  <a:gd name="T14" fmla="*/ 2067832419 w 171"/>
                  <a:gd name="T15" fmla="*/ 422008300 h 171"/>
                  <a:gd name="T16" fmla="*/ 1786493552 w 171"/>
                  <a:gd name="T17" fmla="*/ 422008300 h 171"/>
                  <a:gd name="T18" fmla="*/ 1856828269 w 171"/>
                  <a:gd name="T19" fmla="*/ 211004150 h 171"/>
                  <a:gd name="T20" fmla="*/ 1786493552 w 171"/>
                  <a:gd name="T21" fmla="*/ 196935706 h 171"/>
                  <a:gd name="T22" fmla="*/ 1519223129 w 171"/>
                  <a:gd name="T23" fmla="*/ 281338867 h 171"/>
                  <a:gd name="T24" fmla="*/ 1519223129 w 171"/>
                  <a:gd name="T25" fmla="*/ 70334717 h 171"/>
                  <a:gd name="T26" fmla="*/ 1448888412 w 171"/>
                  <a:gd name="T27" fmla="*/ 56266273 h 171"/>
                  <a:gd name="T28" fmla="*/ 1209751126 w 171"/>
                  <a:gd name="T29" fmla="*/ 225068843 h 171"/>
                  <a:gd name="T30" fmla="*/ 1111283273 w 171"/>
                  <a:gd name="T31" fmla="*/ 0 h 171"/>
                  <a:gd name="T32" fmla="*/ 1083150136 w 171"/>
                  <a:gd name="T33" fmla="*/ 42201580 h 171"/>
                  <a:gd name="T34" fmla="*/ 914347566 w 171"/>
                  <a:gd name="T35" fmla="*/ 267270423 h 171"/>
                  <a:gd name="T36" fmla="*/ 745544996 w 171"/>
                  <a:gd name="T37" fmla="*/ 84403160 h 171"/>
                  <a:gd name="T38" fmla="*/ 731476553 w 171"/>
                  <a:gd name="T39" fmla="*/ 140669433 h 171"/>
                  <a:gd name="T40" fmla="*/ 633008699 w 171"/>
                  <a:gd name="T41" fmla="*/ 407939856 h 171"/>
                  <a:gd name="T42" fmla="*/ 422008300 w 171"/>
                  <a:gd name="T43" fmla="*/ 281338867 h 171"/>
                  <a:gd name="T44" fmla="*/ 422008300 w 171"/>
                  <a:gd name="T45" fmla="*/ 337605140 h 171"/>
                  <a:gd name="T46" fmla="*/ 422008300 w 171"/>
                  <a:gd name="T47" fmla="*/ 618944006 h 171"/>
                  <a:gd name="T48" fmla="*/ 182871013 w 171"/>
                  <a:gd name="T49" fmla="*/ 562673983 h 171"/>
                  <a:gd name="T50" fmla="*/ 196935706 w 171"/>
                  <a:gd name="T51" fmla="*/ 618944006 h 171"/>
                  <a:gd name="T52" fmla="*/ 281338867 w 171"/>
                  <a:gd name="T53" fmla="*/ 886214430 h 171"/>
                  <a:gd name="T54" fmla="*/ 28133137 w 171"/>
                  <a:gd name="T55" fmla="*/ 914347566 h 171"/>
                  <a:gd name="T56" fmla="*/ 56266273 w 171"/>
                  <a:gd name="T57" fmla="*/ 956549146 h 171"/>
                  <a:gd name="T58" fmla="*/ 225068843 w 171"/>
                  <a:gd name="T59" fmla="*/ 1181617989 h 171"/>
                  <a:gd name="T60" fmla="*/ 0 w 171"/>
                  <a:gd name="T61" fmla="*/ 1280085842 h 171"/>
                  <a:gd name="T62" fmla="*/ 42201580 w 171"/>
                  <a:gd name="T63" fmla="*/ 1322287423 h 171"/>
                  <a:gd name="T64" fmla="*/ 267270423 w 171"/>
                  <a:gd name="T65" fmla="*/ 1491089992 h 171"/>
                  <a:gd name="T66" fmla="*/ 84403160 w 171"/>
                  <a:gd name="T67" fmla="*/ 1631759426 h 171"/>
                  <a:gd name="T68" fmla="*/ 140669433 w 171"/>
                  <a:gd name="T69" fmla="*/ 1673961006 h 171"/>
                  <a:gd name="T70" fmla="*/ 407939856 w 171"/>
                  <a:gd name="T71" fmla="*/ 1758360415 h 171"/>
                  <a:gd name="T72" fmla="*/ 267270423 w 171"/>
                  <a:gd name="T73" fmla="*/ 1955296122 h 171"/>
                  <a:gd name="T74" fmla="*/ 337605140 w 171"/>
                  <a:gd name="T75" fmla="*/ 1983429258 h 171"/>
                  <a:gd name="T76" fmla="*/ 618944006 w 171"/>
                  <a:gd name="T77" fmla="*/ 1983429258 h 171"/>
                  <a:gd name="T78" fmla="*/ 548609290 w 171"/>
                  <a:gd name="T79" fmla="*/ 2147483647 h 171"/>
                  <a:gd name="T80" fmla="*/ 618944006 w 171"/>
                  <a:gd name="T81" fmla="*/ 2147483647 h 171"/>
                  <a:gd name="T82" fmla="*/ 886214430 w 171"/>
                  <a:gd name="T83" fmla="*/ 2124098692 h 171"/>
                  <a:gd name="T84" fmla="*/ 886214430 w 171"/>
                  <a:gd name="T85" fmla="*/ 2147483647 h 171"/>
                  <a:gd name="T86" fmla="*/ 956549146 w 171"/>
                  <a:gd name="T87" fmla="*/ 2147483647 h 171"/>
                  <a:gd name="T88" fmla="*/ 1195686433 w 171"/>
                  <a:gd name="T89" fmla="*/ 2147483647 h 171"/>
                  <a:gd name="T90" fmla="*/ 1280085842 w 171"/>
                  <a:gd name="T91" fmla="*/ 2147483647 h 171"/>
                  <a:gd name="T92" fmla="*/ 1322287423 w 171"/>
                  <a:gd name="T93" fmla="*/ 2147483647 h 171"/>
                  <a:gd name="T94" fmla="*/ 1350420559 w 171"/>
                  <a:gd name="T95" fmla="*/ 2147483647 h 171"/>
                  <a:gd name="T96" fmla="*/ 1603626289 w 171"/>
                  <a:gd name="T97" fmla="*/ 2147483647 h 171"/>
                  <a:gd name="T98" fmla="*/ 1673961006 w 171"/>
                  <a:gd name="T99" fmla="*/ 2147483647 h 171"/>
                  <a:gd name="T100" fmla="*/ 1645824119 w 171"/>
                  <a:gd name="T101" fmla="*/ 2067832419 h 171"/>
                  <a:gd name="T102" fmla="*/ 1927162985 w 171"/>
                  <a:gd name="T103" fmla="*/ 2110033999 h 171"/>
                  <a:gd name="T104" fmla="*/ 1997497702 w 171"/>
                  <a:gd name="T105" fmla="*/ 2095965555 h 171"/>
                  <a:gd name="T106" fmla="*/ 1899029849 w 171"/>
                  <a:gd name="T107" fmla="*/ 1884961405 h 171"/>
                  <a:gd name="T108" fmla="*/ 2147483647 w 171"/>
                  <a:gd name="T109" fmla="*/ 1842763576 h 171"/>
                  <a:gd name="T110" fmla="*/ 2147483647 w 171"/>
                  <a:gd name="T111" fmla="*/ 1814626689 h 171"/>
                  <a:gd name="T112" fmla="*/ 2067832419 w 171"/>
                  <a:gd name="T113" fmla="*/ 1645824119 h 171"/>
                  <a:gd name="T114" fmla="*/ 2147483647 w 171"/>
                  <a:gd name="T115" fmla="*/ 1519223129 h 171"/>
                  <a:gd name="T116" fmla="*/ 2147483647 w 171"/>
                  <a:gd name="T117" fmla="*/ 1477021549 h 171"/>
                  <a:gd name="T118" fmla="*/ 2147483647 w 171"/>
                  <a:gd name="T119" fmla="*/ 1350420559 h 171"/>
                  <a:gd name="T120" fmla="*/ 2147483647 w 171"/>
                  <a:gd name="T121" fmla="*/ 1153484853 h 171"/>
                  <a:gd name="T122" fmla="*/ 984682283 w 171"/>
                  <a:gd name="T123" fmla="*/ 1195686433 h 171"/>
                  <a:gd name="T124" fmla="*/ 1420755276 w 171"/>
                  <a:gd name="T125" fmla="*/ 1195686433 h 17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71"/>
                  <a:gd name="T190" fmla="*/ 0 h 171"/>
                  <a:gd name="T191" fmla="*/ 171 w 171"/>
                  <a:gd name="T192" fmla="*/ 171 h 17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solidFill>
                <a:srgbClr val="FFD86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solidFill>
                    <a:srgbClr val="F0B728"/>
                  </a:solidFill>
                </a:endParaRPr>
              </a:p>
            </p:txBody>
          </p:sp>
          <p:sp>
            <p:nvSpPr>
              <p:cNvPr id="20" name="Freeform 20"/>
              <p:cNvSpPr>
                <a:spLocks noEditPoints="1" noChangeArrowheads="1"/>
              </p:cNvSpPr>
              <p:nvPr/>
            </p:nvSpPr>
            <p:spPr bwMode="auto">
              <a:xfrm>
                <a:off x="1439863" y="0"/>
                <a:ext cx="454025" cy="454025"/>
              </a:xfrm>
              <a:custGeom>
                <a:avLst/>
                <a:gdLst>
                  <a:gd name="T0" fmla="*/ 1703625625 w 121"/>
                  <a:gd name="T1" fmla="*/ 788453811 h 121"/>
                  <a:gd name="T2" fmla="*/ 1675464818 w 121"/>
                  <a:gd name="T3" fmla="*/ 760296757 h 121"/>
                  <a:gd name="T4" fmla="*/ 1520589761 w 121"/>
                  <a:gd name="T5" fmla="*/ 647661034 h 121"/>
                  <a:gd name="T6" fmla="*/ 1647307764 w 121"/>
                  <a:gd name="T7" fmla="*/ 535021559 h 121"/>
                  <a:gd name="T8" fmla="*/ 1619146957 w 121"/>
                  <a:gd name="T9" fmla="*/ 520943032 h 121"/>
                  <a:gd name="T10" fmla="*/ 1422036318 w 121"/>
                  <a:gd name="T11" fmla="*/ 450546643 h 121"/>
                  <a:gd name="T12" fmla="*/ 1520589761 w 121"/>
                  <a:gd name="T13" fmla="*/ 323828641 h 121"/>
                  <a:gd name="T14" fmla="*/ 1478354180 w 121"/>
                  <a:gd name="T15" fmla="*/ 295671586 h 121"/>
                  <a:gd name="T16" fmla="*/ 1267161261 w 121"/>
                  <a:gd name="T17" fmla="*/ 295671586 h 121"/>
                  <a:gd name="T18" fmla="*/ 1323479123 w 121"/>
                  <a:gd name="T19" fmla="*/ 154875057 h 121"/>
                  <a:gd name="T20" fmla="*/ 1267161261 w 121"/>
                  <a:gd name="T21" fmla="*/ 140796530 h 121"/>
                  <a:gd name="T22" fmla="*/ 1084125398 w 121"/>
                  <a:gd name="T23" fmla="*/ 197114391 h 121"/>
                  <a:gd name="T24" fmla="*/ 1084125398 w 121"/>
                  <a:gd name="T25" fmla="*/ 42239334 h 121"/>
                  <a:gd name="T26" fmla="*/ 1027807536 w 121"/>
                  <a:gd name="T27" fmla="*/ 42239334 h 121"/>
                  <a:gd name="T28" fmla="*/ 858853952 w 121"/>
                  <a:gd name="T29" fmla="*/ 154875057 h 121"/>
                  <a:gd name="T30" fmla="*/ 788453811 w 121"/>
                  <a:gd name="T31" fmla="*/ 0 h 121"/>
                  <a:gd name="T32" fmla="*/ 774375284 w 121"/>
                  <a:gd name="T33" fmla="*/ 28160807 h 121"/>
                  <a:gd name="T34" fmla="*/ 647661034 w 121"/>
                  <a:gd name="T35" fmla="*/ 183035864 h 121"/>
                  <a:gd name="T36" fmla="*/ 535021559 w 121"/>
                  <a:gd name="T37" fmla="*/ 56317861 h 121"/>
                  <a:gd name="T38" fmla="*/ 520943032 w 121"/>
                  <a:gd name="T39" fmla="*/ 98557195 h 121"/>
                  <a:gd name="T40" fmla="*/ 450546643 w 121"/>
                  <a:gd name="T41" fmla="*/ 281589307 h 121"/>
                  <a:gd name="T42" fmla="*/ 309750114 w 121"/>
                  <a:gd name="T43" fmla="*/ 197114391 h 121"/>
                  <a:gd name="T44" fmla="*/ 295671586 w 121"/>
                  <a:gd name="T45" fmla="*/ 239353725 h 121"/>
                  <a:gd name="T46" fmla="*/ 295671586 w 121"/>
                  <a:gd name="T47" fmla="*/ 436464364 h 121"/>
                  <a:gd name="T48" fmla="*/ 126714250 w 121"/>
                  <a:gd name="T49" fmla="*/ 394228782 h 121"/>
                  <a:gd name="T50" fmla="*/ 140796530 w 121"/>
                  <a:gd name="T51" fmla="*/ 436464364 h 121"/>
                  <a:gd name="T52" fmla="*/ 197114391 w 121"/>
                  <a:gd name="T53" fmla="*/ 633578755 h 121"/>
                  <a:gd name="T54" fmla="*/ 28160807 w 121"/>
                  <a:gd name="T55" fmla="*/ 647661034 h 121"/>
                  <a:gd name="T56" fmla="*/ 42239334 w 121"/>
                  <a:gd name="T57" fmla="*/ 675818089 h 121"/>
                  <a:gd name="T58" fmla="*/ 154875057 w 121"/>
                  <a:gd name="T59" fmla="*/ 844771673 h 121"/>
                  <a:gd name="T60" fmla="*/ 0 w 121"/>
                  <a:gd name="T61" fmla="*/ 915171814 h 121"/>
                  <a:gd name="T62" fmla="*/ 28160807 w 121"/>
                  <a:gd name="T63" fmla="*/ 943328868 h 121"/>
                  <a:gd name="T64" fmla="*/ 197114391 w 121"/>
                  <a:gd name="T65" fmla="*/ 1055964591 h 121"/>
                  <a:gd name="T66" fmla="*/ 56317861 w 121"/>
                  <a:gd name="T67" fmla="*/ 1168604066 h 121"/>
                  <a:gd name="T68" fmla="*/ 98557195 w 121"/>
                  <a:gd name="T69" fmla="*/ 1182682593 h 121"/>
                  <a:gd name="T70" fmla="*/ 281589307 w 121"/>
                  <a:gd name="T71" fmla="*/ 1253078982 h 121"/>
                  <a:gd name="T72" fmla="*/ 197114391 w 121"/>
                  <a:gd name="T73" fmla="*/ 1379796984 h 121"/>
                  <a:gd name="T74" fmla="*/ 239353725 w 121"/>
                  <a:gd name="T75" fmla="*/ 1407954039 h 121"/>
                  <a:gd name="T76" fmla="*/ 436464364 w 121"/>
                  <a:gd name="T77" fmla="*/ 1407954039 h 121"/>
                  <a:gd name="T78" fmla="*/ 394228782 w 121"/>
                  <a:gd name="T79" fmla="*/ 1548750568 h 121"/>
                  <a:gd name="T80" fmla="*/ 436464364 w 121"/>
                  <a:gd name="T81" fmla="*/ 1576911375 h 121"/>
                  <a:gd name="T82" fmla="*/ 633578755 w 121"/>
                  <a:gd name="T83" fmla="*/ 1506511234 h 121"/>
                  <a:gd name="T84" fmla="*/ 633578755 w 121"/>
                  <a:gd name="T85" fmla="*/ 1661386291 h 121"/>
                  <a:gd name="T86" fmla="*/ 689896616 w 121"/>
                  <a:gd name="T87" fmla="*/ 1661386291 h 121"/>
                  <a:gd name="T88" fmla="*/ 844771673 w 121"/>
                  <a:gd name="T89" fmla="*/ 1548750568 h 121"/>
                  <a:gd name="T90" fmla="*/ 915171814 w 121"/>
                  <a:gd name="T91" fmla="*/ 1703625625 h 121"/>
                  <a:gd name="T92" fmla="*/ 943328868 w 121"/>
                  <a:gd name="T93" fmla="*/ 1675464818 h 121"/>
                  <a:gd name="T94" fmla="*/ 957411148 w 121"/>
                  <a:gd name="T95" fmla="*/ 1534672041 h 121"/>
                  <a:gd name="T96" fmla="*/ 1140443259 w 121"/>
                  <a:gd name="T97" fmla="*/ 1633229236 h 121"/>
                  <a:gd name="T98" fmla="*/ 1196761120 w 121"/>
                  <a:gd name="T99" fmla="*/ 1619146957 h 121"/>
                  <a:gd name="T100" fmla="*/ 1168604066 w 121"/>
                  <a:gd name="T101" fmla="*/ 1464271900 h 121"/>
                  <a:gd name="T102" fmla="*/ 1365714705 w 121"/>
                  <a:gd name="T103" fmla="*/ 1506511234 h 121"/>
                  <a:gd name="T104" fmla="*/ 1422036318 w 121"/>
                  <a:gd name="T105" fmla="*/ 1492432707 h 121"/>
                  <a:gd name="T106" fmla="*/ 1351636177 w 121"/>
                  <a:gd name="T107" fmla="*/ 1337557650 h 121"/>
                  <a:gd name="T108" fmla="*/ 1548750568 w 121"/>
                  <a:gd name="T109" fmla="*/ 1309396843 h 121"/>
                  <a:gd name="T110" fmla="*/ 1590989902 w 121"/>
                  <a:gd name="T111" fmla="*/ 1295318316 h 121"/>
                  <a:gd name="T112" fmla="*/ 1478354180 w 121"/>
                  <a:gd name="T113" fmla="*/ 1168604066 h 121"/>
                  <a:gd name="T114" fmla="*/ 1647307764 w 121"/>
                  <a:gd name="T115" fmla="*/ 1084125398 h 121"/>
                  <a:gd name="T116" fmla="*/ 1689547098 w 121"/>
                  <a:gd name="T117" fmla="*/ 1055964591 h 121"/>
                  <a:gd name="T118" fmla="*/ 1534672041 w 121"/>
                  <a:gd name="T119" fmla="*/ 957411148 h 121"/>
                  <a:gd name="T120" fmla="*/ 1689547098 w 121"/>
                  <a:gd name="T121" fmla="*/ 816614618 h 121"/>
                  <a:gd name="T122" fmla="*/ 703978895 w 121"/>
                  <a:gd name="T123" fmla="*/ 858853952 h 121"/>
                  <a:gd name="T124" fmla="*/ 1013729009 w 121"/>
                  <a:gd name="T125" fmla="*/ 858853952 h 12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21"/>
                  <a:gd name="T190" fmla="*/ 0 h 121"/>
                  <a:gd name="T191" fmla="*/ 121 w 121"/>
                  <a:gd name="T192" fmla="*/ 121 h 12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solidFill>
                <a:srgbClr val="FFD86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solidFill>
                    <a:srgbClr val="F0B728"/>
                  </a:solidFill>
                </a:endParaRPr>
              </a:p>
            </p:txBody>
          </p:sp>
          <p:sp>
            <p:nvSpPr>
              <p:cNvPr id="21" name="Oval 21"/>
              <p:cNvSpPr>
                <a:spLocks noChangeArrowheads="1"/>
              </p:cNvSpPr>
              <p:nvPr/>
            </p:nvSpPr>
            <p:spPr bwMode="auto">
              <a:xfrm>
                <a:off x="1717675" y="811213"/>
                <a:ext cx="171450" cy="171450"/>
              </a:xfrm>
              <a:prstGeom prst="ellipse">
                <a:avLst/>
              </a:prstGeom>
              <a:solidFill>
                <a:srgbClr val="FFD860"/>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200">
                  <a:solidFill>
                    <a:srgbClr val="F0B728"/>
                  </a:solidFill>
                  <a:latin typeface="Segoe UI" pitchFamily="34" charset="0"/>
                  <a:sym typeface="Segoe UI" pitchFamily="34" charset="0"/>
                </a:endParaRPr>
              </a:p>
            </p:txBody>
          </p:sp>
          <p:sp>
            <p:nvSpPr>
              <p:cNvPr id="22" name="Oval 22"/>
              <p:cNvSpPr>
                <a:spLocks noChangeArrowheads="1"/>
              </p:cNvSpPr>
              <p:nvPr/>
            </p:nvSpPr>
            <p:spPr bwMode="auto">
              <a:xfrm>
                <a:off x="996950" y="1141413"/>
                <a:ext cx="115888" cy="119063"/>
              </a:xfrm>
              <a:prstGeom prst="ellipse">
                <a:avLst/>
              </a:prstGeom>
              <a:solidFill>
                <a:srgbClr val="FFD860"/>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200">
                  <a:solidFill>
                    <a:srgbClr val="F0B728"/>
                  </a:solidFill>
                  <a:latin typeface="Segoe UI" pitchFamily="34" charset="0"/>
                  <a:sym typeface="Segoe UI" pitchFamily="34" charset="0"/>
                </a:endParaRPr>
              </a:p>
            </p:txBody>
          </p:sp>
          <p:sp>
            <p:nvSpPr>
              <p:cNvPr id="23" name="Freeform 23"/>
              <p:cNvSpPr>
                <a:spLocks noEditPoints="1" noChangeArrowheads="1"/>
              </p:cNvSpPr>
              <p:nvPr/>
            </p:nvSpPr>
            <p:spPr bwMode="auto">
              <a:xfrm>
                <a:off x="0" y="788988"/>
                <a:ext cx="2692401" cy="2659063"/>
              </a:xfrm>
              <a:custGeom>
                <a:avLst/>
                <a:gdLst>
                  <a:gd name="T0" fmla="*/ 2147483647 w 718"/>
                  <a:gd name="T1" fmla="*/ 281316864 h 709"/>
                  <a:gd name="T2" fmla="*/ 2147483647 w 718"/>
                  <a:gd name="T3" fmla="*/ 815818531 h 709"/>
                  <a:gd name="T4" fmla="*/ 2147483647 w 718"/>
                  <a:gd name="T5" fmla="*/ 1308120230 h 709"/>
                  <a:gd name="T6" fmla="*/ 2147483647 w 718"/>
                  <a:gd name="T7" fmla="*/ 1701961589 h 709"/>
                  <a:gd name="T8" fmla="*/ 2147483647 w 718"/>
                  <a:gd name="T9" fmla="*/ 1983278453 h 709"/>
                  <a:gd name="T10" fmla="*/ 2147483647 w 718"/>
                  <a:gd name="T11" fmla="*/ 2095806699 h 709"/>
                  <a:gd name="T12" fmla="*/ 2147483647 w 718"/>
                  <a:gd name="T13" fmla="*/ 2067674637 h 709"/>
                  <a:gd name="T14" fmla="*/ 2147483647 w 718"/>
                  <a:gd name="T15" fmla="*/ 1884818113 h 709"/>
                  <a:gd name="T16" fmla="*/ 2147483647 w 718"/>
                  <a:gd name="T17" fmla="*/ 1547240877 h 709"/>
                  <a:gd name="T18" fmla="*/ 2147483647 w 718"/>
                  <a:gd name="T19" fmla="*/ 1097131644 h 709"/>
                  <a:gd name="T20" fmla="*/ 2147483647 w 718"/>
                  <a:gd name="T21" fmla="*/ 590765789 h 709"/>
                  <a:gd name="T22" fmla="*/ 2147483647 w 718"/>
                  <a:gd name="T23" fmla="*/ 56264123 h 709"/>
                  <a:gd name="T24" fmla="*/ 956181091 w 718"/>
                  <a:gd name="T25" fmla="*/ 2147483647 h 709"/>
                  <a:gd name="T26" fmla="*/ 2147483647 w 718"/>
                  <a:gd name="T27" fmla="*/ 2147483647 h 709"/>
                  <a:gd name="T28" fmla="*/ 2147483647 w 718"/>
                  <a:gd name="T29" fmla="*/ 2147483647 h 709"/>
                  <a:gd name="T30" fmla="*/ 2147483647 w 718"/>
                  <a:gd name="T31" fmla="*/ 2147483647 h 709"/>
                  <a:gd name="T32" fmla="*/ 2147483647 w 718"/>
                  <a:gd name="T33" fmla="*/ 2147483647 h 709"/>
                  <a:gd name="T34" fmla="*/ 2147483647 w 718"/>
                  <a:gd name="T35" fmla="*/ 2147483647 h 709"/>
                  <a:gd name="T36" fmla="*/ 2147483647 w 718"/>
                  <a:gd name="T37" fmla="*/ 2147483647 h 709"/>
                  <a:gd name="T38" fmla="*/ 2147483647 w 718"/>
                  <a:gd name="T39" fmla="*/ 2147483647 h 709"/>
                  <a:gd name="T40" fmla="*/ 2147483647 w 718"/>
                  <a:gd name="T41" fmla="*/ 1983278453 h 709"/>
                  <a:gd name="T42" fmla="*/ 2147483647 w 718"/>
                  <a:gd name="T43" fmla="*/ 1631633311 h 709"/>
                  <a:gd name="T44" fmla="*/ 2147483647 w 718"/>
                  <a:gd name="T45" fmla="*/ 1251856107 h 709"/>
                  <a:gd name="T46" fmla="*/ 2147483647 w 718"/>
                  <a:gd name="T47" fmla="*/ 900210964 h 709"/>
                  <a:gd name="T48" fmla="*/ 2147483647 w 718"/>
                  <a:gd name="T49" fmla="*/ 604829945 h 709"/>
                  <a:gd name="T50" fmla="*/ 2147483647 w 718"/>
                  <a:gd name="T51" fmla="*/ 407909265 h 709"/>
                  <a:gd name="T52" fmla="*/ 2147483647 w 718"/>
                  <a:gd name="T53" fmla="*/ 323513081 h 709"/>
                  <a:gd name="T54" fmla="*/ 2147483647 w 718"/>
                  <a:gd name="T55" fmla="*/ 393841359 h 709"/>
                  <a:gd name="T56" fmla="*/ 2147483647 w 718"/>
                  <a:gd name="T57" fmla="*/ 534501667 h 709"/>
                  <a:gd name="T58" fmla="*/ 2147483647 w 718"/>
                  <a:gd name="T59" fmla="*/ 773618563 h 709"/>
                  <a:gd name="T60" fmla="*/ 2147483647 w 718"/>
                  <a:gd name="T61" fmla="*/ 1097131644 h 709"/>
                  <a:gd name="T62" fmla="*/ 2147483647 w 718"/>
                  <a:gd name="T63" fmla="*/ 1462844692 h 709"/>
                  <a:gd name="T64" fmla="*/ 2147483647 w 718"/>
                  <a:gd name="T65" fmla="*/ 1842621896 h 709"/>
                  <a:gd name="T66" fmla="*/ 2147483647 w 718"/>
                  <a:gd name="T67" fmla="*/ 2147483647 h 709"/>
                  <a:gd name="T68" fmla="*/ 2147483647 w 718"/>
                  <a:gd name="T69" fmla="*/ 2147483647 h 709"/>
                  <a:gd name="T70" fmla="*/ 2147483647 w 718"/>
                  <a:gd name="T71" fmla="*/ 2147483647 h 709"/>
                  <a:gd name="T72" fmla="*/ 2147483647 w 718"/>
                  <a:gd name="T73" fmla="*/ 2147483647 h 709"/>
                  <a:gd name="T74" fmla="*/ 2147483647 w 718"/>
                  <a:gd name="T75" fmla="*/ 2147483647 h 709"/>
                  <a:gd name="T76" fmla="*/ 2147483647 w 718"/>
                  <a:gd name="T77" fmla="*/ 2147483647 h 709"/>
                  <a:gd name="T78" fmla="*/ 2147483647 w 718"/>
                  <a:gd name="T79" fmla="*/ 2147483647 h 709"/>
                  <a:gd name="T80" fmla="*/ 2147483647 w 718"/>
                  <a:gd name="T81" fmla="*/ 2147483647 h 709"/>
                  <a:gd name="T82" fmla="*/ 2147483647 w 718"/>
                  <a:gd name="T83" fmla="*/ 2147483647 h 709"/>
                  <a:gd name="T84" fmla="*/ 2147483647 w 718"/>
                  <a:gd name="T85" fmla="*/ 2147483647 h 709"/>
                  <a:gd name="T86" fmla="*/ 2147483647 w 718"/>
                  <a:gd name="T87" fmla="*/ 2147483647 h 709"/>
                  <a:gd name="T88" fmla="*/ 2147483647 w 718"/>
                  <a:gd name="T89" fmla="*/ 2147483647 h 709"/>
                  <a:gd name="T90" fmla="*/ 2147483647 w 718"/>
                  <a:gd name="T91" fmla="*/ 2147483647 h 709"/>
                  <a:gd name="T92" fmla="*/ 2147483647 w 718"/>
                  <a:gd name="T93" fmla="*/ 2147483647 h 709"/>
                  <a:gd name="T94" fmla="*/ 2147483647 w 718"/>
                  <a:gd name="T95" fmla="*/ 2147483647 h 709"/>
                  <a:gd name="T96" fmla="*/ 2147483647 w 718"/>
                  <a:gd name="T97" fmla="*/ 2011410514 h 709"/>
                  <a:gd name="T98" fmla="*/ 2147483647 w 718"/>
                  <a:gd name="T99" fmla="*/ 1941082236 h 709"/>
                  <a:gd name="T100" fmla="*/ 2147483647 w 718"/>
                  <a:gd name="T101" fmla="*/ 1955146392 h 709"/>
                  <a:gd name="T102" fmla="*/ 2147483647 w 718"/>
                  <a:gd name="T103" fmla="*/ 2053606731 h 709"/>
                  <a:gd name="T104" fmla="*/ 2147483647 w 718"/>
                  <a:gd name="T105" fmla="*/ 2147483647 h 709"/>
                  <a:gd name="T106" fmla="*/ 2147483647 w 718"/>
                  <a:gd name="T107" fmla="*/ 2147483647 h 709"/>
                  <a:gd name="T108" fmla="*/ 2147483647 w 718"/>
                  <a:gd name="T109" fmla="*/ 2147483647 h 70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18"/>
                  <a:gd name="T166" fmla="*/ 0 h 709"/>
                  <a:gd name="T167" fmla="*/ 718 w 718"/>
                  <a:gd name="T168" fmla="*/ 709 h 70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solidFill>
                <a:srgbClr val="FFD86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solidFill>
                    <a:srgbClr val="F0B728"/>
                  </a:solidFill>
                </a:endParaRPr>
              </a:p>
            </p:txBody>
          </p:sp>
          <p:sp>
            <p:nvSpPr>
              <p:cNvPr id="24" name="Oval 24"/>
              <p:cNvSpPr>
                <a:spLocks noChangeArrowheads="1"/>
              </p:cNvSpPr>
              <p:nvPr/>
            </p:nvSpPr>
            <p:spPr bwMode="auto">
              <a:xfrm>
                <a:off x="1439863" y="1477963"/>
                <a:ext cx="77788" cy="79375"/>
              </a:xfrm>
              <a:prstGeom prst="ellipse">
                <a:avLst/>
              </a:prstGeom>
              <a:solidFill>
                <a:srgbClr val="FFD860"/>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200">
                  <a:solidFill>
                    <a:srgbClr val="F0B728"/>
                  </a:solidFill>
                  <a:latin typeface="Segoe UI" pitchFamily="34" charset="0"/>
                  <a:sym typeface="Segoe UI" pitchFamily="34" charset="0"/>
                </a:endParaRPr>
              </a:p>
            </p:txBody>
          </p:sp>
          <p:sp>
            <p:nvSpPr>
              <p:cNvPr id="25" name="Freeform 25"/>
              <p:cNvSpPr>
                <a:spLocks noChangeArrowheads="1"/>
              </p:cNvSpPr>
              <p:nvPr/>
            </p:nvSpPr>
            <p:spPr bwMode="auto">
              <a:xfrm>
                <a:off x="1349375" y="431800"/>
                <a:ext cx="889000" cy="357188"/>
              </a:xfrm>
              <a:custGeom>
                <a:avLst/>
                <a:gdLst>
                  <a:gd name="T0" fmla="*/ 2147483647 w 237"/>
                  <a:gd name="T1" fmla="*/ 1342981762 h 95"/>
                  <a:gd name="T2" fmla="*/ 2147483647 w 237"/>
                  <a:gd name="T3" fmla="*/ 1328844636 h 95"/>
                  <a:gd name="T4" fmla="*/ 2147483647 w 237"/>
                  <a:gd name="T5" fmla="*/ 1159206656 h 95"/>
                  <a:gd name="T6" fmla="*/ 2147483647 w 237"/>
                  <a:gd name="T7" fmla="*/ 1116795280 h 95"/>
                  <a:gd name="T8" fmla="*/ 2147483647 w 237"/>
                  <a:gd name="T9" fmla="*/ 1088521030 h 95"/>
                  <a:gd name="T10" fmla="*/ 2147483647 w 237"/>
                  <a:gd name="T11" fmla="*/ 1060250540 h 95"/>
                  <a:gd name="T12" fmla="*/ 2147483647 w 237"/>
                  <a:gd name="T13" fmla="*/ 1102658155 h 95"/>
                  <a:gd name="T14" fmla="*/ 2147483647 w 237"/>
                  <a:gd name="T15" fmla="*/ 933020174 h 95"/>
                  <a:gd name="T16" fmla="*/ 2147483647 w 237"/>
                  <a:gd name="T17" fmla="*/ 692696568 h 95"/>
                  <a:gd name="T18" fmla="*/ 2147483647 w 237"/>
                  <a:gd name="T19" fmla="*/ 650285193 h 95"/>
                  <a:gd name="T20" fmla="*/ 2147483647 w 237"/>
                  <a:gd name="T21" fmla="*/ 622010943 h 95"/>
                  <a:gd name="T22" fmla="*/ 2147483647 w 237"/>
                  <a:gd name="T23" fmla="*/ 607877578 h 95"/>
                  <a:gd name="T24" fmla="*/ 2147483647 w 237"/>
                  <a:gd name="T25" fmla="*/ 749241309 h 95"/>
                  <a:gd name="T26" fmla="*/ 2147483647 w 237"/>
                  <a:gd name="T27" fmla="*/ 607877578 h 95"/>
                  <a:gd name="T28" fmla="*/ 2147483647 w 237"/>
                  <a:gd name="T29" fmla="*/ 339279722 h 95"/>
                  <a:gd name="T30" fmla="*/ 2147483647 w 237"/>
                  <a:gd name="T31" fmla="*/ 311005472 h 95"/>
                  <a:gd name="T32" fmla="*/ 2147483647 w 237"/>
                  <a:gd name="T33" fmla="*/ 254460731 h 95"/>
                  <a:gd name="T34" fmla="*/ 2147483647 w 237"/>
                  <a:gd name="T35" fmla="*/ 282731221 h 95"/>
                  <a:gd name="T36" fmla="*/ 2147483647 w 237"/>
                  <a:gd name="T37" fmla="*/ 480647212 h 95"/>
                  <a:gd name="T38" fmla="*/ 2147483647 w 237"/>
                  <a:gd name="T39" fmla="*/ 395824462 h 95"/>
                  <a:gd name="T40" fmla="*/ 2147483647 w 237"/>
                  <a:gd name="T41" fmla="*/ 113093241 h 95"/>
                  <a:gd name="T42" fmla="*/ 2147483647 w 237"/>
                  <a:gd name="T43" fmla="*/ 98956115 h 95"/>
                  <a:gd name="T44" fmla="*/ 2124631228 w 237"/>
                  <a:gd name="T45" fmla="*/ 42411375 h 95"/>
                  <a:gd name="T46" fmla="*/ 2054280194 w 237"/>
                  <a:gd name="T47" fmla="*/ 84818990 h 95"/>
                  <a:gd name="T48" fmla="*/ 1927648333 w 237"/>
                  <a:gd name="T49" fmla="*/ 339279722 h 95"/>
                  <a:gd name="T50" fmla="*/ 1716591481 w 237"/>
                  <a:gd name="T51" fmla="*/ 325142597 h 95"/>
                  <a:gd name="T52" fmla="*/ 1632166489 w 237"/>
                  <a:gd name="T53" fmla="*/ 56544740 h 95"/>
                  <a:gd name="T54" fmla="*/ 1575885662 w 237"/>
                  <a:gd name="T55" fmla="*/ 0 h 95"/>
                  <a:gd name="T56" fmla="*/ 1519604835 w 237"/>
                  <a:gd name="T57" fmla="*/ 56544740 h 95"/>
                  <a:gd name="T58" fmla="*/ 1519604835 w 237"/>
                  <a:gd name="T59" fmla="*/ 56544740 h 95"/>
                  <a:gd name="T60" fmla="*/ 1477394215 w 237"/>
                  <a:gd name="T61" fmla="*/ 339279722 h 95"/>
                  <a:gd name="T62" fmla="*/ 1280407570 w 237"/>
                  <a:gd name="T63" fmla="*/ 395824462 h 95"/>
                  <a:gd name="T64" fmla="*/ 1111561338 w 237"/>
                  <a:gd name="T65" fmla="*/ 155504616 h 95"/>
                  <a:gd name="T66" fmla="*/ 1041210304 w 237"/>
                  <a:gd name="T67" fmla="*/ 127230366 h 95"/>
                  <a:gd name="T68" fmla="*/ 998999684 w 237"/>
                  <a:gd name="T69" fmla="*/ 169637981 h 95"/>
                  <a:gd name="T70" fmla="*/ 1013069890 w 237"/>
                  <a:gd name="T71" fmla="*/ 197912231 h 95"/>
                  <a:gd name="T72" fmla="*/ 1055280511 w 237"/>
                  <a:gd name="T73" fmla="*/ 480647212 h 95"/>
                  <a:gd name="T74" fmla="*/ 886434278 w 237"/>
                  <a:gd name="T75" fmla="*/ 593740453 h 95"/>
                  <a:gd name="T76" fmla="*/ 647240764 w 237"/>
                  <a:gd name="T77" fmla="*/ 409961587 h 95"/>
                  <a:gd name="T78" fmla="*/ 576885979 w 237"/>
                  <a:gd name="T79" fmla="*/ 409961587 h 95"/>
                  <a:gd name="T80" fmla="*/ 548745565 w 237"/>
                  <a:gd name="T81" fmla="*/ 452372962 h 95"/>
                  <a:gd name="T82" fmla="*/ 562815772 w 237"/>
                  <a:gd name="T83" fmla="*/ 480647212 h 95"/>
                  <a:gd name="T84" fmla="*/ 689451384 w 237"/>
                  <a:gd name="T85" fmla="*/ 749241309 h 95"/>
                  <a:gd name="T86" fmla="*/ 562815772 w 237"/>
                  <a:gd name="T87" fmla="*/ 904745924 h 95"/>
                  <a:gd name="T88" fmla="*/ 295478093 w 237"/>
                  <a:gd name="T89" fmla="*/ 805789809 h 95"/>
                  <a:gd name="T90" fmla="*/ 211056852 w 237"/>
                  <a:gd name="T91" fmla="*/ 819926934 h 95"/>
                  <a:gd name="T92" fmla="*/ 196986646 w 237"/>
                  <a:gd name="T93" fmla="*/ 848197424 h 95"/>
                  <a:gd name="T94" fmla="*/ 225127059 w 237"/>
                  <a:gd name="T95" fmla="*/ 904745924 h 95"/>
                  <a:gd name="T96" fmla="*/ 436183911 w 237"/>
                  <a:gd name="T97" fmla="*/ 1102658155 h 95"/>
                  <a:gd name="T98" fmla="*/ 351758920 w 237"/>
                  <a:gd name="T99" fmla="*/ 1300570386 h 95"/>
                  <a:gd name="T100" fmla="*/ 70351034 w 237"/>
                  <a:gd name="T101" fmla="*/ 1286437021 h 95"/>
                  <a:gd name="T102" fmla="*/ 0 w 237"/>
                  <a:gd name="T103" fmla="*/ 1328844636 h 95"/>
                  <a:gd name="T104" fmla="*/ 0 w 237"/>
                  <a:gd name="T105" fmla="*/ 1342981762 h 95"/>
                  <a:gd name="T106" fmla="*/ 2147483647 w 237"/>
                  <a:gd name="T107" fmla="*/ 1342981762 h 9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7"/>
                  <a:gd name="T163" fmla="*/ 0 h 95"/>
                  <a:gd name="T164" fmla="*/ 237 w 237"/>
                  <a:gd name="T165" fmla="*/ 95 h 9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solidFill>
                <a:srgbClr val="FFD86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solidFill>
                    <a:srgbClr val="F0B728"/>
                  </a:solidFill>
                </a:endParaRPr>
              </a:p>
            </p:txBody>
          </p:sp>
        </p:grpSp>
      </p:grpSp>
      <p:grpSp>
        <p:nvGrpSpPr>
          <p:cNvPr id="26" name="Group 31"/>
          <p:cNvGrpSpPr>
            <a:grpSpLocks/>
          </p:cNvGrpSpPr>
          <p:nvPr/>
        </p:nvGrpSpPr>
        <p:grpSpPr bwMode="auto">
          <a:xfrm>
            <a:off x="4678966" y="1342420"/>
            <a:ext cx="1731573" cy="1251906"/>
            <a:chOff x="0" y="0"/>
            <a:chExt cx="2016777" cy="1303020"/>
          </a:xfrm>
        </p:grpSpPr>
        <p:sp>
          <p:nvSpPr>
            <p:cNvPr id="27" name="Rectangle 8"/>
            <p:cNvSpPr>
              <a:spLocks noChangeAspect="1"/>
            </p:cNvSpPr>
            <p:nvPr/>
          </p:nvSpPr>
          <p:spPr bwMode="auto">
            <a:xfrm>
              <a:off x="0" y="0"/>
              <a:ext cx="2016777" cy="1303020"/>
            </a:xfrm>
            <a:prstGeom prst="rect">
              <a:avLst/>
            </a:prstGeom>
            <a:solidFill>
              <a:srgbClr val="F0B728">
                <a:alpha val="50196"/>
              </a:srgbClr>
            </a:solidFill>
            <a:ln w="9525">
              <a:solidFill>
                <a:srgbClr val="F0B728">
                  <a:alpha val="50195"/>
                </a:srgbClr>
              </a:solidFill>
              <a:bevel/>
              <a:headEnd/>
              <a:tailEnd/>
            </a:ln>
          </p:spPr>
          <p:txBody>
            <a:bodyPr lIns="121893" tIns="60947" rIns="121893" bIns="60947" anchor="b"/>
            <a:lstStyle/>
            <a:p>
              <a:pPr>
                <a:lnSpc>
                  <a:spcPct val="90000"/>
                </a:lnSpc>
                <a:spcBef>
                  <a:spcPts val="625"/>
                </a:spcBef>
                <a:buClr>
                  <a:srgbClr val="FFFF99"/>
                </a:buClr>
                <a:buSzPct val="120000"/>
              </a:pPr>
              <a:r>
                <a:rPr lang="zh-CN" altLang="en-US" sz="1400" b="1" dirty="0">
                  <a:solidFill>
                    <a:srgbClr val="F0B728"/>
                  </a:solidFill>
                  <a:latin typeface="微软雅黑" pitchFamily="34" charset="-122"/>
                  <a:ea typeface="微软雅黑" pitchFamily="34" charset="-122"/>
                  <a:sym typeface="微软雅黑" pitchFamily="34" charset="-122"/>
                </a:rPr>
                <a:t>点击添加标题</a:t>
              </a:r>
              <a:endParaRPr lang="en-US" sz="1400" b="1" dirty="0">
                <a:solidFill>
                  <a:srgbClr val="F0B728"/>
                </a:solidFill>
                <a:latin typeface="微软雅黑" pitchFamily="34" charset="-122"/>
                <a:ea typeface="微软雅黑" pitchFamily="34" charset="-122"/>
                <a:sym typeface="微软雅黑" pitchFamily="34" charset="-122"/>
              </a:endParaRPr>
            </a:p>
          </p:txBody>
        </p:sp>
        <p:grpSp>
          <p:nvGrpSpPr>
            <p:cNvPr id="28" name="Group 33"/>
            <p:cNvGrpSpPr>
              <a:grpSpLocks/>
            </p:cNvGrpSpPr>
            <p:nvPr/>
          </p:nvGrpSpPr>
          <p:grpSpPr bwMode="auto">
            <a:xfrm>
              <a:off x="131781" y="57910"/>
              <a:ext cx="791883" cy="632445"/>
              <a:chOff x="0" y="-86712"/>
              <a:chExt cx="1954213" cy="1555751"/>
            </a:xfrm>
          </p:grpSpPr>
          <p:sp>
            <p:nvSpPr>
              <p:cNvPr id="29" name="Freeform 103"/>
              <p:cNvSpPr>
                <a:spLocks noChangeArrowheads="1"/>
              </p:cNvSpPr>
              <p:nvPr/>
            </p:nvSpPr>
            <p:spPr bwMode="auto">
              <a:xfrm>
                <a:off x="60325" y="1084262"/>
                <a:ext cx="804862" cy="125413"/>
              </a:xfrm>
              <a:custGeom>
                <a:avLst/>
                <a:gdLst>
                  <a:gd name="T0" fmla="*/ 1277717631 w 507"/>
                  <a:gd name="T1" fmla="*/ 0 h 79"/>
                  <a:gd name="T2" fmla="*/ 0 w 507"/>
                  <a:gd name="T3" fmla="*/ 153730938 h 79"/>
                  <a:gd name="T4" fmla="*/ 0 w 507"/>
                  <a:gd name="T5" fmla="*/ 199093931 h 79"/>
                  <a:gd name="T6" fmla="*/ 1277717631 w 507"/>
                  <a:gd name="T7" fmla="*/ 126008315 h 79"/>
                  <a:gd name="T8" fmla="*/ 1277717631 w 507"/>
                  <a:gd name="T9" fmla="*/ 0 h 79"/>
                  <a:gd name="T10" fmla="*/ 0 60000 65536"/>
                  <a:gd name="T11" fmla="*/ 0 60000 65536"/>
                  <a:gd name="T12" fmla="*/ 0 60000 65536"/>
                  <a:gd name="T13" fmla="*/ 0 60000 65536"/>
                  <a:gd name="T14" fmla="*/ 0 60000 65536"/>
                  <a:gd name="T15" fmla="*/ 0 w 507"/>
                  <a:gd name="T16" fmla="*/ 0 h 79"/>
                  <a:gd name="T17" fmla="*/ 507 w 507"/>
                  <a:gd name="T18" fmla="*/ 79 h 79"/>
                </a:gdLst>
                <a:ahLst/>
                <a:cxnLst>
                  <a:cxn ang="T10">
                    <a:pos x="T0" y="T1"/>
                  </a:cxn>
                  <a:cxn ang="T11">
                    <a:pos x="T2" y="T3"/>
                  </a:cxn>
                  <a:cxn ang="T12">
                    <a:pos x="T4" y="T5"/>
                  </a:cxn>
                  <a:cxn ang="T13">
                    <a:pos x="T6" y="T7"/>
                  </a:cxn>
                  <a:cxn ang="T14">
                    <a:pos x="T8" y="T9"/>
                  </a:cxn>
                </a:cxnLst>
                <a:rect l="T15" t="T16" r="T17" b="T18"/>
                <a:pathLst>
                  <a:path w="507" h="79">
                    <a:moveTo>
                      <a:pt x="507" y="0"/>
                    </a:moveTo>
                    <a:lnTo>
                      <a:pt x="0" y="61"/>
                    </a:lnTo>
                    <a:lnTo>
                      <a:pt x="0" y="79"/>
                    </a:lnTo>
                    <a:lnTo>
                      <a:pt x="507" y="50"/>
                    </a:lnTo>
                    <a:lnTo>
                      <a:pt x="507"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solidFill>
                    <a:srgbClr val="F0B728"/>
                  </a:solidFill>
                </a:endParaRPr>
              </a:p>
            </p:txBody>
          </p:sp>
          <p:sp>
            <p:nvSpPr>
              <p:cNvPr id="33" name="Freeform 104"/>
              <p:cNvSpPr>
                <a:spLocks noChangeArrowheads="1"/>
              </p:cNvSpPr>
              <p:nvPr/>
            </p:nvSpPr>
            <p:spPr bwMode="auto">
              <a:xfrm>
                <a:off x="60325" y="788987"/>
                <a:ext cx="804862" cy="204788"/>
              </a:xfrm>
              <a:custGeom>
                <a:avLst/>
                <a:gdLst>
                  <a:gd name="T0" fmla="*/ 1277717631 w 507"/>
                  <a:gd name="T1" fmla="*/ 0 h 129"/>
                  <a:gd name="T2" fmla="*/ 0 w 507"/>
                  <a:gd name="T3" fmla="*/ 279738820 h 129"/>
                  <a:gd name="T4" fmla="*/ 0 w 507"/>
                  <a:gd name="T5" fmla="*/ 325101744 h 129"/>
                  <a:gd name="T6" fmla="*/ 1277717631 w 507"/>
                  <a:gd name="T7" fmla="*/ 151209744 h 129"/>
                  <a:gd name="T8" fmla="*/ 1277717631 w 507"/>
                  <a:gd name="T9" fmla="*/ 0 h 129"/>
                  <a:gd name="T10" fmla="*/ 0 60000 65536"/>
                  <a:gd name="T11" fmla="*/ 0 60000 65536"/>
                  <a:gd name="T12" fmla="*/ 0 60000 65536"/>
                  <a:gd name="T13" fmla="*/ 0 60000 65536"/>
                  <a:gd name="T14" fmla="*/ 0 60000 65536"/>
                  <a:gd name="T15" fmla="*/ 0 w 507"/>
                  <a:gd name="T16" fmla="*/ 0 h 129"/>
                  <a:gd name="T17" fmla="*/ 507 w 507"/>
                  <a:gd name="T18" fmla="*/ 129 h 129"/>
                </a:gdLst>
                <a:ahLst/>
                <a:cxnLst>
                  <a:cxn ang="T10">
                    <a:pos x="T0" y="T1"/>
                  </a:cxn>
                  <a:cxn ang="T11">
                    <a:pos x="T2" y="T3"/>
                  </a:cxn>
                  <a:cxn ang="T12">
                    <a:pos x="T4" y="T5"/>
                  </a:cxn>
                  <a:cxn ang="T13">
                    <a:pos x="T6" y="T7"/>
                  </a:cxn>
                  <a:cxn ang="T14">
                    <a:pos x="T8" y="T9"/>
                  </a:cxn>
                </a:cxnLst>
                <a:rect l="T15" t="T16" r="T17" b="T18"/>
                <a:pathLst>
                  <a:path w="507" h="129">
                    <a:moveTo>
                      <a:pt x="507" y="0"/>
                    </a:moveTo>
                    <a:lnTo>
                      <a:pt x="0" y="111"/>
                    </a:lnTo>
                    <a:lnTo>
                      <a:pt x="0" y="129"/>
                    </a:lnTo>
                    <a:lnTo>
                      <a:pt x="507" y="60"/>
                    </a:lnTo>
                    <a:lnTo>
                      <a:pt x="507"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solidFill>
                    <a:srgbClr val="F0B728"/>
                  </a:solidFill>
                </a:endParaRPr>
              </a:p>
            </p:txBody>
          </p:sp>
          <p:sp>
            <p:nvSpPr>
              <p:cNvPr id="34" name="Freeform 105"/>
              <p:cNvSpPr>
                <a:spLocks noEditPoints="1" noChangeArrowheads="1"/>
              </p:cNvSpPr>
              <p:nvPr/>
            </p:nvSpPr>
            <p:spPr bwMode="auto">
              <a:xfrm>
                <a:off x="0" y="-29700"/>
                <a:ext cx="1343025" cy="1484312"/>
              </a:xfrm>
              <a:custGeom>
                <a:avLst/>
                <a:gdLst>
                  <a:gd name="T0" fmla="*/ 1476811563 w 846"/>
                  <a:gd name="T1" fmla="*/ 196572254 h 935"/>
                  <a:gd name="T2" fmla="*/ 1476811563 w 846"/>
                  <a:gd name="T3" fmla="*/ 279738232 h 935"/>
                  <a:gd name="T4" fmla="*/ 539313438 w 846"/>
                  <a:gd name="T5" fmla="*/ 904737192 h 935"/>
                  <a:gd name="T6" fmla="*/ 0 w 846"/>
                  <a:gd name="T7" fmla="*/ 1328123585 h 935"/>
                  <a:gd name="T8" fmla="*/ 75604688 w 846"/>
                  <a:gd name="T9" fmla="*/ 2147483647 h 935"/>
                  <a:gd name="T10" fmla="*/ 98286888 w 846"/>
                  <a:gd name="T11" fmla="*/ 1857356576 h 935"/>
                  <a:gd name="T12" fmla="*/ 294859075 w 846"/>
                  <a:gd name="T13" fmla="*/ 2147483647 h 935"/>
                  <a:gd name="T14" fmla="*/ 317539688 w 846"/>
                  <a:gd name="T15" fmla="*/ 1844754996 h 935"/>
                  <a:gd name="T16" fmla="*/ 509071563 w 846"/>
                  <a:gd name="T17" fmla="*/ 2147483647 h 935"/>
                  <a:gd name="T18" fmla="*/ 531753763 w 846"/>
                  <a:gd name="T19" fmla="*/ 1832155005 h 935"/>
                  <a:gd name="T20" fmla="*/ 723285638 w 846"/>
                  <a:gd name="T21" fmla="*/ 2147483647 h 935"/>
                  <a:gd name="T22" fmla="*/ 745966250 w 846"/>
                  <a:gd name="T23" fmla="*/ 1827114690 h 935"/>
                  <a:gd name="T24" fmla="*/ 942538438 w 846"/>
                  <a:gd name="T25" fmla="*/ 2147483647 h 935"/>
                  <a:gd name="T26" fmla="*/ 965220638 w 846"/>
                  <a:gd name="T27" fmla="*/ 1811993748 h 935"/>
                  <a:gd name="T28" fmla="*/ 1156752513 w 846"/>
                  <a:gd name="T29" fmla="*/ 2147483647 h 935"/>
                  <a:gd name="T30" fmla="*/ 1179433125 w 846"/>
                  <a:gd name="T31" fmla="*/ 1801913119 h 935"/>
                  <a:gd name="T32" fmla="*/ 1378526263 w 846"/>
                  <a:gd name="T33" fmla="*/ 2147483647 h 935"/>
                  <a:gd name="T34" fmla="*/ 1401206875 w 846"/>
                  <a:gd name="T35" fmla="*/ 1794351854 h 935"/>
                  <a:gd name="T36" fmla="*/ 2132052188 w 846"/>
                  <a:gd name="T37" fmla="*/ 2147483647 h 935"/>
                  <a:gd name="T38" fmla="*/ 2011084688 w 846"/>
                  <a:gd name="T39" fmla="*/ 0 h 935"/>
                  <a:gd name="T40" fmla="*/ 574595625 w 846"/>
                  <a:gd name="T41" fmla="*/ 960180648 h 935"/>
                  <a:gd name="T42" fmla="*/ 1381045625 w 846"/>
                  <a:gd name="T43" fmla="*/ 977820954 h 935"/>
                  <a:gd name="T44" fmla="*/ 572076263 w 846"/>
                  <a:gd name="T45" fmla="*/ 1184473836 h 935"/>
                  <a:gd name="T46" fmla="*/ 1396166563 w 846"/>
                  <a:gd name="T47" fmla="*/ 1754029341 h 935"/>
                  <a:gd name="T48" fmla="*/ 73085325 w 846"/>
                  <a:gd name="T49" fmla="*/ 1827114690 h 935"/>
                  <a:gd name="T50" fmla="*/ 1396166563 w 846"/>
                  <a:gd name="T51" fmla="*/ 1577618344 h 935"/>
                  <a:gd name="T52" fmla="*/ 1396166563 w 846"/>
                  <a:gd name="T53" fmla="*/ 1305441377 h 935"/>
                  <a:gd name="T54" fmla="*/ 73085325 w 846"/>
                  <a:gd name="T55" fmla="*/ 1398687984 h 935"/>
                  <a:gd name="T56" fmla="*/ 1396166563 w 846"/>
                  <a:gd name="T57" fmla="*/ 1305441377 h 935"/>
                  <a:gd name="T58" fmla="*/ 1489413138 w 846"/>
                  <a:gd name="T59" fmla="*/ 2046367564 h 935"/>
                  <a:gd name="T60" fmla="*/ 1489413138 w 846"/>
                  <a:gd name="T61" fmla="*/ 2001004737 h 935"/>
                  <a:gd name="T62" fmla="*/ 1502013125 w 846"/>
                  <a:gd name="T63" fmla="*/ 698084310 h 935"/>
                  <a:gd name="T64" fmla="*/ 1948081575 w 846"/>
                  <a:gd name="T65" fmla="*/ 2001004737 h 935"/>
                  <a:gd name="T66" fmla="*/ 1532255000 w 846"/>
                  <a:gd name="T67" fmla="*/ 1494453953 h 935"/>
                  <a:gd name="T68" fmla="*/ 1948081575 w 846"/>
                  <a:gd name="T69" fmla="*/ 1403728298 h 935"/>
                  <a:gd name="T70" fmla="*/ 1532255000 w 846"/>
                  <a:gd name="T71" fmla="*/ 1053425667 h 935"/>
                  <a:gd name="T72" fmla="*/ 1948081575 w 846"/>
                  <a:gd name="T73" fmla="*/ 929938763 h 935"/>
                  <a:gd name="T74" fmla="*/ 1532255000 w 846"/>
                  <a:gd name="T75" fmla="*/ 642640854 h 935"/>
                  <a:gd name="T76" fmla="*/ 1948081575 w 846"/>
                  <a:gd name="T77" fmla="*/ 501512056 h 935"/>
                  <a:gd name="T78" fmla="*/ 1532255000 w 846"/>
                  <a:gd name="T79" fmla="*/ 292338223 h 935"/>
                  <a:gd name="T80" fmla="*/ 1993444388 w 846"/>
                  <a:gd name="T81" fmla="*/ 95765970 h 93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46"/>
                  <a:gd name="T124" fmla="*/ 0 h 935"/>
                  <a:gd name="T125" fmla="*/ 846 w 846"/>
                  <a:gd name="T126" fmla="*/ 935 h 93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46" h="935">
                    <a:moveTo>
                      <a:pt x="798" y="0"/>
                    </a:moveTo>
                    <a:lnTo>
                      <a:pt x="586" y="78"/>
                    </a:lnTo>
                    <a:lnTo>
                      <a:pt x="586" y="111"/>
                    </a:lnTo>
                    <a:lnTo>
                      <a:pt x="586" y="256"/>
                    </a:lnTo>
                    <a:lnTo>
                      <a:pt x="214" y="359"/>
                    </a:lnTo>
                    <a:lnTo>
                      <a:pt x="214" y="472"/>
                    </a:lnTo>
                    <a:lnTo>
                      <a:pt x="0" y="527"/>
                    </a:lnTo>
                    <a:lnTo>
                      <a:pt x="0" y="921"/>
                    </a:lnTo>
                    <a:lnTo>
                      <a:pt x="30" y="921"/>
                    </a:lnTo>
                    <a:lnTo>
                      <a:pt x="30" y="737"/>
                    </a:lnTo>
                    <a:lnTo>
                      <a:pt x="39" y="737"/>
                    </a:lnTo>
                    <a:lnTo>
                      <a:pt x="39" y="922"/>
                    </a:lnTo>
                    <a:lnTo>
                      <a:pt x="117" y="923"/>
                    </a:lnTo>
                    <a:lnTo>
                      <a:pt x="117" y="732"/>
                    </a:lnTo>
                    <a:lnTo>
                      <a:pt x="126" y="732"/>
                    </a:lnTo>
                    <a:lnTo>
                      <a:pt x="126" y="923"/>
                    </a:lnTo>
                    <a:lnTo>
                      <a:pt x="202" y="924"/>
                    </a:lnTo>
                    <a:lnTo>
                      <a:pt x="202" y="727"/>
                    </a:lnTo>
                    <a:lnTo>
                      <a:pt x="211" y="727"/>
                    </a:lnTo>
                    <a:lnTo>
                      <a:pt x="211" y="924"/>
                    </a:lnTo>
                    <a:lnTo>
                      <a:pt x="287" y="926"/>
                    </a:lnTo>
                    <a:lnTo>
                      <a:pt x="287" y="725"/>
                    </a:lnTo>
                    <a:lnTo>
                      <a:pt x="296" y="725"/>
                    </a:lnTo>
                    <a:lnTo>
                      <a:pt x="296" y="926"/>
                    </a:lnTo>
                    <a:lnTo>
                      <a:pt x="374" y="927"/>
                    </a:lnTo>
                    <a:lnTo>
                      <a:pt x="374" y="719"/>
                    </a:lnTo>
                    <a:lnTo>
                      <a:pt x="383" y="719"/>
                    </a:lnTo>
                    <a:lnTo>
                      <a:pt x="383" y="927"/>
                    </a:lnTo>
                    <a:lnTo>
                      <a:pt x="459" y="928"/>
                    </a:lnTo>
                    <a:lnTo>
                      <a:pt x="459" y="715"/>
                    </a:lnTo>
                    <a:lnTo>
                      <a:pt x="468" y="715"/>
                    </a:lnTo>
                    <a:lnTo>
                      <a:pt x="468" y="928"/>
                    </a:lnTo>
                    <a:lnTo>
                      <a:pt x="547" y="931"/>
                    </a:lnTo>
                    <a:lnTo>
                      <a:pt x="547" y="712"/>
                    </a:lnTo>
                    <a:lnTo>
                      <a:pt x="556" y="712"/>
                    </a:lnTo>
                    <a:lnTo>
                      <a:pt x="556" y="931"/>
                    </a:lnTo>
                    <a:lnTo>
                      <a:pt x="846" y="935"/>
                    </a:lnTo>
                    <a:lnTo>
                      <a:pt x="846" y="38"/>
                    </a:lnTo>
                    <a:lnTo>
                      <a:pt x="798" y="0"/>
                    </a:lnTo>
                    <a:close/>
                    <a:moveTo>
                      <a:pt x="227" y="381"/>
                    </a:moveTo>
                    <a:lnTo>
                      <a:pt x="228" y="381"/>
                    </a:lnTo>
                    <a:lnTo>
                      <a:pt x="232" y="464"/>
                    </a:lnTo>
                    <a:lnTo>
                      <a:pt x="548" y="388"/>
                    </a:lnTo>
                    <a:lnTo>
                      <a:pt x="549" y="393"/>
                    </a:lnTo>
                    <a:lnTo>
                      <a:pt x="227" y="470"/>
                    </a:lnTo>
                    <a:lnTo>
                      <a:pt x="227" y="381"/>
                    </a:lnTo>
                    <a:close/>
                    <a:moveTo>
                      <a:pt x="554" y="696"/>
                    </a:moveTo>
                    <a:lnTo>
                      <a:pt x="549" y="696"/>
                    </a:lnTo>
                    <a:lnTo>
                      <a:pt x="29" y="725"/>
                    </a:lnTo>
                    <a:lnTo>
                      <a:pt x="29" y="689"/>
                    </a:lnTo>
                    <a:lnTo>
                      <a:pt x="554" y="626"/>
                    </a:lnTo>
                    <a:lnTo>
                      <a:pt x="554" y="696"/>
                    </a:lnTo>
                    <a:close/>
                    <a:moveTo>
                      <a:pt x="554" y="518"/>
                    </a:moveTo>
                    <a:lnTo>
                      <a:pt x="29" y="590"/>
                    </a:lnTo>
                    <a:lnTo>
                      <a:pt x="29" y="555"/>
                    </a:lnTo>
                    <a:lnTo>
                      <a:pt x="554" y="441"/>
                    </a:lnTo>
                    <a:lnTo>
                      <a:pt x="554" y="518"/>
                    </a:lnTo>
                    <a:close/>
                    <a:moveTo>
                      <a:pt x="791" y="812"/>
                    </a:moveTo>
                    <a:lnTo>
                      <a:pt x="591" y="812"/>
                    </a:lnTo>
                    <a:lnTo>
                      <a:pt x="591" y="794"/>
                    </a:lnTo>
                    <a:lnTo>
                      <a:pt x="591" y="277"/>
                    </a:lnTo>
                    <a:lnTo>
                      <a:pt x="596" y="277"/>
                    </a:lnTo>
                    <a:lnTo>
                      <a:pt x="596" y="794"/>
                    </a:lnTo>
                    <a:lnTo>
                      <a:pt x="773" y="794"/>
                    </a:lnTo>
                    <a:lnTo>
                      <a:pt x="773" y="575"/>
                    </a:lnTo>
                    <a:lnTo>
                      <a:pt x="608" y="593"/>
                    </a:lnTo>
                    <a:lnTo>
                      <a:pt x="608" y="575"/>
                    </a:lnTo>
                    <a:lnTo>
                      <a:pt x="773" y="557"/>
                    </a:lnTo>
                    <a:lnTo>
                      <a:pt x="773" y="386"/>
                    </a:lnTo>
                    <a:lnTo>
                      <a:pt x="608" y="418"/>
                    </a:lnTo>
                    <a:lnTo>
                      <a:pt x="608" y="399"/>
                    </a:lnTo>
                    <a:lnTo>
                      <a:pt x="773" y="369"/>
                    </a:lnTo>
                    <a:lnTo>
                      <a:pt x="773" y="218"/>
                    </a:lnTo>
                    <a:lnTo>
                      <a:pt x="608" y="255"/>
                    </a:lnTo>
                    <a:lnTo>
                      <a:pt x="608" y="237"/>
                    </a:lnTo>
                    <a:lnTo>
                      <a:pt x="773" y="199"/>
                    </a:lnTo>
                    <a:lnTo>
                      <a:pt x="773" y="62"/>
                    </a:lnTo>
                    <a:lnTo>
                      <a:pt x="608" y="116"/>
                    </a:lnTo>
                    <a:lnTo>
                      <a:pt x="608" y="96"/>
                    </a:lnTo>
                    <a:lnTo>
                      <a:pt x="791" y="38"/>
                    </a:lnTo>
                    <a:lnTo>
                      <a:pt x="791" y="812"/>
                    </a:lnTo>
                    <a:close/>
                  </a:path>
                </a:pathLst>
              </a:custGeom>
              <a:solidFill>
                <a:srgbClr val="FFD86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solidFill>
                    <a:srgbClr val="F0B728"/>
                  </a:solidFill>
                </a:endParaRPr>
              </a:p>
            </p:txBody>
          </p:sp>
          <p:sp>
            <p:nvSpPr>
              <p:cNvPr id="35" name="Freeform 107"/>
              <p:cNvSpPr>
                <a:spLocks noEditPoints="1" noChangeArrowheads="1"/>
              </p:cNvSpPr>
              <p:nvPr/>
            </p:nvSpPr>
            <p:spPr bwMode="auto">
              <a:xfrm>
                <a:off x="3176" y="217543"/>
                <a:ext cx="906463" cy="592137"/>
              </a:xfrm>
              <a:custGeom>
                <a:avLst/>
                <a:gdLst>
                  <a:gd name="T0" fmla="*/ 551913121 w 571"/>
                  <a:gd name="T1" fmla="*/ 257056155 h 373"/>
                  <a:gd name="T2" fmla="*/ 551913121 w 571"/>
                  <a:gd name="T3" fmla="*/ 332660906 h 373"/>
                  <a:gd name="T4" fmla="*/ 181451150 w 571"/>
                  <a:gd name="T5" fmla="*/ 463709142 h 373"/>
                  <a:gd name="T6" fmla="*/ 181451150 w 571"/>
                  <a:gd name="T7" fmla="*/ 645160545 h 373"/>
                  <a:gd name="T8" fmla="*/ 0 w 571"/>
                  <a:gd name="T9" fmla="*/ 688004031 h 373"/>
                  <a:gd name="T10" fmla="*/ 0 w 571"/>
                  <a:gd name="T11" fmla="*/ 776208780 h 373"/>
                  <a:gd name="T12" fmla="*/ 80644956 w 571"/>
                  <a:gd name="T13" fmla="*/ 776208780 h 373"/>
                  <a:gd name="T14" fmla="*/ 80644956 w 571"/>
                  <a:gd name="T15" fmla="*/ 940019869 h 373"/>
                  <a:gd name="T16" fmla="*/ 501510023 w 571"/>
                  <a:gd name="T17" fmla="*/ 831652265 h 373"/>
                  <a:gd name="T18" fmla="*/ 501510023 w 571"/>
                  <a:gd name="T19" fmla="*/ 546875162 h 373"/>
                  <a:gd name="T20" fmla="*/ 1439007631 w 571"/>
                  <a:gd name="T21" fmla="*/ 284778690 h 373"/>
                  <a:gd name="T22" fmla="*/ 1439007631 w 571"/>
                  <a:gd name="T23" fmla="*/ 0 h 373"/>
                  <a:gd name="T24" fmla="*/ 551913121 w 571"/>
                  <a:gd name="T25" fmla="*/ 257056155 h 373"/>
                  <a:gd name="T26" fmla="*/ 451106926 w 571"/>
                  <a:gd name="T27" fmla="*/ 791329731 h 373"/>
                  <a:gd name="T28" fmla="*/ 231854247 w 571"/>
                  <a:gd name="T29" fmla="*/ 844253850 h 373"/>
                  <a:gd name="T30" fmla="*/ 231854247 w 571"/>
                  <a:gd name="T31" fmla="*/ 491431677 h 373"/>
                  <a:gd name="T32" fmla="*/ 451106926 w 571"/>
                  <a:gd name="T33" fmla="*/ 413305974 h 373"/>
                  <a:gd name="T34" fmla="*/ 451106926 w 571"/>
                  <a:gd name="T35" fmla="*/ 791329731 h 3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71"/>
                  <a:gd name="T55" fmla="*/ 0 h 373"/>
                  <a:gd name="T56" fmla="*/ 571 w 571"/>
                  <a:gd name="T57" fmla="*/ 373 h 37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71" h="373">
                    <a:moveTo>
                      <a:pt x="219" y="102"/>
                    </a:moveTo>
                    <a:lnTo>
                      <a:pt x="219" y="132"/>
                    </a:lnTo>
                    <a:lnTo>
                      <a:pt x="72" y="184"/>
                    </a:lnTo>
                    <a:lnTo>
                      <a:pt x="72" y="256"/>
                    </a:lnTo>
                    <a:lnTo>
                      <a:pt x="0" y="273"/>
                    </a:lnTo>
                    <a:lnTo>
                      <a:pt x="0" y="308"/>
                    </a:lnTo>
                    <a:lnTo>
                      <a:pt x="32" y="308"/>
                    </a:lnTo>
                    <a:lnTo>
                      <a:pt x="32" y="373"/>
                    </a:lnTo>
                    <a:lnTo>
                      <a:pt x="199" y="330"/>
                    </a:lnTo>
                    <a:lnTo>
                      <a:pt x="199" y="217"/>
                    </a:lnTo>
                    <a:lnTo>
                      <a:pt x="571" y="113"/>
                    </a:lnTo>
                    <a:lnTo>
                      <a:pt x="571" y="0"/>
                    </a:lnTo>
                    <a:lnTo>
                      <a:pt x="219" y="102"/>
                    </a:lnTo>
                    <a:close/>
                    <a:moveTo>
                      <a:pt x="179" y="314"/>
                    </a:moveTo>
                    <a:lnTo>
                      <a:pt x="92" y="335"/>
                    </a:lnTo>
                    <a:lnTo>
                      <a:pt x="92" y="195"/>
                    </a:lnTo>
                    <a:lnTo>
                      <a:pt x="179" y="164"/>
                    </a:lnTo>
                    <a:lnTo>
                      <a:pt x="179" y="314"/>
                    </a:lnTo>
                    <a:close/>
                  </a:path>
                </a:pathLst>
              </a:custGeom>
              <a:solidFill>
                <a:srgbClr val="FFD86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solidFill>
                    <a:srgbClr val="F0B728"/>
                  </a:solidFill>
                </a:endParaRPr>
              </a:p>
            </p:txBody>
          </p:sp>
          <p:sp>
            <p:nvSpPr>
              <p:cNvPr id="36" name="Freeform 108"/>
              <p:cNvSpPr>
                <a:spLocks noEditPoints="1" noChangeArrowheads="1"/>
              </p:cNvSpPr>
              <p:nvPr/>
            </p:nvSpPr>
            <p:spPr bwMode="auto">
              <a:xfrm>
                <a:off x="1357313" y="-86712"/>
                <a:ext cx="596900" cy="1555751"/>
              </a:xfrm>
              <a:custGeom>
                <a:avLst/>
                <a:gdLst>
                  <a:gd name="T0" fmla="*/ 906955416 w 341"/>
                  <a:gd name="T1" fmla="*/ 1029000000 h 889"/>
                  <a:gd name="T2" fmla="*/ 906955416 w 341"/>
                  <a:gd name="T3" fmla="*/ 872812500 h 889"/>
                  <a:gd name="T4" fmla="*/ 554591868 w 341"/>
                  <a:gd name="T5" fmla="*/ 545125000 h 889"/>
                  <a:gd name="T6" fmla="*/ 428966299 w 341"/>
                  <a:gd name="T7" fmla="*/ 557375000 h 889"/>
                  <a:gd name="T8" fmla="*/ 73537730 w 341"/>
                  <a:gd name="T9" fmla="*/ 0 h 889"/>
                  <a:gd name="T10" fmla="*/ 0 w 341"/>
                  <a:gd name="T11" fmla="*/ 116375000 h 889"/>
                  <a:gd name="T12" fmla="*/ 0 w 341"/>
                  <a:gd name="T13" fmla="*/ 2147483647 h 889"/>
                  <a:gd name="T14" fmla="*/ 156265269 w 341"/>
                  <a:gd name="T15" fmla="*/ 2147483647 h 889"/>
                  <a:gd name="T16" fmla="*/ 156265269 w 341"/>
                  <a:gd name="T17" fmla="*/ 630875000 h 889"/>
                  <a:gd name="T18" fmla="*/ 413644698 w 341"/>
                  <a:gd name="T19" fmla="*/ 569625000 h 889"/>
                  <a:gd name="T20" fmla="*/ 413644698 w 341"/>
                  <a:gd name="T21" fmla="*/ 594125000 h 889"/>
                  <a:gd name="T22" fmla="*/ 180778429 w 341"/>
                  <a:gd name="T23" fmla="*/ 649250000 h 889"/>
                  <a:gd name="T24" fmla="*/ 180778429 w 341"/>
                  <a:gd name="T25" fmla="*/ 2147483647 h 889"/>
                  <a:gd name="T26" fmla="*/ 245122849 w 341"/>
                  <a:gd name="T27" fmla="*/ 2147483647 h 889"/>
                  <a:gd name="T28" fmla="*/ 245122849 w 341"/>
                  <a:gd name="T29" fmla="*/ 710500000 h 889"/>
                  <a:gd name="T30" fmla="*/ 257379429 w 341"/>
                  <a:gd name="T31" fmla="*/ 710500000 h 889"/>
                  <a:gd name="T32" fmla="*/ 257379429 w 341"/>
                  <a:gd name="T33" fmla="*/ 2147483647 h 889"/>
                  <a:gd name="T34" fmla="*/ 330917159 w 341"/>
                  <a:gd name="T35" fmla="*/ 2147483647 h 889"/>
                  <a:gd name="T36" fmla="*/ 330917159 w 341"/>
                  <a:gd name="T37" fmla="*/ 698250000 h 889"/>
                  <a:gd name="T38" fmla="*/ 343171989 w 341"/>
                  <a:gd name="T39" fmla="*/ 698250000 h 889"/>
                  <a:gd name="T40" fmla="*/ 343171989 w 341"/>
                  <a:gd name="T41" fmla="*/ 2147483647 h 889"/>
                  <a:gd name="T42" fmla="*/ 413644698 w 341"/>
                  <a:gd name="T43" fmla="*/ 2147483647 h 889"/>
                  <a:gd name="T44" fmla="*/ 413644698 w 341"/>
                  <a:gd name="T45" fmla="*/ 686000000 h 889"/>
                  <a:gd name="T46" fmla="*/ 425901278 w 341"/>
                  <a:gd name="T47" fmla="*/ 686000000 h 889"/>
                  <a:gd name="T48" fmla="*/ 425901278 w 341"/>
                  <a:gd name="T49" fmla="*/ 2147483647 h 889"/>
                  <a:gd name="T50" fmla="*/ 493310718 w 341"/>
                  <a:gd name="T51" fmla="*/ 2147483647 h 889"/>
                  <a:gd name="T52" fmla="*/ 493310718 w 341"/>
                  <a:gd name="T53" fmla="*/ 673750000 h 889"/>
                  <a:gd name="T54" fmla="*/ 505567298 w 341"/>
                  <a:gd name="T55" fmla="*/ 673750000 h 889"/>
                  <a:gd name="T56" fmla="*/ 505567298 w 341"/>
                  <a:gd name="T57" fmla="*/ 2147483647 h 889"/>
                  <a:gd name="T58" fmla="*/ 554591868 w 341"/>
                  <a:gd name="T59" fmla="*/ 2147483647 h 889"/>
                  <a:gd name="T60" fmla="*/ 1044837566 w 341"/>
                  <a:gd name="T61" fmla="*/ 2147483647 h 889"/>
                  <a:gd name="T62" fmla="*/ 1044837566 w 341"/>
                  <a:gd name="T63" fmla="*/ 1157625000 h 889"/>
                  <a:gd name="T64" fmla="*/ 906955416 w 341"/>
                  <a:gd name="T65" fmla="*/ 1029000000 h 889"/>
                  <a:gd name="T66" fmla="*/ 870187427 w 341"/>
                  <a:gd name="T67" fmla="*/ 934062500 h 889"/>
                  <a:gd name="T68" fmla="*/ 612807998 w 341"/>
                  <a:gd name="T69" fmla="*/ 695187500 h 889"/>
                  <a:gd name="T70" fmla="*/ 612807998 w 341"/>
                  <a:gd name="T71" fmla="*/ 2147483647 h 889"/>
                  <a:gd name="T72" fmla="*/ 588294838 w 341"/>
                  <a:gd name="T73" fmla="*/ 2147483647 h 889"/>
                  <a:gd name="T74" fmla="*/ 588294838 w 341"/>
                  <a:gd name="T75" fmla="*/ 640062500 h 889"/>
                  <a:gd name="T76" fmla="*/ 867122406 w 341"/>
                  <a:gd name="T77" fmla="*/ 900375000 h 889"/>
                  <a:gd name="T78" fmla="*/ 870187427 w 341"/>
                  <a:gd name="T79" fmla="*/ 934062500 h 88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41"/>
                  <a:gd name="T121" fmla="*/ 0 h 889"/>
                  <a:gd name="T122" fmla="*/ 341 w 341"/>
                  <a:gd name="T123" fmla="*/ 889 h 88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41" h="889">
                    <a:moveTo>
                      <a:pt x="296" y="336"/>
                    </a:moveTo>
                    <a:cubicBezTo>
                      <a:pt x="296" y="285"/>
                      <a:pt x="296" y="285"/>
                      <a:pt x="296" y="285"/>
                    </a:cubicBezTo>
                    <a:cubicBezTo>
                      <a:pt x="181" y="178"/>
                      <a:pt x="181" y="178"/>
                      <a:pt x="181" y="178"/>
                    </a:cubicBezTo>
                    <a:cubicBezTo>
                      <a:pt x="140" y="182"/>
                      <a:pt x="140" y="182"/>
                      <a:pt x="140" y="182"/>
                    </a:cubicBezTo>
                    <a:cubicBezTo>
                      <a:pt x="157" y="56"/>
                      <a:pt x="24" y="0"/>
                      <a:pt x="24" y="0"/>
                    </a:cubicBezTo>
                    <a:cubicBezTo>
                      <a:pt x="0" y="38"/>
                      <a:pt x="0" y="38"/>
                      <a:pt x="0" y="38"/>
                    </a:cubicBezTo>
                    <a:cubicBezTo>
                      <a:pt x="0" y="889"/>
                      <a:pt x="0" y="889"/>
                      <a:pt x="0" y="889"/>
                    </a:cubicBezTo>
                    <a:cubicBezTo>
                      <a:pt x="51" y="872"/>
                      <a:pt x="51" y="872"/>
                      <a:pt x="51" y="872"/>
                    </a:cubicBezTo>
                    <a:cubicBezTo>
                      <a:pt x="51" y="206"/>
                      <a:pt x="51" y="206"/>
                      <a:pt x="51" y="206"/>
                    </a:cubicBezTo>
                    <a:cubicBezTo>
                      <a:pt x="135" y="186"/>
                      <a:pt x="135" y="186"/>
                      <a:pt x="135" y="186"/>
                    </a:cubicBezTo>
                    <a:cubicBezTo>
                      <a:pt x="135" y="194"/>
                      <a:pt x="135" y="194"/>
                      <a:pt x="135" y="194"/>
                    </a:cubicBezTo>
                    <a:cubicBezTo>
                      <a:pt x="59" y="212"/>
                      <a:pt x="59" y="212"/>
                      <a:pt x="59" y="212"/>
                    </a:cubicBezTo>
                    <a:cubicBezTo>
                      <a:pt x="59" y="872"/>
                      <a:pt x="59" y="872"/>
                      <a:pt x="59" y="872"/>
                    </a:cubicBezTo>
                    <a:cubicBezTo>
                      <a:pt x="80" y="874"/>
                      <a:pt x="80" y="874"/>
                      <a:pt x="80" y="874"/>
                    </a:cubicBezTo>
                    <a:cubicBezTo>
                      <a:pt x="80" y="232"/>
                      <a:pt x="80" y="232"/>
                      <a:pt x="80" y="232"/>
                    </a:cubicBezTo>
                    <a:cubicBezTo>
                      <a:pt x="84" y="232"/>
                      <a:pt x="84" y="232"/>
                      <a:pt x="84" y="232"/>
                    </a:cubicBezTo>
                    <a:cubicBezTo>
                      <a:pt x="84" y="874"/>
                      <a:pt x="84" y="874"/>
                      <a:pt x="84" y="874"/>
                    </a:cubicBezTo>
                    <a:cubicBezTo>
                      <a:pt x="108" y="876"/>
                      <a:pt x="108" y="876"/>
                      <a:pt x="108" y="876"/>
                    </a:cubicBezTo>
                    <a:cubicBezTo>
                      <a:pt x="108" y="228"/>
                      <a:pt x="108" y="228"/>
                      <a:pt x="108" y="228"/>
                    </a:cubicBezTo>
                    <a:cubicBezTo>
                      <a:pt x="112" y="228"/>
                      <a:pt x="112" y="228"/>
                      <a:pt x="112" y="228"/>
                    </a:cubicBezTo>
                    <a:cubicBezTo>
                      <a:pt x="112" y="877"/>
                      <a:pt x="112" y="877"/>
                      <a:pt x="112" y="877"/>
                    </a:cubicBezTo>
                    <a:cubicBezTo>
                      <a:pt x="135" y="878"/>
                      <a:pt x="135" y="878"/>
                      <a:pt x="135" y="878"/>
                    </a:cubicBezTo>
                    <a:cubicBezTo>
                      <a:pt x="135" y="224"/>
                      <a:pt x="135" y="224"/>
                      <a:pt x="135" y="224"/>
                    </a:cubicBezTo>
                    <a:cubicBezTo>
                      <a:pt x="139" y="224"/>
                      <a:pt x="139" y="224"/>
                      <a:pt x="139" y="224"/>
                    </a:cubicBezTo>
                    <a:cubicBezTo>
                      <a:pt x="139" y="879"/>
                      <a:pt x="139" y="879"/>
                      <a:pt x="139" y="879"/>
                    </a:cubicBezTo>
                    <a:cubicBezTo>
                      <a:pt x="161" y="881"/>
                      <a:pt x="161" y="881"/>
                      <a:pt x="161" y="881"/>
                    </a:cubicBezTo>
                    <a:cubicBezTo>
                      <a:pt x="161" y="220"/>
                      <a:pt x="161" y="220"/>
                      <a:pt x="161" y="220"/>
                    </a:cubicBezTo>
                    <a:cubicBezTo>
                      <a:pt x="165" y="220"/>
                      <a:pt x="165" y="220"/>
                      <a:pt x="165" y="220"/>
                    </a:cubicBezTo>
                    <a:cubicBezTo>
                      <a:pt x="165" y="881"/>
                      <a:pt x="165" y="881"/>
                      <a:pt x="165" y="881"/>
                    </a:cubicBezTo>
                    <a:cubicBezTo>
                      <a:pt x="181" y="882"/>
                      <a:pt x="181" y="882"/>
                      <a:pt x="181" y="882"/>
                    </a:cubicBezTo>
                    <a:cubicBezTo>
                      <a:pt x="341" y="869"/>
                      <a:pt x="341" y="869"/>
                      <a:pt x="341" y="869"/>
                    </a:cubicBezTo>
                    <a:cubicBezTo>
                      <a:pt x="341" y="378"/>
                      <a:pt x="341" y="378"/>
                      <a:pt x="341" y="378"/>
                    </a:cubicBezTo>
                    <a:lnTo>
                      <a:pt x="296" y="336"/>
                    </a:lnTo>
                    <a:close/>
                    <a:moveTo>
                      <a:pt x="284" y="305"/>
                    </a:moveTo>
                    <a:cubicBezTo>
                      <a:pt x="200" y="227"/>
                      <a:pt x="200" y="227"/>
                      <a:pt x="200" y="227"/>
                    </a:cubicBezTo>
                    <a:cubicBezTo>
                      <a:pt x="200" y="864"/>
                      <a:pt x="200" y="864"/>
                      <a:pt x="200" y="864"/>
                    </a:cubicBezTo>
                    <a:cubicBezTo>
                      <a:pt x="192" y="864"/>
                      <a:pt x="192" y="864"/>
                      <a:pt x="192" y="864"/>
                    </a:cubicBezTo>
                    <a:cubicBezTo>
                      <a:pt x="192" y="209"/>
                      <a:pt x="192" y="209"/>
                      <a:pt x="192" y="209"/>
                    </a:cubicBezTo>
                    <a:cubicBezTo>
                      <a:pt x="283" y="294"/>
                      <a:pt x="283" y="294"/>
                      <a:pt x="283" y="294"/>
                    </a:cubicBezTo>
                    <a:lnTo>
                      <a:pt x="284" y="305"/>
                    </a:lnTo>
                    <a:close/>
                  </a:path>
                </a:pathLst>
              </a:custGeom>
              <a:solidFill>
                <a:srgbClr val="FFD86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solidFill>
                    <a:srgbClr val="F0B728"/>
                  </a:solidFill>
                </a:endParaRPr>
              </a:p>
            </p:txBody>
          </p:sp>
        </p:grpSp>
      </p:grpSp>
      <p:grpSp>
        <p:nvGrpSpPr>
          <p:cNvPr id="37" name="Group 40"/>
          <p:cNvGrpSpPr>
            <a:grpSpLocks/>
          </p:cNvGrpSpPr>
          <p:nvPr/>
        </p:nvGrpSpPr>
        <p:grpSpPr bwMode="auto">
          <a:xfrm>
            <a:off x="2825283" y="1342420"/>
            <a:ext cx="1731573" cy="1251906"/>
            <a:chOff x="0" y="0"/>
            <a:chExt cx="2016777" cy="1303020"/>
          </a:xfrm>
          <a:solidFill>
            <a:srgbClr val="F0B728">
              <a:alpha val="50196"/>
            </a:srgbClr>
          </a:solidFill>
        </p:grpSpPr>
        <p:sp>
          <p:nvSpPr>
            <p:cNvPr id="38" name="Rectangle 6"/>
            <p:cNvSpPr>
              <a:spLocks noChangeAspect="1"/>
            </p:cNvSpPr>
            <p:nvPr/>
          </p:nvSpPr>
          <p:spPr bwMode="auto">
            <a:xfrm>
              <a:off x="0" y="0"/>
              <a:ext cx="2016777" cy="1303020"/>
            </a:xfrm>
            <a:prstGeom prst="rect">
              <a:avLst/>
            </a:prstGeom>
            <a:grpFill/>
            <a:ln w="9525">
              <a:solidFill>
                <a:srgbClr val="F0B728">
                  <a:alpha val="50195"/>
                </a:srgbClr>
              </a:solidFill>
              <a:bevel/>
              <a:headEnd/>
              <a:tailEnd/>
            </a:ln>
          </p:spPr>
          <p:txBody>
            <a:bodyPr lIns="121893" tIns="60947" rIns="121893" bIns="60947" anchor="b"/>
            <a:lstStyle/>
            <a:p>
              <a:pPr>
                <a:lnSpc>
                  <a:spcPct val="90000"/>
                </a:lnSpc>
                <a:spcBef>
                  <a:spcPts val="625"/>
                </a:spcBef>
                <a:buClr>
                  <a:srgbClr val="FFFF99"/>
                </a:buClr>
                <a:buSzPct val="120000"/>
              </a:pPr>
              <a:r>
                <a:rPr lang="zh-CN" altLang="en-US" sz="1400" b="1">
                  <a:solidFill>
                    <a:srgbClr val="F0B728"/>
                  </a:solidFill>
                  <a:latin typeface="微软雅黑" pitchFamily="34" charset="-122"/>
                  <a:ea typeface="微软雅黑" pitchFamily="34" charset="-122"/>
                  <a:sym typeface="微软雅黑" pitchFamily="34" charset="-122"/>
                </a:rPr>
                <a:t>点击添加标题</a:t>
              </a:r>
              <a:endParaRPr lang="en-US" sz="1400" b="1">
                <a:solidFill>
                  <a:srgbClr val="F0B728"/>
                </a:solidFill>
                <a:latin typeface="微软雅黑" pitchFamily="34" charset="-122"/>
                <a:ea typeface="微软雅黑" pitchFamily="34" charset="-122"/>
                <a:sym typeface="微软雅黑" pitchFamily="34" charset="-122"/>
              </a:endParaRPr>
            </a:p>
          </p:txBody>
        </p:sp>
        <p:grpSp>
          <p:nvGrpSpPr>
            <p:cNvPr id="39" name="Group 42"/>
            <p:cNvGrpSpPr>
              <a:grpSpLocks/>
            </p:cNvGrpSpPr>
            <p:nvPr/>
          </p:nvGrpSpPr>
          <p:grpSpPr bwMode="auto">
            <a:xfrm>
              <a:off x="223076" y="118060"/>
              <a:ext cx="295613" cy="626731"/>
              <a:chOff x="0" y="0"/>
              <a:chExt cx="419101" cy="889001"/>
            </a:xfrm>
            <a:grpFill/>
          </p:grpSpPr>
          <p:sp>
            <p:nvSpPr>
              <p:cNvPr id="40" name="Oval 16"/>
              <p:cNvSpPr>
                <a:spLocks noChangeArrowheads="1"/>
              </p:cNvSpPr>
              <p:nvPr/>
            </p:nvSpPr>
            <p:spPr bwMode="auto">
              <a:xfrm>
                <a:off x="228600" y="0"/>
                <a:ext cx="149225" cy="146050"/>
              </a:xfrm>
              <a:prstGeom prst="ellipse">
                <a:avLst/>
              </a:prstGeom>
              <a:solidFill>
                <a:srgbClr val="FFD860"/>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600">
                  <a:solidFill>
                    <a:srgbClr val="F0B728"/>
                  </a:solidFill>
                  <a:latin typeface="Segoe UI" pitchFamily="34" charset="0"/>
                  <a:sym typeface="Segoe UI" pitchFamily="34" charset="0"/>
                </a:endParaRPr>
              </a:p>
            </p:txBody>
          </p:sp>
          <p:sp>
            <p:nvSpPr>
              <p:cNvPr id="41" name="Freeform 17"/>
              <p:cNvSpPr>
                <a:spLocks noChangeArrowheads="1"/>
              </p:cNvSpPr>
              <p:nvPr/>
            </p:nvSpPr>
            <p:spPr bwMode="auto">
              <a:xfrm>
                <a:off x="96838" y="179388"/>
                <a:ext cx="322263" cy="709613"/>
              </a:xfrm>
              <a:custGeom>
                <a:avLst/>
                <a:gdLst>
                  <a:gd name="T0" fmla="*/ 1067181419 w 86"/>
                  <a:gd name="T1" fmla="*/ 0 h 189"/>
                  <a:gd name="T2" fmla="*/ 1123348862 w 86"/>
                  <a:gd name="T3" fmla="*/ 42291433 h 189"/>
                  <a:gd name="T4" fmla="*/ 1165471634 w 86"/>
                  <a:gd name="T5" fmla="*/ 155063581 h 189"/>
                  <a:gd name="T6" fmla="*/ 1095263267 w 86"/>
                  <a:gd name="T7" fmla="*/ 296032522 h 189"/>
                  <a:gd name="T8" fmla="*/ 617841874 w 86"/>
                  <a:gd name="T9" fmla="*/ 662549513 h 189"/>
                  <a:gd name="T10" fmla="*/ 547633507 w 86"/>
                  <a:gd name="T11" fmla="*/ 704837192 h 189"/>
                  <a:gd name="T12" fmla="*/ 547633507 w 86"/>
                  <a:gd name="T13" fmla="*/ 1141838654 h 189"/>
                  <a:gd name="T14" fmla="*/ 28081848 w 86"/>
                  <a:gd name="T15" fmla="*/ 2147483647 h 189"/>
                  <a:gd name="T16" fmla="*/ 126375810 w 86"/>
                  <a:gd name="T17" fmla="*/ 2147483647 h 189"/>
                  <a:gd name="T18" fmla="*/ 182543253 w 86"/>
                  <a:gd name="T19" fmla="*/ 2147483647 h 189"/>
                  <a:gd name="T20" fmla="*/ 337004659 w 86"/>
                  <a:gd name="T21" fmla="*/ 2147483647 h 189"/>
                  <a:gd name="T22" fmla="*/ 884634418 w 86"/>
                  <a:gd name="T23" fmla="*/ 1170031691 h 189"/>
                  <a:gd name="T24" fmla="*/ 884634418 w 86"/>
                  <a:gd name="T25" fmla="*/ 2147483647 h 189"/>
                  <a:gd name="T26" fmla="*/ 1039095824 w 86"/>
                  <a:gd name="T27" fmla="*/ 2147483647 h 189"/>
                  <a:gd name="T28" fmla="*/ 1207598153 w 86"/>
                  <a:gd name="T29" fmla="*/ 2147483647 h 189"/>
                  <a:gd name="T30" fmla="*/ 1207598153 w 86"/>
                  <a:gd name="T31" fmla="*/ 1014968109 h 189"/>
                  <a:gd name="T32" fmla="*/ 1207598153 w 86"/>
                  <a:gd name="T33" fmla="*/ 239646447 h 189"/>
                  <a:gd name="T34" fmla="*/ 1067181419 w 86"/>
                  <a:gd name="T35" fmla="*/ 0 h 18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6"/>
                  <a:gd name="T55" fmla="*/ 0 h 189"/>
                  <a:gd name="T56" fmla="*/ 86 w 86"/>
                  <a:gd name="T57" fmla="*/ 189 h 18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6" h="189">
                    <a:moveTo>
                      <a:pt x="76" y="0"/>
                    </a:moveTo>
                    <a:cubicBezTo>
                      <a:pt x="78" y="1"/>
                      <a:pt x="79" y="2"/>
                      <a:pt x="80" y="3"/>
                    </a:cubicBezTo>
                    <a:cubicBezTo>
                      <a:pt x="82" y="6"/>
                      <a:pt x="83" y="8"/>
                      <a:pt x="83" y="11"/>
                    </a:cubicBezTo>
                    <a:cubicBezTo>
                      <a:pt x="83" y="15"/>
                      <a:pt x="81" y="18"/>
                      <a:pt x="78" y="21"/>
                    </a:cubicBezTo>
                    <a:cubicBezTo>
                      <a:pt x="44" y="47"/>
                      <a:pt x="44" y="47"/>
                      <a:pt x="44" y="47"/>
                    </a:cubicBezTo>
                    <a:cubicBezTo>
                      <a:pt x="42" y="49"/>
                      <a:pt x="40" y="49"/>
                      <a:pt x="39" y="50"/>
                    </a:cubicBezTo>
                    <a:cubicBezTo>
                      <a:pt x="39" y="81"/>
                      <a:pt x="39" y="81"/>
                      <a:pt x="39" y="81"/>
                    </a:cubicBezTo>
                    <a:cubicBezTo>
                      <a:pt x="2" y="173"/>
                      <a:pt x="2" y="173"/>
                      <a:pt x="2" y="173"/>
                    </a:cubicBezTo>
                    <a:cubicBezTo>
                      <a:pt x="0" y="179"/>
                      <a:pt x="3" y="186"/>
                      <a:pt x="9" y="188"/>
                    </a:cubicBezTo>
                    <a:cubicBezTo>
                      <a:pt x="10" y="189"/>
                      <a:pt x="12" y="189"/>
                      <a:pt x="13" y="189"/>
                    </a:cubicBezTo>
                    <a:cubicBezTo>
                      <a:pt x="18" y="189"/>
                      <a:pt x="22" y="186"/>
                      <a:pt x="24" y="181"/>
                    </a:cubicBezTo>
                    <a:cubicBezTo>
                      <a:pt x="63" y="83"/>
                      <a:pt x="63" y="83"/>
                      <a:pt x="63" y="83"/>
                    </a:cubicBezTo>
                    <a:cubicBezTo>
                      <a:pt x="63" y="177"/>
                      <a:pt x="63" y="177"/>
                      <a:pt x="63" y="177"/>
                    </a:cubicBezTo>
                    <a:cubicBezTo>
                      <a:pt x="63" y="184"/>
                      <a:pt x="68" y="189"/>
                      <a:pt x="74" y="189"/>
                    </a:cubicBezTo>
                    <a:cubicBezTo>
                      <a:pt x="81" y="189"/>
                      <a:pt x="86" y="184"/>
                      <a:pt x="86" y="177"/>
                    </a:cubicBezTo>
                    <a:cubicBezTo>
                      <a:pt x="86" y="72"/>
                      <a:pt x="86" y="72"/>
                      <a:pt x="86" y="72"/>
                    </a:cubicBezTo>
                    <a:cubicBezTo>
                      <a:pt x="86" y="17"/>
                      <a:pt x="86" y="17"/>
                      <a:pt x="86" y="17"/>
                    </a:cubicBezTo>
                    <a:cubicBezTo>
                      <a:pt x="86" y="8"/>
                      <a:pt x="83" y="2"/>
                      <a:pt x="76" y="0"/>
                    </a:cubicBezTo>
                    <a:close/>
                  </a:path>
                </a:pathLst>
              </a:custGeom>
              <a:solidFill>
                <a:srgbClr val="FFD86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solidFill>
                    <a:srgbClr val="F0B728"/>
                  </a:solidFill>
                </a:endParaRPr>
              </a:p>
            </p:txBody>
          </p:sp>
          <p:sp>
            <p:nvSpPr>
              <p:cNvPr id="42" name="Freeform 18"/>
              <p:cNvSpPr>
                <a:spLocks noChangeArrowheads="1"/>
              </p:cNvSpPr>
              <p:nvPr/>
            </p:nvSpPr>
            <p:spPr bwMode="auto">
              <a:xfrm>
                <a:off x="131763" y="146050"/>
                <a:ext cx="265113" cy="206375"/>
              </a:xfrm>
              <a:custGeom>
                <a:avLst/>
                <a:gdLst>
                  <a:gd name="T0" fmla="*/ 418281102 w 71"/>
                  <a:gd name="T1" fmla="*/ 464625170 h 55"/>
                  <a:gd name="T2" fmla="*/ 250968661 w 71"/>
                  <a:gd name="T3" fmla="*/ 84478668 h 55"/>
                  <a:gd name="T4" fmla="*/ 83656220 w 71"/>
                  <a:gd name="T5" fmla="*/ 28160807 h 55"/>
                  <a:gd name="T6" fmla="*/ 27885407 w 71"/>
                  <a:gd name="T7" fmla="*/ 197114391 h 55"/>
                  <a:gd name="T8" fmla="*/ 278854068 w 71"/>
                  <a:gd name="T9" fmla="*/ 703978895 h 55"/>
                  <a:gd name="T10" fmla="*/ 348567585 w 71"/>
                  <a:gd name="T11" fmla="*/ 774375284 h 55"/>
                  <a:gd name="T12" fmla="*/ 376452992 w 71"/>
                  <a:gd name="T13" fmla="*/ 774375284 h 55"/>
                  <a:gd name="T14" fmla="*/ 460109212 w 71"/>
                  <a:gd name="T15" fmla="*/ 746214477 h 55"/>
                  <a:gd name="T16" fmla="*/ 934157394 w 71"/>
                  <a:gd name="T17" fmla="*/ 380146502 h 55"/>
                  <a:gd name="T18" fmla="*/ 962042801 w 71"/>
                  <a:gd name="T19" fmla="*/ 211192918 h 55"/>
                  <a:gd name="T20" fmla="*/ 780787657 w 71"/>
                  <a:gd name="T21" fmla="*/ 183035864 h 55"/>
                  <a:gd name="T22" fmla="*/ 418281102 w 71"/>
                  <a:gd name="T23" fmla="*/ 464625170 h 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1"/>
                  <a:gd name="T37" fmla="*/ 0 h 55"/>
                  <a:gd name="T38" fmla="*/ 71 w 71"/>
                  <a:gd name="T39" fmla="*/ 55 h 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1" h="55">
                    <a:moveTo>
                      <a:pt x="30" y="33"/>
                    </a:moveTo>
                    <a:cubicBezTo>
                      <a:pt x="18" y="6"/>
                      <a:pt x="18" y="6"/>
                      <a:pt x="18" y="6"/>
                    </a:cubicBezTo>
                    <a:cubicBezTo>
                      <a:pt x="16" y="2"/>
                      <a:pt x="10" y="0"/>
                      <a:pt x="6" y="2"/>
                    </a:cubicBezTo>
                    <a:cubicBezTo>
                      <a:pt x="2" y="4"/>
                      <a:pt x="0" y="10"/>
                      <a:pt x="2" y="14"/>
                    </a:cubicBezTo>
                    <a:cubicBezTo>
                      <a:pt x="20" y="50"/>
                      <a:pt x="20" y="50"/>
                      <a:pt x="20" y="50"/>
                    </a:cubicBezTo>
                    <a:cubicBezTo>
                      <a:pt x="21" y="53"/>
                      <a:pt x="23" y="54"/>
                      <a:pt x="25" y="55"/>
                    </a:cubicBezTo>
                    <a:cubicBezTo>
                      <a:pt x="26" y="55"/>
                      <a:pt x="27" y="55"/>
                      <a:pt x="27" y="55"/>
                    </a:cubicBezTo>
                    <a:cubicBezTo>
                      <a:pt x="29" y="55"/>
                      <a:pt x="31" y="55"/>
                      <a:pt x="33" y="53"/>
                    </a:cubicBezTo>
                    <a:cubicBezTo>
                      <a:pt x="67" y="27"/>
                      <a:pt x="67" y="27"/>
                      <a:pt x="67" y="27"/>
                    </a:cubicBezTo>
                    <a:cubicBezTo>
                      <a:pt x="71" y="24"/>
                      <a:pt x="71" y="18"/>
                      <a:pt x="69" y="15"/>
                    </a:cubicBezTo>
                    <a:cubicBezTo>
                      <a:pt x="66" y="11"/>
                      <a:pt x="60" y="10"/>
                      <a:pt x="56" y="13"/>
                    </a:cubicBezTo>
                    <a:lnTo>
                      <a:pt x="30" y="33"/>
                    </a:lnTo>
                    <a:close/>
                  </a:path>
                </a:pathLst>
              </a:custGeom>
              <a:solidFill>
                <a:srgbClr val="FFD86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solidFill>
                    <a:srgbClr val="F0B728"/>
                  </a:solidFill>
                </a:endParaRPr>
              </a:p>
            </p:txBody>
          </p:sp>
          <p:sp>
            <p:nvSpPr>
              <p:cNvPr id="43" name="Freeform 19"/>
              <p:cNvSpPr>
                <a:spLocks noChangeArrowheads="1"/>
              </p:cNvSpPr>
              <p:nvPr/>
            </p:nvSpPr>
            <p:spPr bwMode="auto">
              <a:xfrm>
                <a:off x="33338" y="14288"/>
                <a:ext cx="90488" cy="165100"/>
              </a:xfrm>
              <a:custGeom>
                <a:avLst/>
                <a:gdLst>
                  <a:gd name="T0" fmla="*/ 341169923 w 24"/>
                  <a:gd name="T1" fmla="*/ 380146502 h 44"/>
                  <a:gd name="T2" fmla="*/ 341169923 w 24"/>
                  <a:gd name="T3" fmla="*/ 239353725 h 44"/>
                  <a:gd name="T4" fmla="*/ 341169923 w 24"/>
                  <a:gd name="T5" fmla="*/ 225271445 h 44"/>
                  <a:gd name="T6" fmla="*/ 0 w 24"/>
                  <a:gd name="T7" fmla="*/ 0 h 44"/>
                  <a:gd name="T8" fmla="*/ 0 w 24"/>
                  <a:gd name="T9" fmla="*/ 619500227 h 44"/>
                  <a:gd name="T10" fmla="*/ 341169923 w 24"/>
                  <a:gd name="T11" fmla="*/ 394228782 h 44"/>
                  <a:gd name="T12" fmla="*/ 341169923 w 24"/>
                  <a:gd name="T13" fmla="*/ 380146502 h 44"/>
                  <a:gd name="T14" fmla="*/ 0 60000 65536"/>
                  <a:gd name="T15" fmla="*/ 0 60000 65536"/>
                  <a:gd name="T16" fmla="*/ 0 60000 65536"/>
                  <a:gd name="T17" fmla="*/ 0 60000 65536"/>
                  <a:gd name="T18" fmla="*/ 0 60000 65536"/>
                  <a:gd name="T19" fmla="*/ 0 60000 65536"/>
                  <a:gd name="T20" fmla="*/ 0 60000 65536"/>
                  <a:gd name="T21" fmla="*/ 0 w 24"/>
                  <a:gd name="T22" fmla="*/ 0 h 44"/>
                  <a:gd name="T23" fmla="*/ 24 w 24"/>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44">
                    <a:moveTo>
                      <a:pt x="24" y="27"/>
                    </a:moveTo>
                    <a:cubicBezTo>
                      <a:pt x="24" y="17"/>
                      <a:pt x="24" y="17"/>
                      <a:pt x="24" y="17"/>
                    </a:cubicBezTo>
                    <a:cubicBezTo>
                      <a:pt x="24" y="16"/>
                      <a:pt x="24" y="16"/>
                      <a:pt x="24" y="16"/>
                    </a:cubicBezTo>
                    <a:cubicBezTo>
                      <a:pt x="0" y="0"/>
                      <a:pt x="0" y="0"/>
                      <a:pt x="0" y="0"/>
                    </a:cubicBezTo>
                    <a:cubicBezTo>
                      <a:pt x="0" y="44"/>
                      <a:pt x="0" y="44"/>
                      <a:pt x="0" y="44"/>
                    </a:cubicBezTo>
                    <a:cubicBezTo>
                      <a:pt x="24" y="28"/>
                      <a:pt x="24" y="28"/>
                      <a:pt x="24" y="28"/>
                    </a:cubicBezTo>
                    <a:cubicBezTo>
                      <a:pt x="24" y="27"/>
                      <a:pt x="24" y="27"/>
                      <a:pt x="24" y="27"/>
                    </a:cubicBezTo>
                    <a:close/>
                  </a:path>
                </a:pathLst>
              </a:custGeom>
              <a:solidFill>
                <a:srgbClr val="FFD86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solidFill>
                    <a:srgbClr val="F0B728"/>
                  </a:solidFill>
                </a:endParaRPr>
              </a:p>
            </p:txBody>
          </p:sp>
          <p:sp>
            <p:nvSpPr>
              <p:cNvPr id="44" name="Freeform 20"/>
              <p:cNvSpPr>
                <a:spLocks noChangeArrowheads="1"/>
              </p:cNvSpPr>
              <p:nvPr/>
            </p:nvSpPr>
            <p:spPr bwMode="auto">
              <a:xfrm>
                <a:off x="134938" y="66675"/>
                <a:ext cx="68263" cy="60325"/>
              </a:xfrm>
              <a:custGeom>
                <a:avLst/>
                <a:gdLst>
                  <a:gd name="T0" fmla="*/ 43146008 w 18"/>
                  <a:gd name="T1" fmla="*/ 227444102 h 16"/>
                  <a:gd name="T2" fmla="*/ 215733834 w 18"/>
                  <a:gd name="T3" fmla="*/ 227444102 h 16"/>
                  <a:gd name="T4" fmla="*/ 258879843 w 18"/>
                  <a:gd name="T5" fmla="*/ 184798097 h 16"/>
                  <a:gd name="T6" fmla="*/ 258879843 w 18"/>
                  <a:gd name="T7" fmla="*/ 42646005 h 16"/>
                  <a:gd name="T8" fmla="*/ 215733834 w 18"/>
                  <a:gd name="T9" fmla="*/ 0 h 16"/>
                  <a:gd name="T10" fmla="*/ 43146008 w 18"/>
                  <a:gd name="T11" fmla="*/ 0 h 16"/>
                  <a:gd name="T12" fmla="*/ 0 w 18"/>
                  <a:gd name="T13" fmla="*/ 42646005 h 16"/>
                  <a:gd name="T14" fmla="*/ 0 w 18"/>
                  <a:gd name="T15" fmla="*/ 184798097 h 16"/>
                  <a:gd name="T16" fmla="*/ 43146008 w 18"/>
                  <a:gd name="T17" fmla="*/ 227444102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6"/>
                  <a:gd name="T29" fmla="*/ 18 w 18"/>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6">
                    <a:moveTo>
                      <a:pt x="3" y="16"/>
                    </a:moveTo>
                    <a:cubicBezTo>
                      <a:pt x="15" y="16"/>
                      <a:pt x="15" y="16"/>
                      <a:pt x="15" y="16"/>
                    </a:cubicBezTo>
                    <a:cubicBezTo>
                      <a:pt x="17" y="16"/>
                      <a:pt x="18" y="15"/>
                      <a:pt x="18" y="13"/>
                    </a:cubicBezTo>
                    <a:cubicBezTo>
                      <a:pt x="18" y="3"/>
                      <a:pt x="18" y="3"/>
                      <a:pt x="18" y="3"/>
                    </a:cubicBezTo>
                    <a:cubicBezTo>
                      <a:pt x="18" y="1"/>
                      <a:pt x="17" y="0"/>
                      <a:pt x="15" y="0"/>
                    </a:cubicBezTo>
                    <a:cubicBezTo>
                      <a:pt x="3" y="0"/>
                      <a:pt x="3" y="0"/>
                      <a:pt x="3" y="0"/>
                    </a:cubicBezTo>
                    <a:cubicBezTo>
                      <a:pt x="1" y="0"/>
                      <a:pt x="0" y="1"/>
                      <a:pt x="0" y="3"/>
                    </a:cubicBezTo>
                    <a:cubicBezTo>
                      <a:pt x="0" y="13"/>
                      <a:pt x="0" y="13"/>
                      <a:pt x="0" y="13"/>
                    </a:cubicBezTo>
                    <a:cubicBezTo>
                      <a:pt x="0" y="15"/>
                      <a:pt x="1" y="16"/>
                      <a:pt x="3" y="16"/>
                    </a:cubicBezTo>
                    <a:close/>
                  </a:path>
                </a:pathLst>
              </a:custGeom>
              <a:solidFill>
                <a:srgbClr val="FFD86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solidFill>
                    <a:srgbClr val="F0B728"/>
                  </a:solidFill>
                </a:endParaRPr>
              </a:p>
            </p:txBody>
          </p:sp>
          <p:sp>
            <p:nvSpPr>
              <p:cNvPr id="45" name="Freeform 21"/>
              <p:cNvSpPr>
                <a:spLocks noChangeArrowheads="1"/>
              </p:cNvSpPr>
              <p:nvPr/>
            </p:nvSpPr>
            <p:spPr bwMode="auto">
              <a:xfrm>
                <a:off x="0" y="0"/>
                <a:ext cx="19050" cy="195263"/>
              </a:xfrm>
              <a:custGeom>
                <a:avLst/>
                <a:gdLst>
                  <a:gd name="T0" fmla="*/ 43548300 w 5"/>
                  <a:gd name="T1" fmla="*/ 0 h 52"/>
                  <a:gd name="T2" fmla="*/ 29032200 w 5"/>
                  <a:gd name="T3" fmla="*/ 0 h 52"/>
                  <a:gd name="T4" fmla="*/ 0 w 5"/>
                  <a:gd name="T5" fmla="*/ 28200483 h 52"/>
                  <a:gd name="T6" fmla="*/ 0 w 5"/>
                  <a:gd name="T7" fmla="*/ 705023347 h 52"/>
                  <a:gd name="T8" fmla="*/ 29032200 w 5"/>
                  <a:gd name="T9" fmla="*/ 733223830 h 52"/>
                  <a:gd name="T10" fmla="*/ 43548300 w 5"/>
                  <a:gd name="T11" fmla="*/ 733223830 h 52"/>
                  <a:gd name="T12" fmla="*/ 72580500 w 5"/>
                  <a:gd name="T13" fmla="*/ 705023347 h 52"/>
                  <a:gd name="T14" fmla="*/ 72580500 w 5"/>
                  <a:gd name="T15" fmla="*/ 28200483 h 52"/>
                  <a:gd name="T16" fmla="*/ 43548300 w 5"/>
                  <a:gd name="T17" fmla="*/ 0 h 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52"/>
                  <a:gd name="T29" fmla="*/ 5 w 5"/>
                  <a:gd name="T30" fmla="*/ 52 h 5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52">
                    <a:moveTo>
                      <a:pt x="3" y="0"/>
                    </a:moveTo>
                    <a:cubicBezTo>
                      <a:pt x="2" y="0"/>
                      <a:pt x="2" y="0"/>
                      <a:pt x="2" y="0"/>
                    </a:cubicBezTo>
                    <a:cubicBezTo>
                      <a:pt x="1" y="0"/>
                      <a:pt x="0" y="1"/>
                      <a:pt x="0" y="2"/>
                    </a:cubicBezTo>
                    <a:cubicBezTo>
                      <a:pt x="0" y="50"/>
                      <a:pt x="0" y="50"/>
                      <a:pt x="0" y="50"/>
                    </a:cubicBezTo>
                    <a:cubicBezTo>
                      <a:pt x="0" y="51"/>
                      <a:pt x="1" y="52"/>
                      <a:pt x="2" y="52"/>
                    </a:cubicBezTo>
                    <a:cubicBezTo>
                      <a:pt x="3" y="52"/>
                      <a:pt x="3" y="52"/>
                      <a:pt x="3" y="52"/>
                    </a:cubicBezTo>
                    <a:cubicBezTo>
                      <a:pt x="4" y="52"/>
                      <a:pt x="5" y="51"/>
                      <a:pt x="5" y="50"/>
                    </a:cubicBezTo>
                    <a:cubicBezTo>
                      <a:pt x="5" y="2"/>
                      <a:pt x="5" y="2"/>
                      <a:pt x="5" y="2"/>
                    </a:cubicBezTo>
                    <a:cubicBezTo>
                      <a:pt x="5" y="1"/>
                      <a:pt x="4" y="0"/>
                      <a:pt x="3" y="0"/>
                    </a:cubicBezTo>
                    <a:close/>
                  </a:path>
                </a:pathLst>
              </a:custGeom>
              <a:solidFill>
                <a:srgbClr val="FFD86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solidFill>
                    <a:srgbClr val="F0B728"/>
                  </a:solidFill>
                </a:endParaRPr>
              </a:p>
            </p:txBody>
          </p:sp>
        </p:grpSp>
      </p:grpSp>
      <p:grpSp>
        <p:nvGrpSpPr>
          <p:cNvPr id="54" name="Group 57"/>
          <p:cNvGrpSpPr>
            <a:grpSpLocks/>
          </p:cNvGrpSpPr>
          <p:nvPr/>
        </p:nvGrpSpPr>
        <p:grpSpPr bwMode="auto">
          <a:xfrm>
            <a:off x="2825283" y="2710329"/>
            <a:ext cx="1743958" cy="988347"/>
            <a:chOff x="0" y="0"/>
            <a:chExt cx="2031202" cy="1028700"/>
          </a:xfrm>
          <a:solidFill>
            <a:srgbClr val="FFD860">
              <a:alpha val="30196"/>
            </a:srgbClr>
          </a:solidFill>
        </p:grpSpPr>
        <p:sp>
          <p:nvSpPr>
            <p:cNvPr id="55" name="Rectangle 75"/>
            <p:cNvSpPr>
              <a:spLocks noChangeArrowheads="1"/>
            </p:cNvSpPr>
            <p:nvPr/>
          </p:nvSpPr>
          <p:spPr bwMode="auto">
            <a:xfrm>
              <a:off x="0" y="0"/>
              <a:ext cx="2031202" cy="1028700"/>
            </a:xfrm>
            <a:prstGeom prst="rect">
              <a:avLst/>
            </a:prstGeom>
            <a:grpFill/>
            <a:ln>
              <a:noFill/>
            </a:ln>
            <a:extLst>
              <a:ext uri="{91240B29-F687-4F45-9708-019B960494DF}">
                <a14:hiddenLine xmlns:a14="http://schemas.microsoft.com/office/drawing/2010/main" w="25400">
                  <a:solidFill>
                    <a:srgbClr val="000000"/>
                  </a:solidFill>
                  <a:bevel/>
                  <a:headEnd/>
                  <a:tailEnd/>
                </a14:hiddenLine>
              </a:ext>
            </a:extLst>
          </p:spPr>
          <p:txBody>
            <a:bodyPr lIns="91428" tIns="45714" rIns="91428" bIns="45714" anchor="ctr"/>
            <a:lstStyle/>
            <a:p>
              <a:pPr algn="ctr">
                <a:lnSpc>
                  <a:spcPct val="90000"/>
                </a:lnSpc>
                <a:spcBef>
                  <a:spcPts val="625"/>
                </a:spcBef>
                <a:buClr>
                  <a:srgbClr val="FFFF99"/>
                </a:buClr>
                <a:buSzPct val="120000"/>
              </a:pPr>
              <a:endParaRPr lang="zh-CN" altLang="zh-CN" sz="1200">
                <a:solidFill>
                  <a:srgbClr val="F0B728"/>
                </a:solidFill>
                <a:latin typeface="微软雅黑" pitchFamily="34" charset="-122"/>
                <a:ea typeface="微软雅黑" pitchFamily="34" charset="-122"/>
                <a:sym typeface="微软雅黑" pitchFamily="34" charset="-122"/>
              </a:endParaRPr>
            </a:p>
            <a:p>
              <a:pPr algn="ctr">
                <a:lnSpc>
                  <a:spcPct val="90000"/>
                </a:lnSpc>
                <a:spcBef>
                  <a:spcPts val="625"/>
                </a:spcBef>
                <a:buClr>
                  <a:srgbClr val="FFFF99"/>
                </a:buClr>
                <a:buSzPct val="120000"/>
              </a:pPr>
              <a:endParaRPr lang="zh-CN" altLang="zh-CN" sz="1200">
                <a:solidFill>
                  <a:srgbClr val="F0B728"/>
                </a:solidFill>
                <a:latin typeface="微软雅黑" pitchFamily="34" charset="-122"/>
                <a:ea typeface="微软雅黑" pitchFamily="34" charset="-122"/>
                <a:sym typeface="微软雅黑" pitchFamily="34" charset="-122"/>
              </a:endParaRPr>
            </a:p>
          </p:txBody>
        </p:sp>
        <p:sp>
          <p:nvSpPr>
            <p:cNvPr id="56" name="矩形 25"/>
            <p:cNvSpPr>
              <a:spLocks noChangeArrowheads="1"/>
            </p:cNvSpPr>
            <p:nvPr/>
          </p:nvSpPr>
          <p:spPr bwMode="auto">
            <a:xfrm>
              <a:off x="366527" y="75047"/>
              <a:ext cx="1290492" cy="77522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90000"/>
                </a:lnSpc>
                <a:spcBef>
                  <a:spcPts val="625"/>
                </a:spcBef>
                <a:buClr>
                  <a:srgbClr val="FFFF99"/>
                </a:buClr>
                <a:buSzPct val="120000"/>
              </a:pPr>
              <a:r>
                <a:rPr lang="zh-CN" altLang="en-US" sz="1200" dirty="0">
                  <a:solidFill>
                    <a:srgbClr val="F0B728"/>
                  </a:solidFill>
                  <a:latin typeface="微软雅黑" pitchFamily="34" charset="-122"/>
                  <a:ea typeface="微软雅黑" pitchFamily="34" charset="-122"/>
                  <a:sym typeface="微软雅黑" pitchFamily="34" charset="-122"/>
                </a:rPr>
                <a:t>点击添加文本</a:t>
              </a:r>
              <a:endParaRPr lang="en-US" sz="1200" dirty="0">
                <a:solidFill>
                  <a:srgbClr val="F0B728"/>
                </a:solidFill>
                <a:latin typeface="微软雅黑" pitchFamily="34" charset="-122"/>
                <a:ea typeface="微软雅黑" pitchFamily="34" charset="-122"/>
                <a:sym typeface="微软雅黑" pitchFamily="34" charset="-122"/>
              </a:endParaRPr>
            </a:p>
            <a:p>
              <a:pPr algn="ctr">
                <a:lnSpc>
                  <a:spcPct val="90000"/>
                </a:lnSpc>
                <a:spcBef>
                  <a:spcPts val="625"/>
                </a:spcBef>
                <a:buClr>
                  <a:srgbClr val="FFFF99"/>
                </a:buClr>
                <a:buSzPct val="120000"/>
              </a:pPr>
              <a:r>
                <a:rPr lang="zh-CN" altLang="en-US" sz="1200" dirty="0">
                  <a:solidFill>
                    <a:srgbClr val="F0B728"/>
                  </a:solidFill>
                  <a:latin typeface="微软雅黑" pitchFamily="34" charset="-122"/>
                  <a:ea typeface="微软雅黑" pitchFamily="34" charset="-122"/>
                  <a:sym typeface="微软雅黑" pitchFamily="34" charset="-122"/>
                </a:rPr>
                <a:t>点击添加文本</a:t>
              </a:r>
              <a:endParaRPr lang="en-US" sz="1200" dirty="0">
                <a:solidFill>
                  <a:srgbClr val="F0B728"/>
                </a:solidFill>
                <a:latin typeface="微软雅黑" pitchFamily="34" charset="-122"/>
                <a:ea typeface="微软雅黑" pitchFamily="34" charset="-122"/>
                <a:sym typeface="微软雅黑" pitchFamily="34" charset="-122"/>
              </a:endParaRPr>
            </a:p>
            <a:p>
              <a:pPr algn="ctr">
                <a:lnSpc>
                  <a:spcPct val="90000"/>
                </a:lnSpc>
                <a:spcBef>
                  <a:spcPts val="625"/>
                </a:spcBef>
                <a:buClr>
                  <a:srgbClr val="FFFF99"/>
                </a:buClr>
                <a:buSzPct val="120000"/>
              </a:pPr>
              <a:r>
                <a:rPr lang="zh-CN" altLang="en-US" sz="1200" dirty="0">
                  <a:solidFill>
                    <a:srgbClr val="F0B728"/>
                  </a:solidFill>
                  <a:latin typeface="微软雅黑" pitchFamily="34" charset="-122"/>
                  <a:ea typeface="微软雅黑" pitchFamily="34" charset="-122"/>
                  <a:sym typeface="微软雅黑" pitchFamily="34" charset="-122"/>
                </a:rPr>
                <a:t>点击添加文本</a:t>
              </a:r>
              <a:endParaRPr lang="en-US" sz="1200" dirty="0">
                <a:solidFill>
                  <a:srgbClr val="F0B728"/>
                </a:solidFill>
                <a:latin typeface="微软雅黑" pitchFamily="34" charset="-122"/>
                <a:ea typeface="微软雅黑" pitchFamily="34" charset="-122"/>
                <a:sym typeface="微软雅黑" pitchFamily="34" charset="-122"/>
              </a:endParaRPr>
            </a:p>
          </p:txBody>
        </p:sp>
      </p:grpSp>
      <p:grpSp>
        <p:nvGrpSpPr>
          <p:cNvPr id="2" name="组合 1"/>
          <p:cNvGrpSpPr/>
          <p:nvPr/>
        </p:nvGrpSpPr>
        <p:grpSpPr>
          <a:xfrm>
            <a:off x="6532649" y="1342420"/>
            <a:ext cx="1731573" cy="1251906"/>
            <a:chOff x="6532649" y="1342420"/>
            <a:chExt cx="1731573" cy="1251906"/>
          </a:xfrm>
        </p:grpSpPr>
        <p:grpSp>
          <p:nvGrpSpPr>
            <p:cNvPr id="47" name="Group 50"/>
            <p:cNvGrpSpPr>
              <a:grpSpLocks/>
            </p:cNvGrpSpPr>
            <p:nvPr/>
          </p:nvGrpSpPr>
          <p:grpSpPr bwMode="auto">
            <a:xfrm>
              <a:off x="6532649" y="1342420"/>
              <a:ext cx="1731573" cy="1251906"/>
              <a:chOff x="0" y="0"/>
              <a:chExt cx="2678656" cy="1725473"/>
            </a:xfrm>
          </p:grpSpPr>
          <p:sp>
            <p:nvSpPr>
              <p:cNvPr id="49" name="Rectangle 7"/>
              <p:cNvSpPr>
                <a:spLocks noChangeAspect="1"/>
              </p:cNvSpPr>
              <p:nvPr/>
            </p:nvSpPr>
            <p:spPr bwMode="auto">
              <a:xfrm>
                <a:off x="0" y="0"/>
                <a:ext cx="2678656" cy="1725473"/>
              </a:xfrm>
              <a:prstGeom prst="rect">
                <a:avLst/>
              </a:prstGeom>
              <a:solidFill>
                <a:srgbClr val="F0B728">
                  <a:alpha val="50196"/>
                </a:srgbClr>
              </a:solidFill>
              <a:ln w="9525">
                <a:solidFill>
                  <a:srgbClr val="F0B728">
                    <a:alpha val="50195"/>
                  </a:srgbClr>
                </a:solidFill>
                <a:bevel/>
                <a:headEnd/>
                <a:tailEnd/>
              </a:ln>
            </p:spPr>
            <p:txBody>
              <a:bodyPr lIns="121893" tIns="60947" rIns="121893" bIns="60947" anchor="b"/>
              <a:lstStyle/>
              <a:p>
                <a:pPr>
                  <a:lnSpc>
                    <a:spcPct val="90000"/>
                  </a:lnSpc>
                  <a:spcBef>
                    <a:spcPts val="625"/>
                  </a:spcBef>
                  <a:buClr>
                    <a:srgbClr val="FFFF99"/>
                  </a:buClr>
                  <a:buSzPct val="120000"/>
                </a:pPr>
                <a:r>
                  <a:rPr lang="zh-CN" altLang="en-US" sz="1400" b="1">
                    <a:solidFill>
                      <a:srgbClr val="F0B728"/>
                    </a:solidFill>
                    <a:latin typeface="微软雅黑" pitchFamily="34" charset="-122"/>
                    <a:ea typeface="微软雅黑" pitchFamily="34" charset="-122"/>
                    <a:sym typeface="微软雅黑" pitchFamily="34" charset="-122"/>
                  </a:rPr>
                  <a:t>点击添加标题</a:t>
                </a:r>
                <a:endParaRPr lang="en-US" sz="1400" b="1">
                  <a:solidFill>
                    <a:srgbClr val="F0B728"/>
                  </a:solidFill>
                  <a:latin typeface="微软雅黑" pitchFamily="34" charset="-122"/>
                  <a:ea typeface="微软雅黑" pitchFamily="34" charset="-122"/>
                  <a:sym typeface="微软雅黑" pitchFamily="34" charset="-122"/>
                </a:endParaRPr>
              </a:p>
            </p:txBody>
          </p:sp>
          <p:grpSp>
            <p:nvGrpSpPr>
              <p:cNvPr id="50" name="Group 52"/>
              <p:cNvGrpSpPr>
                <a:grpSpLocks/>
              </p:cNvGrpSpPr>
              <p:nvPr/>
            </p:nvGrpSpPr>
            <p:grpSpPr bwMode="auto">
              <a:xfrm>
                <a:off x="961472" y="322819"/>
                <a:ext cx="59636" cy="184077"/>
                <a:chOff x="0" y="0"/>
                <a:chExt cx="258763" cy="798512"/>
              </a:xfrm>
            </p:grpSpPr>
            <p:sp>
              <p:nvSpPr>
                <p:cNvPr id="51" name="Freeform 73"/>
                <p:cNvSpPr>
                  <a:spLocks noChangeArrowheads="1"/>
                </p:cNvSpPr>
                <p:nvPr/>
              </p:nvSpPr>
              <p:spPr bwMode="auto">
                <a:xfrm>
                  <a:off x="120650" y="0"/>
                  <a:ext cx="138113" cy="52387"/>
                </a:xfrm>
                <a:custGeom>
                  <a:avLst/>
                  <a:gdLst>
                    <a:gd name="T0" fmla="*/ 487677003 w 37"/>
                    <a:gd name="T1" fmla="*/ 196028412 h 14"/>
                    <a:gd name="T2" fmla="*/ 515545967 w 37"/>
                    <a:gd name="T3" fmla="*/ 168023819 h 14"/>
                    <a:gd name="T4" fmla="*/ 501611485 w 37"/>
                    <a:gd name="T5" fmla="*/ 126016929 h 14"/>
                    <a:gd name="T6" fmla="*/ 404077577 w 37"/>
                    <a:gd name="T7" fmla="*/ 14002297 h 14"/>
                    <a:gd name="T8" fmla="*/ 376208614 w 37"/>
                    <a:gd name="T9" fmla="*/ 0 h 14"/>
                    <a:gd name="T10" fmla="*/ 376208614 w 37"/>
                    <a:gd name="T11" fmla="*/ 0 h 14"/>
                    <a:gd name="T12" fmla="*/ 376208614 w 37"/>
                    <a:gd name="T13" fmla="*/ 0 h 14"/>
                    <a:gd name="T14" fmla="*/ 362274132 w 37"/>
                    <a:gd name="T15" fmla="*/ 0 h 14"/>
                    <a:gd name="T16" fmla="*/ 362274132 w 37"/>
                    <a:gd name="T17" fmla="*/ 0 h 14"/>
                    <a:gd name="T18" fmla="*/ 348343383 w 37"/>
                    <a:gd name="T19" fmla="*/ 0 h 14"/>
                    <a:gd name="T20" fmla="*/ 348343383 w 37"/>
                    <a:gd name="T21" fmla="*/ 0 h 14"/>
                    <a:gd name="T22" fmla="*/ 348343383 w 37"/>
                    <a:gd name="T23" fmla="*/ 0 h 14"/>
                    <a:gd name="T24" fmla="*/ 348343383 w 37"/>
                    <a:gd name="T25" fmla="*/ 0 h 14"/>
                    <a:gd name="T26" fmla="*/ 334408901 w 37"/>
                    <a:gd name="T27" fmla="*/ 0 h 14"/>
                    <a:gd name="T28" fmla="*/ 334408901 w 37"/>
                    <a:gd name="T29" fmla="*/ 0 h 14"/>
                    <a:gd name="T30" fmla="*/ 320474419 w 37"/>
                    <a:gd name="T31" fmla="*/ 0 h 14"/>
                    <a:gd name="T32" fmla="*/ 320474419 w 37"/>
                    <a:gd name="T33" fmla="*/ 0 h 14"/>
                    <a:gd name="T34" fmla="*/ 0 w 37"/>
                    <a:gd name="T35" fmla="*/ 126016929 h 14"/>
                    <a:gd name="T36" fmla="*/ 487677003 w 37"/>
                    <a:gd name="T37" fmla="*/ 196028412 h 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7"/>
                    <a:gd name="T58" fmla="*/ 0 h 14"/>
                    <a:gd name="T59" fmla="*/ 37 w 37"/>
                    <a:gd name="T60" fmla="*/ 14 h 1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7" h="14">
                      <a:moveTo>
                        <a:pt x="35" y="14"/>
                      </a:moveTo>
                      <a:cubicBezTo>
                        <a:pt x="37" y="14"/>
                        <a:pt x="37" y="13"/>
                        <a:pt x="37" y="12"/>
                      </a:cubicBezTo>
                      <a:cubicBezTo>
                        <a:pt x="37" y="11"/>
                        <a:pt x="36" y="10"/>
                        <a:pt x="36" y="9"/>
                      </a:cubicBezTo>
                      <a:cubicBezTo>
                        <a:pt x="33" y="6"/>
                        <a:pt x="31" y="4"/>
                        <a:pt x="29" y="1"/>
                      </a:cubicBezTo>
                      <a:cubicBezTo>
                        <a:pt x="27" y="0"/>
                        <a:pt x="27" y="0"/>
                        <a:pt x="27" y="0"/>
                      </a:cubicBezTo>
                      <a:cubicBezTo>
                        <a:pt x="27" y="0"/>
                        <a:pt x="27" y="0"/>
                        <a:pt x="27" y="0"/>
                      </a:cubicBezTo>
                      <a:cubicBezTo>
                        <a:pt x="27" y="0"/>
                        <a:pt x="27" y="0"/>
                        <a:pt x="27" y="0"/>
                      </a:cubicBezTo>
                      <a:cubicBezTo>
                        <a:pt x="27" y="0"/>
                        <a:pt x="26" y="0"/>
                        <a:pt x="26" y="0"/>
                      </a:cubicBezTo>
                      <a:cubicBezTo>
                        <a:pt x="26" y="0"/>
                        <a:pt x="26" y="0"/>
                        <a:pt x="26" y="0"/>
                      </a:cubicBezTo>
                      <a:cubicBezTo>
                        <a:pt x="26" y="0"/>
                        <a:pt x="26" y="0"/>
                        <a:pt x="25" y="0"/>
                      </a:cubicBezTo>
                      <a:cubicBezTo>
                        <a:pt x="25" y="0"/>
                        <a:pt x="25" y="0"/>
                        <a:pt x="25" y="0"/>
                      </a:cubicBezTo>
                      <a:cubicBezTo>
                        <a:pt x="25" y="0"/>
                        <a:pt x="25" y="0"/>
                        <a:pt x="25" y="0"/>
                      </a:cubicBezTo>
                      <a:cubicBezTo>
                        <a:pt x="25" y="0"/>
                        <a:pt x="25" y="0"/>
                        <a:pt x="25" y="0"/>
                      </a:cubicBezTo>
                      <a:cubicBezTo>
                        <a:pt x="25" y="0"/>
                        <a:pt x="25" y="0"/>
                        <a:pt x="24" y="0"/>
                      </a:cubicBezTo>
                      <a:cubicBezTo>
                        <a:pt x="24" y="0"/>
                        <a:pt x="24" y="0"/>
                        <a:pt x="24" y="0"/>
                      </a:cubicBezTo>
                      <a:cubicBezTo>
                        <a:pt x="23" y="0"/>
                        <a:pt x="23" y="0"/>
                        <a:pt x="23" y="0"/>
                      </a:cubicBezTo>
                      <a:cubicBezTo>
                        <a:pt x="23" y="0"/>
                        <a:pt x="23" y="0"/>
                        <a:pt x="23" y="0"/>
                      </a:cubicBezTo>
                      <a:cubicBezTo>
                        <a:pt x="0" y="9"/>
                        <a:pt x="0" y="9"/>
                        <a:pt x="0" y="9"/>
                      </a:cubicBezTo>
                      <a:lnTo>
                        <a:pt x="35" y="14"/>
                      </a:lnTo>
                      <a:close/>
                    </a:path>
                  </a:pathLst>
                </a:custGeom>
                <a:solidFill>
                  <a:srgbClr val="36353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solidFill>
                      <a:srgbClr val="F0B728"/>
                    </a:solidFill>
                  </a:endParaRPr>
                </a:p>
              </p:txBody>
            </p:sp>
            <p:sp>
              <p:nvSpPr>
                <p:cNvPr id="52" name="Freeform 74"/>
                <p:cNvSpPr>
                  <a:spLocks noChangeArrowheads="1"/>
                </p:cNvSpPr>
                <p:nvPr/>
              </p:nvSpPr>
              <p:spPr bwMode="auto">
                <a:xfrm>
                  <a:off x="0" y="749300"/>
                  <a:ext cx="104775" cy="49212"/>
                </a:xfrm>
                <a:custGeom>
                  <a:avLst/>
                  <a:gdLst>
                    <a:gd name="T0" fmla="*/ 0 w 28"/>
                    <a:gd name="T1" fmla="*/ 143301558 h 13"/>
                    <a:gd name="T2" fmla="*/ 0 w 28"/>
                    <a:gd name="T3" fmla="*/ 186293919 h 13"/>
                    <a:gd name="T4" fmla="*/ 392064308 w 28"/>
                    <a:gd name="T5" fmla="*/ 57320623 h 13"/>
                    <a:gd name="T6" fmla="*/ 392064308 w 28"/>
                    <a:gd name="T7" fmla="*/ 0 h 13"/>
                    <a:gd name="T8" fmla="*/ 0 w 28"/>
                    <a:gd name="T9" fmla="*/ 128973295 h 13"/>
                    <a:gd name="T10" fmla="*/ 0 w 28"/>
                    <a:gd name="T11" fmla="*/ 143301558 h 13"/>
                    <a:gd name="T12" fmla="*/ 0 60000 65536"/>
                    <a:gd name="T13" fmla="*/ 0 60000 65536"/>
                    <a:gd name="T14" fmla="*/ 0 60000 65536"/>
                    <a:gd name="T15" fmla="*/ 0 60000 65536"/>
                    <a:gd name="T16" fmla="*/ 0 60000 65536"/>
                    <a:gd name="T17" fmla="*/ 0 60000 65536"/>
                    <a:gd name="T18" fmla="*/ 0 w 28"/>
                    <a:gd name="T19" fmla="*/ 0 h 13"/>
                    <a:gd name="T20" fmla="*/ 28 w 28"/>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28" h="13">
                      <a:moveTo>
                        <a:pt x="0" y="10"/>
                      </a:moveTo>
                      <a:cubicBezTo>
                        <a:pt x="0" y="13"/>
                        <a:pt x="0" y="13"/>
                        <a:pt x="0" y="13"/>
                      </a:cubicBezTo>
                      <a:cubicBezTo>
                        <a:pt x="28" y="4"/>
                        <a:pt x="28" y="4"/>
                        <a:pt x="28" y="4"/>
                      </a:cubicBezTo>
                      <a:cubicBezTo>
                        <a:pt x="28" y="0"/>
                        <a:pt x="28" y="0"/>
                        <a:pt x="28" y="0"/>
                      </a:cubicBezTo>
                      <a:cubicBezTo>
                        <a:pt x="0" y="9"/>
                        <a:pt x="0" y="9"/>
                        <a:pt x="0" y="9"/>
                      </a:cubicBezTo>
                      <a:cubicBezTo>
                        <a:pt x="0" y="9"/>
                        <a:pt x="0" y="9"/>
                        <a:pt x="0" y="10"/>
                      </a:cubicBezTo>
                      <a:close/>
                    </a:path>
                  </a:pathLst>
                </a:custGeom>
                <a:solidFill>
                  <a:srgbClr val="36353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solidFill>
                      <a:srgbClr val="F0B728"/>
                    </a:solidFill>
                  </a:endParaRPr>
                </a:p>
              </p:txBody>
            </p:sp>
            <p:sp>
              <p:nvSpPr>
                <p:cNvPr id="53" name="Freeform 77"/>
                <p:cNvSpPr>
                  <a:spLocks noChangeArrowheads="1"/>
                </p:cNvSpPr>
                <p:nvPr/>
              </p:nvSpPr>
              <p:spPr bwMode="auto">
                <a:xfrm>
                  <a:off x="146050" y="712788"/>
                  <a:ext cx="11113" cy="36512"/>
                </a:xfrm>
                <a:custGeom>
                  <a:avLst/>
                  <a:gdLst>
                    <a:gd name="T0" fmla="*/ 27445406 w 3"/>
                    <a:gd name="T1" fmla="*/ 133312614 h 10"/>
                    <a:gd name="T2" fmla="*/ 41166256 w 3"/>
                    <a:gd name="T3" fmla="*/ 133312614 h 10"/>
                    <a:gd name="T4" fmla="*/ 41166256 w 3"/>
                    <a:gd name="T5" fmla="*/ 0 h 10"/>
                    <a:gd name="T6" fmla="*/ 27445406 w 3"/>
                    <a:gd name="T7" fmla="*/ 0 h 10"/>
                    <a:gd name="T8" fmla="*/ 27445406 w 3"/>
                    <a:gd name="T9" fmla="*/ 0 h 10"/>
                    <a:gd name="T10" fmla="*/ 13720851 w 3"/>
                    <a:gd name="T11" fmla="*/ 0 h 10"/>
                    <a:gd name="T12" fmla="*/ 0 w 3"/>
                    <a:gd name="T13" fmla="*/ 0 h 10"/>
                    <a:gd name="T14" fmla="*/ 27445406 w 3"/>
                    <a:gd name="T15" fmla="*/ 93317370 h 10"/>
                    <a:gd name="T16" fmla="*/ 27445406 w 3"/>
                    <a:gd name="T17" fmla="*/ 133312614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10"/>
                    <a:gd name="T29" fmla="*/ 3 w 3"/>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10">
                      <a:moveTo>
                        <a:pt x="2" y="10"/>
                      </a:moveTo>
                      <a:cubicBezTo>
                        <a:pt x="3" y="10"/>
                        <a:pt x="3" y="10"/>
                        <a:pt x="3" y="10"/>
                      </a:cubicBezTo>
                      <a:cubicBezTo>
                        <a:pt x="3" y="0"/>
                        <a:pt x="3" y="0"/>
                        <a:pt x="3" y="0"/>
                      </a:cubicBezTo>
                      <a:cubicBezTo>
                        <a:pt x="2" y="0"/>
                        <a:pt x="2" y="0"/>
                        <a:pt x="2" y="0"/>
                      </a:cubicBezTo>
                      <a:cubicBezTo>
                        <a:pt x="2" y="0"/>
                        <a:pt x="2" y="0"/>
                        <a:pt x="2" y="0"/>
                      </a:cubicBezTo>
                      <a:cubicBezTo>
                        <a:pt x="2" y="0"/>
                        <a:pt x="1" y="0"/>
                        <a:pt x="1" y="0"/>
                      </a:cubicBezTo>
                      <a:cubicBezTo>
                        <a:pt x="0" y="0"/>
                        <a:pt x="0" y="0"/>
                        <a:pt x="0" y="0"/>
                      </a:cubicBezTo>
                      <a:cubicBezTo>
                        <a:pt x="1" y="2"/>
                        <a:pt x="2" y="4"/>
                        <a:pt x="2" y="7"/>
                      </a:cubicBezTo>
                      <a:lnTo>
                        <a:pt x="2" y="10"/>
                      </a:lnTo>
                      <a:close/>
                    </a:path>
                  </a:pathLst>
                </a:custGeom>
                <a:solidFill>
                  <a:srgbClr val="36353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600">
                    <a:solidFill>
                      <a:srgbClr val="F0B728"/>
                    </a:solidFill>
                  </a:endParaRPr>
                </a:p>
              </p:txBody>
            </p:sp>
          </p:grpSp>
        </p:grpSp>
        <p:sp>
          <p:nvSpPr>
            <p:cNvPr id="58" name="Freeform 35"/>
            <p:cNvSpPr>
              <a:spLocks noEditPoints="1" noChangeArrowheads="1"/>
            </p:cNvSpPr>
            <p:nvPr/>
          </p:nvSpPr>
          <p:spPr bwMode="auto">
            <a:xfrm>
              <a:off x="6663925" y="1466320"/>
              <a:ext cx="732911" cy="493957"/>
            </a:xfrm>
            <a:custGeom>
              <a:avLst/>
              <a:gdLst>
                <a:gd name="T0" fmla="*/ 2147483647 w 157"/>
                <a:gd name="T1" fmla="*/ 999699490 h 106"/>
                <a:gd name="T2" fmla="*/ 2147483647 w 157"/>
                <a:gd name="T3" fmla="*/ 804103477 h 106"/>
                <a:gd name="T4" fmla="*/ 2147483647 w 157"/>
                <a:gd name="T5" fmla="*/ 0 h 106"/>
                <a:gd name="T6" fmla="*/ 1588912204 w 157"/>
                <a:gd name="T7" fmla="*/ 391187365 h 106"/>
                <a:gd name="T8" fmla="*/ 979467002 w 157"/>
                <a:gd name="T9" fmla="*/ 173862605 h 106"/>
                <a:gd name="T10" fmla="*/ 413554601 w 157"/>
                <a:gd name="T11" fmla="*/ 847570293 h 106"/>
                <a:gd name="T12" fmla="*/ 435318668 w 157"/>
                <a:gd name="T13" fmla="*/ 1021432898 h 106"/>
                <a:gd name="T14" fmla="*/ 0 w 157"/>
                <a:gd name="T15" fmla="*/ 1629945023 h 106"/>
                <a:gd name="T16" fmla="*/ 674742069 w 157"/>
                <a:gd name="T17" fmla="*/ 2147483647 h 106"/>
                <a:gd name="T18" fmla="*/ 2147483647 w 157"/>
                <a:gd name="T19" fmla="*/ 2147483647 h 106"/>
                <a:gd name="T20" fmla="*/ 2147483647 w 157"/>
                <a:gd name="T21" fmla="*/ 1629945023 h 106"/>
                <a:gd name="T22" fmla="*/ 2147483647 w 157"/>
                <a:gd name="T23" fmla="*/ 999699490 h 106"/>
                <a:gd name="T24" fmla="*/ 2147483647 w 157"/>
                <a:gd name="T25" fmla="*/ 2147483647 h 106"/>
                <a:gd name="T26" fmla="*/ 1719505938 w 157"/>
                <a:gd name="T27" fmla="*/ 2147483647 h 106"/>
                <a:gd name="T28" fmla="*/ 2147483647 w 157"/>
                <a:gd name="T29" fmla="*/ 1629945023 h 106"/>
                <a:gd name="T30" fmla="*/ 2147483647 w 157"/>
                <a:gd name="T31" fmla="*/ 1564744798 h 106"/>
                <a:gd name="T32" fmla="*/ 2002462139 w 157"/>
                <a:gd name="T33" fmla="*/ 1564744798 h 106"/>
                <a:gd name="T34" fmla="*/ 2002462139 w 157"/>
                <a:gd name="T35" fmla="*/ 1477815827 h 106"/>
                <a:gd name="T36" fmla="*/ 2002462139 w 157"/>
                <a:gd name="T37" fmla="*/ 804103477 h 106"/>
                <a:gd name="T38" fmla="*/ 1958934005 w 157"/>
                <a:gd name="T39" fmla="*/ 760641322 h 106"/>
                <a:gd name="T40" fmla="*/ 1393016938 w 157"/>
                <a:gd name="T41" fmla="*/ 760641322 h 106"/>
                <a:gd name="T42" fmla="*/ 1349484138 w 157"/>
                <a:gd name="T43" fmla="*/ 804103477 h 106"/>
                <a:gd name="T44" fmla="*/ 1349484138 w 157"/>
                <a:gd name="T45" fmla="*/ 1477815827 h 106"/>
                <a:gd name="T46" fmla="*/ 1349484138 w 157"/>
                <a:gd name="T47" fmla="*/ 1586478207 h 106"/>
                <a:gd name="T48" fmla="*/ 1110060737 w 157"/>
                <a:gd name="T49" fmla="*/ 1586478207 h 106"/>
                <a:gd name="T50" fmla="*/ 1088296669 w 157"/>
                <a:gd name="T51" fmla="*/ 1651673770 h 106"/>
                <a:gd name="T52" fmla="*/ 1632445004 w 157"/>
                <a:gd name="T53" fmla="*/ 2147483647 h 106"/>
                <a:gd name="T54" fmla="*/ 827104536 w 157"/>
                <a:gd name="T55" fmla="*/ 2147483647 h 106"/>
                <a:gd name="T56" fmla="*/ 239423401 w 157"/>
                <a:gd name="T57" fmla="*/ 1608211615 h 106"/>
                <a:gd name="T58" fmla="*/ 631209269 w 157"/>
                <a:gd name="T59" fmla="*/ 1086628462 h 106"/>
                <a:gd name="T60" fmla="*/ 609445202 w 157"/>
                <a:gd name="T61" fmla="*/ 956232673 h 106"/>
                <a:gd name="T62" fmla="*/ 1088296669 w 157"/>
                <a:gd name="T63" fmla="*/ 369453957 h 106"/>
                <a:gd name="T64" fmla="*/ 1610676271 w 157"/>
                <a:gd name="T65" fmla="*/ 630245533 h 106"/>
                <a:gd name="T66" fmla="*/ 2111291806 w 157"/>
                <a:gd name="T67" fmla="*/ 217324760 h 106"/>
                <a:gd name="T68" fmla="*/ 2147483647 w 157"/>
                <a:gd name="T69" fmla="*/ 912765856 h 106"/>
                <a:gd name="T70" fmla="*/ 2147483647 w 157"/>
                <a:gd name="T71" fmla="*/ 1064895053 h 106"/>
                <a:gd name="T72" fmla="*/ 2147483647 w 157"/>
                <a:gd name="T73" fmla="*/ 1608211615 h 106"/>
                <a:gd name="T74" fmla="*/ 2147483647 w 157"/>
                <a:gd name="T75" fmla="*/ 2147483647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7"/>
                <a:gd name="T115" fmla="*/ 0 h 106"/>
                <a:gd name="T116" fmla="*/ 157 w 157"/>
                <a:gd name="T117" fmla="*/ 106 h 1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rgbClr val="FFD860"/>
            </a:solidFill>
            <a:ln>
              <a:noFill/>
            </a:ln>
          </p:spPr>
          <p:txBody>
            <a:bodyPr lIns="121920" tIns="60960" rIns="121920" bIns="60960"/>
            <a:lstStyle/>
            <a:p>
              <a:endParaRPr lang="zh-CN" altLang="en-US"/>
            </a:p>
          </p:txBody>
        </p:sp>
      </p:grpSp>
    </p:spTree>
    <p:extLst>
      <p:ext uri="{BB962C8B-B14F-4D97-AF65-F5344CB8AC3E}">
        <p14:creationId xmlns:p14="http://schemas.microsoft.com/office/powerpoint/2010/main" val="178620155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750"/>
                            </p:stCondLst>
                            <p:childTnLst>
                              <p:par>
                                <p:cTn id="30" presetID="55" presetClass="entr" presetSubtype="0"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1000" fill="hold"/>
                                        <p:tgtEl>
                                          <p:spTgt spid="16"/>
                                        </p:tgtEl>
                                        <p:attrNameLst>
                                          <p:attrName>ppt_w</p:attrName>
                                        </p:attrNameLst>
                                      </p:cBhvr>
                                      <p:tavLst>
                                        <p:tav tm="0">
                                          <p:val>
                                            <p:strVal val="#ppt_w*0.70"/>
                                          </p:val>
                                        </p:tav>
                                        <p:tav tm="100000">
                                          <p:val>
                                            <p:strVal val="#ppt_w"/>
                                          </p:val>
                                        </p:tav>
                                      </p:tavLst>
                                    </p:anim>
                                    <p:anim calcmode="lin" valueType="num">
                                      <p:cBhvr>
                                        <p:cTn id="33" dur="1000" fill="hold"/>
                                        <p:tgtEl>
                                          <p:spTgt spid="16"/>
                                        </p:tgtEl>
                                        <p:attrNameLst>
                                          <p:attrName>ppt_h</p:attrName>
                                        </p:attrNameLst>
                                      </p:cBhvr>
                                      <p:tavLst>
                                        <p:tav tm="0">
                                          <p:val>
                                            <p:strVal val="#ppt_h"/>
                                          </p:val>
                                        </p:tav>
                                        <p:tav tm="100000">
                                          <p:val>
                                            <p:strVal val="#ppt_h"/>
                                          </p:val>
                                        </p:tav>
                                      </p:tavLst>
                                    </p:anim>
                                    <p:animEffect transition="in" filter="fade">
                                      <p:cBhvr>
                                        <p:cTn id="34" dur="1000"/>
                                        <p:tgtEl>
                                          <p:spTgt spid="16"/>
                                        </p:tgtEl>
                                      </p:cBhvr>
                                    </p:animEffect>
                                  </p:childTnLst>
                                </p:cTn>
                              </p:par>
                              <p:par>
                                <p:cTn id="35" presetID="55" presetClass="entr" presetSubtype="0" fill="hold" nodeType="withEffect">
                                  <p:stCondLst>
                                    <p:cond delay="300"/>
                                  </p:stCondLst>
                                  <p:childTnLst>
                                    <p:set>
                                      <p:cBhvr>
                                        <p:cTn id="36" dur="1" fill="hold">
                                          <p:stCondLst>
                                            <p:cond delay="0"/>
                                          </p:stCondLst>
                                        </p:cTn>
                                        <p:tgtEl>
                                          <p:spTgt spid="37"/>
                                        </p:tgtEl>
                                        <p:attrNameLst>
                                          <p:attrName>style.visibility</p:attrName>
                                        </p:attrNameLst>
                                      </p:cBhvr>
                                      <p:to>
                                        <p:strVal val="visible"/>
                                      </p:to>
                                    </p:set>
                                    <p:anim calcmode="lin" valueType="num">
                                      <p:cBhvr>
                                        <p:cTn id="37" dur="1000" fill="hold"/>
                                        <p:tgtEl>
                                          <p:spTgt spid="37"/>
                                        </p:tgtEl>
                                        <p:attrNameLst>
                                          <p:attrName>ppt_w</p:attrName>
                                        </p:attrNameLst>
                                      </p:cBhvr>
                                      <p:tavLst>
                                        <p:tav tm="0">
                                          <p:val>
                                            <p:strVal val="#ppt_w*0.70"/>
                                          </p:val>
                                        </p:tav>
                                        <p:tav tm="100000">
                                          <p:val>
                                            <p:strVal val="#ppt_w"/>
                                          </p:val>
                                        </p:tav>
                                      </p:tavLst>
                                    </p:anim>
                                    <p:anim calcmode="lin" valueType="num">
                                      <p:cBhvr>
                                        <p:cTn id="38" dur="1000" fill="hold"/>
                                        <p:tgtEl>
                                          <p:spTgt spid="37"/>
                                        </p:tgtEl>
                                        <p:attrNameLst>
                                          <p:attrName>ppt_h</p:attrName>
                                        </p:attrNameLst>
                                      </p:cBhvr>
                                      <p:tavLst>
                                        <p:tav tm="0">
                                          <p:val>
                                            <p:strVal val="#ppt_h"/>
                                          </p:val>
                                        </p:tav>
                                        <p:tav tm="100000">
                                          <p:val>
                                            <p:strVal val="#ppt_h"/>
                                          </p:val>
                                        </p:tav>
                                      </p:tavLst>
                                    </p:anim>
                                    <p:animEffect transition="in" filter="fade">
                                      <p:cBhvr>
                                        <p:cTn id="39" dur="1000"/>
                                        <p:tgtEl>
                                          <p:spTgt spid="37"/>
                                        </p:tgtEl>
                                      </p:cBhvr>
                                    </p:animEffect>
                                  </p:childTnLst>
                                </p:cTn>
                              </p:par>
                              <p:par>
                                <p:cTn id="40" presetID="55" presetClass="entr" presetSubtype="0" fill="hold" nodeType="withEffect">
                                  <p:stCondLst>
                                    <p:cond delay="700"/>
                                  </p:stCondLst>
                                  <p:childTnLst>
                                    <p:set>
                                      <p:cBhvr>
                                        <p:cTn id="41" dur="1" fill="hold">
                                          <p:stCondLst>
                                            <p:cond delay="0"/>
                                          </p:stCondLst>
                                        </p:cTn>
                                        <p:tgtEl>
                                          <p:spTgt spid="26"/>
                                        </p:tgtEl>
                                        <p:attrNameLst>
                                          <p:attrName>style.visibility</p:attrName>
                                        </p:attrNameLst>
                                      </p:cBhvr>
                                      <p:to>
                                        <p:strVal val="visible"/>
                                      </p:to>
                                    </p:set>
                                    <p:anim calcmode="lin" valueType="num">
                                      <p:cBhvr>
                                        <p:cTn id="42" dur="1000" fill="hold"/>
                                        <p:tgtEl>
                                          <p:spTgt spid="26"/>
                                        </p:tgtEl>
                                        <p:attrNameLst>
                                          <p:attrName>ppt_w</p:attrName>
                                        </p:attrNameLst>
                                      </p:cBhvr>
                                      <p:tavLst>
                                        <p:tav tm="0">
                                          <p:val>
                                            <p:strVal val="#ppt_w*0.70"/>
                                          </p:val>
                                        </p:tav>
                                        <p:tav tm="100000">
                                          <p:val>
                                            <p:strVal val="#ppt_w"/>
                                          </p:val>
                                        </p:tav>
                                      </p:tavLst>
                                    </p:anim>
                                    <p:anim calcmode="lin" valueType="num">
                                      <p:cBhvr>
                                        <p:cTn id="43" dur="1000" fill="hold"/>
                                        <p:tgtEl>
                                          <p:spTgt spid="26"/>
                                        </p:tgtEl>
                                        <p:attrNameLst>
                                          <p:attrName>ppt_h</p:attrName>
                                        </p:attrNameLst>
                                      </p:cBhvr>
                                      <p:tavLst>
                                        <p:tav tm="0">
                                          <p:val>
                                            <p:strVal val="#ppt_h"/>
                                          </p:val>
                                        </p:tav>
                                        <p:tav tm="100000">
                                          <p:val>
                                            <p:strVal val="#ppt_h"/>
                                          </p:val>
                                        </p:tav>
                                      </p:tavLst>
                                    </p:anim>
                                    <p:animEffect transition="in" filter="fade">
                                      <p:cBhvr>
                                        <p:cTn id="44" dur="1000"/>
                                        <p:tgtEl>
                                          <p:spTgt spid="26"/>
                                        </p:tgtEl>
                                      </p:cBhvr>
                                    </p:animEffect>
                                  </p:childTnLst>
                                </p:cTn>
                              </p:par>
                            </p:childTnLst>
                          </p:cTn>
                        </p:par>
                        <p:par>
                          <p:cTn id="45" fill="hold">
                            <p:stCondLst>
                              <p:cond delay="3450"/>
                            </p:stCondLst>
                            <p:childTnLst>
                              <p:par>
                                <p:cTn id="46" presetID="55" presetClass="entr" presetSubtype="0" fill="hold" nodeType="afterEffect">
                                  <p:stCondLst>
                                    <p:cond delay="0"/>
                                  </p:stCondLst>
                                  <p:childTnLst>
                                    <p:set>
                                      <p:cBhvr>
                                        <p:cTn id="47" dur="1" fill="hold">
                                          <p:stCondLst>
                                            <p:cond delay="0"/>
                                          </p:stCondLst>
                                        </p:cTn>
                                        <p:tgtEl>
                                          <p:spTgt spid="2"/>
                                        </p:tgtEl>
                                        <p:attrNameLst>
                                          <p:attrName>style.visibility</p:attrName>
                                        </p:attrNameLst>
                                      </p:cBhvr>
                                      <p:to>
                                        <p:strVal val="visible"/>
                                      </p:to>
                                    </p:set>
                                    <p:anim calcmode="lin" valueType="num">
                                      <p:cBhvr>
                                        <p:cTn id="48" dur="1000" fill="hold"/>
                                        <p:tgtEl>
                                          <p:spTgt spid="2"/>
                                        </p:tgtEl>
                                        <p:attrNameLst>
                                          <p:attrName>ppt_w</p:attrName>
                                        </p:attrNameLst>
                                      </p:cBhvr>
                                      <p:tavLst>
                                        <p:tav tm="0">
                                          <p:val>
                                            <p:strVal val="#ppt_w*0.70"/>
                                          </p:val>
                                        </p:tav>
                                        <p:tav tm="100000">
                                          <p:val>
                                            <p:strVal val="#ppt_w"/>
                                          </p:val>
                                        </p:tav>
                                      </p:tavLst>
                                    </p:anim>
                                    <p:anim calcmode="lin" valueType="num">
                                      <p:cBhvr>
                                        <p:cTn id="49" dur="1000" fill="hold"/>
                                        <p:tgtEl>
                                          <p:spTgt spid="2"/>
                                        </p:tgtEl>
                                        <p:attrNameLst>
                                          <p:attrName>ppt_h</p:attrName>
                                        </p:attrNameLst>
                                      </p:cBhvr>
                                      <p:tavLst>
                                        <p:tav tm="0">
                                          <p:val>
                                            <p:strVal val="#ppt_h"/>
                                          </p:val>
                                        </p:tav>
                                        <p:tav tm="100000">
                                          <p:val>
                                            <p:strVal val="#ppt_h"/>
                                          </p:val>
                                        </p:tav>
                                      </p:tavLst>
                                    </p:anim>
                                    <p:animEffect transition="in" filter="fade">
                                      <p:cBhvr>
                                        <p:cTn id="50" dur="1000"/>
                                        <p:tgtEl>
                                          <p:spTgt spid="2"/>
                                        </p:tgtEl>
                                      </p:cBhvr>
                                    </p:animEffect>
                                  </p:childTnLst>
                                </p:cTn>
                              </p:par>
                            </p:childTnLst>
                          </p:cTn>
                        </p:par>
                        <p:par>
                          <p:cTn id="51" fill="hold">
                            <p:stCondLst>
                              <p:cond delay="4450"/>
                            </p:stCondLst>
                            <p:childTnLst>
                              <p:par>
                                <p:cTn id="52" presetID="2" presetClass="entr" presetSubtype="2"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fill="hold"/>
                                        <p:tgtEl>
                                          <p:spTgt spid="8"/>
                                        </p:tgtEl>
                                        <p:attrNameLst>
                                          <p:attrName>ppt_x</p:attrName>
                                        </p:attrNameLst>
                                      </p:cBhvr>
                                      <p:tavLst>
                                        <p:tav tm="0">
                                          <p:val>
                                            <p:strVal val="1+#ppt_w/2"/>
                                          </p:val>
                                        </p:tav>
                                        <p:tav tm="100000">
                                          <p:val>
                                            <p:strVal val="#ppt_x"/>
                                          </p:val>
                                        </p:tav>
                                      </p:tavLst>
                                    </p:anim>
                                    <p:anim calcmode="lin" valueType="num">
                                      <p:cBhvr additive="base">
                                        <p:cTn id="55" dur="500" fill="hold"/>
                                        <p:tgtEl>
                                          <p:spTgt spid="8"/>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additive="base">
                                        <p:cTn id="58" dur="500" fill="hold"/>
                                        <p:tgtEl>
                                          <p:spTgt spid="7"/>
                                        </p:tgtEl>
                                        <p:attrNameLst>
                                          <p:attrName>ppt_x</p:attrName>
                                        </p:attrNameLst>
                                      </p:cBhvr>
                                      <p:tavLst>
                                        <p:tav tm="0">
                                          <p:val>
                                            <p:strVal val="0-#ppt_w/2"/>
                                          </p:val>
                                        </p:tav>
                                        <p:tav tm="100000">
                                          <p:val>
                                            <p:strVal val="#ppt_x"/>
                                          </p:val>
                                        </p:tav>
                                      </p:tavLst>
                                    </p:anim>
                                    <p:anim calcmode="lin" valueType="num">
                                      <p:cBhvr additive="base">
                                        <p:cTn id="59" dur="500" fill="hold"/>
                                        <p:tgtEl>
                                          <p:spTgt spid="7"/>
                                        </p:tgtEl>
                                        <p:attrNameLst>
                                          <p:attrName>ppt_y</p:attrName>
                                        </p:attrNameLst>
                                      </p:cBhvr>
                                      <p:tavLst>
                                        <p:tav tm="0">
                                          <p:val>
                                            <p:strVal val="#ppt_y"/>
                                          </p:val>
                                        </p:tav>
                                        <p:tav tm="100000">
                                          <p:val>
                                            <p:strVal val="#ppt_y"/>
                                          </p:val>
                                        </p:tav>
                                      </p:tavLst>
                                    </p:anim>
                                  </p:childTnLst>
                                </p:cTn>
                              </p:par>
                              <p:par>
                                <p:cTn id="60" presetID="2" presetClass="entr" presetSubtype="8" fill="hold" nodeType="with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additive="base">
                                        <p:cTn id="62" dur="500" fill="hold"/>
                                        <p:tgtEl>
                                          <p:spTgt spid="54"/>
                                        </p:tgtEl>
                                        <p:attrNameLst>
                                          <p:attrName>ppt_x</p:attrName>
                                        </p:attrNameLst>
                                      </p:cBhvr>
                                      <p:tavLst>
                                        <p:tav tm="0">
                                          <p:val>
                                            <p:strVal val="0-#ppt_w/2"/>
                                          </p:val>
                                        </p:tav>
                                        <p:tav tm="100000">
                                          <p:val>
                                            <p:strVal val="#ppt_x"/>
                                          </p:val>
                                        </p:tav>
                                      </p:tavLst>
                                    </p:anim>
                                    <p:anim calcmode="lin" valueType="num">
                                      <p:cBhvr additive="base">
                                        <p:cTn id="63" dur="500" fill="hold"/>
                                        <p:tgtEl>
                                          <p:spTgt spid="54"/>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11"/>
                                        </p:tgtEl>
                                        <p:attrNameLst>
                                          <p:attrName>style.visibility</p:attrName>
                                        </p:attrNameLst>
                                      </p:cBhvr>
                                      <p:to>
                                        <p:strVal val="visible"/>
                                      </p:to>
                                    </p:set>
                                    <p:anim calcmode="lin" valueType="num">
                                      <p:cBhvr additive="base">
                                        <p:cTn id="66" dur="500" fill="hold"/>
                                        <p:tgtEl>
                                          <p:spTgt spid="11"/>
                                        </p:tgtEl>
                                        <p:attrNameLst>
                                          <p:attrName>ppt_x</p:attrName>
                                        </p:attrNameLst>
                                      </p:cBhvr>
                                      <p:tavLst>
                                        <p:tav tm="0">
                                          <p:val>
                                            <p:strVal val="1+#ppt_w/2"/>
                                          </p:val>
                                        </p:tav>
                                        <p:tav tm="100000">
                                          <p:val>
                                            <p:strVal val="#ppt_x"/>
                                          </p:val>
                                        </p:tav>
                                      </p:tavLst>
                                    </p:anim>
                                    <p:anim calcmode="lin" valueType="num">
                                      <p:cBhvr additive="base">
                                        <p:cTn id="67" dur="500" fill="hold"/>
                                        <p:tgtEl>
                                          <p:spTgt spid="11"/>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fill="hold"/>
                                        <p:tgtEl>
                                          <p:spTgt spid="9"/>
                                        </p:tgtEl>
                                        <p:attrNameLst>
                                          <p:attrName>ppt_x</p:attrName>
                                        </p:attrNameLst>
                                      </p:cBhvr>
                                      <p:tavLst>
                                        <p:tav tm="0">
                                          <p:val>
                                            <p:strVal val="0-#ppt_w/2"/>
                                          </p:val>
                                        </p:tav>
                                        <p:tav tm="100000">
                                          <p:val>
                                            <p:strVal val="#ppt_x"/>
                                          </p:val>
                                        </p:tav>
                                      </p:tavLst>
                                    </p:anim>
                                    <p:anim calcmode="lin" valueType="num">
                                      <p:cBhvr additive="base">
                                        <p:cTn id="71" dur="500" fill="hold"/>
                                        <p:tgtEl>
                                          <p:spTgt spid="9"/>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additive="base">
                                        <p:cTn id="74" dur="500" fill="hold"/>
                                        <p:tgtEl>
                                          <p:spTgt spid="15"/>
                                        </p:tgtEl>
                                        <p:attrNameLst>
                                          <p:attrName>ppt_x</p:attrName>
                                        </p:attrNameLst>
                                      </p:cBhvr>
                                      <p:tavLst>
                                        <p:tav tm="0">
                                          <p:val>
                                            <p:strVal val="1+#ppt_w/2"/>
                                          </p:val>
                                        </p:tav>
                                        <p:tav tm="100000">
                                          <p:val>
                                            <p:strVal val="#ppt_x"/>
                                          </p:val>
                                        </p:tav>
                                      </p:tavLst>
                                    </p:anim>
                                    <p:anim calcmode="lin" valueType="num">
                                      <p:cBhvr additive="base">
                                        <p:cTn id="75" dur="500" fill="hold"/>
                                        <p:tgtEl>
                                          <p:spTgt spid="15"/>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0"/>
                                  </p:stCondLst>
                                  <p:childTnLst>
                                    <p:set>
                                      <p:cBhvr>
                                        <p:cTn id="77" dur="1" fill="hold">
                                          <p:stCondLst>
                                            <p:cond delay="0"/>
                                          </p:stCondLst>
                                        </p:cTn>
                                        <p:tgtEl>
                                          <p:spTgt spid="10"/>
                                        </p:tgtEl>
                                        <p:attrNameLst>
                                          <p:attrName>style.visibility</p:attrName>
                                        </p:attrNameLst>
                                      </p:cBhvr>
                                      <p:to>
                                        <p:strVal val="visible"/>
                                      </p:to>
                                    </p:set>
                                    <p:anim calcmode="lin" valueType="num">
                                      <p:cBhvr additive="base">
                                        <p:cTn id="78" dur="500" fill="hold"/>
                                        <p:tgtEl>
                                          <p:spTgt spid="10"/>
                                        </p:tgtEl>
                                        <p:attrNameLst>
                                          <p:attrName>ppt_x</p:attrName>
                                        </p:attrNameLst>
                                      </p:cBhvr>
                                      <p:tavLst>
                                        <p:tav tm="0">
                                          <p:val>
                                            <p:strVal val="1+#ppt_w/2"/>
                                          </p:val>
                                        </p:tav>
                                        <p:tav tm="100000">
                                          <p:val>
                                            <p:strVal val="#ppt_x"/>
                                          </p:val>
                                        </p:tav>
                                      </p:tavLst>
                                    </p:anim>
                                    <p:anim calcmode="lin" valueType="num">
                                      <p:cBhvr additive="base">
                                        <p:cTn id="79" dur="500" fill="hold"/>
                                        <p:tgtEl>
                                          <p:spTgt spid="10"/>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fill="hold"/>
                                        <p:tgtEl>
                                          <p:spTgt spid="12"/>
                                        </p:tgtEl>
                                        <p:attrNameLst>
                                          <p:attrName>ppt_x</p:attrName>
                                        </p:attrNameLst>
                                      </p:cBhvr>
                                      <p:tavLst>
                                        <p:tav tm="0">
                                          <p:val>
                                            <p:strVal val="1+#ppt_w/2"/>
                                          </p:val>
                                        </p:tav>
                                        <p:tav tm="100000">
                                          <p:val>
                                            <p:strVal val="#ppt_x"/>
                                          </p:val>
                                        </p:tav>
                                      </p:tavLst>
                                    </p:anim>
                                    <p:anim calcmode="lin" valueType="num">
                                      <p:cBhvr additive="base">
                                        <p:cTn id="83" dur="500" fill="hold"/>
                                        <p:tgtEl>
                                          <p:spTgt spid="12"/>
                                        </p:tgtEl>
                                        <p:attrNameLst>
                                          <p:attrName>ppt_y</p:attrName>
                                        </p:attrNameLst>
                                      </p:cBhvr>
                                      <p:tavLst>
                                        <p:tav tm="0">
                                          <p:val>
                                            <p:strVal val="#ppt_y"/>
                                          </p:val>
                                        </p:tav>
                                        <p:tav tm="100000">
                                          <p:val>
                                            <p:strVal val="#ppt_y"/>
                                          </p:val>
                                        </p:tav>
                                      </p:tavLst>
                                    </p:anim>
                                  </p:childTnLst>
                                </p:cTn>
                              </p:par>
                              <p:par>
                                <p:cTn id="84" presetID="2" presetClass="entr" presetSubtype="8" fill="hold" grpId="0" nodeType="withEffect">
                                  <p:stCondLst>
                                    <p:cond delay="0"/>
                                  </p:stCondLst>
                                  <p:childTnLst>
                                    <p:set>
                                      <p:cBhvr>
                                        <p:cTn id="85" dur="1" fill="hold">
                                          <p:stCondLst>
                                            <p:cond delay="0"/>
                                          </p:stCondLst>
                                        </p:cTn>
                                        <p:tgtEl>
                                          <p:spTgt spid="13"/>
                                        </p:tgtEl>
                                        <p:attrNameLst>
                                          <p:attrName>style.visibility</p:attrName>
                                        </p:attrNameLst>
                                      </p:cBhvr>
                                      <p:to>
                                        <p:strVal val="visible"/>
                                      </p:to>
                                    </p:set>
                                    <p:anim calcmode="lin" valueType="num">
                                      <p:cBhvr additive="base">
                                        <p:cTn id="86" dur="500" fill="hold"/>
                                        <p:tgtEl>
                                          <p:spTgt spid="13"/>
                                        </p:tgtEl>
                                        <p:attrNameLst>
                                          <p:attrName>ppt_x</p:attrName>
                                        </p:attrNameLst>
                                      </p:cBhvr>
                                      <p:tavLst>
                                        <p:tav tm="0">
                                          <p:val>
                                            <p:strVal val="0-#ppt_w/2"/>
                                          </p:val>
                                        </p:tav>
                                        <p:tav tm="100000">
                                          <p:val>
                                            <p:strVal val="#ppt_x"/>
                                          </p:val>
                                        </p:tav>
                                      </p:tavLst>
                                    </p:anim>
                                    <p:anim calcmode="lin" valueType="num">
                                      <p:cBhvr additive="base">
                                        <p:cTn id="87" dur="500" fill="hold"/>
                                        <p:tgtEl>
                                          <p:spTgt spid="13"/>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14"/>
                                        </p:tgtEl>
                                        <p:attrNameLst>
                                          <p:attrName>style.visibility</p:attrName>
                                        </p:attrNameLst>
                                      </p:cBhvr>
                                      <p:to>
                                        <p:strVal val="visible"/>
                                      </p:to>
                                    </p:set>
                                    <p:anim calcmode="lin" valueType="num">
                                      <p:cBhvr additive="base">
                                        <p:cTn id="90" dur="500" fill="hold"/>
                                        <p:tgtEl>
                                          <p:spTgt spid="14"/>
                                        </p:tgtEl>
                                        <p:attrNameLst>
                                          <p:attrName>ppt_x</p:attrName>
                                        </p:attrNameLst>
                                      </p:cBhvr>
                                      <p:tavLst>
                                        <p:tav tm="0">
                                          <p:val>
                                            <p:strVal val="1+#ppt_w/2"/>
                                          </p:val>
                                        </p:tav>
                                        <p:tav tm="100000">
                                          <p:val>
                                            <p:strVal val="#ppt_x"/>
                                          </p:val>
                                        </p:tav>
                                      </p:tavLst>
                                    </p:anim>
                                    <p:anim calcmode="lin" valueType="num">
                                      <p:cBhvr additive="base">
                                        <p:cTn id="91"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标题 1"/>
          <p:cNvSpPr txBox="1">
            <a:spLocks/>
          </p:cNvSpPr>
          <p:nvPr/>
        </p:nvSpPr>
        <p:spPr>
          <a:xfrm>
            <a:off x="113854" y="320452"/>
            <a:ext cx="8922642" cy="349548"/>
          </a:xfrm>
          <a:prstGeom prst="rect">
            <a:avLst/>
          </a:prstGeom>
        </p:spPr>
        <p:txBody>
          <a:bodyPr>
            <a:noAutofit/>
          </a:bodyPr>
          <a:lstStyle>
            <a:lvl1pPr marL="685891" indent="-685891" algn="ctr" rtl="0" eaLnBrk="0" fontAlgn="base" hangingPunct="0">
              <a:lnSpc>
                <a:spcPct val="90000"/>
              </a:lnSpc>
              <a:spcBef>
                <a:spcPct val="0"/>
              </a:spcBef>
              <a:spcAft>
                <a:spcPct val="0"/>
              </a:spcAft>
              <a:defRPr sz="1400" b="1" i="0">
                <a:solidFill>
                  <a:schemeClr val="tx1">
                    <a:lumMod val="65000"/>
                    <a:lumOff val="35000"/>
                  </a:schemeClr>
                </a:solidFill>
                <a:latin typeface="微软雅黑" pitchFamily="34" charset="-122"/>
                <a:ea typeface="微软雅黑" pitchFamily="34" charset="-122"/>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dirty="0" smtClean="0"/>
              <a:t>第一部分  点击此处输入您的标题</a:t>
            </a:r>
            <a:endParaRPr lang="zh-CN" altLang="en-US" dirty="0"/>
          </a:p>
        </p:txBody>
      </p:sp>
      <p:sp>
        <p:nvSpPr>
          <p:cNvPr id="6" name="Freeform 8"/>
          <p:cNvSpPr>
            <a:spLocks/>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F0B728">
              <a:alpha val="47843"/>
            </a:srgbClr>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solidFill>
            <a:srgbClr val="F0B728">
              <a:alpha val="40000"/>
            </a:srgbClr>
          </a:solidFill>
          <a:ln w="1270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F0B728">
              <a:alpha val="50196"/>
            </a:srgbClr>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F0B728">
              <a:alpha val="50000"/>
            </a:srgbClr>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10" name="燕尾形 9"/>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TextBox 10"/>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D860"/>
                </a:solidFill>
                <a:latin typeface="Arial" pitchFamily="34" charset="0"/>
                <a:cs typeface="Arial" pitchFamily="34" charset="0"/>
              </a:rPr>
              <a:t>4</a:t>
            </a:r>
            <a:endParaRPr lang="zh-CN" altLang="en-US" sz="9600" b="1" dirty="0">
              <a:solidFill>
                <a:srgbClr val="FFD860"/>
              </a:solidFill>
              <a:latin typeface="Arial" pitchFamily="34" charset="0"/>
              <a:cs typeface="Arial" pitchFamily="34" charset="0"/>
            </a:endParaRPr>
          </a:p>
        </p:txBody>
      </p:sp>
      <p:sp>
        <p:nvSpPr>
          <p:cNvPr id="17" name="TextBox 16"/>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rgbClr val="FFD860"/>
                </a:solidFill>
                <a:latin typeface="微软雅黑" pitchFamily="34" charset="-122"/>
                <a:ea typeface="微软雅黑" pitchFamily="34" charset="-122"/>
              </a:rPr>
              <a:t>在此输入章节概述文本内容，</a:t>
            </a:r>
            <a:r>
              <a:rPr lang="zh-CN" altLang="en-US" sz="1400" dirty="0">
                <a:solidFill>
                  <a:srgbClr val="FFD860"/>
                </a:solidFill>
                <a:latin typeface="微软雅黑" pitchFamily="34" charset="-122"/>
                <a:ea typeface="微软雅黑" pitchFamily="34" charset="-122"/>
              </a:rPr>
              <a:t>文字尽量</a:t>
            </a:r>
            <a:r>
              <a:rPr lang="zh-CN" altLang="en-US" sz="1400" dirty="0" smtClean="0">
                <a:solidFill>
                  <a:srgbClr val="FFD860"/>
                </a:solidFill>
                <a:latin typeface="微软雅黑" pitchFamily="34" charset="-122"/>
                <a:ea typeface="微软雅黑" pitchFamily="34" charset="-122"/>
              </a:rPr>
              <a:t>言简意赅的描述本章节的基本内容即</a:t>
            </a:r>
            <a:r>
              <a:rPr lang="zh-CN" altLang="en-US" sz="1400" dirty="0">
                <a:solidFill>
                  <a:srgbClr val="FFD860"/>
                </a:solidFill>
                <a:latin typeface="微软雅黑" pitchFamily="34" charset="-122"/>
                <a:ea typeface="微软雅黑" pitchFamily="34" charset="-122"/>
              </a:rPr>
              <a:t>可在此输入章节概述文本内容，文字尽量言简意赅的描述本章节的基本内容即</a:t>
            </a:r>
            <a:r>
              <a:rPr lang="zh-CN" altLang="en-US" sz="1400" dirty="0" smtClean="0">
                <a:solidFill>
                  <a:srgbClr val="FFD860"/>
                </a:solidFill>
                <a:latin typeface="微软雅黑" pitchFamily="34" charset="-122"/>
                <a:ea typeface="微软雅黑" pitchFamily="34" charset="-122"/>
              </a:rPr>
              <a:t>可</a:t>
            </a:r>
            <a:r>
              <a:rPr lang="zh-CN" altLang="en-US" sz="1400" dirty="0">
                <a:solidFill>
                  <a:srgbClr val="FFD860"/>
                </a:solidFill>
                <a:latin typeface="微软雅黑" pitchFamily="34" charset="-122"/>
                <a:ea typeface="微软雅黑" pitchFamily="34" charset="-122"/>
              </a:rPr>
              <a:t>在此输入章节概述文本内</a:t>
            </a:r>
            <a:r>
              <a:rPr lang="zh-CN" altLang="en-US" sz="1400" dirty="0" smtClean="0">
                <a:solidFill>
                  <a:srgbClr val="FFD860"/>
                </a:solidFill>
                <a:latin typeface="微软雅黑" pitchFamily="34" charset="-122"/>
                <a:ea typeface="微软雅黑" pitchFamily="34" charset="-122"/>
              </a:rPr>
              <a:t>容</a:t>
            </a:r>
            <a:r>
              <a:rPr lang="en-US" altLang="zh-CN" sz="1400" dirty="0" smtClean="0">
                <a:solidFill>
                  <a:srgbClr val="FFD860"/>
                </a:solidFill>
                <a:latin typeface="微软雅黑" pitchFamily="34" charset="-122"/>
                <a:ea typeface="微软雅黑" pitchFamily="34" charset="-122"/>
              </a:rPr>
              <a:t>……………</a:t>
            </a:r>
            <a:endParaRPr lang="zh-CN" altLang="en-US" sz="1400" dirty="0">
              <a:solidFill>
                <a:srgbClr val="FFD860"/>
              </a:solidFill>
              <a:latin typeface="微软雅黑" pitchFamily="34" charset="-122"/>
              <a:ea typeface="微软雅黑" pitchFamily="34" charset="-122"/>
            </a:endParaRPr>
          </a:p>
        </p:txBody>
      </p:sp>
      <p:sp>
        <p:nvSpPr>
          <p:cNvPr id="18" name="TextBox 17"/>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F0B728"/>
                </a:solidFill>
                <a:latin typeface="微软雅黑" pitchFamily="34" charset="-122"/>
                <a:ea typeface="微软雅黑" pitchFamily="34" charset="-122"/>
              </a:rPr>
              <a:t>工作不足之处</a:t>
            </a:r>
          </a:p>
        </p:txBody>
      </p:sp>
      <p:sp>
        <p:nvSpPr>
          <p:cNvPr id="19" name="TextBox 18"/>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FFD860"/>
                </a:solidFill>
                <a:latin typeface="微软雅黑" pitchFamily="34" charset="-122"/>
                <a:ea typeface="微软雅黑" pitchFamily="34" charset="-122"/>
              </a:rPr>
              <a:t>认识上的不足</a:t>
            </a:r>
            <a:endParaRPr lang="zh-CN" altLang="en-US" sz="1400" dirty="0">
              <a:solidFill>
                <a:srgbClr val="FFD860"/>
              </a:solidFill>
              <a:latin typeface="微软雅黑" pitchFamily="34" charset="-122"/>
              <a:ea typeface="微软雅黑" pitchFamily="34" charset="-122"/>
            </a:endParaRPr>
          </a:p>
        </p:txBody>
      </p:sp>
      <p:sp>
        <p:nvSpPr>
          <p:cNvPr id="20" name="TextBox 19"/>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FFD860"/>
                </a:solidFill>
                <a:latin typeface="微软雅黑" pitchFamily="34" charset="-122"/>
                <a:ea typeface="微软雅黑" pitchFamily="34" charset="-122"/>
              </a:rPr>
              <a:t>管理上的不足</a:t>
            </a:r>
            <a:endParaRPr lang="zh-CN" altLang="en-US" sz="1400" dirty="0">
              <a:solidFill>
                <a:srgbClr val="FFD860"/>
              </a:solidFill>
              <a:latin typeface="微软雅黑" pitchFamily="34" charset="-122"/>
              <a:ea typeface="微软雅黑" pitchFamily="34" charset="-122"/>
            </a:endParaRPr>
          </a:p>
        </p:txBody>
      </p:sp>
      <p:sp>
        <p:nvSpPr>
          <p:cNvPr id="21" name="TextBox 20"/>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FFD860"/>
                </a:solidFill>
                <a:latin typeface="微软雅黑" pitchFamily="34" charset="-122"/>
                <a:ea typeface="微软雅黑" pitchFamily="34" charset="-122"/>
              </a:rPr>
              <a:t>其他不足之处</a:t>
            </a:r>
            <a:endParaRPr lang="zh-CN" altLang="en-US" sz="1400" dirty="0">
              <a:solidFill>
                <a:srgbClr val="FFD860"/>
              </a:solidFill>
              <a:latin typeface="微软雅黑" pitchFamily="34" charset="-122"/>
              <a:ea typeface="微软雅黑" pitchFamily="34" charset="-122"/>
            </a:endParaRPr>
          </a:p>
        </p:txBody>
      </p:sp>
      <p:sp>
        <p:nvSpPr>
          <p:cNvPr id="22" name="TextBox 21"/>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FFD860"/>
                </a:solidFill>
                <a:latin typeface="微软雅黑" pitchFamily="34" charset="-122"/>
                <a:ea typeface="微软雅黑" pitchFamily="34" charset="-122"/>
              </a:rPr>
              <a:t>改善不足对策</a:t>
            </a:r>
            <a:endParaRPr lang="zh-CN" altLang="en-US" sz="1400" dirty="0">
              <a:solidFill>
                <a:srgbClr val="FFD860"/>
              </a:solidFill>
              <a:latin typeface="微软雅黑" pitchFamily="34" charset="-122"/>
              <a:ea typeface="微软雅黑" pitchFamily="34" charset="-122"/>
            </a:endParaRPr>
          </a:p>
        </p:txBody>
      </p:sp>
    </p:spTree>
    <p:extLst>
      <p:ext uri="{BB962C8B-B14F-4D97-AF65-F5344CB8AC3E}">
        <p14:creationId xmlns:p14="http://schemas.microsoft.com/office/powerpoint/2010/main" val="84389313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p:tgtEl>
                                          <p:spTgt spid="18"/>
                                        </p:tgtEl>
                                        <p:attrNameLst>
                                          <p:attrName>ppt_y</p:attrName>
                                        </p:attrNameLst>
                                      </p:cBhvr>
                                      <p:tavLst>
                                        <p:tav tm="0">
                                          <p:val>
                                            <p:strVal val="#ppt_y+#ppt_h*1.125000"/>
                                          </p:val>
                                        </p:tav>
                                        <p:tav tm="100000">
                                          <p:val>
                                            <p:strVal val="#ppt_y"/>
                                          </p:val>
                                        </p:tav>
                                      </p:tavLst>
                                    </p:anim>
                                    <p:animEffect transition="in" filter="wipe(up)">
                                      <p:cBhvr>
                                        <p:cTn id="34" dur="500"/>
                                        <p:tgtEl>
                                          <p:spTgt spid="18"/>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up)">
                                      <p:cBhvr>
                                        <p:cTn id="5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7" grpId="0"/>
      <p:bldP spid="18" grpId="0"/>
      <p:bldP spid="19" grpId="0"/>
      <p:bldP spid="20" grpId="0"/>
      <p:bldP spid="21" grpId="0"/>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8" y="262740"/>
            <a:ext cx="3250704"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a:solidFill>
                  <a:srgbClr val="FFD860"/>
                </a:solidFill>
                <a:latin typeface="微软雅黑" pitchFamily="34" charset="-122"/>
                <a:ea typeface="微软雅黑" pitchFamily="34" charset="-122"/>
              </a:rPr>
              <a:t>第四部</a:t>
            </a:r>
            <a:r>
              <a:rPr lang="zh-CN" altLang="en-US" sz="1800" dirty="0" smtClean="0">
                <a:solidFill>
                  <a:srgbClr val="FFD860"/>
                </a:solidFill>
                <a:latin typeface="微软雅黑" pitchFamily="34" charset="-122"/>
                <a:ea typeface="微软雅黑" pitchFamily="34" charset="-122"/>
              </a:rPr>
              <a:t>分    认</a:t>
            </a:r>
            <a:r>
              <a:rPr lang="zh-CN" altLang="en-US" sz="1800" dirty="0">
                <a:solidFill>
                  <a:srgbClr val="FFD860"/>
                </a:solidFill>
                <a:latin typeface="微软雅黑" pitchFamily="34" charset="-122"/>
                <a:ea typeface="微软雅黑" pitchFamily="34" charset="-122"/>
              </a:rPr>
              <a:t>识上的不足</a:t>
            </a: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7" name="Freeform 6"/>
          <p:cNvSpPr>
            <a:spLocks/>
          </p:cNvSpPr>
          <p:nvPr/>
        </p:nvSpPr>
        <p:spPr bwMode="auto">
          <a:xfrm>
            <a:off x="2182160" y="4212667"/>
            <a:ext cx="1093503" cy="580413"/>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rgbClr val="F0B728">
              <a:alpha val="32941"/>
            </a:srgbClr>
          </a:solidFill>
          <a:ln w="3175" cap="flat" cmpd="sng">
            <a:noFill/>
            <a:bevel/>
            <a:headEnd/>
            <a:tailEnd/>
          </a:ln>
          <a:extLst/>
        </p:spPr>
        <p:txBody>
          <a:bodyPr lIns="72000" tIns="36000" rIns="72000" bIns="36000" anchor="ctr"/>
          <a:lstStyle/>
          <a:p>
            <a:pPr algn="ctr"/>
            <a:endParaRPr lang="zh-CN" altLang="en-US" sz="1100">
              <a:solidFill>
                <a:srgbClr val="F0B728"/>
              </a:solidFill>
              <a:latin typeface="+mn-ea"/>
              <a:ea typeface="+mn-ea"/>
            </a:endParaRPr>
          </a:p>
        </p:txBody>
      </p:sp>
      <p:sp>
        <p:nvSpPr>
          <p:cNvPr id="8" name="Freeform 8"/>
          <p:cNvSpPr>
            <a:spLocks/>
          </p:cNvSpPr>
          <p:nvPr/>
        </p:nvSpPr>
        <p:spPr bwMode="auto">
          <a:xfrm>
            <a:off x="1461373" y="1010277"/>
            <a:ext cx="2592772" cy="3069268"/>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rgbClr val="F0B728">
              <a:alpha val="20000"/>
            </a:srgbClr>
          </a:solidFill>
          <a:ln w="3175" cap="flat" cmpd="sng">
            <a:noFill/>
            <a:bevel/>
            <a:headEnd/>
            <a:tailEnd/>
          </a:ln>
          <a:extLst/>
        </p:spPr>
        <p:txBody>
          <a:bodyPr lIns="72000" tIns="36000" rIns="72000" bIns="36000" anchor="ctr"/>
          <a:lstStyle/>
          <a:p>
            <a:pPr algn="ctr"/>
            <a:endParaRPr lang="zh-CN" altLang="en-US" sz="1100">
              <a:solidFill>
                <a:srgbClr val="F0B728"/>
              </a:solidFill>
              <a:latin typeface="+mn-ea"/>
              <a:ea typeface="+mn-ea"/>
            </a:endParaRPr>
          </a:p>
        </p:txBody>
      </p:sp>
      <p:sp>
        <p:nvSpPr>
          <p:cNvPr id="9" name="Freeform 9"/>
          <p:cNvSpPr>
            <a:spLocks/>
          </p:cNvSpPr>
          <p:nvPr/>
        </p:nvSpPr>
        <p:spPr bwMode="auto">
          <a:xfrm>
            <a:off x="2120480" y="1010276"/>
            <a:ext cx="1773946" cy="1108643"/>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rgbClr val="F0B728">
              <a:alpha val="27843"/>
            </a:srgbClr>
          </a:solidFill>
          <a:ln w="3175" cap="flat" cmpd="sng">
            <a:noFill/>
            <a:bevel/>
            <a:headEnd/>
            <a:tailEnd/>
          </a:ln>
          <a:extLst/>
        </p:spPr>
        <p:txBody>
          <a:bodyPr lIns="72000" tIns="36000" rIns="72000" bIns="36000" anchor="ctr"/>
          <a:lstStyle/>
          <a:p>
            <a:pPr algn="ctr"/>
            <a:endParaRPr lang="zh-CN" altLang="en-US" sz="1100">
              <a:solidFill>
                <a:srgbClr val="F0B728"/>
              </a:solidFill>
              <a:latin typeface="+mn-ea"/>
              <a:ea typeface="+mn-ea"/>
            </a:endParaRPr>
          </a:p>
        </p:txBody>
      </p:sp>
      <p:sp>
        <p:nvSpPr>
          <p:cNvPr id="10" name="Freeform 10"/>
          <p:cNvSpPr>
            <a:spLocks/>
          </p:cNvSpPr>
          <p:nvPr/>
        </p:nvSpPr>
        <p:spPr bwMode="auto">
          <a:xfrm>
            <a:off x="3055370" y="1664013"/>
            <a:ext cx="998776" cy="1601728"/>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rgbClr val="F0B728">
              <a:alpha val="16863"/>
            </a:srgbClr>
          </a:solidFill>
          <a:ln w="3175" cap="flat" cmpd="sng">
            <a:noFill/>
            <a:bevel/>
            <a:headEnd/>
            <a:tailEnd/>
          </a:ln>
          <a:extLst/>
        </p:spPr>
        <p:txBody>
          <a:bodyPr lIns="72000" tIns="36000" rIns="72000" bIns="36000" anchor="ctr"/>
          <a:lstStyle/>
          <a:p>
            <a:pPr algn="ctr"/>
            <a:endParaRPr lang="zh-CN" altLang="en-US" sz="1400">
              <a:solidFill>
                <a:srgbClr val="F0B728"/>
              </a:solidFill>
              <a:ea typeface="微软雅黑" pitchFamily="34" charset="-122"/>
            </a:endParaRPr>
          </a:p>
        </p:txBody>
      </p:sp>
      <p:sp>
        <p:nvSpPr>
          <p:cNvPr id="11" name="Freeform 11"/>
          <p:cNvSpPr>
            <a:spLocks/>
          </p:cNvSpPr>
          <p:nvPr/>
        </p:nvSpPr>
        <p:spPr bwMode="auto">
          <a:xfrm>
            <a:off x="1448594" y="1178542"/>
            <a:ext cx="1095673" cy="1633677"/>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rgbClr val="F0B728">
              <a:alpha val="30196"/>
            </a:srgbClr>
          </a:solidFill>
          <a:ln w="3175" cap="flat" cmpd="sng">
            <a:noFill/>
            <a:bevel/>
            <a:headEnd/>
            <a:tailEnd/>
          </a:ln>
          <a:extLst/>
        </p:spPr>
        <p:txBody>
          <a:bodyPr lIns="72000" tIns="36000" rIns="72000" bIns="36000" anchor="ctr"/>
          <a:lstStyle/>
          <a:p>
            <a:pPr algn="ctr"/>
            <a:endParaRPr lang="zh-CN" altLang="en-US" sz="1400">
              <a:solidFill>
                <a:srgbClr val="F0B728"/>
              </a:solidFill>
              <a:ea typeface="微软雅黑" pitchFamily="34" charset="-122"/>
            </a:endParaRPr>
          </a:p>
        </p:txBody>
      </p:sp>
      <p:grpSp>
        <p:nvGrpSpPr>
          <p:cNvPr id="12" name="组合 11"/>
          <p:cNvGrpSpPr/>
          <p:nvPr/>
        </p:nvGrpSpPr>
        <p:grpSpPr>
          <a:xfrm>
            <a:off x="1484339" y="1541290"/>
            <a:ext cx="881152" cy="1074431"/>
            <a:chOff x="1596217" y="1507271"/>
            <a:chExt cx="1313710" cy="1601590"/>
          </a:xfrm>
        </p:grpSpPr>
        <p:sp>
          <p:nvSpPr>
            <p:cNvPr id="13" name="TextBox 12"/>
            <p:cNvSpPr txBox="1"/>
            <p:nvPr/>
          </p:nvSpPr>
          <p:spPr>
            <a:xfrm>
              <a:off x="2052679" y="1507271"/>
              <a:ext cx="466513" cy="550541"/>
            </a:xfrm>
            <a:prstGeom prst="rect">
              <a:avLst/>
            </a:prstGeom>
            <a:noFill/>
          </p:spPr>
          <p:txBody>
            <a:bodyPr wrap="none" rtlCol="0">
              <a:spAutoFit/>
            </a:bodyPr>
            <a:lstStyle/>
            <a:p>
              <a:r>
                <a:rPr lang="en-US" altLang="zh-CN" b="1" dirty="0">
                  <a:solidFill>
                    <a:srgbClr val="F0B728"/>
                  </a:solidFill>
                  <a:latin typeface="+mj-lt"/>
                  <a:ea typeface="+mj-ea"/>
                </a:rPr>
                <a:t>1</a:t>
              </a:r>
              <a:endParaRPr lang="zh-CN" altLang="en-US" b="1" dirty="0">
                <a:solidFill>
                  <a:srgbClr val="F0B728"/>
                </a:solidFill>
                <a:latin typeface="+mj-lt"/>
                <a:ea typeface="+mj-ea"/>
              </a:endParaRPr>
            </a:p>
          </p:txBody>
        </p:sp>
        <p:sp>
          <p:nvSpPr>
            <p:cNvPr id="14" name="TextBox 13"/>
            <p:cNvSpPr txBox="1"/>
            <p:nvPr/>
          </p:nvSpPr>
          <p:spPr>
            <a:xfrm>
              <a:off x="1596217" y="2007779"/>
              <a:ext cx="1313710" cy="1101082"/>
            </a:xfrm>
            <a:prstGeom prst="rect">
              <a:avLst/>
            </a:prstGeom>
            <a:noFill/>
          </p:spPr>
          <p:txBody>
            <a:bodyPr wrap="square" rtlCol="0">
              <a:spAutoFit/>
            </a:bodyPr>
            <a:lstStyle/>
            <a:p>
              <a:pPr algn="ctr"/>
              <a:r>
                <a:rPr lang="zh-CN" altLang="en-US" sz="1400" dirty="0" smtClean="0">
                  <a:solidFill>
                    <a:srgbClr val="F0B728"/>
                  </a:solidFill>
                  <a:latin typeface="+mn-ea"/>
                  <a:ea typeface="+mn-ea"/>
                </a:rPr>
                <a:t>请输入您的文字</a:t>
              </a:r>
              <a:endParaRPr lang="zh-CN" altLang="en-US" sz="1400" dirty="0">
                <a:solidFill>
                  <a:srgbClr val="F0B728"/>
                </a:solidFill>
                <a:latin typeface="+mn-ea"/>
                <a:ea typeface="+mn-ea"/>
              </a:endParaRPr>
            </a:p>
          </p:txBody>
        </p:sp>
      </p:grpSp>
      <p:grpSp>
        <p:nvGrpSpPr>
          <p:cNvPr id="15" name="组合 14"/>
          <p:cNvGrpSpPr/>
          <p:nvPr/>
        </p:nvGrpSpPr>
        <p:grpSpPr>
          <a:xfrm>
            <a:off x="2544266" y="1059979"/>
            <a:ext cx="897438" cy="815737"/>
            <a:chOff x="3176462" y="789808"/>
            <a:chExt cx="1337990" cy="1215971"/>
          </a:xfrm>
        </p:grpSpPr>
        <p:sp>
          <p:nvSpPr>
            <p:cNvPr id="16" name="TextBox 15"/>
            <p:cNvSpPr txBox="1"/>
            <p:nvPr/>
          </p:nvSpPr>
          <p:spPr>
            <a:xfrm>
              <a:off x="3661635" y="789808"/>
              <a:ext cx="466513" cy="550541"/>
            </a:xfrm>
            <a:prstGeom prst="rect">
              <a:avLst/>
            </a:prstGeom>
            <a:noFill/>
          </p:spPr>
          <p:txBody>
            <a:bodyPr wrap="none" rtlCol="0">
              <a:spAutoFit/>
            </a:bodyPr>
            <a:lstStyle/>
            <a:p>
              <a:r>
                <a:rPr lang="en-US" altLang="zh-CN" b="1" dirty="0">
                  <a:solidFill>
                    <a:srgbClr val="F0B728"/>
                  </a:solidFill>
                  <a:latin typeface="+mj-lt"/>
                  <a:ea typeface="+mj-ea"/>
                </a:rPr>
                <a:t>2</a:t>
              </a:r>
              <a:endParaRPr lang="zh-CN" altLang="en-US" b="1" dirty="0">
                <a:solidFill>
                  <a:srgbClr val="F0B728"/>
                </a:solidFill>
                <a:latin typeface="+mj-lt"/>
                <a:ea typeface="+mj-ea"/>
              </a:endParaRPr>
            </a:p>
          </p:txBody>
        </p:sp>
        <p:sp>
          <p:nvSpPr>
            <p:cNvPr id="17" name="TextBox 16"/>
            <p:cNvSpPr txBox="1"/>
            <p:nvPr/>
          </p:nvSpPr>
          <p:spPr>
            <a:xfrm>
              <a:off x="3176462" y="1225846"/>
              <a:ext cx="1337990" cy="779933"/>
            </a:xfrm>
            <a:prstGeom prst="rect">
              <a:avLst/>
            </a:prstGeom>
            <a:noFill/>
          </p:spPr>
          <p:txBody>
            <a:bodyPr wrap="square" rtlCol="0">
              <a:spAutoFit/>
            </a:bodyPr>
            <a:lstStyle/>
            <a:p>
              <a:pPr algn="ctr"/>
              <a:r>
                <a:rPr lang="zh-CN" altLang="en-US" sz="1400" dirty="0" smtClean="0">
                  <a:solidFill>
                    <a:srgbClr val="F0B728"/>
                  </a:solidFill>
                  <a:latin typeface="+mn-ea"/>
                  <a:ea typeface="+mn-ea"/>
                </a:rPr>
                <a:t>请输入您的文字</a:t>
              </a:r>
              <a:endParaRPr lang="zh-CN" altLang="en-US" sz="1400" dirty="0">
                <a:solidFill>
                  <a:srgbClr val="F0B728"/>
                </a:solidFill>
                <a:latin typeface="+mn-ea"/>
                <a:ea typeface="+mn-ea"/>
              </a:endParaRPr>
            </a:p>
          </p:txBody>
        </p:sp>
      </p:grpSp>
      <p:grpSp>
        <p:nvGrpSpPr>
          <p:cNvPr id="18" name="组合 17"/>
          <p:cNvGrpSpPr/>
          <p:nvPr/>
        </p:nvGrpSpPr>
        <p:grpSpPr>
          <a:xfrm>
            <a:off x="3151913" y="1900781"/>
            <a:ext cx="902230" cy="959494"/>
            <a:chOff x="4082403" y="2043145"/>
            <a:chExt cx="1345135" cy="1430261"/>
          </a:xfrm>
        </p:grpSpPr>
        <p:sp>
          <p:nvSpPr>
            <p:cNvPr id="19" name="TextBox 18"/>
            <p:cNvSpPr txBox="1"/>
            <p:nvPr/>
          </p:nvSpPr>
          <p:spPr>
            <a:xfrm>
              <a:off x="4509276" y="2043145"/>
              <a:ext cx="466513" cy="550541"/>
            </a:xfrm>
            <a:prstGeom prst="rect">
              <a:avLst/>
            </a:prstGeom>
            <a:noFill/>
          </p:spPr>
          <p:txBody>
            <a:bodyPr wrap="none" rtlCol="0">
              <a:spAutoFit/>
            </a:bodyPr>
            <a:lstStyle/>
            <a:p>
              <a:r>
                <a:rPr lang="en-US" altLang="zh-CN" b="1" dirty="0">
                  <a:solidFill>
                    <a:srgbClr val="F0B728"/>
                  </a:solidFill>
                  <a:latin typeface="+mj-lt"/>
                  <a:ea typeface="+mj-ea"/>
                </a:rPr>
                <a:t>3</a:t>
              </a:r>
              <a:endParaRPr lang="zh-CN" altLang="en-US" b="1" dirty="0">
                <a:solidFill>
                  <a:srgbClr val="F0B728"/>
                </a:solidFill>
                <a:latin typeface="+mj-lt"/>
                <a:ea typeface="+mj-ea"/>
              </a:endParaRPr>
            </a:p>
          </p:txBody>
        </p:sp>
        <p:sp>
          <p:nvSpPr>
            <p:cNvPr id="20" name="TextBox 19"/>
            <p:cNvSpPr txBox="1"/>
            <p:nvPr/>
          </p:nvSpPr>
          <p:spPr>
            <a:xfrm>
              <a:off x="4082403" y="2693473"/>
              <a:ext cx="1345135" cy="779933"/>
            </a:xfrm>
            <a:prstGeom prst="rect">
              <a:avLst/>
            </a:prstGeom>
            <a:noFill/>
          </p:spPr>
          <p:txBody>
            <a:bodyPr wrap="square" rtlCol="0">
              <a:spAutoFit/>
            </a:bodyPr>
            <a:lstStyle/>
            <a:p>
              <a:pPr algn="ctr"/>
              <a:r>
                <a:rPr lang="zh-CN" altLang="en-US" sz="1400" dirty="0" smtClean="0">
                  <a:solidFill>
                    <a:srgbClr val="F0B728"/>
                  </a:solidFill>
                  <a:latin typeface="+mn-ea"/>
                  <a:ea typeface="+mn-ea"/>
                </a:rPr>
                <a:t>请输入您的文字</a:t>
              </a:r>
              <a:endParaRPr lang="zh-CN" altLang="en-US" sz="1400" dirty="0">
                <a:solidFill>
                  <a:srgbClr val="F0B728"/>
                </a:solidFill>
                <a:latin typeface="+mn-ea"/>
                <a:ea typeface="+mn-ea"/>
              </a:endParaRPr>
            </a:p>
          </p:txBody>
        </p:sp>
      </p:grpSp>
      <p:grpSp>
        <p:nvGrpSpPr>
          <p:cNvPr id="21" name="组合 20"/>
          <p:cNvGrpSpPr/>
          <p:nvPr/>
        </p:nvGrpSpPr>
        <p:grpSpPr>
          <a:xfrm>
            <a:off x="2314272" y="2898653"/>
            <a:ext cx="1015059" cy="874850"/>
            <a:chOff x="2833564" y="3530610"/>
            <a:chExt cx="1513351" cy="1304085"/>
          </a:xfrm>
        </p:grpSpPr>
        <p:sp>
          <p:nvSpPr>
            <p:cNvPr id="22" name="TextBox 21"/>
            <p:cNvSpPr txBox="1"/>
            <p:nvPr/>
          </p:nvSpPr>
          <p:spPr>
            <a:xfrm>
              <a:off x="3465926" y="3530610"/>
              <a:ext cx="466513" cy="550540"/>
            </a:xfrm>
            <a:prstGeom prst="rect">
              <a:avLst/>
            </a:prstGeom>
            <a:noFill/>
          </p:spPr>
          <p:txBody>
            <a:bodyPr wrap="none" rtlCol="0">
              <a:spAutoFit/>
            </a:bodyPr>
            <a:lstStyle/>
            <a:p>
              <a:r>
                <a:rPr lang="en-US" altLang="zh-CN" b="1" dirty="0">
                  <a:solidFill>
                    <a:srgbClr val="F0B728"/>
                  </a:solidFill>
                  <a:latin typeface="+mj-lt"/>
                  <a:ea typeface="+mj-ea"/>
                </a:rPr>
                <a:t>4</a:t>
              </a:r>
              <a:endParaRPr lang="zh-CN" altLang="en-US" b="1" dirty="0">
                <a:solidFill>
                  <a:srgbClr val="F0B728"/>
                </a:solidFill>
                <a:latin typeface="+mj-lt"/>
                <a:ea typeface="+mj-ea"/>
              </a:endParaRPr>
            </a:p>
          </p:txBody>
        </p:sp>
        <p:sp>
          <p:nvSpPr>
            <p:cNvPr id="23" name="TextBox 22"/>
            <p:cNvSpPr txBox="1"/>
            <p:nvPr/>
          </p:nvSpPr>
          <p:spPr>
            <a:xfrm>
              <a:off x="2833564" y="4054763"/>
              <a:ext cx="1513351" cy="779932"/>
            </a:xfrm>
            <a:prstGeom prst="rect">
              <a:avLst/>
            </a:prstGeom>
            <a:noFill/>
          </p:spPr>
          <p:txBody>
            <a:bodyPr wrap="square" rtlCol="0">
              <a:spAutoFit/>
            </a:bodyPr>
            <a:lstStyle/>
            <a:p>
              <a:pPr algn="ctr"/>
              <a:r>
                <a:rPr lang="zh-CN" altLang="en-US" sz="1400" dirty="0" smtClean="0">
                  <a:solidFill>
                    <a:srgbClr val="F0B728"/>
                  </a:solidFill>
                  <a:latin typeface="+mn-ea"/>
                  <a:ea typeface="+mn-ea"/>
                </a:rPr>
                <a:t>请输入您的文字</a:t>
              </a:r>
              <a:endParaRPr lang="zh-CN" altLang="en-US" sz="1400" dirty="0">
                <a:solidFill>
                  <a:srgbClr val="F0B728"/>
                </a:solidFill>
                <a:latin typeface="+mn-ea"/>
                <a:ea typeface="+mn-ea"/>
              </a:endParaRPr>
            </a:p>
          </p:txBody>
        </p:sp>
      </p:grpSp>
      <p:sp>
        <p:nvSpPr>
          <p:cNvPr id="24" name="TextBox 23"/>
          <p:cNvSpPr txBox="1"/>
          <p:nvPr/>
        </p:nvSpPr>
        <p:spPr>
          <a:xfrm>
            <a:off x="2252100" y="4229500"/>
            <a:ext cx="933138" cy="503590"/>
          </a:xfrm>
          <a:prstGeom prst="rect">
            <a:avLst/>
          </a:prstGeom>
          <a:noFill/>
        </p:spPr>
        <p:txBody>
          <a:bodyPr wrap="square" lIns="72000" tIns="36000" rIns="72000" bIns="36000" rtlCol="0">
            <a:spAutoFit/>
          </a:bodyPr>
          <a:lstStyle/>
          <a:p>
            <a:pPr algn="ctr"/>
            <a:r>
              <a:rPr lang="zh-CN" altLang="en-US" sz="1400" b="1" dirty="0" smtClean="0">
                <a:solidFill>
                  <a:srgbClr val="F0B728"/>
                </a:solidFill>
                <a:latin typeface="+mn-ea"/>
                <a:ea typeface="+mn-ea"/>
              </a:rPr>
              <a:t>请输入您的文字</a:t>
            </a:r>
            <a:endParaRPr lang="zh-CN" altLang="en-US" sz="1400" b="1" dirty="0">
              <a:solidFill>
                <a:srgbClr val="F0B728"/>
              </a:solidFill>
              <a:latin typeface="+mn-ea"/>
              <a:ea typeface="+mn-ea"/>
            </a:endParaRPr>
          </a:p>
        </p:txBody>
      </p:sp>
      <p:sp>
        <p:nvSpPr>
          <p:cNvPr id="25" name="TextBox 24"/>
          <p:cNvSpPr txBox="1"/>
          <p:nvPr/>
        </p:nvSpPr>
        <p:spPr>
          <a:xfrm>
            <a:off x="5037959" y="1139078"/>
            <a:ext cx="3175001" cy="672867"/>
          </a:xfrm>
          <a:prstGeom prst="rect">
            <a:avLst/>
          </a:prstGeom>
          <a:noFill/>
        </p:spPr>
        <p:txBody>
          <a:bodyPr wrap="square" lIns="72000" tIns="36000" rIns="72000" bIns="36000" rtlCol="0">
            <a:spAutoFit/>
          </a:bodyPr>
          <a:lstStyle/>
          <a:p>
            <a:r>
              <a:rPr lang="zh-CN" altLang="en-US" sz="1300" dirty="0">
                <a:solidFill>
                  <a:srgbClr val="FFD860"/>
                </a:solidFill>
                <a:latin typeface="+mn-ea"/>
                <a:ea typeface="+mn-ea"/>
              </a:rPr>
              <a:t>请输入您的文字请输入您的文字</a:t>
            </a:r>
            <a:endParaRPr lang="en-US" altLang="zh-CN" sz="1300" dirty="0">
              <a:solidFill>
                <a:srgbClr val="FFD860"/>
              </a:solidFill>
              <a:latin typeface="+mn-ea"/>
              <a:ea typeface="+mn-ea"/>
            </a:endParaRPr>
          </a:p>
          <a:p>
            <a:r>
              <a:rPr lang="zh-CN" altLang="en-US" sz="1300" dirty="0">
                <a:solidFill>
                  <a:srgbClr val="FFD860"/>
                </a:solidFill>
                <a:latin typeface="+mn-ea"/>
                <a:ea typeface="+mn-ea"/>
              </a:rPr>
              <a:t>请输入您的文字请输入您的文字</a:t>
            </a:r>
          </a:p>
          <a:p>
            <a:r>
              <a:rPr lang="zh-CN" altLang="en-US" sz="1300" dirty="0">
                <a:solidFill>
                  <a:srgbClr val="FFD860"/>
                </a:solidFill>
                <a:latin typeface="+mn-ea"/>
                <a:ea typeface="+mn-ea"/>
              </a:rPr>
              <a:t>请输入您的文字请输入您的文字</a:t>
            </a:r>
            <a:endParaRPr lang="en-US" altLang="zh-CN" sz="1300" dirty="0">
              <a:solidFill>
                <a:srgbClr val="FFD860"/>
              </a:solidFill>
              <a:latin typeface="+mn-ea"/>
              <a:ea typeface="+mn-ea"/>
            </a:endParaRPr>
          </a:p>
        </p:txBody>
      </p:sp>
      <p:grpSp>
        <p:nvGrpSpPr>
          <p:cNvPr id="26" name="组合 25"/>
          <p:cNvGrpSpPr/>
          <p:nvPr/>
        </p:nvGrpSpPr>
        <p:grpSpPr>
          <a:xfrm>
            <a:off x="4362236" y="1198668"/>
            <a:ext cx="584936" cy="585036"/>
            <a:chOff x="6409426" y="1173624"/>
            <a:chExt cx="962086" cy="962084"/>
          </a:xfrm>
          <a:solidFill>
            <a:srgbClr val="F0B728">
              <a:alpha val="40000"/>
            </a:srgbClr>
          </a:solidFill>
        </p:grpSpPr>
        <p:sp>
          <p:nvSpPr>
            <p:cNvPr id="27" name="椭圆 26"/>
            <p:cNvSpPr/>
            <p:nvPr/>
          </p:nvSpPr>
          <p:spPr bwMode="auto">
            <a:xfrm>
              <a:off x="6409426" y="1173624"/>
              <a:ext cx="962086" cy="962084"/>
            </a:xfrm>
            <a:prstGeom prst="ellipse">
              <a:avLst/>
            </a:prstGeom>
            <a:grpFill/>
            <a:ln w="3175" cap="flat" cmpd="sng">
              <a:noFill/>
              <a:bevel/>
              <a:headEnd/>
              <a:tailEnd/>
            </a:ln>
            <a:extLst/>
          </p:spPr>
          <p:txBody>
            <a:bodyPr anchor="ctr"/>
            <a:lstStyle/>
            <a:p>
              <a:pPr algn="ctr"/>
              <a:endParaRPr lang="zh-CN" altLang="en-US" sz="2200" b="1">
                <a:solidFill>
                  <a:srgbClr val="F0B728"/>
                </a:solidFill>
                <a:latin typeface="+mj-lt"/>
                <a:ea typeface="微软雅黑" pitchFamily="34" charset="-122"/>
              </a:endParaRPr>
            </a:p>
          </p:txBody>
        </p:sp>
        <p:sp>
          <p:nvSpPr>
            <p:cNvPr id="28" name="TextBox 27"/>
            <p:cNvSpPr txBox="1"/>
            <p:nvPr/>
          </p:nvSpPr>
          <p:spPr>
            <a:xfrm>
              <a:off x="6603774" y="1315229"/>
              <a:ext cx="546386" cy="717445"/>
            </a:xfrm>
            <a:prstGeom prst="rect">
              <a:avLst/>
            </a:prstGeom>
            <a:noFill/>
            <a:ln w="3175" cap="flat" cmpd="sng">
              <a:noFill/>
              <a:bevel/>
              <a:headEnd/>
              <a:tailEnd/>
            </a:ln>
          </p:spPr>
          <p:txBody>
            <a:bodyPr anchor="ctr"/>
            <a:lstStyle>
              <a:defPPr>
                <a:defRPr lang="zh-CN"/>
              </a:defPPr>
              <a:lvl1pPr algn="ctr">
                <a:defRPr>
                  <a:solidFill>
                    <a:srgbClr val="FFFFFF"/>
                  </a:solidFill>
                  <a:ea typeface="微软雅黑" pitchFamily="34" charset="-122"/>
                </a:defRPr>
              </a:lvl1pPr>
            </a:lstStyle>
            <a:p>
              <a:r>
                <a:rPr lang="en-US" altLang="zh-CN" sz="2200" b="1" dirty="0">
                  <a:solidFill>
                    <a:srgbClr val="F0B728"/>
                  </a:solidFill>
                  <a:latin typeface="+mj-lt"/>
                </a:rPr>
                <a:t>1</a:t>
              </a:r>
              <a:endParaRPr lang="zh-CN" altLang="en-US" sz="2200" b="1" dirty="0">
                <a:solidFill>
                  <a:srgbClr val="F0B728"/>
                </a:solidFill>
                <a:latin typeface="+mj-lt"/>
              </a:endParaRPr>
            </a:p>
          </p:txBody>
        </p:sp>
      </p:grpSp>
      <p:grpSp>
        <p:nvGrpSpPr>
          <p:cNvPr id="29" name="组合 28"/>
          <p:cNvGrpSpPr/>
          <p:nvPr/>
        </p:nvGrpSpPr>
        <p:grpSpPr>
          <a:xfrm>
            <a:off x="4362236" y="2073830"/>
            <a:ext cx="584936" cy="585036"/>
            <a:chOff x="6409426" y="2394908"/>
            <a:chExt cx="962086" cy="962084"/>
          </a:xfrm>
          <a:solidFill>
            <a:srgbClr val="F0B728">
              <a:alpha val="40000"/>
            </a:srgbClr>
          </a:solidFill>
        </p:grpSpPr>
        <p:sp>
          <p:nvSpPr>
            <p:cNvPr id="33" name="椭圆 32"/>
            <p:cNvSpPr/>
            <p:nvPr/>
          </p:nvSpPr>
          <p:spPr bwMode="auto">
            <a:xfrm>
              <a:off x="6409426" y="2394908"/>
              <a:ext cx="962086" cy="962084"/>
            </a:xfrm>
            <a:prstGeom prst="ellipse">
              <a:avLst/>
            </a:prstGeom>
            <a:grpFill/>
            <a:ln w="3175" cap="flat" cmpd="sng">
              <a:noFill/>
              <a:bevel/>
              <a:headEnd/>
              <a:tailEnd/>
            </a:ln>
            <a:extLst/>
          </p:spPr>
          <p:txBody>
            <a:bodyPr anchor="ctr"/>
            <a:lstStyle/>
            <a:p>
              <a:pPr algn="ctr"/>
              <a:endParaRPr lang="zh-CN" altLang="en-US" sz="2200" b="1">
                <a:solidFill>
                  <a:srgbClr val="F0B728"/>
                </a:solidFill>
                <a:latin typeface="+mj-lt"/>
                <a:ea typeface="+mn-ea"/>
              </a:endParaRPr>
            </a:p>
          </p:txBody>
        </p:sp>
        <p:sp>
          <p:nvSpPr>
            <p:cNvPr id="34" name="TextBox 33"/>
            <p:cNvSpPr txBox="1"/>
            <p:nvPr/>
          </p:nvSpPr>
          <p:spPr>
            <a:xfrm>
              <a:off x="6602294" y="2523287"/>
              <a:ext cx="546386" cy="717445"/>
            </a:xfrm>
            <a:prstGeom prst="rect">
              <a:avLst/>
            </a:prstGeom>
            <a:noFill/>
            <a:ln w="3175" cap="flat" cmpd="sng">
              <a:noFill/>
              <a:bevel/>
              <a:headEnd/>
              <a:tailEnd/>
            </a:ln>
          </p:spPr>
          <p:txBody>
            <a:bodyPr anchor="ctr"/>
            <a:lstStyle>
              <a:defPPr>
                <a:defRPr lang="zh-CN"/>
              </a:defPPr>
              <a:lvl1pPr algn="ctr">
                <a:defRPr sz="1600">
                  <a:solidFill>
                    <a:srgbClr val="FFFFFF"/>
                  </a:solidFill>
                  <a:latin typeface="+mn-ea"/>
                  <a:ea typeface="+mn-ea"/>
                </a:defRPr>
              </a:lvl1pPr>
            </a:lstStyle>
            <a:p>
              <a:r>
                <a:rPr lang="en-US" altLang="zh-CN" sz="2200" b="1" dirty="0">
                  <a:solidFill>
                    <a:srgbClr val="F0B728"/>
                  </a:solidFill>
                  <a:latin typeface="+mj-lt"/>
                </a:rPr>
                <a:t>2</a:t>
              </a:r>
              <a:endParaRPr lang="zh-CN" altLang="en-US" sz="2200" b="1" dirty="0">
                <a:solidFill>
                  <a:srgbClr val="F0B728"/>
                </a:solidFill>
                <a:latin typeface="+mj-lt"/>
              </a:endParaRPr>
            </a:p>
          </p:txBody>
        </p:sp>
      </p:grpSp>
      <p:grpSp>
        <p:nvGrpSpPr>
          <p:cNvPr id="35" name="组合 34"/>
          <p:cNvGrpSpPr/>
          <p:nvPr/>
        </p:nvGrpSpPr>
        <p:grpSpPr>
          <a:xfrm>
            <a:off x="4362236" y="2998775"/>
            <a:ext cx="584936" cy="585036"/>
            <a:chOff x="6409426" y="3568104"/>
            <a:chExt cx="962086" cy="962084"/>
          </a:xfrm>
          <a:solidFill>
            <a:srgbClr val="F0B728">
              <a:alpha val="40000"/>
            </a:srgbClr>
          </a:solidFill>
        </p:grpSpPr>
        <p:sp>
          <p:nvSpPr>
            <p:cNvPr id="36" name="椭圆 35"/>
            <p:cNvSpPr/>
            <p:nvPr/>
          </p:nvSpPr>
          <p:spPr bwMode="auto">
            <a:xfrm>
              <a:off x="6409426" y="3568104"/>
              <a:ext cx="962086" cy="962084"/>
            </a:xfrm>
            <a:prstGeom prst="ellipse">
              <a:avLst/>
            </a:prstGeom>
            <a:grpFill/>
            <a:ln w="3175" cap="flat" cmpd="sng">
              <a:noFill/>
              <a:bevel/>
              <a:headEnd/>
              <a:tailEnd/>
            </a:ln>
            <a:extLst/>
          </p:spPr>
          <p:txBody>
            <a:bodyPr anchor="ctr"/>
            <a:lstStyle/>
            <a:p>
              <a:pPr algn="ctr"/>
              <a:endParaRPr lang="zh-CN" altLang="en-US" sz="2200" b="1">
                <a:solidFill>
                  <a:srgbClr val="F0B728"/>
                </a:solidFill>
                <a:latin typeface="+mj-lt"/>
                <a:ea typeface="微软雅黑" pitchFamily="34" charset="-122"/>
              </a:endParaRPr>
            </a:p>
          </p:txBody>
        </p:sp>
        <p:sp>
          <p:nvSpPr>
            <p:cNvPr id="37" name="TextBox 36"/>
            <p:cNvSpPr txBox="1"/>
            <p:nvPr/>
          </p:nvSpPr>
          <p:spPr>
            <a:xfrm>
              <a:off x="6600894" y="3710247"/>
              <a:ext cx="546386" cy="717445"/>
            </a:xfrm>
            <a:prstGeom prst="rect">
              <a:avLst/>
            </a:prstGeom>
            <a:noFill/>
            <a:ln w="3175" cap="flat" cmpd="sng">
              <a:noFill/>
              <a:bevel/>
              <a:headEnd/>
              <a:tailEnd/>
            </a:ln>
          </p:spPr>
          <p:txBody>
            <a:bodyPr anchor="ctr"/>
            <a:lstStyle>
              <a:defPPr>
                <a:defRPr lang="zh-CN"/>
              </a:defPPr>
              <a:lvl1pPr algn="ctr">
                <a:defRPr>
                  <a:solidFill>
                    <a:srgbClr val="FFFFFF"/>
                  </a:solidFill>
                  <a:ea typeface="微软雅黑" pitchFamily="34" charset="-122"/>
                </a:defRPr>
              </a:lvl1pPr>
            </a:lstStyle>
            <a:p>
              <a:r>
                <a:rPr lang="en-US" altLang="zh-CN" sz="2200" b="1" dirty="0">
                  <a:solidFill>
                    <a:srgbClr val="F0B728"/>
                  </a:solidFill>
                  <a:latin typeface="+mj-lt"/>
                </a:rPr>
                <a:t>3</a:t>
              </a:r>
              <a:endParaRPr lang="zh-CN" altLang="en-US" sz="2200" b="1" dirty="0">
                <a:solidFill>
                  <a:srgbClr val="F0B728"/>
                </a:solidFill>
                <a:latin typeface="+mj-lt"/>
              </a:endParaRPr>
            </a:p>
          </p:txBody>
        </p:sp>
      </p:grpSp>
      <p:grpSp>
        <p:nvGrpSpPr>
          <p:cNvPr id="38" name="组合 37"/>
          <p:cNvGrpSpPr/>
          <p:nvPr/>
        </p:nvGrpSpPr>
        <p:grpSpPr>
          <a:xfrm>
            <a:off x="4362236" y="3897958"/>
            <a:ext cx="584936" cy="585036"/>
            <a:chOff x="6409426" y="4869160"/>
            <a:chExt cx="962086" cy="962084"/>
          </a:xfrm>
          <a:solidFill>
            <a:srgbClr val="F0B728">
              <a:alpha val="40000"/>
            </a:srgbClr>
          </a:solidFill>
        </p:grpSpPr>
        <p:sp>
          <p:nvSpPr>
            <p:cNvPr id="39" name="椭圆 38"/>
            <p:cNvSpPr/>
            <p:nvPr/>
          </p:nvSpPr>
          <p:spPr bwMode="auto">
            <a:xfrm>
              <a:off x="6409426" y="4869160"/>
              <a:ext cx="962086" cy="962084"/>
            </a:xfrm>
            <a:prstGeom prst="ellipse">
              <a:avLst/>
            </a:prstGeom>
            <a:grpFill/>
            <a:ln w="3175" cap="flat" cmpd="sng">
              <a:noFill/>
              <a:bevel/>
              <a:headEnd/>
              <a:tailEnd/>
            </a:ln>
            <a:extLst/>
          </p:spPr>
          <p:txBody>
            <a:bodyPr anchor="ctr"/>
            <a:lstStyle/>
            <a:p>
              <a:pPr algn="ctr"/>
              <a:endParaRPr lang="zh-CN" altLang="en-US" sz="2200" b="1">
                <a:solidFill>
                  <a:srgbClr val="F0B728"/>
                </a:solidFill>
                <a:latin typeface="+mj-lt"/>
                <a:ea typeface="+mn-ea"/>
              </a:endParaRPr>
            </a:p>
          </p:txBody>
        </p:sp>
        <p:sp>
          <p:nvSpPr>
            <p:cNvPr id="40" name="TextBox 39"/>
            <p:cNvSpPr txBox="1"/>
            <p:nvPr/>
          </p:nvSpPr>
          <p:spPr>
            <a:xfrm>
              <a:off x="6610669" y="5005504"/>
              <a:ext cx="546386" cy="717445"/>
            </a:xfrm>
            <a:prstGeom prst="rect">
              <a:avLst/>
            </a:prstGeom>
            <a:noFill/>
            <a:ln w="3175" cap="flat" cmpd="sng">
              <a:noFill/>
              <a:bevel/>
              <a:headEnd/>
              <a:tailEnd/>
            </a:ln>
          </p:spPr>
          <p:txBody>
            <a:bodyPr anchor="ctr"/>
            <a:lstStyle>
              <a:defPPr>
                <a:defRPr lang="zh-CN"/>
              </a:defPPr>
              <a:lvl1pPr algn="ctr">
                <a:defRPr sz="1600">
                  <a:solidFill>
                    <a:srgbClr val="FFFFFF"/>
                  </a:solidFill>
                  <a:latin typeface="+mn-ea"/>
                  <a:ea typeface="+mn-ea"/>
                </a:defRPr>
              </a:lvl1pPr>
            </a:lstStyle>
            <a:p>
              <a:r>
                <a:rPr lang="en-US" altLang="zh-CN" sz="2200" b="1" dirty="0">
                  <a:solidFill>
                    <a:srgbClr val="F0B728"/>
                  </a:solidFill>
                  <a:latin typeface="+mj-lt"/>
                </a:rPr>
                <a:t>4</a:t>
              </a:r>
              <a:endParaRPr lang="zh-CN" altLang="en-US" sz="2200" b="1" dirty="0">
                <a:solidFill>
                  <a:srgbClr val="F0B728"/>
                </a:solidFill>
                <a:latin typeface="+mj-lt"/>
              </a:endParaRPr>
            </a:p>
          </p:txBody>
        </p:sp>
      </p:grpSp>
      <p:sp>
        <p:nvSpPr>
          <p:cNvPr id="41" name="TextBox 40"/>
          <p:cNvSpPr txBox="1"/>
          <p:nvPr/>
        </p:nvSpPr>
        <p:spPr>
          <a:xfrm>
            <a:off x="5037959" y="1987520"/>
            <a:ext cx="3175001" cy="672867"/>
          </a:xfrm>
          <a:prstGeom prst="rect">
            <a:avLst/>
          </a:prstGeom>
          <a:noFill/>
        </p:spPr>
        <p:txBody>
          <a:bodyPr wrap="square" lIns="72000" tIns="36000" rIns="72000" bIns="36000" rtlCol="0">
            <a:spAutoFit/>
          </a:bodyPr>
          <a:lstStyle/>
          <a:p>
            <a:r>
              <a:rPr lang="zh-CN" altLang="en-US" sz="1300" dirty="0">
                <a:solidFill>
                  <a:srgbClr val="FFD860"/>
                </a:solidFill>
                <a:latin typeface="+mn-ea"/>
                <a:ea typeface="+mn-ea"/>
              </a:rPr>
              <a:t>请输入您的文字请输入您的文字</a:t>
            </a:r>
            <a:endParaRPr lang="en-US" altLang="zh-CN" sz="1300" dirty="0">
              <a:solidFill>
                <a:srgbClr val="FFD860"/>
              </a:solidFill>
              <a:latin typeface="+mn-ea"/>
              <a:ea typeface="+mn-ea"/>
            </a:endParaRPr>
          </a:p>
          <a:p>
            <a:r>
              <a:rPr lang="zh-CN" altLang="en-US" sz="1300" dirty="0">
                <a:solidFill>
                  <a:srgbClr val="FFD860"/>
                </a:solidFill>
                <a:latin typeface="+mn-ea"/>
                <a:ea typeface="+mn-ea"/>
              </a:rPr>
              <a:t>请输入您的文字请输入您的文字</a:t>
            </a:r>
          </a:p>
          <a:p>
            <a:r>
              <a:rPr lang="zh-CN" altLang="en-US" sz="1300" dirty="0">
                <a:solidFill>
                  <a:srgbClr val="FFD860"/>
                </a:solidFill>
                <a:latin typeface="+mn-ea"/>
                <a:ea typeface="+mn-ea"/>
              </a:rPr>
              <a:t>请输入您的文字请输入您的文字</a:t>
            </a:r>
            <a:endParaRPr lang="en-US" altLang="zh-CN" sz="1300" dirty="0">
              <a:solidFill>
                <a:srgbClr val="FFD860"/>
              </a:solidFill>
              <a:latin typeface="+mn-ea"/>
              <a:ea typeface="+mn-ea"/>
            </a:endParaRPr>
          </a:p>
        </p:txBody>
      </p:sp>
      <p:sp>
        <p:nvSpPr>
          <p:cNvPr id="42" name="TextBox 41"/>
          <p:cNvSpPr txBox="1"/>
          <p:nvPr/>
        </p:nvSpPr>
        <p:spPr>
          <a:xfrm>
            <a:off x="5037959" y="2923616"/>
            <a:ext cx="3175001" cy="672867"/>
          </a:xfrm>
          <a:prstGeom prst="rect">
            <a:avLst/>
          </a:prstGeom>
          <a:noFill/>
        </p:spPr>
        <p:txBody>
          <a:bodyPr wrap="square" lIns="72000" tIns="36000" rIns="72000" bIns="36000" rtlCol="0">
            <a:spAutoFit/>
          </a:bodyPr>
          <a:lstStyle/>
          <a:p>
            <a:r>
              <a:rPr lang="zh-CN" altLang="en-US" sz="1300" dirty="0">
                <a:solidFill>
                  <a:srgbClr val="FFD860"/>
                </a:solidFill>
                <a:latin typeface="+mn-ea"/>
                <a:ea typeface="+mn-ea"/>
              </a:rPr>
              <a:t>请输入您的文字请输入您的文字</a:t>
            </a:r>
            <a:endParaRPr lang="en-US" altLang="zh-CN" sz="1300" dirty="0">
              <a:solidFill>
                <a:srgbClr val="FFD860"/>
              </a:solidFill>
              <a:latin typeface="+mn-ea"/>
              <a:ea typeface="+mn-ea"/>
            </a:endParaRPr>
          </a:p>
          <a:p>
            <a:r>
              <a:rPr lang="zh-CN" altLang="en-US" sz="1300" dirty="0">
                <a:solidFill>
                  <a:srgbClr val="FFD860"/>
                </a:solidFill>
                <a:latin typeface="+mn-ea"/>
                <a:ea typeface="+mn-ea"/>
              </a:rPr>
              <a:t>请输入您的文字请输入您的文字</a:t>
            </a:r>
          </a:p>
          <a:p>
            <a:r>
              <a:rPr lang="zh-CN" altLang="en-US" sz="1300" dirty="0">
                <a:solidFill>
                  <a:srgbClr val="FFD860"/>
                </a:solidFill>
                <a:latin typeface="+mn-ea"/>
                <a:ea typeface="+mn-ea"/>
              </a:rPr>
              <a:t>请输入您的文字请输入您的文字</a:t>
            </a:r>
            <a:endParaRPr lang="en-US" altLang="zh-CN" sz="1300" dirty="0">
              <a:solidFill>
                <a:srgbClr val="FFD860"/>
              </a:solidFill>
              <a:latin typeface="+mn-ea"/>
              <a:ea typeface="+mn-ea"/>
            </a:endParaRPr>
          </a:p>
        </p:txBody>
      </p:sp>
      <p:sp>
        <p:nvSpPr>
          <p:cNvPr id="43" name="TextBox 42"/>
          <p:cNvSpPr txBox="1"/>
          <p:nvPr/>
        </p:nvSpPr>
        <p:spPr>
          <a:xfrm>
            <a:off x="5037959" y="3829988"/>
            <a:ext cx="3175001" cy="672867"/>
          </a:xfrm>
          <a:prstGeom prst="rect">
            <a:avLst/>
          </a:prstGeom>
          <a:noFill/>
        </p:spPr>
        <p:txBody>
          <a:bodyPr wrap="square" lIns="72000" tIns="36000" rIns="72000" bIns="36000" rtlCol="0">
            <a:spAutoFit/>
          </a:bodyPr>
          <a:lstStyle/>
          <a:p>
            <a:r>
              <a:rPr lang="zh-CN" altLang="en-US" sz="1300" dirty="0">
                <a:solidFill>
                  <a:srgbClr val="FFD860"/>
                </a:solidFill>
                <a:latin typeface="+mn-ea"/>
                <a:ea typeface="+mn-ea"/>
              </a:rPr>
              <a:t>请输入您的文字请输入您的文字</a:t>
            </a:r>
            <a:endParaRPr lang="en-US" altLang="zh-CN" sz="1300" dirty="0">
              <a:solidFill>
                <a:srgbClr val="FFD860"/>
              </a:solidFill>
              <a:latin typeface="+mn-ea"/>
              <a:ea typeface="+mn-ea"/>
            </a:endParaRPr>
          </a:p>
          <a:p>
            <a:r>
              <a:rPr lang="zh-CN" altLang="en-US" sz="1300" dirty="0">
                <a:solidFill>
                  <a:srgbClr val="FFD860"/>
                </a:solidFill>
                <a:latin typeface="+mn-ea"/>
                <a:ea typeface="+mn-ea"/>
              </a:rPr>
              <a:t>请输入您的文字请输入您的文字</a:t>
            </a:r>
          </a:p>
          <a:p>
            <a:r>
              <a:rPr lang="zh-CN" altLang="en-US" sz="1300" dirty="0">
                <a:solidFill>
                  <a:srgbClr val="FFD860"/>
                </a:solidFill>
                <a:latin typeface="+mn-ea"/>
                <a:ea typeface="+mn-ea"/>
              </a:rPr>
              <a:t>请输入您的文字请输入您的文字</a:t>
            </a:r>
            <a:endParaRPr lang="en-US" altLang="zh-CN" sz="1300" dirty="0">
              <a:solidFill>
                <a:srgbClr val="FFD860"/>
              </a:solidFill>
              <a:latin typeface="+mn-ea"/>
              <a:ea typeface="+mn-ea"/>
            </a:endParaRPr>
          </a:p>
        </p:txBody>
      </p:sp>
    </p:spTree>
    <p:extLst>
      <p:ext uri="{BB962C8B-B14F-4D97-AF65-F5344CB8AC3E}">
        <p14:creationId xmlns:p14="http://schemas.microsoft.com/office/powerpoint/2010/main" val="178620155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7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par>
                                <p:cTn id="33" presetID="31" presetClass="entr" presetSubtype="0"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300" fill="hold"/>
                                        <p:tgtEl>
                                          <p:spTgt spid="12"/>
                                        </p:tgtEl>
                                        <p:attrNameLst>
                                          <p:attrName>ppt_w</p:attrName>
                                        </p:attrNameLst>
                                      </p:cBhvr>
                                      <p:tavLst>
                                        <p:tav tm="0">
                                          <p:val>
                                            <p:fltVal val="0"/>
                                          </p:val>
                                        </p:tav>
                                        <p:tav tm="100000">
                                          <p:val>
                                            <p:strVal val="#ppt_w"/>
                                          </p:val>
                                        </p:tav>
                                      </p:tavLst>
                                    </p:anim>
                                    <p:anim calcmode="lin" valueType="num">
                                      <p:cBhvr>
                                        <p:cTn id="36" dur="300" fill="hold"/>
                                        <p:tgtEl>
                                          <p:spTgt spid="12"/>
                                        </p:tgtEl>
                                        <p:attrNameLst>
                                          <p:attrName>ppt_h</p:attrName>
                                        </p:attrNameLst>
                                      </p:cBhvr>
                                      <p:tavLst>
                                        <p:tav tm="0">
                                          <p:val>
                                            <p:fltVal val="0"/>
                                          </p:val>
                                        </p:tav>
                                        <p:tav tm="100000">
                                          <p:val>
                                            <p:strVal val="#ppt_h"/>
                                          </p:val>
                                        </p:tav>
                                      </p:tavLst>
                                    </p:anim>
                                    <p:anim calcmode="lin" valueType="num">
                                      <p:cBhvr>
                                        <p:cTn id="37" dur="300" fill="hold"/>
                                        <p:tgtEl>
                                          <p:spTgt spid="12"/>
                                        </p:tgtEl>
                                        <p:attrNameLst>
                                          <p:attrName>style.rotation</p:attrName>
                                        </p:attrNameLst>
                                      </p:cBhvr>
                                      <p:tavLst>
                                        <p:tav tm="0">
                                          <p:val>
                                            <p:fltVal val="90"/>
                                          </p:val>
                                        </p:tav>
                                        <p:tav tm="100000">
                                          <p:val>
                                            <p:fltVal val="0"/>
                                          </p:val>
                                        </p:tav>
                                      </p:tavLst>
                                    </p:anim>
                                    <p:animEffect transition="in" filter="fade">
                                      <p:cBhvr>
                                        <p:cTn id="38" dur="300"/>
                                        <p:tgtEl>
                                          <p:spTgt spid="12"/>
                                        </p:tgtEl>
                                      </p:cBhvr>
                                    </p:animEffect>
                                  </p:childTnLst>
                                </p:cTn>
                              </p:par>
                            </p:childTnLst>
                          </p:cTn>
                        </p:par>
                        <p:par>
                          <p:cTn id="39" fill="hold">
                            <p:stCondLst>
                              <p:cond delay="2250"/>
                            </p:stCondLst>
                            <p:childTnLst>
                              <p:par>
                                <p:cTn id="40" presetID="22" presetClass="entr" presetSubtype="8"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par>
                                <p:cTn id="43" presetID="31" presetClass="entr" presetSubtype="0"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300" fill="hold"/>
                                        <p:tgtEl>
                                          <p:spTgt spid="15"/>
                                        </p:tgtEl>
                                        <p:attrNameLst>
                                          <p:attrName>ppt_w</p:attrName>
                                        </p:attrNameLst>
                                      </p:cBhvr>
                                      <p:tavLst>
                                        <p:tav tm="0">
                                          <p:val>
                                            <p:fltVal val="0"/>
                                          </p:val>
                                        </p:tav>
                                        <p:tav tm="100000">
                                          <p:val>
                                            <p:strVal val="#ppt_w"/>
                                          </p:val>
                                        </p:tav>
                                      </p:tavLst>
                                    </p:anim>
                                    <p:anim calcmode="lin" valueType="num">
                                      <p:cBhvr>
                                        <p:cTn id="46" dur="300" fill="hold"/>
                                        <p:tgtEl>
                                          <p:spTgt spid="15"/>
                                        </p:tgtEl>
                                        <p:attrNameLst>
                                          <p:attrName>ppt_h</p:attrName>
                                        </p:attrNameLst>
                                      </p:cBhvr>
                                      <p:tavLst>
                                        <p:tav tm="0">
                                          <p:val>
                                            <p:fltVal val="0"/>
                                          </p:val>
                                        </p:tav>
                                        <p:tav tm="100000">
                                          <p:val>
                                            <p:strVal val="#ppt_h"/>
                                          </p:val>
                                        </p:tav>
                                      </p:tavLst>
                                    </p:anim>
                                    <p:anim calcmode="lin" valueType="num">
                                      <p:cBhvr>
                                        <p:cTn id="47" dur="300" fill="hold"/>
                                        <p:tgtEl>
                                          <p:spTgt spid="15"/>
                                        </p:tgtEl>
                                        <p:attrNameLst>
                                          <p:attrName>style.rotation</p:attrName>
                                        </p:attrNameLst>
                                      </p:cBhvr>
                                      <p:tavLst>
                                        <p:tav tm="0">
                                          <p:val>
                                            <p:fltVal val="90"/>
                                          </p:val>
                                        </p:tav>
                                        <p:tav tm="100000">
                                          <p:val>
                                            <p:fltVal val="0"/>
                                          </p:val>
                                        </p:tav>
                                      </p:tavLst>
                                    </p:anim>
                                    <p:animEffect transition="in" filter="fade">
                                      <p:cBhvr>
                                        <p:cTn id="48" dur="300"/>
                                        <p:tgtEl>
                                          <p:spTgt spid="15"/>
                                        </p:tgtEl>
                                      </p:cBhvr>
                                    </p:animEffect>
                                  </p:childTnLst>
                                </p:cTn>
                              </p:par>
                            </p:childTnLst>
                          </p:cTn>
                        </p:par>
                        <p:par>
                          <p:cTn id="49" fill="hold">
                            <p:stCondLst>
                              <p:cond delay="2750"/>
                            </p:stCondLst>
                            <p:childTnLst>
                              <p:par>
                                <p:cTn id="50" presetID="22" presetClass="entr" presetSubtype="1"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up)">
                                      <p:cBhvr>
                                        <p:cTn id="52" dur="500"/>
                                        <p:tgtEl>
                                          <p:spTgt spid="10"/>
                                        </p:tgtEl>
                                      </p:cBhvr>
                                    </p:animEffect>
                                  </p:childTnLst>
                                </p:cTn>
                              </p:par>
                              <p:par>
                                <p:cTn id="53" presetID="31" presetClass="entr" presetSubtype="0" fill="hold"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p:cTn id="55" dur="300" fill="hold"/>
                                        <p:tgtEl>
                                          <p:spTgt spid="18"/>
                                        </p:tgtEl>
                                        <p:attrNameLst>
                                          <p:attrName>ppt_w</p:attrName>
                                        </p:attrNameLst>
                                      </p:cBhvr>
                                      <p:tavLst>
                                        <p:tav tm="0">
                                          <p:val>
                                            <p:fltVal val="0"/>
                                          </p:val>
                                        </p:tav>
                                        <p:tav tm="100000">
                                          <p:val>
                                            <p:strVal val="#ppt_w"/>
                                          </p:val>
                                        </p:tav>
                                      </p:tavLst>
                                    </p:anim>
                                    <p:anim calcmode="lin" valueType="num">
                                      <p:cBhvr>
                                        <p:cTn id="56" dur="300" fill="hold"/>
                                        <p:tgtEl>
                                          <p:spTgt spid="18"/>
                                        </p:tgtEl>
                                        <p:attrNameLst>
                                          <p:attrName>ppt_h</p:attrName>
                                        </p:attrNameLst>
                                      </p:cBhvr>
                                      <p:tavLst>
                                        <p:tav tm="0">
                                          <p:val>
                                            <p:fltVal val="0"/>
                                          </p:val>
                                        </p:tav>
                                        <p:tav tm="100000">
                                          <p:val>
                                            <p:strVal val="#ppt_h"/>
                                          </p:val>
                                        </p:tav>
                                      </p:tavLst>
                                    </p:anim>
                                    <p:anim calcmode="lin" valueType="num">
                                      <p:cBhvr>
                                        <p:cTn id="57" dur="300" fill="hold"/>
                                        <p:tgtEl>
                                          <p:spTgt spid="18"/>
                                        </p:tgtEl>
                                        <p:attrNameLst>
                                          <p:attrName>style.rotation</p:attrName>
                                        </p:attrNameLst>
                                      </p:cBhvr>
                                      <p:tavLst>
                                        <p:tav tm="0">
                                          <p:val>
                                            <p:fltVal val="90"/>
                                          </p:val>
                                        </p:tav>
                                        <p:tav tm="100000">
                                          <p:val>
                                            <p:fltVal val="0"/>
                                          </p:val>
                                        </p:tav>
                                      </p:tavLst>
                                    </p:anim>
                                    <p:animEffect transition="in" filter="fade">
                                      <p:cBhvr>
                                        <p:cTn id="58" dur="300"/>
                                        <p:tgtEl>
                                          <p:spTgt spid="18"/>
                                        </p:tgtEl>
                                      </p:cBhvr>
                                    </p:animEffect>
                                  </p:childTnLst>
                                </p:cTn>
                              </p:par>
                            </p:childTnLst>
                          </p:cTn>
                        </p:par>
                        <p:par>
                          <p:cTn id="59" fill="hold">
                            <p:stCondLst>
                              <p:cond delay="3250"/>
                            </p:stCondLst>
                            <p:childTnLst>
                              <p:par>
                                <p:cTn id="60" presetID="22" presetClass="entr" presetSubtype="1" fill="hold" grpId="0" nodeType="after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wipe(up)">
                                      <p:cBhvr>
                                        <p:cTn id="62" dur="400"/>
                                        <p:tgtEl>
                                          <p:spTgt spid="8"/>
                                        </p:tgtEl>
                                      </p:cBhvr>
                                    </p:animEffect>
                                  </p:childTnLst>
                                </p:cTn>
                              </p:par>
                              <p:par>
                                <p:cTn id="63" presetID="31" presetClass="entr" presetSubtype="0" fill="hold" nodeType="with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p:cTn id="65" dur="300" fill="hold"/>
                                        <p:tgtEl>
                                          <p:spTgt spid="21"/>
                                        </p:tgtEl>
                                        <p:attrNameLst>
                                          <p:attrName>ppt_w</p:attrName>
                                        </p:attrNameLst>
                                      </p:cBhvr>
                                      <p:tavLst>
                                        <p:tav tm="0">
                                          <p:val>
                                            <p:fltVal val="0"/>
                                          </p:val>
                                        </p:tav>
                                        <p:tav tm="100000">
                                          <p:val>
                                            <p:strVal val="#ppt_w"/>
                                          </p:val>
                                        </p:tav>
                                      </p:tavLst>
                                    </p:anim>
                                    <p:anim calcmode="lin" valueType="num">
                                      <p:cBhvr>
                                        <p:cTn id="66" dur="300" fill="hold"/>
                                        <p:tgtEl>
                                          <p:spTgt spid="21"/>
                                        </p:tgtEl>
                                        <p:attrNameLst>
                                          <p:attrName>ppt_h</p:attrName>
                                        </p:attrNameLst>
                                      </p:cBhvr>
                                      <p:tavLst>
                                        <p:tav tm="0">
                                          <p:val>
                                            <p:fltVal val="0"/>
                                          </p:val>
                                        </p:tav>
                                        <p:tav tm="100000">
                                          <p:val>
                                            <p:strVal val="#ppt_h"/>
                                          </p:val>
                                        </p:tav>
                                      </p:tavLst>
                                    </p:anim>
                                    <p:anim calcmode="lin" valueType="num">
                                      <p:cBhvr>
                                        <p:cTn id="67" dur="300" fill="hold"/>
                                        <p:tgtEl>
                                          <p:spTgt spid="21"/>
                                        </p:tgtEl>
                                        <p:attrNameLst>
                                          <p:attrName>style.rotation</p:attrName>
                                        </p:attrNameLst>
                                      </p:cBhvr>
                                      <p:tavLst>
                                        <p:tav tm="0">
                                          <p:val>
                                            <p:fltVal val="90"/>
                                          </p:val>
                                        </p:tav>
                                        <p:tav tm="100000">
                                          <p:val>
                                            <p:fltVal val="0"/>
                                          </p:val>
                                        </p:tav>
                                      </p:tavLst>
                                    </p:anim>
                                    <p:animEffect transition="in" filter="fade">
                                      <p:cBhvr>
                                        <p:cTn id="68" dur="300"/>
                                        <p:tgtEl>
                                          <p:spTgt spid="21"/>
                                        </p:tgtEl>
                                      </p:cBhvr>
                                    </p:animEffect>
                                  </p:childTnLst>
                                </p:cTn>
                              </p:par>
                            </p:childTnLst>
                          </p:cTn>
                        </p:par>
                        <p:par>
                          <p:cTn id="69" fill="hold">
                            <p:stCondLst>
                              <p:cond delay="3650"/>
                            </p:stCondLst>
                            <p:childTnLst>
                              <p:par>
                                <p:cTn id="70" presetID="42" presetClass="entr" presetSubtype="0" fill="hold" grpId="0" nodeType="after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fade">
                                      <p:cBhvr>
                                        <p:cTn id="72" dur="500"/>
                                        <p:tgtEl>
                                          <p:spTgt spid="7"/>
                                        </p:tgtEl>
                                      </p:cBhvr>
                                    </p:animEffect>
                                    <p:anim calcmode="lin" valueType="num">
                                      <p:cBhvr>
                                        <p:cTn id="73" dur="500" fill="hold"/>
                                        <p:tgtEl>
                                          <p:spTgt spid="7"/>
                                        </p:tgtEl>
                                        <p:attrNameLst>
                                          <p:attrName>ppt_x</p:attrName>
                                        </p:attrNameLst>
                                      </p:cBhvr>
                                      <p:tavLst>
                                        <p:tav tm="0">
                                          <p:val>
                                            <p:strVal val="#ppt_x"/>
                                          </p:val>
                                        </p:tav>
                                        <p:tav tm="100000">
                                          <p:val>
                                            <p:strVal val="#ppt_x"/>
                                          </p:val>
                                        </p:tav>
                                      </p:tavLst>
                                    </p:anim>
                                    <p:anim calcmode="lin" valueType="num">
                                      <p:cBhvr>
                                        <p:cTn id="74" dur="500" fill="hold"/>
                                        <p:tgtEl>
                                          <p:spTgt spid="7"/>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fade">
                                      <p:cBhvr>
                                        <p:cTn id="77" dur="500"/>
                                        <p:tgtEl>
                                          <p:spTgt spid="24"/>
                                        </p:tgtEl>
                                      </p:cBhvr>
                                    </p:animEffect>
                                    <p:anim calcmode="lin" valueType="num">
                                      <p:cBhvr>
                                        <p:cTn id="78" dur="500" fill="hold"/>
                                        <p:tgtEl>
                                          <p:spTgt spid="24"/>
                                        </p:tgtEl>
                                        <p:attrNameLst>
                                          <p:attrName>ppt_x</p:attrName>
                                        </p:attrNameLst>
                                      </p:cBhvr>
                                      <p:tavLst>
                                        <p:tav tm="0">
                                          <p:val>
                                            <p:strVal val="#ppt_x"/>
                                          </p:val>
                                        </p:tav>
                                        <p:tav tm="100000">
                                          <p:val>
                                            <p:strVal val="#ppt_x"/>
                                          </p:val>
                                        </p:tav>
                                      </p:tavLst>
                                    </p:anim>
                                    <p:anim calcmode="lin" valueType="num">
                                      <p:cBhvr>
                                        <p:cTn id="79" dur="500" fill="hold"/>
                                        <p:tgtEl>
                                          <p:spTgt spid="24"/>
                                        </p:tgtEl>
                                        <p:attrNameLst>
                                          <p:attrName>ppt_y</p:attrName>
                                        </p:attrNameLst>
                                      </p:cBhvr>
                                      <p:tavLst>
                                        <p:tav tm="0">
                                          <p:val>
                                            <p:strVal val="#ppt_y+.1"/>
                                          </p:val>
                                        </p:tav>
                                        <p:tav tm="100000">
                                          <p:val>
                                            <p:strVal val="#ppt_y"/>
                                          </p:val>
                                        </p:tav>
                                      </p:tavLst>
                                    </p:anim>
                                  </p:childTnLst>
                                </p:cTn>
                              </p:par>
                            </p:childTnLst>
                          </p:cTn>
                        </p:par>
                        <p:par>
                          <p:cTn id="80" fill="hold">
                            <p:stCondLst>
                              <p:cond delay="4150"/>
                            </p:stCondLst>
                            <p:childTnLst>
                              <p:par>
                                <p:cTn id="81" presetID="21" presetClass="entr" presetSubtype="1" fill="hold" nodeType="after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wheel(1)">
                                      <p:cBhvr>
                                        <p:cTn id="83" dur="500"/>
                                        <p:tgtEl>
                                          <p:spTgt spid="26"/>
                                        </p:tgtEl>
                                      </p:cBhvr>
                                    </p:animEffect>
                                  </p:childTnLst>
                                </p:cTn>
                              </p:par>
                            </p:childTnLst>
                          </p:cTn>
                        </p:par>
                        <p:par>
                          <p:cTn id="84" fill="hold">
                            <p:stCondLst>
                              <p:cond delay="4650"/>
                            </p:stCondLst>
                            <p:childTnLst>
                              <p:par>
                                <p:cTn id="85" presetID="22" presetClass="entr" presetSubtype="8"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left)">
                                      <p:cBhvr>
                                        <p:cTn id="87" dur="500"/>
                                        <p:tgtEl>
                                          <p:spTgt spid="25"/>
                                        </p:tgtEl>
                                      </p:cBhvr>
                                    </p:animEffect>
                                  </p:childTnLst>
                                </p:cTn>
                              </p:par>
                            </p:childTnLst>
                          </p:cTn>
                        </p:par>
                        <p:par>
                          <p:cTn id="88" fill="hold">
                            <p:stCondLst>
                              <p:cond delay="5150"/>
                            </p:stCondLst>
                            <p:childTnLst>
                              <p:par>
                                <p:cTn id="89" presetID="21" presetClass="entr" presetSubtype="1" fill="hold" nodeType="after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wheel(1)">
                                      <p:cBhvr>
                                        <p:cTn id="91" dur="500"/>
                                        <p:tgtEl>
                                          <p:spTgt spid="29"/>
                                        </p:tgtEl>
                                      </p:cBhvr>
                                    </p:animEffect>
                                  </p:childTnLst>
                                </p:cTn>
                              </p:par>
                            </p:childTnLst>
                          </p:cTn>
                        </p:par>
                        <p:par>
                          <p:cTn id="92" fill="hold">
                            <p:stCondLst>
                              <p:cond delay="5650"/>
                            </p:stCondLst>
                            <p:childTnLst>
                              <p:par>
                                <p:cTn id="93" presetID="22" presetClass="entr" presetSubtype="8" fill="hold" grpId="0" nodeType="afterEffect">
                                  <p:stCondLst>
                                    <p:cond delay="0"/>
                                  </p:stCondLst>
                                  <p:childTnLst>
                                    <p:set>
                                      <p:cBhvr>
                                        <p:cTn id="94" dur="1" fill="hold">
                                          <p:stCondLst>
                                            <p:cond delay="0"/>
                                          </p:stCondLst>
                                        </p:cTn>
                                        <p:tgtEl>
                                          <p:spTgt spid="41"/>
                                        </p:tgtEl>
                                        <p:attrNameLst>
                                          <p:attrName>style.visibility</p:attrName>
                                        </p:attrNameLst>
                                      </p:cBhvr>
                                      <p:to>
                                        <p:strVal val="visible"/>
                                      </p:to>
                                    </p:set>
                                    <p:animEffect transition="in" filter="wipe(left)">
                                      <p:cBhvr>
                                        <p:cTn id="95" dur="500"/>
                                        <p:tgtEl>
                                          <p:spTgt spid="41"/>
                                        </p:tgtEl>
                                      </p:cBhvr>
                                    </p:animEffect>
                                  </p:childTnLst>
                                </p:cTn>
                              </p:par>
                            </p:childTnLst>
                          </p:cTn>
                        </p:par>
                        <p:par>
                          <p:cTn id="96" fill="hold">
                            <p:stCondLst>
                              <p:cond delay="6150"/>
                            </p:stCondLst>
                            <p:childTnLst>
                              <p:par>
                                <p:cTn id="97" presetID="21" presetClass="entr" presetSubtype="1" fill="hold" nodeType="afterEffect">
                                  <p:stCondLst>
                                    <p:cond delay="0"/>
                                  </p:stCondLst>
                                  <p:childTnLst>
                                    <p:set>
                                      <p:cBhvr>
                                        <p:cTn id="98" dur="1" fill="hold">
                                          <p:stCondLst>
                                            <p:cond delay="0"/>
                                          </p:stCondLst>
                                        </p:cTn>
                                        <p:tgtEl>
                                          <p:spTgt spid="35"/>
                                        </p:tgtEl>
                                        <p:attrNameLst>
                                          <p:attrName>style.visibility</p:attrName>
                                        </p:attrNameLst>
                                      </p:cBhvr>
                                      <p:to>
                                        <p:strVal val="visible"/>
                                      </p:to>
                                    </p:set>
                                    <p:animEffect transition="in" filter="wheel(1)">
                                      <p:cBhvr>
                                        <p:cTn id="99" dur="500"/>
                                        <p:tgtEl>
                                          <p:spTgt spid="35"/>
                                        </p:tgtEl>
                                      </p:cBhvr>
                                    </p:animEffect>
                                  </p:childTnLst>
                                </p:cTn>
                              </p:par>
                            </p:childTnLst>
                          </p:cTn>
                        </p:par>
                        <p:par>
                          <p:cTn id="100" fill="hold">
                            <p:stCondLst>
                              <p:cond delay="6650"/>
                            </p:stCondLst>
                            <p:childTnLst>
                              <p:par>
                                <p:cTn id="101" presetID="22" presetClass="entr" presetSubtype="8" fill="hold" grpId="0" nodeType="afterEffect">
                                  <p:stCondLst>
                                    <p:cond delay="0"/>
                                  </p:stCondLst>
                                  <p:childTnLst>
                                    <p:set>
                                      <p:cBhvr>
                                        <p:cTn id="102" dur="1" fill="hold">
                                          <p:stCondLst>
                                            <p:cond delay="0"/>
                                          </p:stCondLst>
                                        </p:cTn>
                                        <p:tgtEl>
                                          <p:spTgt spid="42"/>
                                        </p:tgtEl>
                                        <p:attrNameLst>
                                          <p:attrName>style.visibility</p:attrName>
                                        </p:attrNameLst>
                                      </p:cBhvr>
                                      <p:to>
                                        <p:strVal val="visible"/>
                                      </p:to>
                                    </p:set>
                                    <p:animEffect transition="in" filter="wipe(left)">
                                      <p:cBhvr>
                                        <p:cTn id="103" dur="500"/>
                                        <p:tgtEl>
                                          <p:spTgt spid="42"/>
                                        </p:tgtEl>
                                      </p:cBhvr>
                                    </p:animEffect>
                                  </p:childTnLst>
                                </p:cTn>
                              </p:par>
                            </p:childTnLst>
                          </p:cTn>
                        </p:par>
                        <p:par>
                          <p:cTn id="104" fill="hold">
                            <p:stCondLst>
                              <p:cond delay="7150"/>
                            </p:stCondLst>
                            <p:childTnLst>
                              <p:par>
                                <p:cTn id="105" presetID="21" presetClass="entr" presetSubtype="1" fill="hold" nodeType="afterEffect">
                                  <p:stCondLst>
                                    <p:cond delay="0"/>
                                  </p:stCondLst>
                                  <p:childTnLst>
                                    <p:set>
                                      <p:cBhvr>
                                        <p:cTn id="106" dur="1" fill="hold">
                                          <p:stCondLst>
                                            <p:cond delay="0"/>
                                          </p:stCondLst>
                                        </p:cTn>
                                        <p:tgtEl>
                                          <p:spTgt spid="38"/>
                                        </p:tgtEl>
                                        <p:attrNameLst>
                                          <p:attrName>style.visibility</p:attrName>
                                        </p:attrNameLst>
                                      </p:cBhvr>
                                      <p:to>
                                        <p:strVal val="visible"/>
                                      </p:to>
                                    </p:set>
                                    <p:animEffect transition="in" filter="wheel(1)">
                                      <p:cBhvr>
                                        <p:cTn id="107" dur="500"/>
                                        <p:tgtEl>
                                          <p:spTgt spid="38"/>
                                        </p:tgtEl>
                                      </p:cBhvr>
                                    </p:animEffect>
                                  </p:childTnLst>
                                </p:cTn>
                              </p:par>
                            </p:childTnLst>
                          </p:cTn>
                        </p:par>
                        <p:par>
                          <p:cTn id="108" fill="hold">
                            <p:stCondLst>
                              <p:cond delay="7650"/>
                            </p:stCondLst>
                            <p:childTnLst>
                              <p:par>
                                <p:cTn id="109" presetID="22" presetClass="entr" presetSubtype="8" fill="hold" grpId="0" nodeType="afterEffect">
                                  <p:stCondLst>
                                    <p:cond delay="0"/>
                                  </p:stCondLst>
                                  <p:childTnLst>
                                    <p:set>
                                      <p:cBhvr>
                                        <p:cTn id="110" dur="1" fill="hold">
                                          <p:stCondLst>
                                            <p:cond delay="0"/>
                                          </p:stCondLst>
                                        </p:cTn>
                                        <p:tgtEl>
                                          <p:spTgt spid="43"/>
                                        </p:tgtEl>
                                        <p:attrNameLst>
                                          <p:attrName>style.visibility</p:attrName>
                                        </p:attrNameLst>
                                      </p:cBhvr>
                                      <p:to>
                                        <p:strVal val="visible"/>
                                      </p:to>
                                    </p:set>
                                    <p:animEffect transition="in" filter="wipe(left)">
                                      <p:cBhvr>
                                        <p:cTn id="11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7" grpId="0" animBg="1"/>
      <p:bldP spid="8" grpId="0" animBg="1"/>
      <p:bldP spid="9" grpId="0" animBg="1"/>
      <p:bldP spid="10" grpId="0" animBg="1"/>
      <p:bldP spid="11" grpId="0" animBg="1"/>
      <p:bldP spid="24" grpId="0"/>
      <p:bldP spid="25" grpId="0"/>
      <p:bldP spid="41" grpId="0"/>
      <p:bldP spid="42" grpId="0"/>
      <p:bldP spid="4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8" y="262740"/>
            <a:ext cx="4404112"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a:solidFill>
                  <a:srgbClr val="FFD860"/>
                </a:solidFill>
                <a:latin typeface="微软雅黑" pitchFamily="34" charset="-122"/>
                <a:ea typeface="微软雅黑" pitchFamily="34" charset="-122"/>
              </a:rPr>
              <a:t>第四部</a:t>
            </a:r>
            <a:r>
              <a:rPr lang="zh-CN" altLang="en-US" sz="1800" dirty="0" smtClean="0">
                <a:solidFill>
                  <a:srgbClr val="FFD860"/>
                </a:solidFill>
                <a:latin typeface="微软雅黑" pitchFamily="34" charset="-122"/>
                <a:ea typeface="微软雅黑" pitchFamily="34" charset="-122"/>
              </a:rPr>
              <a:t>分    管</a:t>
            </a:r>
            <a:r>
              <a:rPr lang="zh-CN" altLang="en-US" sz="1800" dirty="0">
                <a:solidFill>
                  <a:srgbClr val="FFD860"/>
                </a:solidFill>
                <a:latin typeface="微软雅黑" pitchFamily="34" charset="-122"/>
                <a:ea typeface="微软雅黑" pitchFamily="34" charset="-122"/>
              </a:rPr>
              <a:t>理上的不足之处</a:t>
            </a: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pic>
        <p:nvPicPr>
          <p:cNvPr id="7" name="_effect"/>
          <p:cNvPicPr>
            <a:picLocks noChangeAspect="1" noChangeArrowheads="1"/>
          </p:cNvPicPr>
          <p:nvPr/>
        </p:nvPicPr>
        <p:blipFill>
          <a:blip r:embed="rId3" cstate="print">
            <a:lum bright="20000"/>
          </a:blip>
          <a:srcRect/>
          <a:stretch>
            <a:fillRect/>
          </a:stretch>
        </p:blipFill>
        <p:spPr bwMode="gray">
          <a:xfrm>
            <a:off x="2183833" y="4101391"/>
            <a:ext cx="2677443" cy="403407"/>
          </a:xfrm>
          <a:prstGeom prst="rect">
            <a:avLst/>
          </a:prstGeom>
          <a:noFill/>
          <a:ln w="9525">
            <a:miter lim="800000"/>
            <a:headEnd/>
            <a:tailEnd/>
          </a:ln>
          <a:effectLst/>
        </p:spPr>
      </p:pic>
      <p:pic>
        <p:nvPicPr>
          <p:cNvPr id="8" name="_effect"/>
          <p:cNvPicPr>
            <a:picLocks noChangeAspect="1" noChangeArrowheads="1"/>
          </p:cNvPicPr>
          <p:nvPr/>
        </p:nvPicPr>
        <p:blipFill>
          <a:blip r:embed="rId3" cstate="print">
            <a:lum bright="20000"/>
          </a:blip>
          <a:srcRect/>
          <a:stretch>
            <a:fillRect/>
          </a:stretch>
        </p:blipFill>
        <p:spPr bwMode="gray">
          <a:xfrm>
            <a:off x="4510454" y="4101391"/>
            <a:ext cx="2677443" cy="403407"/>
          </a:xfrm>
          <a:prstGeom prst="rect">
            <a:avLst/>
          </a:prstGeom>
          <a:noFill/>
          <a:ln w="9525">
            <a:miter lim="800000"/>
            <a:headEnd/>
            <a:tailEnd/>
          </a:ln>
          <a:effectLst/>
        </p:spPr>
      </p:pic>
      <p:sp>
        <p:nvSpPr>
          <p:cNvPr id="9" name="_color1"/>
          <p:cNvSpPr>
            <a:spLocks/>
          </p:cNvSpPr>
          <p:nvPr/>
        </p:nvSpPr>
        <p:spPr bwMode="gray">
          <a:xfrm>
            <a:off x="2401640" y="3515251"/>
            <a:ext cx="1098572" cy="718297"/>
          </a:xfrm>
          <a:custGeom>
            <a:avLst/>
            <a:gdLst/>
            <a:ahLst/>
            <a:cxnLst>
              <a:cxn ang="0">
                <a:pos x="367" y="174"/>
              </a:cxn>
              <a:cxn ang="0">
                <a:pos x="67" y="0"/>
              </a:cxn>
              <a:cxn ang="0">
                <a:pos x="42" y="36"/>
              </a:cxn>
              <a:cxn ang="0">
                <a:pos x="0" y="39"/>
              </a:cxn>
              <a:cxn ang="0">
                <a:pos x="367" y="252"/>
              </a:cxn>
              <a:cxn ang="0">
                <a:pos x="385" y="214"/>
              </a:cxn>
              <a:cxn ang="0">
                <a:pos x="367" y="174"/>
              </a:cxn>
            </a:cxnLst>
            <a:rect l="0" t="0" r="r" b="b"/>
            <a:pathLst>
              <a:path w="385" h="252">
                <a:moveTo>
                  <a:pt x="367" y="174"/>
                </a:moveTo>
                <a:cubicBezTo>
                  <a:pt x="240" y="169"/>
                  <a:pt x="130" y="101"/>
                  <a:pt x="67" y="0"/>
                </a:cubicBezTo>
                <a:cubicBezTo>
                  <a:pt x="42" y="36"/>
                  <a:pt x="42" y="36"/>
                  <a:pt x="42" y="36"/>
                </a:cubicBezTo>
                <a:cubicBezTo>
                  <a:pt x="0" y="39"/>
                  <a:pt x="0" y="39"/>
                  <a:pt x="0" y="39"/>
                </a:cubicBezTo>
                <a:cubicBezTo>
                  <a:pt x="76" y="163"/>
                  <a:pt x="212" y="247"/>
                  <a:pt x="367" y="252"/>
                </a:cubicBezTo>
                <a:cubicBezTo>
                  <a:pt x="385" y="214"/>
                  <a:pt x="385" y="214"/>
                  <a:pt x="385" y="214"/>
                </a:cubicBezTo>
                <a:lnTo>
                  <a:pt x="367" y="174"/>
                </a:lnTo>
                <a:close/>
              </a:path>
            </a:pathLst>
          </a:custGeom>
          <a:solidFill>
            <a:srgbClr val="F0B728">
              <a:alpha val="50196"/>
            </a:srgbClr>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srgbClr val="F0B728"/>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0" name="_color1"/>
          <p:cNvSpPr>
            <a:spLocks/>
          </p:cNvSpPr>
          <p:nvPr/>
        </p:nvSpPr>
        <p:spPr bwMode="gray">
          <a:xfrm>
            <a:off x="2404054" y="1687517"/>
            <a:ext cx="1050283" cy="709846"/>
          </a:xfrm>
          <a:custGeom>
            <a:avLst/>
            <a:gdLst/>
            <a:ahLst/>
            <a:cxnLst>
              <a:cxn ang="0">
                <a:pos x="68" y="249"/>
              </a:cxn>
              <a:cxn ang="0">
                <a:pos x="368" y="78"/>
              </a:cxn>
              <a:cxn ang="0">
                <a:pos x="350" y="39"/>
              </a:cxn>
              <a:cxn ang="0">
                <a:pos x="368" y="0"/>
              </a:cxn>
              <a:cxn ang="0">
                <a:pos x="0" y="211"/>
              </a:cxn>
              <a:cxn ang="0">
                <a:pos x="25" y="245"/>
              </a:cxn>
              <a:cxn ang="0">
                <a:pos x="68" y="249"/>
              </a:cxn>
            </a:cxnLst>
            <a:rect l="0" t="0" r="r" b="b"/>
            <a:pathLst>
              <a:path w="368" h="249">
                <a:moveTo>
                  <a:pt x="68" y="249"/>
                </a:moveTo>
                <a:cubicBezTo>
                  <a:pt x="132" y="149"/>
                  <a:pt x="242" y="82"/>
                  <a:pt x="368" y="78"/>
                </a:cubicBezTo>
                <a:cubicBezTo>
                  <a:pt x="350" y="39"/>
                  <a:pt x="350" y="39"/>
                  <a:pt x="350" y="39"/>
                </a:cubicBezTo>
                <a:cubicBezTo>
                  <a:pt x="368" y="0"/>
                  <a:pt x="368" y="0"/>
                  <a:pt x="368" y="0"/>
                </a:cubicBezTo>
                <a:cubicBezTo>
                  <a:pt x="212" y="4"/>
                  <a:pt x="77" y="87"/>
                  <a:pt x="0" y="211"/>
                </a:cubicBezTo>
                <a:cubicBezTo>
                  <a:pt x="25" y="245"/>
                  <a:pt x="25" y="245"/>
                  <a:pt x="25" y="245"/>
                </a:cubicBezTo>
                <a:lnTo>
                  <a:pt x="68" y="249"/>
                </a:lnTo>
                <a:close/>
              </a:path>
            </a:pathLst>
          </a:custGeom>
          <a:solidFill>
            <a:srgbClr val="F0B728">
              <a:alpha val="50196"/>
            </a:srgbClr>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srgbClr val="F0B728"/>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1" name="_color1"/>
          <p:cNvSpPr>
            <a:spLocks/>
          </p:cNvSpPr>
          <p:nvPr/>
        </p:nvSpPr>
        <p:spPr bwMode="gray">
          <a:xfrm>
            <a:off x="3477274" y="1687517"/>
            <a:ext cx="1097365" cy="720712"/>
          </a:xfrm>
          <a:custGeom>
            <a:avLst/>
            <a:gdLst/>
            <a:ahLst/>
            <a:cxnLst>
              <a:cxn ang="0">
                <a:pos x="19" y="78"/>
              </a:cxn>
              <a:cxn ang="0">
                <a:pos x="318" y="253"/>
              </a:cxn>
              <a:cxn ang="0">
                <a:pos x="343" y="216"/>
              </a:cxn>
              <a:cxn ang="0">
                <a:pos x="385" y="213"/>
              </a:cxn>
              <a:cxn ang="0">
                <a:pos x="18" y="0"/>
              </a:cxn>
              <a:cxn ang="0">
                <a:pos x="0" y="39"/>
              </a:cxn>
              <a:cxn ang="0">
                <a:pos x="19" y="78"/>
              </a:cxn>
            </a:cxnLst>
            <a:rect l="0" t="0" r="r" b="b"/>
            <a:pathLst>
              <a:path w="385" h="253">
                <a:moveTo>
                  <a:pt x="19" y="78"/>
                </a:moveTo>
                <a:cubicBezTo>
                  <a:pt x="145" y="83"/>
                  <a:pt x="255" y="151"/>
                  <a:pt x="318" y="253"/>
                </a:cubicBezTo>
                <a:cubicBezTo>
                  <a:pt x="343" y="216"/>
                  <a:pt x="343" y="216"/>
                  <a:pt x="343" y="216"/>
                </a:cubicBezTo>
                <a:cubicBezTo>
                  <a:pt x="385" y="213"/>
                  <a:pt x="385" y="213"/>
                  <a:pt x="385" y="213"/>
                </a:cubicBezTo>
                <a:cubicBezTo>
                  <a:pt x="309" y="88"/>
                  <a:pt x="173" y="4"/>
                  <a:pt x="18" y="0"/>
                </a:cubicBezTo>
                <a:cubicBezTo>
                  <a:pt x="0" y="39"/>
                  <a:pt x="0" y="39"/>
                  <a:pt x="0" y="39"/>
                </a:cubicBezTo>
                <a:lnTo>
                  <a:pt x="19" y="78"/>
                </a:lnTo>
                <a:close/>
              </a:path>
            </a:pathLst>
          </a:custGeom>
          <a:solidFill>
            <a:srgbClr val="F0B728">
              <a:alpha val="50196"/>
            </a:srgbClr>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srgbClr val="F0B728"/>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2" name="_color1"/>
          <p:cNvSpPr>
            <a:spLocks/>
          </p:cNvSpPr>
          <p:nvPr/>
        </p:nvSpPr>
        <p:spPr bwMode="gray">
          <a:xfrm>
            <a:off x="2213313" y="2351489"/>
            <a:ext cx="347680" cy="1212051"/>
          </a:xfrm>
          <a:custGeom>
            <a:avLst/>
            <a:gdLst/>
            <a:ahLst/>
            <a:cxnLst>
              <a:cxn ang="0">
                <a:pos x="120" y="385"/>
              </a:cxn>
              <a:cxn ang="0">
                <a:pos x="78" y="213"/>
              </a:cxn>
              <a:cxn ang="0">
                <a:pos x="122" y="39"/>
              </a:cxn>
              <a:cxn ang="0">
                <a:pos x="79" y="35"/>
              </a:cxn>
              <a:cxn ang="0">
                <a:pos x="54" y="0"/>
              </a:cxn>
              <a:cxn ang="0">
                <a:pos x="0" y="213"/>
              </a:cxn>
              <a:cxn ang="0">
                <a:pos x="53" y="425"/>
              </a:cxn>
              <a:cxn ang="0">
                <a:pos x="95" y="421"/>
              </a:cxn>
              <a:cxn ang="0">
                <a:pos x="120" y="385"/>
              </a:cxn>
            </a:cxnLst>
            <a:rect l="0" t="0" r="r" b="b"/>
            <a:pathLst>
              <a:path w="122" h="425">
                <a:moveTo>
                  <a:pt x="120" y="385"/>
                </a:moveTo>
                <a:cubicBezTo>
                  <a:pt x="93" y="334"/>
                  <a:pt x="78" y="275"/>
                  <a:pt x="78" y="213"/>
                </a:cubicBezTo>
                <a:cubicBezTo>
                  <a:pt x="78" y="150"/>
                  <a:pt x="94" y="91"/>
                  <a:pt x="122" y="39"/>
                </a:cubicBezTo>
                <a:cubicBezTo>
                  <a:pt x="79" y="35"/>
                  <a:pt x="79" y="35"/>
                  <a:pt x="79" y="35"/>
                </a:cubicBezTo>
                <a:cubicBezTo>
                  <a:pt x="54" y="0"/>
                  <a:pt x="54" y="0"/>
                  <a:pt x="54" y="0"/>
                </a:cubicBezTo>
                <a:cubicBezTo>
                  <a:pt x="19" y="64"/>
                  <a:pt x="0" y="136"/>
                  <a:pt x="0" y="213"/>
                </a:cubicBezTo>
                <a:cubicBezTo>
                  <a:pt x="0" y="290"/>
                  <a:pt x="19" y="362"/>
                  <a:pt x="53" y="425"/>
                </a:cubicBezTo>
                <a:cubicBezTo>
                  <a:pt x="95" y="421"/>
                  <a:pt x="95" y="421"/>
                  <a:pt x="95" y="421"/>
                </a:cubicBezTo>
                <a:lnTo>
                  <a:pt x="120" y="385"/>
                </a:lnTo>
                <a:close/>
              </a:path>
            </a:pathLst>
          </a:custGeom>
          <a:solidFill>
            <a:srgbClr val="F0B728">
              <a:alpha val="50196"/>
            </a:srgbClr>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srgbClr val="F0B728"/>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3" name="_color1"/>
          <p:cNvSpPr>
            <a:spLocks/>
          </p:cNvSpPr>
          <p:nvPr/>
        </p:nvSpPr>
        <p:spPr bwMode="gray">
          <a:xfrm>
            <a:off x="3523148" y="3523701"/>
            <a:ext cx="1046662" cy="709846"/>
          </a:xfrm>
          <a:custGeom>
            <a:avLst/>
            <a:gdLst/>
            <a:ahLst/>
            <a:cxnLst>
              <a:cxn ang="0">
                <a:pos x="299" y="0"/>
              </a:cxn>
              <a:cxn ang="0">
                <a:pos x="0" y="171"/>
              </a:cxn>
              <a:cxn ang="0">
                <a:pos x="18" y="211"/>
              </a:cxn>
              <a:cxn ang="0">
                <a:pos x="0" y="249"/>
              </a:cxn>
              <a:cxn ang="0">
                <a:pos x="367" y="39"/>
              </a:cxn>
              <a:cxn ang="0">
                <a:pos x="342" y="4"/>
              </a:cxn>
              <a:cxn ang="0">
                <a:pos x="299" y="0"/>
              </a:cxn>
            </a:cxnLst>
            <a:rect l="0" t="0" r="r" b="b"/>
            <a:pathLst>
              <a:path w="367" h="249">
                <a:moveTo>
                  <a:pt x="299" y="0"/>
                </a:moveTo>
                <a:cubicBezTo>
                  <a:pt x="236" y="100"/>
                  <a:pt x="126" y="167"/>
                  <a:pt x="0" y="171"/>
                </a:cubicBezTo>
                <a:cubicBezTo>
                  <a:pt x="18" y="211"/>
                  <a:pt x="18" y="211"/>
                  <a:pt x="18" y="211"/>
                </a:cubicBezTo>
                <a:cubicBezTo>
                  <a:pt x="0" y="249"/>
                  <a:pt x="0" y="249"/>
                  <a:pt x="0" y="249"/>
                </a:cubicBezTo>
                <a:cubicBezTo>
                  <a:pt x="155" y="245"/>
                  <a:pt x="290" y="162"/>
                  <a:pt x="367" y="39"/>
                </a:cubicBezTo>
                <a:cubicBezTo>
                  <a:pt x="342" y="4"/>
                  <a:pt x="342" y="4"/>
                  <a:pt x="342" y="4"/>
                </a:cubicBezTo>
                <a:lnTo>
                  <a:pt x="299" y="0"/>
                </a:lnTo>
                <a:close/>
              </a:path>
            </a:pathLst>
          </a:custGeom>
          <a:solidFill>
            <a:srgbClr val="F0B728">
              <a:alpha val="50196"/>
            </a:srgbClr>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srgbClr val="F0B728"/>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4" name="_color1"/>
          <p:cNvSpPr>
            <a:spLocks/>
          </p:cNvSpPr>
          <p:nvPr/>
        </p:nvSpPr>
        <p:spPr bwMode="gray">
          <a:xfrm>
            <a:off x="4729163" y="1687517"/>
            <a:ext cx="1097364" cy="718297"/>
          </a:xfrm>
          <a:custGeom>
            <a:avLst/>
            <a:gdLst/>
            <a:ahLst/>
            <a:cxnLst>
              <a:cxn ang="0">
                <a:pos x="367" y="0"/>
              </a:cxn>
              <a:cxn ang="0">
                <a:pos x="0" y="213"/>
              </a:cxn>
              <a:cxn ang="0">
                <a:pos x="41" y="216"/>
              </a:cxn>
              <a:cxn ang="0">
                <a:pos x="67" y="252"/>
              </a:cxn>
              <a:cxn ang="0">
                <a:pos x="367" y="78"/>
              </a:cxn>
              <a:cxn ang="0">
                <a:pos x="385" y="40"/>
              </a:cxn>
              <a:cxn ang="0">
                <a:pos x="367" y="0"/>
              </a:cxn>
            </a:cxnLst>
            <a:rect l="0" t="0" r="r" b="b"/>
            <a:pathLst>
              <a:path w="385" h="252">
                <a:moveTo>
                  <a:pt x="367" y="0"/>
                </a:moveTo>
                <a:cubicBezTo>
                  <a:pt x="211" y="4"/>
                  <a:pt x="76" y="88"/>
                  <a:pt x="0" y="213"/>
                </a:cubicBezTo>
                <a:cubicBezTo>
                  <a:pt x="41" y="216"/>
                  <a:pt x="41" y="216"/>
                  <a:pt x="41" y="216"/>
                </a:cubicBezTo>
                <a:cubicBezTo>
                  <a:pt x="67" y="252"/>
                  <a:pt x="67" y="252"/>
                  <a:pt x="67" y="252"/>
                </a:cubicBezTo>
                <a:cubicBezTo>
                  <a:pt x="130" y="151"/>
                  <a:pt x="240" y="82"/>
                  <a:pt x="367" y="78"/>
                </a:cubicBezTo>
                <a:cubicBezTo>
                  <a:pt x="385" y="40"/>
                  <a:pt x="385" y="40"/>
                  <a:pt x="385" y="40"/>
                </a:cubicBezTo>
                <a:lnTo>
                  <a:pt x="367" y="0"/>
                </a:lnTo>
                <a:close/>
              </a:path>
            </a:pathLst>
          </a:custGeom>
          <a:solidFill>
            <a:srgbClr val="F0B728">
              <a:alpha val="69020"/>
            </a:srgbClr>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srgbClr val="FFD86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5" name="_color1"/>
          <p:cNvSpPr>
            <a:spLocks/>
          </p:cNvSpPr>
          <p:nvPr/>
        </p:nvSpPr>
        <p:spPr bwMode="gray">
          <a:xfrm>
            <a:off x="5849465" y="1687517"/>
            <a:ext cx="1050284" cy="709847"/>
          </a:xfrm>
          <a:custGeom>
            <a:avLst/>
            <a:gdLst/>
            <a:ahLst/>
            <a:cxnLst>
              <a:cxn ang="0">
                <a:pos x="368" y="211"/>
              </a:cxn>
              <a:cxn ang="0">
                <a:pos x="0" y="0"/>
              </a:cxn>
              <a:cxn ang="0">
                <a:pos x="18" y="40"/>
              </a:cxn>
              <a:cxn ang="0">
                <a:pos x="0" y="78"/>
              </a:cxn>
              <a:cxn ang="0">
                <a:pos x="300" y="249"/>
              </a:cxn>
              <a:cxn ang="0">
                <a:pos x="343" y="245"/>
              </a:cxn>
              <a:cxn ang="0">
                <a:pos x="368" y="211"/>
              </a:cxn>
            </a:cxnLst>
            <a:rect l="0" t="0" r="r" b="b"/>
            <a:pathLst>
              <a:path w="368" h="249">
                <a:moveTo>
                  <a:pt x="368" y="211"/>
                </a:moveTo>
                <a:cubicBezTo>
                  <a:pt x="291" y="87"/>
                  <a:pt x="155" y="4"/>
                  <a:pt x="0" y="0"/>
                </a:cubicBezTo>
                <a:cubicBezTo>
                  <a:pt x="18" y="40"/>
                  <a:pt x="18" y="40"/>
                  <a:pt x="18" y="40"/>
                </a:cubicBezTo>
                <a:cubicBezTo>
                  <a:pt x="0" y="78"/>
                  <a:pt x="0" y="78"/>
                  <a:pt x="0" y="78"/>
                </a:cubicBezTo>
                <a:cubicBezTo>
                  <a:pt x="126" y="82"/>
                  <a:pt x="236" y="149"/>
                  <a:pt x="300" y="249"/>
                </a:cubicBezTo>
                <a:cubicBezTo>
                  <a:pt x="343" y="245"/>
                  <a:pt x="343" y="245"/>
                  <a:pt x="343" y="245"/>
                </a:cubicBezTo>
                <a:lnTo>
                  <a:pt x="368" y="211"/>
                </a:lnTo>
                <a:close/>
              </a:path>
            </a:pathLst>
          </a:custGeom>
          <a:solidFill>
            <a:srgbClr val="F0B728">
              <a:alpha val="69020"/>
            </a:srgbClr>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srgbClr val="FFD86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6" name="_color1"/>
          <p:cNvSpPr>
            <a:spLocks/>
          </p:cNvSpPr>
          <p:nvPr/>
        </p:nvSpPr>
        <p:spPr bwMode="gray">
          <a:xfrm>
            <a:off x="4731578" y="3523701"/>
            <a:ext cx="1052697" cy="709846"/>
          </a:xfrm>
          <a:custGeom>
            <a:avLst/>
            <a:gdLst/>
            <a:ahLst/>
            <a:cxnLst>
              <a:cxn ang="0">
                <a:pos x="369" y="171"/>
              </a:cxn>
              <a:cxn ang="0">
                <a:pos x="68" y="0"/>
              </a:cxn>
              <a:cxn ang="0">
                <a:pos x="26" y="4"/>
              </a:cxn>
              <a:cxn ang="0">
                <a:pos x="0" y="39"/>
              </a:cxn>
              <a:cxn ang="0">
                <a:pos x="368" y="249"/>
              </a:cxn>
              <a:cxn ang="0">
                <a:pos x="351" y="211"/>
              </a:cxn>
              <a:cxn ang="0">
                <a:pos x="369" y="171"/>
              </a:cxn>
            </a:cxnLst>
            <a:rect l="0" t="0" r="r" b="b"/>
            <a:pathLst>
              <a:path w="369" h="249">
                <a:moveTo>
                  <a:pt x="369" y="171"/>
                </a:moveTo>
                <a:cubicBezTo>
                  <a:pt x="242" y="167"/>
                  <a:pt x="132" y="100"/>
                  <a:pt x="68" y="0"/>
                </a:cubicBezTo>
                <a:cubicBezTo>
                  <a:pt x="26" y="4"/>
                  <a:pt x="26" y="4"/>
                  <a:pt x="26" y="4"/>
                </a:cubicBezTo>
                <a:cubicBezTo>
                  <a:pt x="0" y="39"/>
                  <a:pt x="0" y="39"/>
                  <a:pt x="0" y="39"/>
                </a:cubicBezTo>
                <a:cubicBezTo>
                  <a:pt x="78" y="162"/>
                  <a:pt x="213" y="245"/>
                  <a:pt x="368" y="249"/>
                </a:cubicBezTo>
                <a:cubicBezTo>
                  <a:pt x="351" y="211"/>
                  <a:pt x="351" y="211"/>
                  <a:pt x="351" y="211"/>
                </a:cubicBezTo>
                <a:lnTo>
                  <a:pt x="369" y="171"/>
                </a:lnTo>
                <a:close/>
              </a:path>
            </a:pathLst>
          </a:custGeom>
          <a:solidFill>
            <a:srgbClr val="F0B728">
              <a:alpha val="69020"/>
            </a:srgbClr>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srgbClr val="FFD86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7" name="_color1"/>
          <p:cNvSpPr>
            <a:spLocks/>
          </p:cNvSpPr>
          <p:nvPr/>
        </p:nvSpPr>
        <p:spPr bwMode="gray">
          <a:xfrm>
            <a:off x="5807212" y="3515251"/>
            <a:ext cx="1094951" cy="718297"/>
          </a:xfrm>
          <a:custGeom>
            <a:avLst/>
            <a:gdLst/>
            <a:ahLst/>
            <a:cxnLst>
              <a:cxn ang="0">
                <a:pos x="316" y="0"/>
              </a:cxn>
              <a:cxn ang="0">
                <a:pos x="18" y="174"/>
              </a:cxn>
              <a:cxn ang="0">
                <a:pos x="0" y="214"/>
              </a:cxn>
              <a:cxn ang="0">
                <a:pos x="18" y="252"/>
              </a:cxn>
              <a:cxn ang="0">
                <a:pos x="384" y="39"/>
              </a:cxn>
              <a:cxn ang="0">
                <a:pos x="342" y="36"/>
              </a:cxn>
              <a:cxn ang="0">
                <a:pos x="316" y="0"/>
              </a:cxn>
            </a:cxnLst>
            <a:rect l="0" t="0" r="r" b="b"/>
            <a:pathLst>
              <a:path w="384" h="252">
                <a:moveTo>
                  <a:pt x="316" y="0"/>
                </a:moveTo>
                <a:cubicBezTo>
                  <a:pt x="254" y="101"/>
                  <a:pt x="144" y="169"/>
                  <a:pt x="18" y="174"/>
                </a:cubicBezTo>
                <a:cubicBezTo>
                  <a:pt x="0" y="214"/>
                  <a:pt x="0" y="214"/>
                  <a:pt x="0" y="214"/>
                </a:cubicBezTo>
                <a:cubicBezTo>
                  <a:pt x="18" y="252"/>
                  <a:pt x="18" y="252"/>
                  <a:pt x="18" y="252"/>
                </a:cubicBezTo>
                <a:cubicBezTo>
                  <a:pt x="173" y="247"/>
                  <a:pt x="307" y="163"/>
                  <a:pt x="384" y="39"/>
                </a:cubicBezTo>
                <a:cubicBezTo>
                  <a:pt x="342" y="36"/>
                  <a:pt x="342" y="36"/>
                  <a:pt x="342" y="36"/>
                </a:cubicBezTo>
                <a:lnTo>
                  <a:pt x="316" y="0"/>
                </a:lnTo>
                <a:close/>
              </a:path>
            </a:pathLst>
          </a:custGeom>
          <a:solidFill>
            <a:srgbClr val="F0B728">
              <a:alpha val="69020"/>
            </a:srgbClr>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srgbClr val="FFD86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8" name="_color1"/>
          <p:cNvSpPr>
            <a:spLocks/>
          </p:cNvSpPr>
          <p:nvPr/>
        </p:nvSpPr>
        <p:spPr bwMode="gray">
          <a:xfrm>
            <a:off x="6742809" y="2355110"/>
            <a:ext cx="347680" cy="1208429"/>
          </a:xfrm>
          <a:custGeom>
            <a:avLst/>
            <a:gdLst/>
            <a:ahLst/>
            <a:cxnLst>
              <a:cxn ang="0">
                <a:pos x="69" y="424"/>
              </a:cxn>
              <a:cxn ang="0">
                <a:pos x="122" y="212"/>
              </a:cxn>
              <a:cxn ang="0">
                <a:pos x="68" y="0"/>
              </a:cxn>
              <a:cxn ang="0">
                <a:pos x="43" y="34"/>
              </a:cxn>
              <a:cxn ang="0">
                <a:pos x="0" y="38"/>
              </a:cxn>
              <a:cxn ang="0">
                <a:pos x="44" y="212"/>
              </a:cxn>
              <a:cxn ang="0">
                <a:pos x="2" y="384"/>
              </a:cxn>
              <a:cxn ang="0">
                <a:pos x="27" y="420"/>
              </a:cxn>
              <a:cxn ang="0">
                <a:pos x="69" y="424"/>
              </a:cxn>
            </a:cxnLst>
            <a:rect l="0" t="0" r="r" b="b"/>
            <a:pathLst>
              <a:path w="122" h="424">
                <a:moveTo>
                  <a:pt x="69" y="424"/>
                </a:moveTo>
                <a:cubicBezTo>
                  <a:pt x="103" y="361"/>
                  <a:pt x="122" y="289"/>
                  <a:pt x="122" y="212"/>
                </a:cubicBezTo>
                <a:cubicBezTo>
                  <a:pt x="122" y="135"/>
                  <a:pt x="102" y="63"/>
                  <a:pt x="68" y="0"/>
                </a:cubicBezTo>
                <a:cubicBezTo>
                  <a:pt x="43" y="34"/>
                  <a:pt x="43" y="34"/>
                  <a:pt x="43" y="34"/>
                </a:cubicBezTo>
                <a:cubicBezTo>
                  <a:pt x="0" y="38"/>
                  <a:pt x="0" y="38"/>
                  <a:pt x="0" y="38"/>
                </a:cubicBezTo>
                <a:cubicBezTo>
                  <a:pt x="28" y="90"/>
                  <a:pt x="44" y="149"/>
                  <a:pt x="44" y="212"/>
                </a:cubicBezTo>
                <a:cubicBezTo>
                  <a:pt x="44" y="274"/>
                  <a:pt x="29" y="333"/>
                  <a:pt x="2" y="384"/>
                </a:cubicBezTo>
                <a:cubicBezTo>
                  <a:pt x="27" y="420"/>
                  <a:pt x="27" y="420"/>
                  <a:pt x="27" y="420"/>
                </a:cubicBezTo>
                <a:lnTo>
                  <a:pt x="69" y="424"/>
                </a:lnTo>
                <a:close/>
              </a:path>
            </a:pathLst>
          </a:custGeom>
          <a:solidFill>
            <a:srgbClr val="F0B728">
              <a:alpha val="69020"/>
            </a:srgbClr>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srgbClr val="FFD86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9" name="_color1"/>
          <p:cNvSpPr>
            <a:spLocks/>
          </p:cNvSpPr>
          <p:nvPr/>
        </p:nvSpPr>
        <p:spPr bwMode="gray">
          <a:xfrm>
            <a:off x="4421323" y="2359939"/>
            <a:ext cx="467195" cy="1209636"/>
          </a:xfrm>
          <a:custGeom>
            <a:avLst/>
            <a:gdLst/>
            <a:ahLst/>
            <a:cxnLst>
              <a:cxn ang="0">
                <a:pos x="164" y="385"/>
              </a:cxn>
              <a:cxn ang="0">
                <a:pos x="120" y="210"/>
              </a:cxn>
              <a:cxn ang="0">
                <a:pos x="81" y="28"/>
              </a:cxn>
              <a:cxn ang="0">
                <a:pos x="67" y="0"/>
              </a:cxn>
              <a:cxn ang="0">
                <a:pos x="26" y="3"/>
              </a:cxn>
              <a:cxn ang="0">
                <a:pos x="0" y="40"/>
              </a:cxn>
              <a:cxn ang="0">
                <a:pos x="42" y="210"/>
              </a:cxn>
              <a:cxn ang="0">
                <a:pos x="81" y="393"/>
              </a:cxn>
              <a:cxn ang="0">
                <a:pos x="96" y="424"/>
              </a:cxn>
              <a:cxn ang="0">
                <a:pos x="122" y="389"/>
              </a:cxn>
              <a:cxn ang="0">
                <a:pos x="164" y="385"/>
              </a:cxn>
            </a:cxnLst>
            <a:rect l="0" t="0" r="r" b="b"/>
            <a:pathLst>
              <a:path w="164" h="424">
                <a:moveTo>
                  <a:pt x="164" y="385"/>
                </a:moveTo>
                <a:cubicBezTo>
                  <a:pt x="136" y="333"/>
                  <a:pt x="120" y="274"/>
                  <a:pt x="120" y="210"/>
                </a:cubicBezTo>
                <a:cubicBezTo>
                  <a:pt x="120" y="145"/>
                  <a:pt x="106" y="83"/>
                  <a:pt x="81" y="28"/>
                </a:cubicBezTo>
                <a:cubicBezTo>
                  <a:pt x="77" y="18"/>
                  <a:pt x="72" y="9"/>
                  <a:pt x="67" y="0"/>
                </a:cubicBezTo>
                <a:cubicBezTo>
                  <a:pt x="26" y="3"/>
                  <a:pt x="26" y="3"/>
                  <a:pt x="26" y="3"/>
                </a:cubicBezTo>
                <a:cubicBezTo>
                  <a:pt x="0" y="40"/>
                  <a:pt x="0" y="40"/>
                  <a:pt x="0" y="40"/>
                </a:cubicBezTo>
                <a:cubicBezTo>
                  <a:pt x="27" y="91"/>
                  <a:pt x="42" y="149"/>
                  <a:pt x="42" y="210"/>
                </a:cubicBezTo>
                <a:cubicBezTo>
                  <a:pt x="42" y="275"/>
                  <a:pt x="56" y="337"/>
                  <a:pt x="81" y="393"/>
                </a:cubicBezTo>
                <a:cubicBezTo>
                  <a:pt x="86" y="404"/>
                  <a:pt x="91" y="414"/>
                  <a:pt x="96" y="424"/>
                </a:cubicBezTo>
                <a:cubicBezTo>
                  <a:pt x="122" y="389"/>
                  <a:pt x="122" y="389"/>
                  <a:pt x="122" y="389"/>
                </a:cubicBezTo>
                <a:lnTo>
                  <a:pt x="164" y="385"/>
                </a:lnTo>
                <a:close/>
              </a:path>
            </a:pathLst>
          </a:custGeom>
          <a:solidFill>
            <a:srgbClr val="F0B728">
              <a:alpha val="50196"/>
            </a:srgbClr>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lang="de-DE" altLang="zh-CN" sz="1100">
              <a:solidFill>
                <a:srgbClr val="FFD86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20" name="TextBox 19"/>
          <p:cNvSpPr txBox="1"/>
          <p:nvPr/>
        </p:nvSpPr>
        <p:spPr>
          <a:xfrm>
            <a:off x="2387153" y="2400024"/>
            <a:ext cx="2180082" cy="1169551"/>
          </a:xfrm>
          <a:prstGeom prst="rect">
            <a:avLst/>
          </a:prstGeom>
          <a:noFill/>
        </p:spPr>
        <p:txBody>
          <a:bodyPr wrap="square" rtlCol="0">
            <a:spAutoFit/>
          </a:bodyPr>
          <a:lstStyle/>
          <a:p>
            <a:pPr algn="ctr"/>
            <a:r>
              <a:rPr lang="zh-CN" altLang="en-US" sz="3500" b="1" dirty="0" smtClean="0">
                <a:solidFill>
                  <a:srgbClr val="F0B728"/>
                </a:solidFill>
                <a:latin typeface="微软雅黑" pitchFamily="34" charset="-122"/>
                <a:ea typeface="微软雅黑" pitchFamily="34" charset="-122"/>
              </a:rPr>
              <a:t>单击</a:t>
            </a:r>
            <a:endParaRPr lang="en-US" altLang="zh-CN" sz="3500" b="1" dirty="0" smtClean="0">
              <a:solidFill>
                <a:srgbClr val="F0B728"/>
              </a:solidFill>
              <a:latin typeface="微软雅黑" pitchFamily="34" charset="-122"/>
              <a:ea typeface="微软雅黑" pitchFamily="34" charset="-122"/>
            </a:endParaRPr>
          </a:p>
          <a:p>
            <a:pPr algn="ctr"/>
            <a:r>
              <a:rPr lang="zh-CN" altLang="en-US" sz="3500" b="1" dirty="0" smtClean="0">
                <a:solidFill>
                  <a:srgbClr val="F0B728"/>
                </a:solidFill>
                <a:latin typeface="微软雅黑" pitchFamily="34" charset="-122"/>
                <a:ea typeface="微软雅黑" pitchFamily="34" charset="-122"/>
              </a:rPr>
              <a:t>添加</a:t>
            </a:r>
            <a:endParaRPr lang="zh-CN" altLang="en-US" sz="3500" b="1" dirty="0">
              <a:solidFill>
                <a:srgbClr val="F0B728"/>
              </a:solidFill>
              <a:latin typeface="微软雅黑" pitchFamily="34" charset="-122"/>
              <a:ea typeface="微软雅黑" pitchFamily="34" charset="-122"/>
            </a:endParaRPr>
          </a:p>
        </p:txBody>
      </p:sp>
      <p:sp>
        <p:nvSpPr>
          <p:cNvPr id="21" name="TextBox 20"/>
          <p:cNvSpPr txBox="1"/>
          <p:nvPr/>
        </p:nvSpPr>
        <p:spPr>
          <a:xfrm>
            <a:off x="4704113" y="2355726"/>
            <a:ext cx="2181350" cy="1169551"/>
          </a:xfrm>
          <a:prstGeom prst="rect">
            <a:avLst/>
          </a:prstGeom>
          <a:noFill/>
        </p:spPr>
        <p:txBody>
          <a:bodyPr wrap="square" rtlCol="0">
            <a:spAutoFit/>
          </a:bodyPr>
          <a:lstStyle/>
          <a:p>
            <a:pPr algn="ctr"/>
            <a:r>
              <a:rPr lang="zh-CN" altLang="en-US" sz="3500" b="1" dirty="0" smtClean="0">
                <a:solidFill>
                  <a:srgbClr val="F0B728"/>
                </a:solidFill>
                <a:latin typeface="微软雅黑" pitchFamily="34" charset="-122"/>
                <a:ea typeface="微软雅黑" pitchFamily="34" charset="-122"/>
              </a:rPr>
              <a:t>单击</a:t>
            </a:r>
            <a:endParaRPr lang="en-US" altLang="zh-CN" sz="3500" b="1" dirty="0" smtClean="0">
              <a:solidFill>
                <a:srgbClr val="F0B728"/>
              </a:solidFill>
              <a:latin typeface="微软雅黑" pitchFamily="34" charset="-122"/>
              <a:ea typeface="微软雅黑" pitchFamily="34" charset="-122"/>
            </a:endParaRPr>
          </a:p>
          <a:p>
            <a:pPr algn="ctr"/>
            <a:r>
              <a:rPr lang="zh-CN" altLang="en-US" sz="3500" b="1" dirty="0" smtClean="0">
                <a:solidFill>
                  <a:srgbClr val="F0B728"/>
                </a:solidFill>
                <a:latin typeface="微软雅黑" pitchFamily="34" charset="-122"/>
                <a:ea typeface="微软雅黑" pitchFamily="34" charset="-122"/>
              </a:rPr>
              <a:t>添加</a:t>
            </a:r>
            <a:endParaRPr lang="zh-CN" altLang="en-US" sz="3500" b="1" dirty="0">
              <a:solidFill>
                <a:srgbClr val="F0B728"/>
              </a:solidFill>
              <a:latin typeface="微软雅黑" pitchFamily="34" charset="-122"/>
              <a:ea typeface="微软雅黑" pitchFamily="34" charset="-122"/>
            </a:endParaRPr>
          </a:p>
        </p:txBody>
      </p:sp>
      <p:sp>
        <p:nvSpPr>
          <p:cNvPr id="22" name="Text Box 40"/>
          <p:cNvSpPr txBox="1">
            <a:spLocks noChangeArrowheads="1"/>
          </p:cNvSpPr>
          <p:nvPr/>
        </p:nvSpPr>
        <p:spPr bwMode="gray">
          <a:xfrm>
            <a:off x="290126" y="4126229"/>
            <a:ext cx="3255336" cy="516745"/>
          </a:xfrm>
          <a:prstGeom prst="rect">
            <a:avLst/>
          </a:prstGeom>
          <a:noFill/>
          <a:ln w="9525">
            <a:noFill/>
            <a:miter lim="800000"/>
            <a:headEnd/>
            <a:tailEnd/>
          </a:ln>
        </p:spPr>
        <p:txBody>
          <a:bodyPr wrap="square">
            <a:spAutoFit/>
          </a:bodyPr>
          <a:lstStyle/>
          <a:p>
            <a:pPr lvl="0">
              <a:lnSpc>
                <a:spcPct val="120000"/>
              </a:lnSpc>
              <a:defRPr/>
            </a:pPr>
            <a:r>
              <a:rPr lang="zh-CN" altLang="en-US" sz="1200" kern="0" dirty="0" smtClean="0">
                <a:solidFill>
                  <a:srgbClr val="FFD860"/>
                </a:solidFill>
                <a:latin typeface="微软雅黑" pitchFamily="34" charset="-122"/>
                <a:ea typeface="微软雅黑" pitchFamily="34" charset="-122"/>
              </a:rPr>
              <a:t>单击此处输入文字单击此处输入文字</a:t>
            </a:r>
          </a:p>
          <a:p>
            <a:pPr lvl="0">
              <a:lnSpc>
                <a:spcPct val="120000"/>
              </a:lnSpc>
              <a:defRPr/>
            </a:pPr>
            <a:r>
              <a:rPr lang="zh-CN" altLang="en-US" sz="1200" kern="0" dirty="0" smtClean="0">
                <a:solidFill>
                  <a:srgbClr val="FFD860"/>
                </a:solidFill>
                <a:latin typeface="微软雅黑" pitchFamily="34" charset="-122"/>
                <a:ea typeface="微软雅黑" pitchFamily="34" charset="-122"/>
              </a:rPr>
              <a:t>单击此处输入文字单击此处输入文字</a:t>
            </a:r>
            <a:endParaRPr lang="zh-CN" altLang="en-US" sz="1200" kern="0" dirty="0">
              <a:solidFill>
                <a:srgbClr val="FFD860"/>
              </a:solidFill>
              <a:latin typeface="微软雅黑" pitchFamily="34" charset="-122"/>
              <a:ea typeface="微软雅黑" pitchFamily="34" charset="-122"/>
            </a:endParaRPr>
          </a:p>
        </p:txBody>
      </p:sp>
      <p:sp>
        <p:nvSpPr>
          <p:cNvPr id="23" name="Rectangle 11"/>
          <p:cNvSpPr>
            <a:spLocks noChangeArrowheads="1"/>
          </p:cNvSpPr>
          <p:nvPr/>
        </p:nvSpPr>
        <p:spPr bwMode="gray">
          <a:xfrm>
            <a:off x="364146" y="3749359"/>
            <a:ext cx="2500330" cy="358775"/>
          </a:xfrm>
          <a:prstGeom prst="rect">
            <a:avLst/>
          </a:prstGeom>
          <a:noFill/>
          <a:ln>
            <a:noFill/>
          </a:ln>
          <a:extLst/>
        </p:spPr>
        <p:txBody>
          <a:bodyPr lIns="0" tIns="0" rIns="0" bIns="0" anchor="ctr"/>
          <a:lstStyle/>
          <a:p>
            <a:pPr lvl="0">
              <a:lnSpc>
                <a:spcPct val="120000"/>
              </a:lnSpc>
              <a:defRPr/>
            </a:pPr>
            <a:r>
              <a:rPr lang="zh-CN" altLang="en-US" b="1" kern="0" dirty="0">
                <a:solidFill>
                  <a:srgbClr val="FFD860"/>
                </a:solidFill>
                <a:latin typeface="微软雅黑" pitchFamily="34" charset="-122"/>
                <a:ea typeface="微软雅黑" pitchFamily="34" charset="-122"/>
              </a:rPr>
              <a:t>单击此处</a:t>
            </a:r>
            <a:r>
              <a:rPr lang="zh-CN" altLang="en-US" b="1" kern="0" dirty="0" smtClean="0">
                <a:solidFill>
                  <a:srgbClr val="FFD860"/>
                </a:solidFill>
                <a:latin typeface="微软雅黑" pitchFamily="34" charset="-122"/>
                <a:ea typeface="微软雅黑" pitchFamily="34" charset="-122"/>
              </a:rPr>
              <a:t>输入小标题</a:t>
            </a:r>
            <a:endParaRPr lang="zh-CN" altLang="en-US" b="1" kern="0" dirty="0">
              <a:solidFill>
                <a:srgbClr val="FFD860"/>
              </a:solidFill>
              <a:latin typeface="微软雅黑" pitchFamily="34" charset="-122"/>
              <a:ea typeface="微软雅黑" pitchFamily="34" charset="-122"/>
            </a:endParaRPr>
          </a:p>
        </p:txBody>
      </p:sp>
      <p:sp>
        <p:nvSpPr>
          <p:cNvPr id="24" name="Text Box 40"/>
          <p:cNvSpPr txBox="1">
            <a:spLocks noChangeArrowheads="1"/>
          </p:cNvSpPr>
          <p:nvPr/>
        </p:nvSpPr>
        <p:spPr bwMode="gray">
          <a:xfrm>
            <a:off x="5611744" y="1305012"/>
            <a:ext cx="3255336" cy="516745"/>
          </a:xfrm>
          <a:prstGeom prst="rect">
            <a:avLst/>
          </a:prstGeom>
          <a:noFill/>
          <a:ln w="9525">
            <a:noFill/>
            <a:miter lim="800000"/>
            <a:headEnd/>
            <a:tailEnd/>
          </a:ln>
        </p:spPr>
        <p:txBody>
          <a:bodyPr wrap="square">
            <a:spAutoFit/>
          </a:bodyPr>
          <a:lstStyle/>
          <a:p>
            <a:pPr lvl="0" algn="r">
              <a:lnSpc>
                <a:spcPct val="120000"/>
              </a:lnSpc>
              <a:defRPr/>
            </a:pPr>
            <a:r>
              <a:rPr lang="zh-CN" altLang="en-US" sz="1200" kern="0" dirty="0" smtClean="0">
                <a:solidFill>
                  <a:srgbClr val="FFD860"/>
                </a:solidFill>
                <a:latin typeface="微软雅黑" pitchFamily="34" charset="-122"/>
                <a:ea typeface="微软雅黑" pitchFamily="34" charset="-122"/>
              </a:rPr>
              <a:t>单击此处输入文字单击此处输入文字</a:t>
            </a:r>
          </a:p>
          <a:p>
            <a:pPr lvl="0" algn="r">
              <a:lnSpc>
                <a:spcPct val="120000"/>
              </a:lnSpc>
              <a:defRPr/>
            </a:pPr>
            <a:r>
              <a:rPr lang="zh-CN" altLang="en-US" sz="1200" kern="0" dirty="0" smtClean="0">
                <a:solidFill>
                  <a:srgbClr val="FFD860"/>
                </a:solidFill>
                <a:latin typeface="微软雅黑" pitchFamily="34" charset="-122"/>
                <a:ea typeface="微软雅黑" pitchFamily="34" charset="-122"/>
              </a:rPr>
              <a:t>单击此处输入文字单击此处输入文字</a:t>
            </a:r>
            <a:endParaRPr lang="zh-CN" altLang="en-US" sz="1200" kern="0" dirty="0">
              <a:solidFill>
                <a:srgbClr val="FFD860"/>
              </a:solidFill>
              <a:latin typeface="微软雅黑" pitchFamily="34" charset="-122"/>
              <a:ea typeface="微软雅黑" pitchFamily="34" charset="-122"/>
            </a:endParaRPr>
          </a:p>
        </p:txBody>
      </p:sp>
      <p:sp>
        <p:nvSpPr>
          <p:cNvPr id="25" name="Rectangle 11"/>
          <p:cNvSpPr>
            <a:spLocks noChangeArrowheads="1"/>
          </p:cNvSpPr>
          <p:nvPr/>
        </p:nvSpPr>
        <p:spPr bwMode="gray">
          <a:xfrm>
            <a:off x="6247464" y="928142"/>
            <a:ext cx="2500330" cy="358775"/>
          </a:xfrm>
          <a:prstGeom prst="rect">
            <a:avLst/>
          </a:prstGeom>
          <a:noFill/>
          <a:ln>
            <a:noFill/>
          </a:ln>
          <a:extLst/>
        </p:spPr>
        <p:txBody>
          <a:bodyPr lIns="0" tIns="0" rIns="0" bIns="0" anchor="ctr"/>
          <a:lstStyle/>
          <a:p>
            <a:pPr lvl="0" algn="r">
              <a:lnSpc>
                <a:spcPct val="120000"/>
              </a:lnSpc>
              <a:defRPr/>
            </a:pPr>
            <a:r>
              <a:rPr lang="zh-CN" altLang="en-US" b="1" kern="0" dirty="0">
                <a:solidFill>
                  <a:srgbClr val="FFD860"/>
                </a:solidFill>
                <a:latin typeface="微软雅黑" pitchFamily="34" charset="-122"/>
                <a:ea typeface="微软雅黑" pitchFamily="34" charset="-122"/>
              </a:rPr>
              <a:t>单击此处</a:t>
            </a:r>
            <a:r>
              <a:rPr lang="zh-CN" altLang="en-US" b="1" kern="0" dirty="0" smtClean="0">
                <a:solidFill>
                  <a:srgbClr val="FFD860"/>
                </a:solidFill>
                <a:latin typeface="微软雅黑" pitchFamily="34" charset="-122"/>
                <a:ea typeface="微软雅黑" pitchFamily="34" charset="-122"/>
              </a:rPr>
              <a:t>输入小标题</a:t>
            </a:r>
            <a:endParaRPr lang="zh-CN" altLang="en-US" b="1" kern="0" dirty="0">
              <a:solidFill>
                <a:srgbClr val="FFD860"/>
              </a:solidFill>
              <a:latin typeface="微软雅黑" pitchFamily="34" charset="-122"/>
              <a:ea typeface="微软雅黑" pitchFamily="34" charset="-122"/>
            </a:endParaRPr>
          </a:p>
        </p:txBody>
      </p:sp>
    </p:spTree>
    <p:extLst>
      <p:ext uri="{BB962C8B-B14F-4D97-AF65-F5344CB8AC3E}">
        <p14:creationId xmlns:p14="http://schemas.microsoft.com/office/powerpoint/2010/main" val="249784295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850"/>
                            </p:stCondLst>
                            <p:childTnLst>
                              <p:par>
                                <p:cTn id="30" presetID="22" presetClass="entr" presetSubtype="8"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100"/>
                                        <p:tgtEl>
                                          <p:spTgt spid="14"/>
                                        </p:tgtEl>
                                      </p:cBhvr>
                                    </p:animEffect>
                                  </p:childTnLst>
                                </p:cTn>
                              </p:par>
                            </p:childTnLst>
                          </p:cTn>
                        </p:par>
                        <p:par>
                          <p:cTn id="33" fill="hold">
                            <p:stCondLst>
                              <p:cond delay="1950"/>
                            </p:stCondLst>
                            <p:childTnLst>
                              <p:par>
                                <p:cTn id="34" presetID="22" presetClass="entr" presetSubtype="8"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left)">
                                      <p:cBhvr>
                                        <p:cTn id="36" dur="100"/>
                                        <p:tgtEl>
                                          <p:spTgt spid="15"/>
                                        </p:tgtEl>
                                      </p:cBhvr>
                                    </p:animEffect>
                                  </p:childTnLst>
                                </p:cTn>
                              </p:par>
                            </p:childTnLst>
                          </p:cTn>
                        </p:par>
                        <p:par>
                          <p:cTn id="37" fill="hold">
                            <p:stCondLst>
                              <p:cond delay="2050"/>
                            </p:stCondLst>
                            <p:childTnLst>
                              <p:par>
                                <p:cTn id="38" presetID="22" presetClass="entr" presetSubtype="1"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up)">
                                      <p:cBhvr>
                                        <p:cTn id="40" dur="100"/>
                                        <p:tgtEl>
                                          <p:spTgt spid="18"/>
                                        </p:tgtEl>
                                      </p:cBhvr>
                                    </p:animEffect>
                                  </p:childTnLst>
                                </p:cTn>
                              </p:par>
                            </p:childTnLst>
                          </p:cTn>
                        </p:par>
                        <p:par>
                          <p:cTn id="41" fill="hold">
                            <p:stCondLst>
                              <p:cond delay="2150"/>
                            </p:stCondLst>
                            <p:childTnLst>
                              <p:par>
                                <p:cTn id="42" presetID="22" presetClass="entr" presetSubtype="2"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right)">
                                      <p:cBhvr>
                                        <p:cTn id="44" dur="100"/>
                                        <p:tgtEl>
                                          <p:spTgt spid="17"/>
                                        </p:tgtEl>
                                      </p:cBhvr>
                                    </p:animEffect>
                                  </p:childTnLst>
                                </p:cTn>
                              </p:par>
                            </p:childTnLst>
                          </p:cTn>
                        </p:par>
                        <p:par>
                          <p:cTn id="45" fill="hold">
                            <p:stCondLst>
                              <p:cond delay="2250"/>
                            </p:stCondLst>
                            <p:childTnLst>
                              <p:par>
                                <p:cTn id="46" presetID="22" presetClass="entr" presetSubtype="2"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right)">
                                      <p:cBhvr>
                                        <p:cTn id="48" dur="100"/>
                                        <p:tgtEl>
                                          <p:spTgt spid="16"/>
                                        </p:tgtEl>
                                      </p:cBhvr>
                                    </p:animEffect>
                                  </p:childTnLst>
                                </p:cTn>
                              </p:par>
                            </p:childTnLst>
                          </p:cTn>
                        </p:par>
                        <p:par>
                          <p:cTn id="49" fill="hold">
                            <p:stCondLst>
                              <p:cond delay="2350"/>
                            </p:stCondLst>
                            <p:childTnLst>
                              <p:par>
                                <p:cTn id="50" presetID="22" presetClass="entr" presetSubtype="4"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down)">
                                      <p:cBhvr>
                                        <p:cTn id="52" dur="100"/>
                                        <p:tgtEl>
                                          <p:spTgt spid="19"/>
                                        </p:tgtEl>
                                      </p:cBhvr>
                                    </p:animEffect>
                                  </p:childTnLst>
                                </p:cTn>
                              </p:par>
                            </p:childTnLst>
                          </p:cTn>
                        </p:par>
                        <p:par>
                          <p:cTn id="53" fill="hold">
                            <p:stCondLst>
                              <p:cond delay="2450"/>
                            </p:stCondLst>
                            <p:childTnLst>
                              <p:par>
                                <p:cTn id="54" presetID="22" presetClass="entr" presetSubtype="2"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right)">
                                      <p:cBhvr>
                                        <p:cTn id="56" dur="100"/>
                                        <p:tgtEl>
                                          <p:spTgt spid="11"/>
                                        </p:tgtEl>
                                      </p:cBhvr>
                                    </p:animEffect>
                                  </p:childTnLst>
                                </p:cTn>
                              </p:par>
                            </p:childTnLst>
                          </p:cTn>
                        </p:par>
                        <p:par>
                          <p:cTn id="57" fill="hold">
                            <p:stCondLst>
                              <p:cond delay="2550"/>
                            </p:stCondLst>
                            <p:childTnLst>
                              <p:par>
                                <p:cTn id="58" presetID="22" presetClass="entr" presetSubtype="2"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wipe(right)">
                                      <p:cBhvr>
                                        <p:cTn id="60" dur="100"/>
                                        <p:tgtEl>
                                          <p:spTgt spid="10"/>
                                        </p:tgtEl>
                                      </p:cBhvr>
                                    </p:animEffect>
                                  </p:childTnLst>
                                </p:cTn>
                              </p:par>
                            </p:childTnLst>
                          </p:cTn>
                        </p:par>
                        <p:par>
                          <p:cTn id="61" fill="hold">
                            <p:stCondLst>
                              <p:cond delay="2650"/>
                            </p:stCondLst>
                            <p:childTnLst>
                              <p:par>
                                <p:cTn id="62" presetID="22" presetClass="entr" presetSubtype="1"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wipe(up)">
                                      <p:cBhvr>
                                        <p:cTn id="64" dur="100"/>
                                        <p:tgtEl>
                                          <p:spTgt spid="12"/>
                                        </p:tgtEl>
                                      </p:cBhvr>
                                    </p:animEffect>
                                  </p:childTnLst>
                                </p:cTn>
                              </p:par>
                            </p:childTnLst>
                          </p:cTn>
                        </p:par>
                        <p:par>
                          <p:cTn id="65" fill="hold">
                            <p:stCondLst>
                              <p:cond delay="2750"/>
                            </p:stCondLst>
                            <p:childTnLst>
                              <p:par>
                                <p:cTn id="66" presetID="22" presetClass="entr" presetSubtype="8" fill="hold" grpId="0" nodeType="after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wipe(left)">
                                      <p:cBhvr>
                                        <p:cTn id="68" dur="100"/>
                                        <p:tgtEl>
                                          <p:spTgt spid="9"/>
                                        </p:tgtEl>
                                      </p:cBhvr>
                                    </p:animEffect>
                                  </p:childTnLst>
                                </p:cTn>
                              </p:par>
                            </p:childTnLst>
                          </p:cTn>
                        </p:par>
                        <p:par>
                          <p:cTn id="69" fill="hold">
                            <p:stCondLst>
                              <p:cond delay="2850"/>
                            </p:stCondLst>
                            <p:childTnLst>
                              <p:par>
                                <p:cTn id="70" presetID="22" presetClass="entr" presetSubtype="8" fill="hold" grpId="0" nodeType="after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wipe(left)">
                                      <p:cBhvr>
                                        <p:cTn id="72" dur="100"/>
                                        <p:tgtEl>
                                          <p:spTgt spid="13"/>
                                        </p:tgtEl>
                                      </p:cBhvr>
                                    </p:animEffect>
                                  </p:childTnLst>
                                </p:cTn>
                              </p:par>
                            </p:childTnLst>
                          </p:cTn>
                        </p:par>
                        <p:par>
                          <p:cTn id="73" fill="hold">
                            <p:stCondLst>
                              <p:cond delay="2950"/>
                            </p:stCondLst>
                            <p:childTnLst>
                              <p:par>
                                <p:cTn id="74" presetID="10" presetClass="entr" presetSubtype="0" fill="hold" nodeType="afterEffect">
                                  <p:stCondLst>
                                    <p:cond delay="0"/>
                                  </p:stCondLst>
                                  <p:childTnLst>
                                    <p:set>
                                      <p:cBhvr>
                                        <p:cTn id="75" dur="1" fill="hold">
                                          <p:stCondLst>
                                            <p:cond delay="0"/>
                                          </p:stCondLst>
                                        </p:cTn>
                                        <p:tgtEl>
                                          <p:spTgt spid="7"/>
                                        </p:tgtEl>
                                        <p:attrNameLst>
                                          <p:attrName>style.visibility</p:attrName>
                                        </p:attrNameLst>
                                      </p:cBhvr>
                                      <p:to>
                                        <p:strVal val="visible"/>
                                      </p:to>
                                    </p:set>
                                    <p:animEffect transition="in" filter="fade">
                                      <p:cBhvr>
                                        <p:cTn id="76" dur="300"/>
                                        <p:tgtEl>
                                          <p:spTgt spid="7"/>
                                        </p:tgtEl>
                                      </p:cBhvr>
                                    </p:animEffect>
                                  </p:childTnLst>
                                </p:cTn>
                              </p:par>
                              <p:par>
                                <p:cTn id="77" presetID="10" presetClass="entr" presetSubtype="0" fill="hold" nodeType="with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fade">
                                      <p:cBhvr>
                                        <p:cTn id="79" dur="300"/>
                                        <p:tgtEl>
                                          <p:spTgt spid="8"/>
                                        </p:tgtEl>
                                      </p:cBhvr>
                                    </p:animEffect>
                                  </p:childTnLst>
                                </p:cTn>
                              </p:par>
                            </p:childTnLst>
                          </p:cTn>
                        </p:par>
                        <p:par>
                          <p:cTn id="80" fill="hold">
                            <p:stCondLst>
                              <p:cond delay="3250"/>
                            </p:stCondLst>
                            <p:childTnLst>
                              <p:par>
                                <p:cTn id="81" presetID="10"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500"/>
                                        <p:tgtEl>
                                          <p:spTgt spid="20"/>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500"/>
                                        <p:tgtEl>
                                          <p:spTgt spid="21"/>
                                        </p:tgtEl>
                                      </p:cBhvr>
                                    </p:animEffect>
                                  </p:childTnLst>
                                </p:cTn>
                              </p:par>
                            </p:childTnLst>
                          </p:cTn>
                        </p:par>
                        <p:par>
                          <p:cTn id="87" fill="hold">
                            <p:stCondLst>
                              <p:cond delay="3750"/>
                            </p:stCondLst>
                            <p:childTnLst>
                              <p:par>
                                <p:cTn id="88" presetID="41" presetClass="entr" presetSubtype="0" fill="hold" grpId="0" nodeType="afterEffect">
                                  <p:stCondLst>
                                    <p:cond delay="0"/>
                                  </p:stCondLst>
                                  <p:iterate type="lt">
                                    <p:tmPct val="10000"/>
                                  </p:iterate>
                                  <p:childTnLst>
                                    <p:set>
                                      <p:cBhvr>
                                        <p:cTn id="89" dur="1" fill="hold">
                                          <p:stCondLst>
                                            <p:cond delay="0"/>
                                          </p:stCondLst>
                                        </p:cTn>
                                        <p:tgtEl>
                                          <p:spTgt spid="23"/>
                                        </p:tgtEl>
                                        <p:attrNameLst>
                                          <p:attrName>style.visibility</p:attrName>
                                        </p:attrNameLst>
                                      </p:cBhvr>
                                      <p:to>
                                        <p:strVal val="visible"/>
                                      </p:to>
                                    </p:set>
                                    <p:anim calcmode="lin" valueType="num">
                                      <p:cBhvr>
                                        <p:cTn id="90"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91" dur="500" fill="hold"/>
                                        <p:tgtEl>
                                          <p:spTgt spid="23"/>
                                        </p:tgtEl>
                                        <p:attrNameLst>
                                          <p:attrName>ppt_y</p:attrName>
                                        </p:attrNameLst>
                                      </p:cBhvr>
                                      <p:tavLst>
                                        <p:tav tm="0">
                                          <p:val>
                                            <p:strVal val="#ppt_y"/>
                                          </p:val>
                                        </p:tav>
                                        <p:tav tm="100000">
                                          <p:val>
                                            <p:strVal val="#ppt_y"/>
                                          </p:val>
                                        </p:tav>
                                      </p:tavLst>
                                    </p:anim>
                                    <p:anim calcmode="lin" valueType="num">
                                      <p:cBhvr>
                                        <p:cTn id="92"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93"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94" dur="500" tmFilter="0,0; .5, 1; 1, 1"/>
                                        <p:tgtEl>
                                          <p:spTgt spid="23"/>
                                        </p:tgtEl>
                                      </p:cBhvr>
                                    </p:animEffect>
                                  </p:childTnLst>
                                </p:cTn>
                              </p:par>
                            </p:childTnLst>
                          </p:cTn>
                        </p:par>
                        <p:par>
                          <p:cTn id="95" fill="hold">
                            <p:stCondLst>
                              <p:cond delay="4650"/>
                            </p:stCondLst>
                            <p:childTnLst>
                              <p:par>
                                <p:cTn id="96" presetID="42" presetClass="entr" presetSubtype="0" fill="hold" grpId="0" nodeType="after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fade">
                                      <p:cBhvr>
                                        <p:cTn id="98" dur="750"/>
                                        <p:tgtEl>
                                          <p:spTgt spid="22"/>
                                        </p:tgtEl>
                                      </p:cBhvr>
                                    </p:animEffect>
                                    <p:anim calcmode="lin" valueType="num">
                                      <p:cBhvr>
                                        <p:cTn id="99" dur="750" fill="hold"/>
                                        <p:tgtEl>
                                          <p:spTgt spid="22"/>
                                        </p:tgtEl>
                                        <p:attrNameLst>
                                          <p:attrName>ppt_x</p:attrName>
                                        </p:attrNameLst>
                                      </p:cBhvr>
                                      <p:tavLst>
                                        <p:tav tm="0">
                                          <p:val>
                                            <p:strVal val="#ppt_x"/>
                                          </p:val>
                                        </p:tav>
                                        <p:tav tm="100000">
                                          <p:val>
                                            <p:strVal val="#ppt_x"/>
                                          </p:val>
                                        </p:tav>
                                      </p:tavLst>
                                    </p:anim>
                                    <p:anim calcmode="lin" valueType="num">
                                      <p:cBhvr>
                                        <p:cTn id="100" dur="750" fill="hold"/>
                                        <p:tgtEl>
                                          <p:spTgt spid="22"/>
                                        </p:tgtEl>
                                        <p:attrNameLst>
                                          <p:attrName>ppt_y</p:attrName>
                                        </p:attrNameLst>
                                      </p:cBhvr>
                                      <p:tavLst>
                                        <p:tav tm="0">
                                          <p:val>
                                            <p:strVal val="#ppt_y+.1"/>
                                          </p:val>
                                        </p:tav>
                                        <p:tav tm="100000">
                                          <p:val>
                                            <p:strVal val="#ppt_y"/>
                                          </p:val>
                                        </p:tav>
                                      </p:tavLst>
                                    </p:anim>
                                  </p:childTnLst>
                                </p:cTn>
                              </p:par>
                            </p:childTnLst>
                          </p:cTn>
                        </p:par>
                        <p:par>
                          <p:cTn id="101" fill="hold">
                            <p:stCondLst>
                              <p:cond delay="5400"/>
                            </p:stCondLst>
                            <p:childTnLst>
                              <p:par>
                                <p:cTn id="102" presetID="41" presetClass="entr" presetSubtype="0" fill="hold" grpId="0" nodeType="afterEffect">
                                  <p:stCondLst>
                                    <p:cond delay="0"/>
                                  </p:stCondLst>
                                  <p:iterate type="lt">
                                    <p:tmPct val="10000"/>
                                  </p:iterate>
                                  <p:childTnLst>
                                    <p:set>
                                      <p:cBhvr>
                                        <p:cTn id="103" dur="1" fill="hold">
                                          <p:stCondLst>
                                            <p:cond delay="0"/>
                                          </p:stCondLst>
                                        </p:cTn>
                                        <p:tgtEl>
                                          <p:spTgt spid="25"/>
                                        </p:tgtEl>
                                        <p:attrNameLst>
                                          <p:attrName>style.visibility</p:attrName>
                                        </p:attrNameLst>
                                      </p:cBhvr>
                                      <p:to>
                                        <p:strVal val="visible"/>
                                      </p:to>
                                    </p:set>
                                    <p:anim calcmode="lin" valueType="num">
                                      <p:cBhvr>
                                        <p:cTn id="104"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05" dur="500" fill="hold"/>
                                        <p:tgtEl>
                                          <p:spTgt spid="25"/>
                                        </p:tgtEl>
                                        <p:attrNameLst>
                                          <p:attrName>ppt_y</p:attrName>
                                        </p:attrNameLst>
                                      </p:cBhvr>
                                      <p:tavLst>
                                        <p:tav tm="0">
                                          <p:val>
                                            <p:strVal val="#ppt_y"/>
                                          </p:val>
                                        </p:tav>
                                        <p:tav tm="100000">
                                          <p:val>
                                            <p:strVal val="#ppt_y"/>
                                          </p:val>
                                        </p:tav>
                                      </p:tavLst>
                                    </p:anim>
                                    <p:anim calcmode="lin" valueType="num">
                                      <p:cBhvr>
                                        <p:cTn id="106"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7"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08" dur="500" tmFilter="0,0; .5, 1; 1, 1"/>
                                        <p:tgtEl>
                                          <p:spTgt spid="25"/>
                                        </p:tgtEl>
                                      </p:cBhvr>
                                    </p:animEffect>
                                  </p:childTnLst>
                                </p:cTn>
                              </p:par>
                            </p:childTnLst>
                          </p:cTn>
                        </p:par>
                        <p:par>
                          <p:cTn id="109" fill="hold">
                            <p:stCondLst>
                              <p:cond delay="6300"/>
                            </p:stCondLst>
                            <p:childTnLst>
                              <p:par>
                                <p:cTn id="110" presetID="42" presetClass="entr" presetSubtype="0" fill="hold" grpId="0" nodeType="afterEffect">
                                  <p:stCondLst>
                                    <p:cond delay="0"/>
                                  </p:stCondLst>
                                  <p:childTnLst>
                                    <p:set>
                                      <p:cBhvr>
                                        <p:cTn id="111" dur="1" fill="hold">
                                          <p:stCondLst>
                                            <p:cond delay="0"/>
                                          </p:stCondLst>
                                        </p:cTn>
                                        <p:tgtEl>
                                          <p:spTgt spid="24"/>
                                        </p:tgtEl>
                                        <p:attrNameLst>
                                          <p:attrName>style.visibility</p:attrName>
                                        </p:attrNameLst>
                                      </p:cBhvr>
                                      <p:to>
                                        <p:strVal val="visible"/>
                                      </p:to>
                                    </p:set>
                                    <p:animEffect transition="in" filter="fade">
                                      <p:cBhvr>
                                        <p:cTn id="112" dur="750"/>
                                        <p:tgtEl>
                                          <p:spTgt spid="24"/>
                                        </p:tgtEl>
                                      </p:cBhvr>
                                    </p:animEffect>
                                    <p:anim calcmode="lin" valueType="num">
                                      <p:cBhvr>
                                        <p:cTn id="113" dur="750" fill="hold"/>
                                        <p:tgtEl>
                                          <p:spTgt spid="24"/>
                                        </p:tgtEl>
                                        <p:attrNameLst>
                                          <p:attrName>ppt_x</p:attrName>
                                        </p:attrNameLst>
                                      </p:cBhvr>
                                      <p:tavLst>
                                        <p:tav tm="0">
                                          <p:val>
                                            <p:strVal val="#ppt_x"/>
                                          </p:val>
                                        </p:tav>
                                        <p:tav tm="100000">
                                          <p:val>
                                            <p:strVal val="#ppt_x"/>
                                          </p:val>
                                        </p:tav>
                                      </p:tavLst>
                                    </p:anim>
                                    <p:anim calcmode="lin" valueType="num">
                                      <p:cBhvr>
                                        <p:cTn id="114" dur="7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8" y="262740"/>
            <a:ext cx="3250704"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a:solidFill>
                  <a:srgbClr val="FFD860"/>
                </a:solidFill>
                <a:latin typeface="微软雅黑" pitchFamily="34" charset="-122"/>
                <a:ea typeface="微软雅黑" pitchFamily="34" charset="-122"/>
              </a:rPr>
              <a:t>第四部</a:t>
            </a:r>
            <a:r>
              <a:rPr lang="zh-CN" altLang="en-US" sz="1800" dirty="0" smtClean="0">
                <a:solidFill>
                  <a:srgbClr val="FFD860"/>
                </a:solidFill>
                <a:latin typeface="微软雅黑" pitchFamily="34" charset="-122"/>
                <a:ea typeface="微软雅黑" pitchFamily="34" charset="-122"/>
              </a:rPr>
              <a:t>分    其</a:t>
            </a:r>
            <a:r>
              <a:rPr lang="zh-CN" altLang="en-US" sz="1800" dirty="0">
                <a:solidFill>
                  <a:srgbClr val="FFD860"/>
                </a:solidFill>
                <a:latin typeface="微软雅黑" pitchFamily="34" charset="-122"/>
                <a:ea typeface="微软雅黑" pitchFamily="34" charset="-122"/>
              </a:rPr>
              <a:t>他不足之处</a:t>
            </a: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7" name="TextBox 6"/>
          <p:cNvSpPr txBox="1"/>
          <p:nvPr/>
        </p:nvSpPr>
        <p:spPr>
          <a:xfrm>
            <a:off x="4679950" y="3099594"/>
            <a:ext cx="2173288" cy="584200"/>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600" dirty="0">
                <a:solidFill>
                  <a:srgbClr val="F0B728"/>
                </a:solidFill>
                <a:latin typeface="微软雅黑" pitchFamily="34" charset="-122"/>
                <a:ea typeface="微软雅黑" pitchFamily="34" charset="-122"/>
              </a:rPr>
              <a:t>点击此处输入文字</a:t>
            </a:r>
            <a:endParaRPr lang="en-US" altLang="zh-CN" sz="1600" dirty="0">
              <a:solidFill>
                <a:srgbClr val="F0B728"/>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600" dirty="0">
                <a:solidFill>
                  <a:srgbClr val="F0B728"/>
                </a:solidFill>
                <a:latin typeface="微软雅黑" pitchFamily="34" charset="-122"/>
                <a:ea typeface="微软雅黑" pitchFamily="34" charset="-122"/>
              </a:rPr>
              <a:t>点击此处输入文字</a:t>
            </a:r>
            <a:endParaRPr lang="en-US" altLang="zh-CN" sz="1600" dirty="0">
              <a:solidFill>
                <a:srgbClr val="F0B728"/>
              </a:solidFill>
              <a:latin typeface="微软雅黑" pitchFamily="34" charset="-122"/>
              <a:ea typeface="微软雅黑" pitchFamily="34" charset="-122"/>
            </a:endParaRPr>
          </a:p>
        </p:txBody>
      </p:sp>
      <p:sp>
        <p:nvSpPr>
          <p:cNvPr id="8" name="TextBox 7"/>
          <p:cNvSpPr txBox="1"/>
          <p:nvPr/>
        </p:nvSpPr>
        <p:spPr>
          <a:xfrm>
            <a:off x="2808288" y="3853656"/>
            <a:ext cx="2378075" cy="646113"/>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b="1" dirty="0">
                <a:solidFill>
                  <a:srgbClr val="F0B728"/>
                </a:solidFill>
                <a:latin typeface="微软雅黑" pitchFamily="34" charset="-122"/>
                <a:ea typeface="微软雅黑" pitchFamily="34" charset="-122"/>
              </a:rPr>
              <a:t>点击此处输入文字</a:t>
            </a:r>
            <a:endParaRPr lang="en-US" altLang="zh-CN" b="1" dirty="0">
              <a:solidFill>
                <a:srgbClr val="F0B728"/>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b="1" dirty="0">
                <a:solidFill>
                  <a:srgbClr val="F0B728"/>
                </a:solidFill>
                <a:latin typeface="微软雅黑" pitchFamily="34" charset="-122"/>
                <a:ea typeface="微软雅黑" pitchFamily="34" charset="-122"/>
              </a:rPr>
              <a:t>点击此处输入文字</a:t>
            </a:r>
            <a:endParaRPr lang="en-US" altLang="zh-CN" b="1" dirty="0">
              <a:solidFill>
                <a:srgbClr val="F0B728"/>
              </a:solidFill>
              <a:latin typeface="微软雅黑" pitchFamily="34" charset="-122"/>
              <a:ea typeface="微软雅黑" pitchFamily="34" charset="-122"/>
            </a:endParaRPr>
          </a:p>
        </p:txBody>
      </p:sp>
      <p:sp>
        <p:nvSpPr>
          <p:cNvPr id="9" name="TextBox 8"/>
          <p:cNvSpPr txBox="1"/>
          <p:nvPr/>
        </p:nvSpPr>
        <p:spPr>
          <a:xfrm>
            <a:off x="6467475" y="2139156"/>
            <a:ext cx="1966913" cy="5238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400" dirty="0">
                <a:solidFill>
                  <a:srgbClr val="F0B728"/>
                </a:solidFill>
                <a:latin typeface="微软雅黑" pitchFamily="34" charset="-122"/>
                <a:ea typeface="微软雅黑" pitchFamily="34" charset="-122"/>
              </a:rPr>
              <a:t>点击此处输入文字</a:t>
            </a:r>
            <a:endParaRPr lang="en-US" altLang="zh-CN" sz="1400" dirty="0">
              <a:solidFill>
                <a:srgbClr val="F0B728"/>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400" dirty="0">
                <a:solidFill>
                  <a:srgbClr val="F0B728"/>
                </a:solidFill>
                <a:latin typeface="微软雅黑" pitchFamily="34" charset="-122"/>
                <a:ea typeface="微软雅黑" pitchFamily="34" charset="-122"/>
              </a:rPr>
              <a:t>点击此处输入文字</a:t>
            </a:r>
            <a:endParaRPr lang="en-US" altLang="zh-CN" sz="1400" dirty="0">
              <a:solidFill>
                <a:srgbClr val="F0B728"/>
              </a:solidFill>
              <a:latin typeface="微软雅黑" pitchFamily="34" charset="-122"/>
              <a:ea typeface="微软雅黑" pitchFamily="34" charset="-122"/>
            </a:endParaRPr>
          </a:p>
        </p:txBody>
      </p:sp>
      <p:grpSp>
        <p:nvGrpSpPr>
          <p:cNvPr id="10" name="组合 9"/>
          <p:cNvGrpSpPr/>
          <p:nvPr/>
        </p:nvGrpSpPr>
        <p:grpSpPr>
          <a:xfrm>
            <a:off x="1196975" y="1812131"/>
            <a:ext cx="1944688" cy="2681281"/>
            <a:chOff x="681032" y="1902140"/>
            <a:chExt cx="1944688" cy="2681281"/>
          </a:xfrm>
        </p:grpSpPr>
        <p:sp>
          <p:nvSpPr>
            <p:cNvPr id="11"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0B728">
                <a:alpha val="40000"/>
              </a:srgbClr>
            </a:solidFill>
            <a:ln>
              <a:noFill/>
            </a:ln>
          </p:spPr>
          <p:txBody>
            <a:bodyPr wrap="none" anchor="ctr"/>
            <a:lstStyle/>
            <a:p>
              <a:pPr fontAlgn="base">
                <a:spcBef>
                  <a:spcPct val="0"/>
                </a:spcBef>
                <a:spcAft>
                  <a:spcPct val="0"/>
                </a:spcAft>
              </a:pPr>
              <a:endParaRPr lang="zh-CN" altLang="en-US" kern="0" dirty="0">
                <a:solidFill>
                  <a:srgbClr val="F0B728"/>
                </a:solidFill>
                <a:latin typeface="Arial" pitchFamily="34" charset="0"/>
                <a:ea typeface="华文细黑" pitchFamily="2" charset="-122"/>
              </a:endParaRPr>
            </a:p>
          </p:txBody>
        </p:sp>
        <p:sp>
          <p:nvSpPr>
            <p:cNvPr id="12"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0B728"/>
                </a:solidFill>
                <a:effectLst/>
                <a:uLnTx/>
                <a:uFillTx/>
              </a:endParaRPr>
            </a:p>
          </p:txBody>
        </p:sp>
        <p:sp>
          <p:nvSpPr>
            <p:cNvPr id="13" name="矩形​​ 16"/>
            <p:cNvSpPr>
              <a:spLocks noChangeArrowheads="1"/>
            </p:cNvSpPr>
            <p:nvPr/>
          </p:nvSpPr>
          <p:spPr bwMode="auto">
            <a:xfrm>
              <a:off x="1087761" y="2412848"/>
              <a:ext cx="11079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rgbClr val="F0B728"/>
                  </a:solidFill>
                  <a:effectLst/>
                  <a:uLnTx/>
                  <a:uFillTx/>
                  <a:latin typeface="微软雅黑" pitchFamily="34" charset="-122"/>
                  <a:ea typeface="微软雅黑" pitchFamily="34" charset="-122"/>
                  <a:cs typeface="Arial Unicode MS" pitchFamily="34" charset="-122"/>
                </a:rPr>
                <a:t>点击录</a:t>
              </a:r>
              <a:endParaRPr kumimoji="0" lang="en-US" altLang="zh-CN" sz="2400" b="1" i="0" u="none" strike="noStrike" kern="0" cap="none" spc="0" normalizeH="0" baseline="0" noProof="0" dirty="0" smtClean="0">
                <a:ln>
                  <a:noFill/>
                </a:ln>
                <a:solidFill>
                  <a:srgbClr val="F0B728"/>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rgbClr val="F0B728"/>
                  </a:solidFill>
                  <a:effectLst/>
                  <a:uLnTx/>
                  <a:uFillTx/>
                  <a:latin typeface="微软雅黑" pitchFamily="34" charset="-122"/>
                  <a:ea typeface="微软雅黑" pitchFamily="34" charset="-122"/>
                  <a:cs typeface="Arial Unicode MS" pitchFamily="34" charset="-122"/>
                </a:rPr>
                <a:t>入内容</a:t>
              </a:r>
            </a:p>
          </p:txBody>
        </p:sp>
      </p:grpSp>
      <p:grpSp>
        <p:nvGrpSpPr>
          <p:cNvPr id="14" name="组合 13"/>
          <p:cNvGrpSpPr/>
          <p:nvPr/>
        </p:nvGrpSpPr>
        <p:grpSpPr>
          <a:xfrm>
            <a:off x="3662363" y="1439069"/>
            <a:ext cx="1439862" cy="1946260"/>
            <a:chOff x="3146420" y="1529078"/>
            <a:chExt cx="1439862" cy="1946260"/>
          </a:xfrm>
        </p:grpSpPr>
        <p:sp>
          <p:nvSpPr>
            <p:cNvPr id="15"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0B728">
                <a:alpha val="40000"/>
              </a:srgbClr>
            </a:solidFill>
            <a:ln>
              <a:noFill/>
            </a:ln>
          </p:spPr>
          <p:txBody>
            <a:bodyPr wrap="none" anchor="ctr"/>
            <a:lstStyle/>
            <a:p>
              <a:pPr fontAlgn="base">
                <a:spcBef>
                  <a:spcPct val="0"/>
                </a:spcBef>
                <a:spcAft>
                  <a:spcPct val="0"/>
                </a:spcAft>
              </a:pPr>
              <a:endParaRPr lang="zh-CN" altLang="en-US" kern="0">
                <a:solidFill>
                  <a:srgbClr val="F0B728"/>
                </a:solidFill>
                <a:latin typeface="Arial" pitchFamily="34" charset="0"/>
                <a:ea typeface="华文细黑" pitchFamily="2" charset="-122"/>
              </a:endParaRPr>
            </a:p>
          </p:txBody>
        </p:sp>
        <p:sp>
          <p:nvSpPr>
            <p:cNvPr id="16"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0B728"/>
                </a:solidFill>
                <a:effectLst/>
                <a:uLnTx/>
                <a:uFillTx/>
              </a:endParaRPr>
            </a:p>
          </p:txBody>
        </p:sp>
        <p:sp>
          <p:nvSpPr>
            <p:cNvPr id="17" name="矩形​​ 17"/>
            <p:cNvSpPr>
              <a:spLocks noChangeArrowheads="1"/>
            </p:cNvSpPr>
            <p:nvPr/>
          </p:nvSpPr>
          <p:spPr bwMode="auto">
            <a:xfrm>
              <a:off x="3360312" y="1855757"/>
              <a:ext cx="95410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2000" b="1" kern="0" dirty="0">
                  <a:solidFill>
                    <a:srgbClr val="F0B728"/>
                  </a:solidFill>
                  <a:latin typeface="微软雅黑" pitchFamily="34" charset="-122"/>
                  <a:ea typeface="微软雅黑" pitchFamily="34" charset="-122"/>
                  <a:cs typeface="Arial Unicode MS" pitchFamily="34" charset="-122"/>
                </a:rPr>
                <a:t>点击录</a:t>
              </a:r>
              <a:endParaRPr lang="en-US" altLang="zh-CN" sz="2000" b="1" kern="0" dirty="0">
                <a:solidFill>
                  <a:srgbClr val="F0B728"/>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2000" b="1" kern="0" dirty="0">
                  <a:solidFill>
                    <a:srgbClr val="F0B728"/>
                  </a:solidFill>
                  <a:latin typeface="微软雅黑" pitchFamily="34" charset="-122"/>
                  <a:ea typeface="微软雅黑" pitchFamily="34" charset="-122"/>
                  <a:cs typeface="Arial Unicode MS" pitchFamily="34" charset="-122"/>
                </a:rPr>
                <a:t>入内容</a:t>
              </a:r>
            </a:p>
          </p:txBody>
        </p:sp>
      </p:grpSp>
      <p:grpSp>
        <p:nvGrpSpPr>
          <p:cNvPr id="18" name="组合 17"/>
          <p:cNvGrpSpPr/>
          <p:nvPr/>
        </p:nvGrpSpPr>
        <p:grpSpPr>
          <a:xfrm>
            <a:off x="5589588" y="1162844"/>
            <a:ext cx="1012825" cy="1357676"/>
            <a:chOff x="5073645" y="1252853"/>
            <a:chExt cx="1012825" cy="1357676"/>
          </a:xfrm>
        </p:grpSpPr>
        <p:sp>
          <p:nvSpPr>
            <p:cNvPr id="19"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0B728">
                <a:alpha val="40000"/>
              </a:srgbClr>
            </a:solidFill>
            <a:ln>
              <a:noFill/>
            </a:ln>
          </p:spPr>
          <p:txBody>
            <a:bodyPr wrap="none" anchor="ctr"/>
            <a:lstStyle/>
            <a:p>
              <a:pPr fontAlgn="base">
                <a:spcBef>
                  <a:spcPct val="0"/>
                </a:spcBef>
                <a:spcAft>
                  <a:spcPct val="0"/>
                </a:spcAft>
              </a:pPr>
              <a:endParaRPr lang="zh-CN" altLang="en-US" kern="0">
                <a:solidFill>
                  <a:srgbClr val="F0B728"/>
                </a:solidFill>
                <a:latin typeface="Arial" pitchFamily="34" charset="0"/>
                <a:ea typeface="华文细黑" pitchFamily="2" charset="-122"/>
              </a:endParaRPr>
            </a:p>
          </p:txBody>
        </p:sp>
        <p:sp>
          <p:nvSpPr>
            <p:cNvPr id="20"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0B728"/>
                </a:solidFill>
                <a:effectLst/>
                <a:uLnTx/>
                <a:uFillTx/>
              </a:endParaRPr>
            </a:p>
          </p:txBody>
        </p:sp>
        <p:sp>
          <p:nvSpPr>
            <p:cNvPr id="21" name="矩形​​ 18"/>
            <p:cNvSpPr>
              <a:spLocks noChangeArrowheads="1"/>
            </p:cNvSpPr>
            <p:nvPr/>
          </p:nvSpPr>
          <p:spPr bwMode="auto">
            <a:xfrm>
              <a:off x="5179154" y="1463486"/>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600" b="1" kern="0" dirty="0">
                  <a:solidFill>
                    <a:srgbClr val="F0B728"/>
                  </a:solidFill>
                  <a:latin typeface="微软雅黑" pitchFamily="34" charset="-122"/>
                  <a:ea typeface="微软雅黑" pitchFamily="34" charset="-122"/>
                  <a:cs typeface="Arial Unicode MS" pitchFamily="34" charset="-122"/>
                </a:rPr>
                <a:t>点击录</a:t>
              </a:r>
              <a:endParaRPr lang="en-US" altLang="zh-CN" sz="1600" b="1" kern="0" dirty="0">
                <a:solidFill>
                  <a:srgbClr val="F0B728"/>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600" b="1" kern="0" dirty="0">
                  <a:solidFill>
                    <a:srgbClr val="F0B728"/>
                  </a:solidFill>
                  <a:latin typeface="微软雅黑" pitchFamily="34" charset="-122"/>
                  <a:ea typeface="微软雅黑" pitchFamily="34" charset="-122"/>
                  <a:cs typeface="Arial Unicode MS" pitchFamily="34" charset="-122"/>
                </a:rPr>
                <a:t>入内容</a:t>
              </a:r>
            </a:p>
          </p:txBody>
        </p:sp>
      </p:grpSp>
    </p:spTree>
    <p:extLst>
      <p:ext uri="{BB962C8B-B14F-4D97-AF65-F5344CB8AC3E}">
        <p14:creationId xmlns:p14="http://schemas.microsoft.com/office/powerpoint/2010/main" val="249784295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750"/>
                            </p:stCondLst>
                            <p:childTnLst>
                              <p:par>
                                <p:cTn id="30" presetID="26" presetClass="entr" presetSubtype="0"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362">
                                          <p:stCondLst>
                                            <p:cond delay="0"/>
                                          </p:stCondLst>
                                        </p:cTn>
                                        <p:tgtEl>
                                          <p:spTgt spid="10"/>
                                        </p:tgtEl>
                                      </p:cBhvr>
                                    </p:animEffect>
                                    <p:anim calcmode="lin" valueType="num">
                                      <p:cBhvr>
                                        <p:cTn id="33" dur="1139"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4" dur="415"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5" dur="415" tmFilter="0, 0; 0.125,0.2665; 0.25,0.4; 0.375,0.465; 0.5,0.5;  0.625,0.535; 0.75,0.6; 0.875,0.7335; 1,1">
                                          <p:stCondLst>
                                            <p:cond delay="415"/>
                                          </p:stCondLst>
                                        </p:cTn>
                                        <p:tgtEl>
                                          <p:spTgt spid="10"/>
                                        </p:tgtEl>
                                        <p:attrNameLst>
                                          <p:attrName>ppt_y</p:attrName>
                                        </p:attrNameLst>
                                      </p:cBhvr>
                                      <p:tavLst>
                                        <p:tav tm="0" fmla="#ppt_y-sin(pi*$)/9">
                                          <p:val>
                                            <p:fltVal val="0"/>
                                          </p:val>
                                        </p:tav>
                                        <p:tav tm="100000">
                                          <p:val>
                                            <p:fltVal val="1"/>
                                          </p:val>
                                        </p:tav>
                                      </p:tavLst>
                                    </p:anim>
                                    <p:anim calcmode="lin" valueType="num">
                                      <p:cBhvr>
                                        <p:cTn id="36" dur="207" tmFilter="0, 0; 0.125,0.2665; 0.25,0.4; 0.375,0.465; 0.5,0.5;  0.625,0.535; 0.75,0.6; 0.875,0.7335; 1,1">
                                          <p:stCondLst>
                                            <p:cond delay="828"/>
                                          </p:stCondLst>
                                        </p:cTn>
                                        <p:tgtEl>
                                          <p:spTgt spid="10"/>
                                        </p:tgtEl>
                                        <p:attrNameLst>
                                          <p:attrName>ppt_y</p:attrName>
                                        </p:attrNameLst>
                                      </p:cBhvr>
                                      <p:tavLst>
                                        <p:tav tm="0" fmla="#ppt_y-sin(pi*$)/27">
                                          <p:val>
                                            <p:fltVal val="0"/>
                                          </p:val>
                                        </p:tav>
                                        <p:tav tm="100000">
                                          <p:val>
                                            <p:fltVal val="1"/>
                                          </p:val>
                                        </p:tav>
                                      </p:tavLst>
                                    </p:anim>
                                    <p:anim calcmode="lin" valueType="num">
                                      <p:cBhvr>
                                        <p:cTn id="37" dur="103" tmFilter="0, 0; 0.125,0.2665; 0.25,0.4; 0.375,0.465; 0.5,0.5;  0.625,0.535; 0.75,0.6; 0.875,0.7335; 1,1">
                                          <p:stCondLst>
                                            <p:cond delay="1035"/>
                                          </p:stCondLst>
                                        </p:cTn>
                                        <p:tgtEl>
                                          <p:spTgt spid="10"/>
                                        </p:tgtEl>
                                        <p:attrNameLst>
                                          <p:attrName>ppt_y</p:attrName>
                                        </p:attrNameLst>
                                      </p:cBhvr>
                                      <p:tavLst>
                                        <p:tav tm="0" fmla="#ppt_y-sin(pi*$)/81">
                                          <p:val>
                                            <p:fltVal val="0"/>
                                          </p:val>
                                        </p:tav>
                                        <p:tav tm="100000">
                                          <p:val>
                                            <p:fltVal val="1"/>
                                          </p:val>
                                        </p:tav>
                                      </p:tavLst>
                                    </p:anim>
                                    <p:animScale>
                                      <p:cBhvr>
                                        <p:cTn id="38" dur="16">
                                          <p:stCondLst>
                                            <p:cond delay="406"/>
                                          </p:stCondLst>
                                        </p:cTn>
                                        <p:tgtEl>
                                          <p:spTgt spid="10"/>
                                        </p:tgtEl>
                                      </p:cBhvr>
                                      <p:to x="100000" y="60000"/>
                                    </p:animScale>
                                    <p:animScale>
                                      <p:cBhvr>
                                        <p:cTn id="39" dur="104" decel="50000">
                                          <p:stCondLst>
                                            <p:cond delay="423"/>
                                          </p:stCondLst>
                                        </p:cTn>
                                        <p:tgtEl>
                                          <p:spTgt spid="10"/>
                                        </p:tgtEl>
                                      </p:cBhvr>
                                      <p:to x="100000" y="100000"/>
                                    </p:animScale>
                                    <p:animScale>
                                      <p:cBhvr>
                                        <p:cTn id="40" dur="16">
                                          <p:stCondLst>
                                            <p:cond delay="820"/>
                                          </p:stCondLst>
                                        </p:cTn>
                                        <p:tgtEl>
                                          <p:spTgt spid="10"/>
                                        </p:tgtEl>
                                      </p:cBhvr>
                                      <p:to x="100000" y="80000"/>
                                    </p:animScale>
                                    <p:animScale>
                                      <p:cBhvr>
                                        <p:cTn id="41" dur="104" decel="50000">
                                          <p:stCondLst>
                                            <p:cond delay="836"/>
                                          </p:stCondLst>
                                        </p:cTn>
                                        <p:tgtEl>
                                          <p:spTgt spid="10"/>
                                        </p:tgtEl>
                                      </p:cBhvr>
                                      <p:to x="100000" y="100000"/>
                                    </p:animScale>
                                    <p:animScale>
                                      <p:cBhvr>
                                        <p:cTn id="42" dur="16">
                                          <p:stCondLst>
                                            <p:cond delay="1026"/>
                                          </p:stCondLst>
                                        </p:cTn>
                                        <p:tgtEl>
                                          <p:spTgt spid="10"/>
                                        </p:tgtEl>
                                      </p:cBhvr>
                                      <p:to x="100000" y="90000"/>
                                    </p:animScale>
                                    <p:animScale>
                                      <p:cBhvr>
                                        <p:cTn id="43" dur="104" decel="50000">
                                          <p:stCondLst>
                                            <p:cond delay="1042"/>
                                          </p:stCondLst>
                                        </p:cTn>
                                        <p:tgtEl>
                                          <p:spTgt spid="10"/>
                                        </p:tgtEl>
                                      </p:cBhvr>
                                      <p:to x="100000" y="100000"/>
                                    </p:animScale>
                                    <p:animScale>
                                      <p:cBhvr>
                                        <p:cTn id="44" dur="16">
                                          <p:stCondLst>
                                            <p:cond delay="1130"/>
                                          </p:stCondLst>
                                        </p:cTn>
                                        <p:tgtEl>
                                          <p:spTgt spid="10"/>
                                        </p:tgtEl>
                                      </p:cBhvr>
                                      <p:to x="100000" y="95000"/>
                                    </p:animScale>
                                    <p:animScale>
                                      <p:cBhvr>
                                        <p:cTn id="45" dur="104" decel="50000">
                                          <p:stCondLst>
                                            <p:cond delay="1146"/>
                                          </p:stCondLst>
                                        </p:cTn>
                                        <p:tgtEl>
                                          <p:spTgt spid="10"/>
                                        </p:tgtEl>
                                      </p:cBhvr>
                                      <p:to x="100000" y="100000"/>
                                    </p:animScale>
                                  </p:childTnLst>
                                </p:cTn>
                              </p:par>
                              <p:par>
                                <p:cTn id="46" presetID="26" presetClass="entr" presetSubtype="0" fill="hold" nodeType="withEffect">
                                  <p:stCondLst>
                                    <p:cond delay="250"/>
                                  </p:stCondLst>
                                  <p:childTnLst>
                                    <p:set>
                                      <p:cBhvr>
                                        <p:cTn id="47" dur="1" fill="hold">
                                          <p:stCondLst>
                                            <p:cond delay="0"/>
                                          </p:stCondLst>
                                        </p:cTn>
                                        <p:tgtEl>
                                          <p:spTgt spid="14"/>
                                        </p:tgtEl>
                                        <p:attrNameLst>
                                          <p:attrName>style.visibility</p:attrName>
                                        </p:attrNameLst>
                                      </p:cBhvr>
                                      <p:to>
                                        <p:strVal val="visible"/>
                                      </p:to>
                                    </p:set>
                                    <p:animEffect transition="in" filter="wipe(down)">
                                      <p:cBhvr>
                                        <p:cTn id="48" dur="362">
                                          <p:stCondLst>
                                            <p:cond delay="0"/>
                                          </p:stCondLst>
                                        </p:cTn>
                                        <p:tgtEl>
                                          <p:spTgt spid="14"/>
                                        </p:tgtEl>
                                      </p:cBhvr>
                                    </p:animEffect>
                                    <p:anim calcmode="lin" valueType="num">
                                      <p:cBhvr>
                                        <p:cTn id="49" dur="1139"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50" dur="415"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51" dur="415" tmFilter="0, 0; 0.125,0.2665; 0.25,0.4; 0.375,0.465; 0.5,0.5;  0.625,0.535; 0.75,0.6; 0.875,0.7335; 1,1">
                                          <p:stCondLst>
                                            <p:cond delay="415"/>
                                          </p:stCondLst>
                                        </p:cTn>
                                        <p:tgtEl>
                                          <p:spTgt spid="14"/>
                                        </p:tgtEl>
                                        <p:attrNameLst>
                                          <p:attrName>ppt_y</p:attrName>
                                        </p:attrNameLst>
                                      </p:cBhvr>
                                      <p:tavLst>
                                        <p:tav tm="0" fmla="#ppt_y-sin(pi*$)/9">
                                          <p:val>
                                            <p:fltVal val="0"/>
                                          </p:val>
                                        </p:tav>
                                        <p:tav tm="100000">
                                          <p:val>
                                            <p:fltVal val="1"/>
                                          </p:val>
                                        </p:tav>
                                      </p:tavLst>
                                    </p:anim>
                                    <p:anim calcmode="lin" valueType="num">
                                      <p:cBhvr>
                                        <p:cTn id="52" dur="207" tmFilter="0, 0; 0.125,0.2665; 0.25,0.4; 0.375,0.465; 0.5,0.5;  0.625,0.535; 0.75,0.6; 0.875,0.7335; 1,1">
                                          <p:stCondLst>
                                            <p:cond delay="828"/>
                                          </p:stCondLst>
                                        </p:cTn>
                                        <p:tgtEl>
                                          <p:spTgt spid="14"/>
                                        </p:tgtEl>
                                        <p:attrNameLst>
                                          <p:attrName>ppt_y</p:attrName>
                                        </p:attrNameLst>
                                      </p:cBhvr>
                                      <p:tavLst>
                                        <p:tav tm="0" fmla="#ppt_y-sin(pi*$)/27">
                                          <p:val>
                                            <p:fltVal val="0"/>
                                          </p:val>
                                        </p:tav>
                                        <p:tav tm="100000">
                                          <p:val>
                                            <p:fltVal val="1"/>
                                          </p:val>
                                        </p:tav>
                                      </p:tavLst>
                                    </p:anim>
                                    <p:anim calcmode="lin" valueType="num">
                                      <p:cBhvr>
                                        <p:cTn id="53" dur="103" tmFilter="0, 0; 0.125,0.2665; 0.25,0.4; 0.375,0.465; 0.5,0.5;  0.625,0.535; 0.75,0.6; 0.875,0.7335; 1,1">
                                          <p:stCondLst>
                                            <p:cond delay="1035"/>
                                          </p:stCondLst>
                                        </p:cTn>
                                        <p:tgtEl>
                                          <p:spTgt spid="14"/>
                                        </p:tgtEl>
                                        <p:attrNameLst>
                                          <p:attrName>ppt_y</p:attrName>
                                        </p:attrNameLst>
                                      </p:cBhvr>
                                      <p:tavLst>
                                        <p:tav tm="0" fmla="#ppt_y-sin(pi*$)/81">
                                          <p:val>
                                            <p:fltVal val="0"/>
                                          </p:val>
                                        </p:tav>
                                        <p:tav tm="100000">
                                          <p:val>
                                            <p:fltVal val="1"/>
                                          </p:val>
                                        </p:tav>
                                      </p:tavLst>
                                    </p:anim>
                                    <p:animScale>
                                      <p:cBhvr>
                                        <p:cTn id="54" dur="16">
                                          <p:stCondLst>
                                            <p:cond delay="406"/>
                                          </p:stCondLst>
                                        </p:cTn>
                                        <p:tgtEl>
                                          <p:spTgt spid="14"/>
                                        </p:tgtEl>
                                      </p:cBhvr>
                                      <p:to x="100000" y="60000"/>
                                    </p:animScale>
                                    <p:animScale>
                                      <p:cBhvr>
                                        <p:cTn id="55" dur="104" decel="50000">
                                          <p:stCondLst>
                                            <p:cond delay="423"/>
                                          </p:stCondLst>
                                        </p:cTn>
                                        <p:tgtEl>
                                          <p:spTgt spid="14"/>
                                        </p:tgtEl>
                                      </p:cBhvr>
                                      <p:to x="100000" y="100000"/>
                                    </p:animScale>
                                    <p:animScale>
                                      <p:cBhvr>
                                        <p:cTn id="56" dur="16">
                                          <p:stCondLst>
                                            <p:cond delay="820"/>
                                          </p:stCondLst>
                                        </p:cTn>
                                        <p:tgtEl>
                                          <p:spTgt spid="14"/>
                                        </p:tgtEl>
                                      </p:cBhvr>
                                      <p:to x="100000" y="80000"/>
                                    </p:animScale>
                                    <p:animScale>
                                      <p:cBhvr>
                                        <p:cTn id="57" dur="104" decel="50000">
                                          <p:stCondLst>
                                            <p:cond delay="836"/>
                                          </p:stCondLst>
                                        </p:cTn>
                                        <p:tgtEl>
                                          <p:spTgt spid="14"/>
                                        </p:tgtEl>
                                      </p:cBhvr>
                                      <p:to x="100000" y="100000"/>
                                    </p:animScale>
                                    <p:animScale>
                                      <p:cBhvr>
                                        <p:cTn id="58" dur="16">
                                          <p:stCondLst>
                                            <p:cond delay="1026"/>
                                          </p:stCondLst>
                                        </p:cTn>
                                        <p:tgtEl>
                                          <p:spTgt spid="14"/>
                                        </p:tgtEl>
                                      </p:cBhvr>
                                      <p:to x="100000" y="90000"/>
                                    </p:animScale>
                                    <p:animScale>
                                      <p:cBhvr>
                                        <p:cTn id="59" dur="104" decel="50000">
                                          <p:stCondLst>
                                            <p:cond delay="1042"/>
                                          </p:stCondLst>
                                        </p:cTn>
                                        <p:tgtEl>
                                          <p:spTgt spid="14"/>
                                        </p:tgtEl>
                                      </p:cBhvr>
                                      <p:to x="100000" y="100000"/>
                                    </p:animScale>
                                    <p:animScale>
                                      <p:cBhvr>
                                        <p:cTn id="60" dur="16">
                                          <p:stCondLst>
                                            <p:cond delay="1130"/>
                                          </p:stCondLst>
                                        </p:cTn>
                                        <p:tgtEl>
                                          <p:spTgt spid="14"/>
                                        </p:tgtEl>
                                      </p:cBhvr>
                                      <p:to x="100000" y="95000"/>
                                    </p:animScale>
                                    <p:animScale>
                                      <p:cBhvr>
                                        <p:cTn id="61" dur="104" decel="50000">
                                          <p:stCondLst>
                                            <p:cond delay="1146"/>
                                          </p:stCondLst>
                                        </p:cTn>
                                        <p:tgtEl>
                                          <p:spTgt spid="14"/>
                                        </p:tgtEl>
                                      </p:cBhvr>
                                      <p:to x="100000" y="100000"/>
                                    </p:animScale>
                                  </p:childTnLst>
                                </p:cTn>
                              </p:par>
                              <p:par>
                                <p:cTn id="62" presetID="26" presetClass="entr" presetSubtype="0" fill="hold" nodeType="withEffect">
                                  <p:stCondLst>
                                    <p:cond delay="500"/>
                                  </p:stCondLst>
                                  <p:childTnLst>
                                    <p:set>
                                      <p:cBhvr>
                                        <p:cTn id="63" dur="1" fill="hold">
                                          <p:stCondLst>
                                            <p:cond delay="0"/>
                                          </p:stCondLst>
                                        </p:cTn>
                                        <p:tgtEl>
                                          <p:spTgt spid="18"/>
                                        </p:tgtEl>
                                        <p:attrNameLst>
                                          <p:attrName>style.visibility</p:attrName>
                                        </p:attrNameLst>
                                      </p:cBhvr>
                                      <p:to>
                                        <p:strVal val="visible"/>
                                      </p:to>
                                    </p:set>
                                    <p:animEffect transition="in" filter="wipe(down)">
                                      <p:cBhvr>
                                        <p:cTn id="64" dur="362">
                                          <p:stCondLst>
                                            <p:cond delay="0"/>
                                          </p:stCondLst>
                                        </p:cTn>
                                        <p:tgtEl>
                                          <p:spTgt spid="18"/>
                                        </p:tgtEl>
                                      </p:cBhvr>
                                    </p:animEffect>
                                    <p:anim calcmode="lin" valueType="num">
                                      <p:cBhvr>
                                        <p:cTn id="65" dur="1139"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66" dur="415"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67" dur="415" tmFilter="0, 0; 0.125,0.2665; 0.25,0.4; 0.375,0.465; 0.5,0.5;  0.625,0.535; 0.75,0.6; 0.875,0.7335; 1,1">
                                          <p:stCondLst>
                                            <p:cond delay="415"/>
                                          </p:stCondLst>
                                        </p:cTn>
                                        <p:tgtEl>
                                          <p:spTgt spid="18"/>
                                        </p:tgtEl>
                                        <p:attrNameLst>
                                          <p:attrName>ppt_y</p:attrName>
                                        </p:attrNameLst>
                                      </p:cBhvr>
                                      <p:tavLst>
                                        <p:tav tm="0" fmla="#ppt_y-sin(pi*$)/9">
                                          <p:val>
                                            <p:fltVal val="0"/>
                                          </p:val>
                                        </p:tav>
                                        <p:tav tm="100000">
                                          <p:val>
                                            <p:fltVal val="1"/>
                                          </p:val>
                                        </p:tav>
                                      </p:tavLst>
                                    </p:anim>
                                    <p:anim calcmode="lin" valueType="num">
                                      <p:cBhvr>
                                        <p:cTn id="68" dur="207" tmFilter="0, 0; 0.125,0.2665; 0.25,0.4; 0.375,0.465; 0.5,0.5;  0.625,0.535; 0.75,0.6; 0.875,0.7335; 1,1">
                                          <p:stCondLst>
                                            <p:cond delay="828"/>
                                          </p:stCondLst>
                                        </p:cTn>
                                        <p:tgtEl>
                                          <p:spTgt spid="18"/>
                                        </p:tgtEl>
                                        <p:attrNameLst>
                                          <p:attrName>ppt_y</p:attrName>
                                        </p:attrNameLst>
                                      </p:cBhvr>
                                      <p:tavLst>
                                        <p:tav tm="0" fmla="#ppt_y-sin(pi*$)/27">
                                          <p:val>
                                            <p:fltVal val="0"/>
                                          </p:val>
                                        </p:tav>
                                        <p:tav tm="100000">
                                          <p:val>
                                            <p:fltVal val="1"/>
                                          </p:val>
                                        </p:tav>
                                      </p:tavLst>
                                    </p:anim>
                                    <p:anim calcmode="lin" valueType="num">
                                      <p:cBhvr>
                                        <p:cTn id="69" dur="103" tmFilter="0, 0; 0.125,0.2665; 0.25,0.4; 0.375,0.465; 0.5,0.5;  0.625,0.535; 0.75,0.6; 0.875,0.7335; 1,1">
                                          <p:stCondLst>
                                            <p:cond delay="1035"/>
                                          </p:stCondLst>
                                        </p:cTn>
                                        <p:tgtEl>
                                          <p:spTgt spid="18"/>
                                        </p:tgtEl>
                                        <p:attrNameLst>
                                          <p:attrName>ppt_y</p:attrName>
                                        </p:attrNameLst>
                                      </p:cBhvr>
                                      <p:tavLst>
                                        <p:tav tm="0" fmla="#ppt_y-sin(pi*$)/81">
                                          <p:val>
                                            <p:fltVal val="0"/>
                                          </p:val>
                                        </p:tav>
                                        <p:tav tm="100000">
                                          <p:val>
                                            <p:fltVal val="1"/>
                                          </p:val>
                                        </p:tav>
                                      </p:tavLst>
                                    </p:anim>
                                    <p:animScale>
                                      <p:cBhvr>
                                        <p:cTn id="70" dur="16">
                                          <p:stCondLst>
                                            <p:cond delay="406"/>
                                          </p:stCondLst>
                                        </p:cTn>
                                        <p:tgtEl>
                                          <p:spTgt spid="18"/>
                                        </p:tgtEl>
                                      </p:cBhvr>
                                      <p:to x="100000" y="60000"/>
                                    </p:animScale>
                                    <p:animScale>
                                      <p:cBhvr>
                                        <p:cTn id="71" dur="104" decel="50000">
                                          <p:stCondLst>
                                            <p:cond delay="423"/>
                                          </p:stCondLst>
                                        </p:cTn>
                                        <p:tgtEl>
                                          <p:spTgt spid="18"/>
                                        </p:tgtEl>
                                      </p:cBhvr>
                                      <p:to x="100000" y="100000"/>
                                    </p:animScale>
                                    <p:animScale>
                                      <p:cBhvr>
                                        <p:cTn id="72" dur="16">
                                          <p:stCondLst>
                                            <p:cond delay="820"/>
                                          </p:stCondLst>
                                        </p:cTn>
                                        <p:tgtEl>
                                          <p:spTgt spid="18"/>
                                        </p:tgtEl>
                                      </p:cBhvr>
                                      <p:to x="100000" y="80000"/>
                                    </p:animScale>
                                    <p:animScale>
                                      <p:cBhvr>
                                        <p:cTn id="73" dur="104" decel="50000">
                                          <p:stCondLst>
                                            <p:cond delay="836"/>
                                          </p:stCondLst>
                                        </p:cTn>
                                        <p:tgtEl>
                                          <p:spTgt spid="18"/>
                                        </p:tgtEl>
                                      </p:cBhvr>
                                      <p:to x="100000" y="100000"/>
                                    </p:animScale>
                                    <p:animScale>
                                      <p:cBhvr>
                                        <p:cTn id="74" dur="16">
                                          <p:stCondLst>
                                            <p:cond delay="1026"/>
                                          </p:stCondLst>
                                        </p:cTn>
                                        <p:tgtEl>
                                          <p:spTgt spid="18"/>
                                        </p:tgtEl>
                                      </p:cBhvr>
                                      <p:to x="100000" y="90000"/>
                                    </p:animScale>
                                    <p:animScale>
                                      <p:cBhvr>
                                        <p:cTn id="75" dur="104" decel="50000">
                                          <p:stCondLst>
                                            <p:cond delay="1042"/>
                                          </p:stCondLst>
                                        </p:cTn>
                                        <p:tgtEl>
                                          <p:spTgt spid="18"/>
                                        </p:tgtEl>
                                      </p:cBhvr>
                                      <p:to x="100000" y="100000"/>
                                    </p:animScale>
                                    <p:animScale>
                                      <p:cBhvr>
                                        <p:cTn id="76" dur="16">
                                          <p:stCondLst>
                                            <p:cond delay="1130"/>
                                          </p:stCondLst>
                                        </p:cTn>
                                        <p:tgtEl>
                                          <p:spTgt spid="18"/>
                                        </p:tgtEl>
                                      </p:cBhvr>
                                      <p:to x="100000" y="95000"/>
                                    </p:animScale>
                                    <p:animScale>
                                      <p:cBhvr>
                                        <p:cTn id="77" dur="104" decel="50000">
                                          <p:stCondLst>
                                            <p:cond delay="1146"/>
                                          </p:stCondLst>
                                        </p:cTn>
                                        <p:tgtEl>
                                          <p:spTgt spid="18"/>
                                        </p:tgtEl>
                                      </p:cBhvr>
                                      <p:to x="100000" y="100000"/>
                                    </p:animScale>
                                  </p:childTnLst>
                                </p:cTn>
                              </p:par>
                            </p:childTnLst>
                          </p:cTn>
                        </p:par>
                        <p:par>
                          <p:cTn id="78" fill="hold">
                            <p:stCondLst>
                              <p:cond delay="3500"/>
                            </p:stCondLst>
                            <p:childTnLst>
                              <p:par>
                                <p:cTn id="79" presetID="22" presetClass="entr" presetSubtype="2" fill="hold" grpId="0" nodeType="afterEffect">
                                  <p:stCondLst>
                                    <p:cond delay="0"/>
                                  </p:stCondLst>
                                  <p:childTnLst>
                                    <p:set>
                                      <p:cBhvr>
                                        <p:cTn id="80" dur="1" fill="hold">
                                          <p:stCondLst>
                                            <p:cond delay="0"/>
                                          </p:stCondLst>
                                        </p:cTn>
                                        <p:tgtEl>
                                          <p:spTgt spid="9"/>
                                        </p:tgtEl>
                                        <p:attrNameLst>
                                          <p:attrName>style.visibility</p:attrName>
                                        </p:attrNameLst>
                                      </p:cBhvr>
                                      <p:to>
                                        <p:strVal val="visible"/>
                                      </p:to>
                                    </p:set>
                                    <p:animEffect transition="in" filter="wipe(right)">
                                      <p:cBhvr>
                                        <p:cTn id="81" dur="250"/>
                                        <p:tgtEl>
                                          <p:spTgt spid="9"/>
                                        </p:tgtEl>
                                      </p:cBhvr>
                                    </p:animEffect>
                                  </p:childTnLst>
                                </p:cTn>
                              </p:par>
                              <p:par>
                                <p:cTn id="82" presetID="22" presetClass="entr" presetSubtype="2" fill="hold" grpId="0" nodeType="withEffect">
                                  <p:stCondLst>
                                    <p:cond delay="250"/>
                                  </p:stCondLst>
                                  <p:childTnLst>
                                    <p:set>
                                      <p:cBhvr>
                                        <p:cTn id="83" dur="1" fill="hold">
                                          <p:stCondLst>
                                            <p:cond delay="0"/>
                                          </p:stCondLst>
                                        </p:cTn>
                                        <p:tgtEl>
                                          <p:spTgt spid="7"/>
                                        </p:tgtEl>
                                        <p:attrNameLst>
                                          <p:attrName>style.visibility</p:attrName>
                                        </p:attrNameLst>
                                      </p:cBhvr>
                                      <p:to>
                                        <p:strVal val="visible"/>
                                      </p:to>
                                    </p:set>
                                    <p:animEffect transition="in" filter="wipe(right)">
                                      <p:cBhvr>
                                        <p:cTn id="84" dur="250"/>
                                        <p:tgtEl>
                                          <p:spTgt spid="7"/>
                                        </p:tgtEl>
                                      </p:cBhvr>
                                    </p:animEffect>
                                  </p:childTnLst>
                                </p:cTn>
                              </p:par>
                              <p:par>
                                <p:cTn id="85" presetID="22" presetClass="entr" presetSubtype="2" fill="hold" grpId="0" nodeType="withEffect">
                                  <p:stCondLst>
                                    <p:cond delay="500"/>
                                  </p:stCondLst>
                                  <p:childTnLst>
                                    <p:set>
                                      <p:cBhvr>
                                        <p:cTn id="86" dur="1" fill="hold">
                                          <p:stCondLst>
                                            <p:cond delay="0"/>
                                          </p:stCondLst>
                                        </p:cTn>
                                        <p:tgtEl>
                                          <p:spTgt spid="8"/>
                                        </p:tgtEl>
                                        <p:attrNameLst>
                                          <p:attrName>style.visibility</p:attrName>
                                        </p:attrNameLst>
                                      </p:cBhvr>
                                      <p:to>
                                        <p:strVal val="visible"/>
                                      </p:to>
                                    </p:set>
                                    <p:animEffect transition="in" filter="wipe(right)">
                                      <p:cBhvr>
                                        <p:cTn id="87"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7" grpId="0"/>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Freeform 5"/>
          <p:cNvSpPr>
            <a:spLocks/>
          </p:cNvSpPr>
          <p:nvPr/>
        </p:nvSpPr>
        <p:spPr bwMode="auto">
          <a:xfrm>
            <a:off x="3171137" y="494279"/>
            <a:ext cx="607087" cy="4185149"/>
          </a:xfrm>
          <a:custGeom>
            <a:avLst/>
            <a:gdLst>
              <a:gd name="T0" fmla="*/ 0 w 1049"/>
              <a:gd name="T1" fmla="*/ 0 h 7451"/>
              <a:gd name="T2" fmla="*/ 1049 w 1049"/>
              <a:gd name="T3" fmla="*/ 3726 h 7451"/>
              <a:gd name="T4" fmla="*/ 0 w 1049"/>
              <a:gd name="T5" fmla="*/ 7451 h 7451"/>
            </a:gdLst>
            <a:ahLst/>
            <a:cxnLst>
              <a:cxn ang="0">
                <a:pos x="T0" y="T1"/>
              </a:cxn>
              <a:cxn ang="0">
                <a:pos x="T2" y="T3"/>
              </a:cxn>
              <a:cxn ang="0">
                <a:pos x="T4" y="T5"/>
              </a:cxn>
            </a:cxnLst>
            <a:rect l="0" t="0" r="r" b="b"/>
            <a:pathLst>
              <a:path w="1049" h="7451">
                <a:moveTo>
                  <a:pt x="0" y="0"/>
                </a:moveTo>
                <a:cubicBezTo>
                  <a:pt x="665" y="1085"/>
                  <a:pt x="1049" y="2360"/>
                  <a:pt x="1049" y="3726"/>
                </a:cubicBezTo>
                <a:cubicBezTo>
                  <a:pt x="1049" y="5091"/>
                  <a:pt x="665" y="6367"/>
                  <a:pt x="0" y="7451"/>
                </a:cubicBezTo>
              </a:path>
            </a:pathLst>
          </a:custGeom>
          <a:noFill/>
          <a:ln w="10" cap="flat">
            <a:solidFill>
              <a:srgbClr val="2E2C2C"/>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68571" tIns="34285" rIns="68571" bIns="34285" numCol="1" anchor="t" anchorCtr="0" compatLnSpc="1">
            <a:prstTxWarp prst="textNoShape">
              <a:avLst/>
            </a:prstTxWarp>
          </a:bodyPr>
          <a:lstStyle/>
          <a:p>
            <a:endParaRPr lang="zh-CN" altLang="en-US"/>
          </a:p>
        </p:txBody>
      </p:sp>
      <p:grpSp>
        <p:nvGrpSpPr>
          <p:cNvPr id="164" name="组合 163"/>
          <p:cNvGrpSpPr/>
          <p:nvPr/>
        </p:nvGrpSpPr>
        <p:grpSpPr>
          <a:xfrm>
            <a:off x="3701546" y="877195"/>
            <a:ext cx="3624474" cy="486344"/>
            <a:chOff x="3701546" y="877195"/>
            <a:chExt cx="3624474" cy="486344"/>
          </a:xfrm>
          <a:solidFill>
            <a:srgbClr val="F0B728">
              <a:alpha val="30196"/>
            </a:srgbClr>
          </a:solidFill>
        </p:grpSpPr>
        <p:sp>
          <p:nvSpPr>
            <p:cNvPr id="165" name="Freeform 13"/>
            <p:cNvSpPr>
              <a:spLocks/>
            </p:cNvSpPr>
            <p:nvPr/>
          </p:nvSpPr>
          <p:spPr bwMode="auto">
            <a:xfrm>
              <a:off x="3701546" y="877195"/>
              <a:ext cx="3624474" cy="486344"/>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p>
          </p:txBody>
        </p:sp>
        <p:sp>
          <p:nvSpPr>
            <p:cNvPr id="166" name="TextBox 165"/>
            <p:cNvSpPr txBox="1"/>
            <p:nvPr/>
          </p:nvSpPr>
          <p:spPr>
            <a:xfrm>
              <a:off x="3978948" y="936891"/>
              <a:ext cx="1767132" cy="361627"/>
            </a:xfrm>
            <a:prstGeom prst="rect">
              <a:avLst/>
            </a:prstGeom>
            <a:noFill/>
          </p:spPr>
          <p:txBody>
            <a:bodyPr wrap="none" lIns="68571" tIns="34285" rIns="68571" bIns="34285" rtlCol="0">
              <a:spAutoFit/>
            </a:bodyPr>
            <a:lstStyle/>
            <a:p>
              <a:pPr algn="l"/>
              <a:r>
                <a:rPr lang="en-US" altLang="zh-CN" sz="1900" b="1" dirty="0" smtClean="0">
                  <a:solidFill>
                    <a:srgbClr val="FFD860"/>
                  </a:solidFill>
                  <a:latin typeface="华文宋体" pitchFamily="2" charset="-122"/>
                  <a:ea typeface="华文宋体" pitchFamily="2" charset="-122"/>
                </a:rPr>
                <a:t>1.</a:t>
              </a:r>
              <a:r>
                <a:rPr lang="zh-CN" altLang="en-US" sz="1900" b="1" dirty="0" smtClean="0">
                  <a:solidFill>
                    <a:srgbClr val="FFD860"/>
                  </a:solidFill>
                  <a:latin typeface="华文宋体" pitchFamily="2" charset="-122"/>
                  <a:ea typeface="华文宋体" pitchFamily="2" charset="-122"/>
                </a:rPr>
                <a:t>年度工作概况</a:t>
              </a:r>
              <a:endParaRPr lang="zh-CN" altLang="en-US" sz="1900" b="1" dirty="0">
                <a:solidFill>
                  <a:srgbClr val="FFD860"/>
                </a:solidFill>
                <a:latin typeface="华文宋体" pitchFamily="2" charset="-122"/>
                <a:ea typeface="华文宋体" pitchFamily="2" charset="-122"/>
              </a:endParaRPr>
            </a:p>
          </p:txBody>
        </p:sp>
      </p:grpSp>
      <p:grpSp>
        <p:nvGrpSpPr>
          <p:cNvPr id="168" name="组合 167"/>
          <p:cNvGrpSpPr/>
          <p:nvPr/>
        </p:nvGrpSpPr>
        <p:grpSpPr>
          <a:xfrm>
            <a:off x="3917523" y="1579490"/>
            <a:ext cx="3624474" cy="486344"/>
            <a:chOff x="3917523" y="1579490"/>
            <a:chExt cx="3624474" cy="486344"/>
          </a:xfrm>
          <a:solidFill>
            <a:srgbClr val="F0B728">
              <a:alpha val="30196"/>
            </a:srgbClr>
          </a:solidFill>
        </p:grpSpPr>
        <p:sp>
          <p:nvSpPr>
            <p:cNvPr id="169" name="Freeform 13"/>
            <p:cNvSpPr>
              <a:spLocks/>
            </p:cNvSpPr>
            <p:nvPr/>
          </p:nvSpPr>
          <p:spPr bwMode="auto">
            <a:xfrm>
              <a:off x="3917523" y="1579490"/>
              <a:ext cx="3624474" cy="486344"/>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rgbClr val="FFD860"/>
                </a:solidFill>
              </a:endParaRPr>
            </a:p>
          </p:txBody>
        </p:sp>
        <p:sp>
          <p:nvSpPr>
            <p:cNvPr id="170" name="TextBox 169"/>
            <p:cNvSpPr txBox="1"/>
            <p:nvPr/>
          </p:nvSpPr>
          <p:spPr>
            <a:xfrm>
              <a:off x="4139660" y="1639186"/>
              <a:ext cx="1767132" cy="361627"/>
            </a:xfrm>
            <a:prstGeom prst="rect">
              <a:avLst/>
            </a:prstGeom>
            <a:noFill/>
          </p:spPr>
          <p:txBody>
            <a:bodyPr wrap="none" lIns="68571" tIns="34285" rIns="68571" bIns="34285" rtlCol="0">
              <a:spAutoFit/>
            </a:bodyPr>
            <a:lstStyle/>
            <a:p>
              <a:pPr algn="l"/>
              <a:r>
                <a:rPr lang="en-US" altLang="zh-CN" sz="1900" b="1" dirty="0" smtClean="0">
                  <a:solidFill>
                    <a:srgbClr val="FFD860"/>
                  </a:solidFill>
                  <a:latin typeface="华文宋体" pitchFamily="2" charset="-122"/>
                  <a:ea typeface="华文宋体" pitchFamily="2" charset="-122"/>
                </a:rPr>
                <a:t>2.</a:t>
              </a:r>
              <a:r>
                <a:rPr lang="zh-CN" altLang="en-US" sz="1900" b="1" dirty="0" smtClean="0">
                  <a:solidFill>
                    <a:srgbClr val="FFD860"/>
                  </a:solidFill>
                  <a:latin typeface="华文宋体" pitchFamily="2" charset="-122"/>
                  <a:ea typeface="华文宋体" pitchFamily="2" charset="-122"/>
                </a:rPr>
                <a:t>工作完成情况</a:t>
              </a:r>
              <a:endParaRPr lang="zh-CN" altLang="en-US" sz="1900" b="1" dirty="0">
                <a:solidFill>
                  <a:srgbClr val="FFD860"/>
                </a:solidFill>
                <a:latin typeface="华文宋体" pitchFamily="2" charset="-122"/>
                <a:ea typeface="华文宋体" pitchFamily="2" charset="-122"/>
              </a:endParaRPr>
            </a:p>
          </p:txBody>
        </p:sp>
      </p:grpSp>
      <p:grpSp>
        <p:nvGrpSpPr>
          <p:cNvPr id="172" name="组合 171"/>
          <p:cNvGrpSpPr/>
          <p:nvPr/>
        </p:nvGrpSpPr>
        <p:grpSpPr>
          <a:xfrm>
            <a:off x="3971518" y="2344306"/>
            <a:ext cx="3624474" cy="486344"/>
            <a:chOff x="3971518" y="2344306"/>
            <a:chExt cx="3624474" cy="486344"/>
          </a:xfrm>
          <a:solidFill>
            <a:srgbClr val="F0B728">
              <a:alpha val="30196"/>
            </a:srgbClr>
          </a:solidFill>
        </p:grpSpPr>
        <p:sp>
          <p:nvSpPr>
            <p:cNvPr id="173" name="Freeform 13"/>
            <p:cNvSpPr>
              <a:spLocks/>
            </p:cNvSpPr>
            <p:nvPr/>
          </p:nvSpPr>
          <p:spPr bwMode="auto">
            <a:xfrm>
              <a:off x="3971518" y="2344306"/>
              <a:ext cx="3624474" cy="486344"/>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rgbClr val="FFD860"/>
                </a:solidFill>
              </a:endParaRPr>
            </a:p>
          </p:txBody>
        </p:sp>
        <p:sp>
          <p:nvSpPr>
            <p:cNvPr id="174" name="TextBox 173"/>
            <p:cNvSpPr txBox="1"/>
            <p:nvPr/>
          </p:nvSpPr>
          <p:spPr>
            <a:xfrm>
              <a:off x="4193655" y="2404002"/>
              <a:ext cx="1767132" cy="361627"/>
            </a:xfrm>
            <a:prstGeom prst="rect">
              <a:avLst/>
            </a:prstGeom>
            <a:noFill/>
          </p:spPr>
          <p:txBody>
            <a:bodyPr wrap="none" lIns="68571" tIns="34285" rIns="68571" bIns="34285" rtlCol="0">
              <a:spAutoFit/>
            </a:bodyPr>
            <a:lstStyle/>
            <a:p>
              <a:r>
                <a:rPr lang="en-US" altLang="zh-CN" sz="1900" b="1" dirty="0" smtClean="0">
                  <a:solidFill>
                    <a:srgbClr val="FFD860"/>
                  </a:solidFill>
                  <a:latin typeface="华文宋体" pitchFamily="2" charset="-122"/>
                  <a:ea typeface="华文宋体" pitchFamily="2" charset="-122"/>
                </a:rPr>
                <a:t>3.</a:t>
              </a:r>
              <a:r>
                <a:rPr lang="zh-CN" altLang="en-US" sz="1900" b="1" dirty="0">
                  <a:solidFill>
                    <a:srgbClr val="FFD860"/>
                  </a:solidFill>
                  <a:latin typeface="华文宋体" pitchFamily="2" charset="-122"/>
                  <a:ea typeface="华文宋体" pitchFamily="2" charset="-122"/>
                </a:rPr>
                <a:t>项目成果展示</a:t>
              </a:r>
            </a:p>
          </p:txBody>
        </p:sp>
      </p:grpSp>
      <p:grpSp>
        <p:nvGrpSpPr>
          <p:cNvPr id="175" name="组合 174"/>
          <p:cNvGrpSpPr/>
          <p:nvPr/>
        </p:nvGrpSpPr>
        <p:grpSpPr>
          <a:xfrm>
            <a:off x="3917523" y="3094879"/>
            <a:ext cx="3624474" cy="486344"/>
            <a:chOff x="3917523" y="3094879"/>
            <a:chExt cx="3624474" cy="486344"/>
          </a:xfrm>
          <a:solidFill>
            <a:srgbClr val="F0B728">
              <a:alpha val="30196"/>
            </a:srgbClr>
          </a:solidFill>
        </p:grpSpPr>
        <p:sp>
          <p:nvSpPr>
            <p:cNvPr id="176" name="Freeform 13"/>
            <p:cNvSpPr>
              <a:spLocks/>
            </p:cNvSpPr>
            <p:nvPr/>
          </p:nvSpPr>
          <p:spPr bwMode="auto">
            <a:xfrm>
              <a:off x="3917523" y="3094879"/>
              <a:ext cx="3624474" cy="486344"/>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rgbClr val="FFD860"/>
                </a:solidFill>
              </a:endParaRPr>
            </a:p>
          </p:txBody>
        </p:sp>
        <p:sp>
          <p:nvSpPr>
            <p:cNvPr id="177" name="TextBox 176"/>
            <p:cNvSpPr txBox="1"/>
            <p:nvPr/>
          </p:nvSpPr>
          <p:spPr>
            <a:xfrm>
              <a:off x="4139660" y="3154575"/>
              <a:ext cx="1767132" cy="361627"/>
            </a:xfrm>
            <a:prstGeom prst="rect">
              <a:avLst/>
            </a:prstGeom>
            <a:noFill/>
          </p:spPr>
          <p:txBody>
            <a:bodyPr wrap="none" lIns="68571" tIns="34285" rIns="68571" bIns="34285" rtlCol="0">
              <a:spAutoFit/>
            </a:bodyPr>
            <a:lstStyle/>
            <a:p>
              <a:r>
                <a:rPr lang="en-US" altLang="zh-CN" sz="1900" b="1" dirty="0" smtClean="0">
                  <a:solidFill>
                    <a:srgbClr val="FFD860"/>
                  </a:solidFill>
                  <a:latin typeface="华文宋体" pitchFamily="2" charset="-122"/>
                  <a:ea typeface="华文宋体" pitchFamily="2" charset="-122"/>
                </a:rPr>
                <a:t>4.</a:t>
              </a:r>
              <a:r>
                <a:rPr lang="zh-CN" altLang="en-US" sz="1900" b="1" dirty="0">
                  <a:solidFill>
                    <a:srgbClr val="FFD860"/>
                  </a:solidFill>
                  <a:latin typeface="华文宋体" pitchFamily="2" charset="-122"/>
                  <a:ea typeface="华文宋体" pitchFamily="2" charset="-122"/>
                </a:rPr>
                <a:t>工作不足之处</a:t>
              </a:r>
            </a:p>
          </p:txBody>
        </p:sp>
      </p:grpSp>
      <p:grpSp>
        <p:nvGrpSpPr>
          <p:cNvPr id="178" name="组合 177"/>
          <p:cNvGrpSpPr/>
          <p:nvPr/>
        </p:nvGrpSpPr>
        <p:grpSpPr>
          <a:xfrm>
            <a:off x="3701546" y="3797174"/>
            <a:ext cx="3624474" cy="486344"/>
            <a:chOff x="3701546" y="3797174"/>
            <a:chExt cx="3624474" cy="486344"/>
          </a:xfrm>
          <a:solidFill>
            <a:srgbClr val="F0B728">
              <a:alpha val="30196"/>
            </a:srgbClr>
          </a:solidFill>
        </p:grpSpPr>
        <p:sp>
          <p:nvSpPr>
            <p:cNvPr id="179" name="Freeform 13"/>
            <p:cNvSpPr>
              <a:spLocks/>
            </p:cNvSpPr>
            <p:nvPr/>
          </p:nvSpPr>
          <p:spPr bwMode="auto">
            <a:xfrm>
              <a:off x="3701546" y="3797174"/>
              <a:ext cx="3624474" cy="486344"/>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rgbClr val="FFD860"/>
                </a:solidFill>
              </a:endParaRPr>
            </a:p>
          </p:txBody>
        </p:sp>
        <p:sp>
          <p:nvSpPr>
            <p:cNvPr id="180" name="TextBox 179"/>
            <p:cNvSpPr txBox="1"/>
            <p:nvPr/>
          </p:nvSpPr>
          <p:spPr>
            <a:xfrm>
              <a:off x="3923683" y="3856870"/>
              <a:ext cx="1767132" cy="361627"/>
            </a:xfrm>
            <a:prstGeom prst="rect">
              <a:avLst/>
            </a:prstGeom>
            <a:noFill/>
          </p:spPr>
          <p:txBody>
            <a:bodyPr wrap="none" lIns="68571" tIns="34285" rIns="68571" bIns="34285" rtlCol="0">
              <a:spAutoFit/>
            </a:bodyPr>
            <a:lstStyle/>
            <a:p>
              <a:pPr algn="l"/>
              <a:r>
                <a:rPr lang="en-US" altLang="zh-CN" sz="1900" b="1" dirty="0" smtClean="0">
                  <a:solidFill>
                    <a:srgbClr val="FFD860"/>
                  </a:solidFill>
                  <a:latin typeface="华文宋体" pitchFamily="2" charset="-122"/>
                  <a:ea typeface="华文宋体" pitchFamily="2" charset="-122"/>
                </a:rPr>
                <a:t>5.</a:t>
              </a:r>
              <a:r>
                <a:rPr lang="zh-CN" altLang="en-US" sz="1900" b="1" dirty="0" smtClean="0">
                  <a:solidFill>
                    <a:srgbClr val="FFD860"/>
                  </a:solidFill>
                  <a:latin typeface="华文宋体" pitchFamily="2" charset="-122"/>
                  <a:ea typeface="华文宋体" pitchFamily="2" charset="-122"/>
                </a:rPr>
                <a:t>明年工作计划</a:t>
              </a:r>
              <a:endParaRPr lang="zh-CN" altLang="en-US" sz="1900" b="1" dirty="0">
                <a:solidFill>
                  <a:srgbClr val="FFD860"/>
                </a:solidFill>
                <a:latin typeface="华文宋体" pitchFamily="2" charset="-122"/>
                <a:ea typeface="华文宋体" pitchFamily="2" charset="-122"/>
              </a:endParaRPr>
            </a:p>
          </p:txBody>
        </p:sp>
      </p:grpSp>
      <p:sp>
        <p:nvSpPr>
          <p:cNvPr id="181" name="Freeform 6"/>
          <p:cNvSpPr>
            <a:spLocks/>
          </p:cNvSpPr>
          <p:nvPr/>
        </p:nvSpPr>
        <p:spPr bwMode="auto">
          <a:xfrm flipH="1">
            <a:off x="0" y="1624571"/>
            <a:ext cx="1234052" cy="1895948"/>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rgbClr val="F0B728">
              <a:alpha val="30196"/>
            </a:srgbClr>
          </a:solidFill>
          <a:ln>
            <a:noFill/>
          </a:ln>
        </p:spPr>
        <p:txBody>
          <a:bodyPr vert="horz" wrap="square" lIns="68571" tIns="34285" rIns="68571" bIns="34285" numCol="1" anchor="t" anchorCtr="0" compatLnSpc="1">
            <a:prstTxWarp prst="textNoShape">
              <a:avLst/>
            </a:prstTxWarp>
          </a:bodyPr>
          <a:lstStyle/>
          <a:p>
            <a:endParaRPr lang="zh-CN" altLang="en-US" dirty="0"/>
          </a:p>
        </p:txBody>
      </p:sp>
      <p:sp>
        <p:nvSpPr>
          <p:cNvPr id="182" name="Freeform 6"/>
          <p:cNvSpPr>
            <a:spLocks/>
          </p:cNvSpPr>
          <p:nvPr/>
        </p:nvSpPr>
        <p:spPr bwMode="auto">
          <a:xfrm flipH="1">
            <a:off x="8369887" y="1624571"/>
            <a:ext cx="775701" cy="1895948"/>
          </a:xfrm>
          <a:custGeom>
            <a:avLst/>
            <a:gdLst/>
            <a:ahLst/>
            <a:cxnLst/>
            <a:rect l="l" t="t" r="r" b="b"/>
            <a:pathLst>
              <a:path w="621232" h="2527151">
                <a:moveTo>
                  <a:pt x="621232" y="0"/>
                </a:moveTo>
                <a:lnTo>
                  <a:pt x="0" y="0"/>
                </a:lnTo>
                <a:lnTo>
                  <a:pt x="0" y="2527151"/>
                </a:lnTo>
                <a:lnTo>
                  <a:pt x="621232" y="2527151"/>
                </a:lnTo>
                <a:close/>
              </a:path>
            </a:pathLst>
          </a:custGeom>
          <a:solidFill>
            <a:srgbClr val="F0B728">
              <a:alpha val="30196"/>
            </a:srgbClr>
          </a:solidFill>
          <a:ln>
            <a:noFill/>
          </a:ln>
        </p:spPr>
        <p:txBody>
          <a:bodyPr vert="horz" wrap="square" lIns="68571" tIns="34285" rIns="68571" bIns="34285" numCol="1" anchor="t" anchorCtr="0" compatLnSpc="1">
            <a:prstTxWarp prst="textNoShape">
              <a:avLst/>
            </a:prstTxWarp>
          </a:bodyPr>
          <a:lstStyle/>
          <a:p>
            <a:endParaRPr lang="zh-CN" altLang="en-US" dirty="0"/>
          </a:p>
        </p:txBody>
      </p:sp>
      <p:grpSp>
        <p:nvGrpSpPr>
          <p:cNvPr id="183" name="组合 182"/>
          <p:cNvGrpSpPr/>
          <p:nvPr/>
        </p:nvGrpSpPr>
        <p:grpSpPr>
          <a:xfrm>
            <a:off x="1028105" y="1380821"/>
            <a:ext cx="2286049" cy="2294112"/>
            <a:chOff x="1371105" y="1840526"/>
            <a:chExt cx="3048726" cy="3057872"/>
          </a:xfrm>
          <a:solidFill>
            <a:srgbClr val="F0B728">
              <a:alpha val="50196"/>
            </a:srgbClr>
          </a:solidFill>
        </p:grpSpPr>
        <p:sp>
          <p:nvSpPr>
            <p:cNvPr id="184" name="Oval 5"/>
            <p:cNvSpPr>
              <a:spLocks noChangeArrowheads="1"/>
            </p:cNvSpPr>
            <p:nvPr/>
          </p:nvSpPr>
          <p:spPr bwMode="auto">
            <a:xfrm>
              <a:off x="1371105" y="1840526"/>
              <a:ext cx="3048726" cy="30578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Oval 5"/>
            <p:cNvSpPr>
              <a:spLocks noChangeArrowheads="1"/>
            </p:cNvSpPr>
            <p:nvPr/>
          </p:nvSpPr>
          <p:spPr bwMode="auto">
            <a:xfrm>
              <a:off x="1505539" y="1975363"/>
              <a:ext cx="2779858" cy="2788198"/>
            </a:xfrm>
            <a:prstGeom prst="ellipse">
              <a:avLst/>
            </a:prstGeom>
            <a:noFill/>
            <a:ln>
              <a:solidFill>
                <a:srgbClr val="F0B728"/>
              </a:solidFill>
              <a:prstDash val="dash"/>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86" name="Freeform 6"/>
          <p:cNvSpPr>
            <a:spLocks noEditPoints="1"/>
          </p:cNvSpPr>
          <p:nvPr/>
        </p:nvSpPr>
        <p:spPr bwMode="auto">
          <a:xfrm>
            <a:off x="1761927" y="1584386"/>
            <a:ext cx="817263" cy="1120753"/>
          </a:xfrm>
          <a:custGeom>
            <a:avLst/>
            <a:gdLst>
              <a:gd name="T0" fmla="*/ 250 w 1905"/>
              <a:gd name="T1" fmla="*/ 421 h 2600"/>
              <a:gd name="T2" fmla="*/ 211 w 1905"/>
              <a:gd name="T3" fmla="*/ 2600 h 2600"/>
              <a:gd name="T4" fmla="*/ 1905 w 1905"/>
              <a:gd name="T5" fmla="*/ 638 h 2600"/>
              <a:gd name="T6" fmla="*/ 1760 w 1905"/>
              <a:gd name="T7" fmla="*/ 684 h 2600"/>
              <a:gd name="T8" fmla="*/ 217 w 1905"/>
              <a:gd name="T9" fmla="*/ 2448 h 2600"/>
              <a:gd name="T10" fmla="*/ 824 w 1905"/>
              <a:gd name="T11" fmla="*/ 276 h 2600"/>
              <a:gd name="T12" fmla="*/ 1081 w 1905"/>
              <a:gd name="T13" fmla="*/ 276 h 2600"/>
              <a:gd name="T14" fmla="*/ 949 w 1905"/>
              <a:gd name="T15" fmla="*/ 414 h 2600"/>
              <a:gd name="T16" fmla="*/ 666 w 1905"/>
              <a:gd name="T17" fmla="*/ 283 h 2600"/>
              <a:gd name="T18" fmla="*/ 349 w 1905"/>
              <a:gd name="T19" fmla="*/ 658 h 2600"/>
              <a:gd name="T20" fmla="*/ 1556 w 1905"/>
              <a:gd name="T21" fmla="*/ 658 h 2600"/>
              <a:gd name="T22" fmla="*/ 1239 w 1905"/>
              <a:gd name="T23" fmla="*/ 283 h 2600"/>
              <a:gd name="T24" fmla="*/ 666 w 1905"/>
              <a:gd name="T25" fmla="*/ 283 h 2600"/>
              <a:gd name="T26" fmla="*/ 672 w 1905"/>
              <a:gd name="T27" fmla="*/ 1974 h 2600"/>
              <a:gd name="T28" fmla="*/ 461 w 1905"/>
              <a:gd name="T29" fmla="*/ 2033 h 2600"/>
              <a:gd name="T30" fmla="*/ 415 w 1905"/>
              <a:gd name="T31" fmla="*/ 2080 h 2600"/>
              <a:gd name="T32" fmla="*/ 672 w 1905"/>
              <a:gd name="T33" fmla="*/ 2099 h 2600"/>
              <a:gd name="T34" fmla="*/ 402 w 1905"/>
              <a:gd name="T35" fmla="*/ 2231 h 2600"/>
              <a:gd name="T36" fmla="*/ 738 w 1905"/>
              <a:gd name="T37" fmla="*/ 2066 h 2600"/>
              <a:gd name="T38" fmla="*/ 738 w 1905"/>
              <a:gd name="T39" fmla="*/ 1961 h 2600"/>
              <a:gd name="T40" fmla="*/ 336 w 1905"/>
              <a:gd name="T41" fmla="*/ 1981 h 2600"/>
              <a:gd name="T42" fmla="*/ 653 w 1905"/>
              <a:gd name="T43" fmla="*/ 2317 h 2600"/>
              <a:gd name="T44" fmla="*/ 653 w 1905"/>
              <a:gd name="T45" fmla="*/ 1020 h 2600"/>
              <a:gd name="T46" fmla="*/ 461 w 1905"/>
              <a:gd name="T47" fmla="*/ 1079 h 2600"/>
              <a:gd name="T48" fmla="*/ 527 w 1905"/>
              <a:gd name="T49" fmla="*/ 1250 h 2600"/>
              <a:gd name="T50" fmla="*/ 402 w 1905"/>
              <a:gd name="T51" fmla="*/ 1296 h 2600"/>
              <a:gd name="T52" fmla="*/ 653 w 1905"/>
              <a:gd name="T53" fmla="*/ 954 h 2600"/>
              <a:gd name="T54" fmla="*/ 336 w 1905"/>
              <a:gd name="T55" fmla="*/ 1290 h 2600"/>
              <a:gd name="T56" fmla="*/ 736 w 1905"/>
              <a:gd name="T57" fmla="*/ 1096 h 2600"/>
              <a:gd name="T58" fmla="*/ 732 w 1905"/>
              <a:gd name="T59" fmla="*/ 1007 h 2600"/>
              <a:gd name="T60" fmla="*/ 672 w 1905"/>
              <a:gd name="T61" fmla="*/ 1533 h 2600"/>
              <a:gd name="T62" fmla="*/ 415 w 1905"/>
              <a:gd name="T63" fmla="*/ 1599 h 2600"/>
              <a:gd name="T64" fmla="*/ 672 w 1905"/>
              <a:gd name="T65" fmla="*/ 1770 h 2600"/>
              <a:gd name="T66" fmla="*/ 737 w 1905"/>
              <a:gd name="T67" fmla="*/ 1484 h 2600"/>
              <a:gd name="T68" fmla="*/ 336 w 1905"/>
              <a:gd name="T69" fmla="*/ 1500 h 2600"/>
              <a:gd name="T70" fmla="*/ 672 w 1905"/>
              <a:gd name="T71" fmla="*/ 1836 h 2600"/>
              <a:gd name="T72" fmla="*/ 881 w 1905"/>
              <a:gd name="T73" fmla="*/ 1417 h 2600"/>
              <a:gd name="T74" fmla="*/ 995 w 1905"/>
              <a:gd name="T75" fmla="*/ 2205 h 2600"/>
              <a:gd name="T76" fmla="*/ 1530 w 1905"/>
              <a:gd name="T77" fmla="*/ 2040 h 2600"/>
              <a:gd name="T78" fmla="*/ 976 w 1905"/>
              <a:gd name="T79" fmla="*/ 2185 h 2600"/>
              <a:gd name="T80" fmla="*/ 1530 w 1905"/>
              <a:gd name="T81" fmla="*/ 1546 h 2600"/>
              <a:gd name="T82" fmla="*/ 976 w 1905"/>
              <a:gd name="T83" fmla="*/ 1250 h 2600"/>
              <a:gd name="T84" fmla="*/ 976 w 1905"/>
              <a:gd name="T85" fmla="*/ 1072 h 2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05" h="2600">
                <a:moveTo>
                  <a:pt x="145" y="684"/>
                </a:moveTo>
                <a:cubicBezTo>
                  <a:pt x="145" y="611"/>
                  <a:pt x="179" y="574"/>
                  <a:pt x="250" y="572"/>
                </a:cubicBezTo>
                <a:lnTo>
                  <a:pt x="250" y="421"/>
                </a:lnTo>
                <a:cubicBezTo>
                  <a:pt x="118" y="424"/>
                  <a:pt x="0" y="509"/>
                  <a:pt x="0" y="638"/>
                </a:cubicBezTo>
                <a:lnTo>
                  <a:pt x="0" y="2389"/>
                </a:lnTo>
                <a:cubicBezTo>
                  <a:pt x="0" y="2496"/>
                  <a:pt x="104" y="2600"/>
                  <a:pt x="211" y="2600"/>
                </a:cubicBezTo>
                <a:lnTo>
                  <a:pt x="1694" y="2600"/>
                </a:lnTo>
                <a:cubicBezTo>
                  <a:pt x="1801" y="2600"/>
                  <a:pt x="1905" y="2496"/>
                  <a:pt x="1905" y="2389"/>
                </a:cubicBezTo>
                <a:lnTo>
                  <a:pt x="1905" y="638"/>
                </a:lnTo>
                <a:cubicBezTo>
                  <a:pt x="1905" y="509"/>
                  <a:pt x="1787" y="424"/>
                  <a:pt x="1655" y="421"/>
                </a:cubicBezTo>
                <a:lnTo>
                  <a:pt x="1655" y="572"/>
                </a:lnTo>
                <a:cubicBezTo>
                  <a:pt x="1727" y="574"/>
                  <a:pt x="1760" y="611"/>
                  <a:pt x="1760" y="684"/>
                </a:cubicBezTo>
                <a:lnTo>
                  <a:pt x="1760" y="2343"/>
                </a:lnTo>
                <a:cubicBezTo>
                  <a:pt x="1760" y="2395"/>
                  <a:pt x="1738" y="2448"/>
                  <a:pt x="1688" y="2448"/>
                </a:cubicBezTo>
                <a:lnTo>
                  <a:pt x="217" y="2448"/>
                </a:lnTo>
                <a:cubicBezTo>
                  <a:pt x="161" y="2448"/>
                  <a:pt x="145" y="2388"/>
                  <a:pt x="145" y="2330"/>
                </a:cubicBezTo>
                <a:lnTo>
                  <a:pt x="145" y="684"/>
                </a:lnTo>
                <a:close/>
                <a:moveTo>
                  <a:pt x="824" y="276"/>
                </a:moveTo>
                <a:cubicBezTo>
                  <a:pt x="824" y="216"/>
                  <a:pt x="882" y="158"/>
                  <a:pt x="943" y="158"/>
                </a:cubicBezTo>
                <a:lnTo>
                  <a:pt x="962" y="158"/>
                </a:lnTo>
                <a:cubicBezTo>
                  <a:pt x="1023" y="158"/>
                  <a:pt x="1081" y="216"/>
                  <a:pt x="1081" y="276"/>
                </a:cubicBezTo>
                <a:lnTo>
                  <a:pt x="1081" y="289"/>
                </a:lnTo>
                <a:cubicBezTo>
                  <a:pt x="1081" y="356"/>
                  <a:pt x="1023" y="414"/>
                  <a:pt x="956" y="414"/>
                </a:cubicBezTo>
                <a:lnTo>
                  <a:pt x="949" y="414"/>
                </a:lnTo>
                <a:cubicBezTo>
                  <a:pt x="882" y="414"/>
                  <a:pt x="824" y="356"/>
                  <a:pt x="824" y="289"/>
                </a:cubicBezTo>
                <a:lnTo>
                  <a:pt x="824" y="276"/>
                </a:lnTo>
                <a:close/>
                <a:moveTo>
                  <a:pt x="666" y="283"/>
                </a:moveTo>
                <a:lnTo>
                  <a:pt x="455" y="283"/>
                </a:lnTo>
                <a:cubicBezTo>
                  <a:pt x="383" y="283"/>
                  <a:pt x="349" y="316"/>
                  <a:pt x="349" y="388"/>
                </a:cubicBezTo>
                <a:lnTo>
                  <a:pt x="349" y="658"/>
                </a:lnTo>
                <a:cubicBezTo>
                  <a:pt x="349" y="703"/>
                  <a:pt x="378" y="750"/>
                  <a:pt x="422" y="750"/>
                </a:cubicBezTo>
                <a:lnTo>
                  <a:pt x="1483" y="750"/>
                </a:lnTo>
                <a:cubicBezTo>
                  <a:pt x="1527" y="750"/>
                  <a:pt x="1556" y="703"/>
                  <a:pt x="1556" y="658"/>
                </a:cubicBezTo>
                <a:lnTo>
                  <a:pt x="1556" y="388"/>
                </a:lnTo>
                <a:cubicBezTo>
                  <a:pt x="1556" y="316"/>
                  <a:pt x="1523" y="283"/>
                  <a:pt x="1450" y="283"/>
                </a:cubicBezTo>
                <a:lnTo>
                  <a:pt x="1239" y="283"/>
                </a:lnTo>
                <a:cubicBezTo>
                  <a:pt x="1239" y="137"/>
                  <a:pt x="1116" y="0"/>
                  <a:pt x="976" y="0"/>
                </a:cubicBezTo>
                <a:lnTo>
                  <a:pt x="930" y="0"/>
                </a:lnTo>
                <a:cubicBezTo>
                  <a:pt x="790" y="0"/>
                  <a:pt x="666" y="137"/>
                  <a:pt x="666" y="283"/>
                </a:cubicBezTo>
                <a:close/>
                <a:moveTo>
                  <a:pt x="402" y="1994"/>
                </a:moveTo>
                <a:cubicBezTo>
                  <a:pt x="402" y="1979"/>
                  <a:pt x="407" y="1974"/>
                  <a:pt x="422" y="1974"/>
                </a:cubicBezTo>
                <a:lnTo>
                  <a:pt x="672" y="1974"/>
                </a:lnTo>
                <a:lnTo>
                  <a:pt x="672" y="1994"/>
                </a:lnTo>
                <a:cubicBezTo>
                  <a:pt x="672" y="2015"/>
                  <a:pt x="568" y="2075"/>
                  <a:pt x="547" y="2086"/>
                </a:cubicBezTo>
                <a:cubicBezTo>
                  <a:pt x="530" y="2071"/>
                  <a:pt x="490" y="2033"/>
                  <a:pt x="461" y="2033"/>
                </a:cubicBezTo>
                <a:lnTo>
                  <a:pt x="455" y="2033"/>
                </a:lnTo>
                <a:cubicBezTo>
                  <a:pt x="439" y="2033"/>
                  <a:pt x="415" y="2057"/>
                  <a:pt x="415" y="2073"/>
                </a:cubicBezTo>
                <a:lnTo>
                  <a:pt x="415" y="2080"/>
                </a:lnTo>
                <a:cubicBezTo>
                  <a:pt x="415" y="2097"/>
                  <a:pt x="508" y="2198"/>
                  <a:pt x="527" y="2198"/>
                </a:cubicBezTo>
                <a:lnTo>
                  <a:pt x="534" y="2198"/>
                </a:lnTo>
                <a:cubicBezTo>
                  <a:pt x="548" y="2198"/>
                  <a:pt x="651" y="2113"/>
                  <a:pt x="672" y="2099"/>
                </a:cubicBezTo>
                <a:cubicBezTo>
                  <a:pt x="672" y="2135"/>
                  <a:pt x="687" y="2251"/>
                  <a:pt x="653" y="2251"/>
                </a:cubicBezTo>
                <a:lnTo>
                  <a:pt x="422" y="2251"/>
                </a:lnTo>
                <a:cubicBezTo>
                  <a:pt x="407" y="2251"/>
                  <a:pt x="402" y="2246"/>
                  <a:pt x="402" y="2231"/>
                </a:cubicBezTo>
                <a:lnTo>
                  <a:pt x="402" y="1994"/>
                </a:lnTo>
                <a:close/>
                <a:moveTo>
                  <a:pt x="653" y="2317"/>
                </a:moveTo>
                <a:cubicBezTo>
                  <a:pt x="777" y="2317"/>
                  <a:pt x="731" y="2181"/>
                  <a:pt x="738" y="2066"/>
                </a:cubicBezTo>
                <a:cubicBezTo>
                  <a:pt x="742" y="2008"/>
                  <a:pt x="889" y="1956"/>
                  <a:pt x="903" y="1902"/>
                </a:cubicBezTo>
                <a:lnTo>
                  <a:pt x="883" y="1902"/>
                </a:lnTo>
                <a:cubicBezTo>
                  <a:pt x="839" y="1902"/>
                  <a:pt x="771" y="1944"/>
                  <a:pt x="738" y="1961"/>
                </a:cubicBezTo>
                <a:cubicBezTo>
                  <a:pt x="722" y="1936"/>
                  <a:pt x="707" y="1908"/>
                  <a:pt x="666" y="1908"/>
                </a:cubicBezTo>
                <a:lnTo>
                  <a:pt x="409" y="1908"/>
                </a:lnTo>
                <a:cubicBezTo>
                  <a:pt x="370" y="1908"/>
                  <a:pt x="336" y="1942"/>
                  <a:pt x="336" y="1981"/>
                </a:cubicBezTo>
                <a:lnTo>
                  <a:pt x="336" y="2244"/>
                </a:lnTo>
                <a:cubicBezTo>
                  <a:pt x="336" y="2289"/>
                  <a:pt x="376" y="2317"/>
                  <a:pt x="422" y="2317"/>
                </a:cubicBezTo>
                <a:lnTo>
                  <a:pt x="653" y="2317"/>
                </a:lnTo>
                <a:close/>
                <a:moveTo>
                  <a:pt x="402" y="1040"/>
                </a:moveTo>
                <a:cubicBezTo>
                  <a:pt x="402" y="1024"/>
                  <a:pt x="407" y="1020"/>
                  <a:pt x="422" y="1020"/>
                </a:cubicBezTo>
                <a:lnTo>
                  <a:pt x="653" y="1020"/>
                </a:lnTo>
                <a:cubicBezTo>
                  <a:pt x="668" y="1020"/>
                  <a:pt x="672" y="1024"/>
                  <a:pt x="672" y="1040"/>
                </a:cubicBezTo>
                <a:cubicBezTo>
                  <a:pt x="672" y="1056"/>
                  <a:pt x="560" y="1132"/>
                  <a:pt x="547" y="1132"/>
                </a:cubicBezTo>
                <a:cubicBezTo>
                  <a:pt x="534" y="1132"/>
                  <a:pt x="500" y="1079"/>
                  <a:pt x="461" y="1079"/>
                </a:cubicBezTo>
                <a:cubicBezTo>
                  <a:pt x="443" y="1079"/>
                  <a:pt x="415" y="1100"/>
                  <a:pt x="415" y="1119"/>
                </a:cubicBezTo>
                <a:lnTo>
                  <a:pt x="415" y="1125"/>
                </a:lnTo>
                <a:cubicBezTo>
                  <a:pt x="415" y="1151"/>
                  <a:pt x="506" y="1239"/>
                  <a:pt x="527" y="1250"/>
                </a:cubicBezTo>
                <a:lnTo>
                  <a:pt x="672" y="1145"/>
                </a:lnTo>
                <a:lnTo>
                  <a:pt x="672" y="1296"/>
                </a:lnTo>
                <a:lnTo>
                  <a:pt x="402" y="1296"/>
                </a:lnTo>
                <a:lnTo>
                  <a:pt x="402" y="1040"/>
                </a:lnTo>
                <a:close/>
                <a:moveTo>
                  <a:pt x="732" y="1007"/>
                </a:moveTo>
                <a:cubicBezTo>
                  <a:pt x="724" y="972"/>
                  <a:pt x="694" y="954"/>
                  <a:pt x="653" y="954"/>
                </a:cubicBezTo>
                <a:lnTo>
                  <a:pt x="422" y="954"/>
                </a:lnTo>
                <a:cubicBezTo>
                  <a:pt x="376" y="954"/>
                  <a:pt x="336" y="982"/>
                  <a:pt x="336" y="1026"/>
                </a:cubicBezTo>
                <a:lnTo>
                  <a:pt x="336" y="1290"/>
                </a:lnTo>
                <a:cubicBezTo>
                  <a:pt x="336" y="1328"/>
                  <a:pt x="370" y="1362"/>
                  <a:pt x="409" y="1362"/>
                </a:cubicBezTo>
                <a:lnTo>
                  <a:pt x="666" y="1362"/>
                </a:lnTo>
                <a:cubicBezTo>
                  <a:pt x="769" y="1362"/>
                  <a:pt x="738" y="1199"/>
                  <a:pt x="736" y="1096"/>
                </a:cubicBezTo>
                <a:lnTo>
                  <a:pt x="903" y="954"/>
                </a:lnTo>
                <a:cubicBezTo>
                  <a:pt x="903" y="954"/>
                  <a:pt x="891" y="947"/>
                  <a:pt x="890" y="947"/>
                </a:cubicBezTo>
                <a:cubicBezTo>
                  <a:pt x="825" y="947"/>
                  <a:pt x="772" y="1003"/>
                  <a:pt x="732" y="1007"/>
                </a:cubicBezTo>
                <a:close/>
                <a:moveTo>
                  <a:pt x="402" y="1500"/>
                </a:moveTo>
                <a:lnTo>
                  <a:pt x="672" y="1500"/>
                </a:lnTo>
                <a:lnTo>
                  <a:pt x="672" y="1533"/>
                </a:lnTo>
                <a:lnTo>
                  <a:pt x="547" y="1612"/>
                </a:lnTo>
                <a:lnTo>
                  <a:pt x="464" y="1550"/>
                </a:lnTo>
                <a:cubicBezTo>
                  <a:pt x="441" y="1563"/>
                  <a:pt x="415" y="1569"/>
                  <a:pt x="415" y="1599"/>
                </a:cubicBezTo>
                <a:cubicBezTo>
                  <a:pt x="415" y="1619"/>
                  <a:pt x="509" y="1724"/>
                  <a:pt x="527" y="1724"/>
                </a:cubicBezTo>
                <a:cubicBezTo>
                  <a:pt x="558" y="1724"/>
                  <a:pt x="638" y="1634"/>
                  <a:pt x="672" y="1625"/>
                </a:cubicBezTo>
                <a:lnTo>
                  <a:pt x="672" y="1770"/>
                </a:lnTo>
                <a:lnTo>
                  <a:pt x="402" y="1770"/>
                </a:lnTo>
                <a:lnTo>
                  <a:pt x="402" y="1500"/>
                </a:lnTo>
                <a:close/>
                <a:moveTo>
                  <a:pt x="737" y="1484"/>
                </a:moveTo>
                <a:cubicBezTo>
                  <a:pt x="725" y="1462"/>
                  <a:pt x="710" y="1434"/>
                  <a:pt x="672" y="1434"/>
                </a:cubicBezTo>
                <a:lnTo>
                  <a:pt x="402" y="1434"/>
                </a:lnTo>
                <a:cubicBezTo>
                  <a:pt x="369" y="1434"/>
                  <a:pt x="336" y="1467"/>
                  <a:pt x="336" y="1500"/>
                </a:cubicBezTo>
                <a:lnTo>
                  <a:pt x="336" y="1770"/>
                </a:lnTo>
                <a:cubicBezTo>
                  <a:pt x="336" y="1803"/>
                  <a:pt x="369" y="1836"/>
                  <a:pt x="402" y="1836"/>
                </a:cubicBezTo>
                <a:lnTo>
                  <a:pt x="672" y="1836"/>
                </a:lnTo>
                <a:cubicBezTo>
                  <a:pt x="768" y="1836"/>
                  <a:pt x="738" y="1667"/>
                  <a:pt x="736" y="1570"/>
                </a:cubicBezTo>
                <a:lnTo>
                  <a:pt x="903" y="1429"/>
                </a:lnTo>
                <a:lnTo>
                  <a:pt x="881" y="1417"/>
                </a:lnTo>
                <a:lnTo>
                  <a:pt x="737" y="1484"/>
                </a:lnTo>
                <a:close/>
                <a:moveTo>
                  <a:pt x="976" y="2185"/>
                </a:moveTo>
                <a:cubicBezTo>
                  <a:pt x="976" y="2200"/>
                  <a:pt x="980" y="2205"/>
                  <a:pt x="995" y="2205"/>
                </a:cubicBezTo>
                <a:lnTo>
                  <a:pt x="1510" y="2205"/>
                </a:lnTo>
                <a:cubicBezTo>
                  <a:pt x="1525" y="2205"/>
                  <a:pt x="1530" y="2200"/>
                  <a:pt x="1530" y="2185"/>
                </a:cubicBezTo>
                <a:lnTo>
                  <a:pt x="1530" y="2040"/>
                </a:lnTo>
                <a:cubicBezTo>
                  <a:pt x="1530" y="2025"/>
                  <a:pt x="1525" y="2020"/>
                  <a:pt x="1510" y="2020"/>
                </a:cubicBezTo>
                <a:lnTo>
                  <a:pt x="976" y="2020"/>
                </a:lnTo>
                <a:lnTo>
                  <a:pt x="976" y="2185"/>
                </a:lnTo>
                <a:close/>
                <a:moveTo>
                  <a:pt x="976" y="1724"/>
                </a:moveTo>
                <a:lnTo>
                  <a:pt x="1530" y="1724"/>
                </a:lnTo>
                <a:lnTo>
                  <a:pt x="1530" y="1546"/>
                </a:lnTo>
                <a:lnTo>
                  <a:pt x="976" y="1546"/>
                </a:lnTo>
                <a:lnTo>
                  <a:pt x="976" y="1724"/>
                </a:lnTo>
                <a:close/>
                <a:moveTo>
                  <a:pt x="976" y="1250"/>
                </a:moveTo>
                <a:lnTo>
                  <a:pt x="1378" y="1250"/>
                </a:lnTo>
                <a:lnTo>
                  <a:pt x="1378" y="1072"/>
                </a:lnTo>
                <a:lnTo>
                  <a:pt x="976" y="1072"/>
                </a:lnTo>
                <a:lnTo>
                  <a:pt x="976" y="1250"/>
                </a:lnTo>
                <a:close/>
              </a:path>
            </a:pathLst>
          </a:custGeom>
          <a:solidFill>
            <a:srgbClr val="FFD86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187" name="TextBox 186"/>
          <p:cNvSpPr txBox="1"/>
          <p:nvPr/>
        </p:nvSpPr>
        <p:spPr>
          <a:xfrm>
            <a:off x="1780423" y="3027874"/>
            <a:ext cx="781415" cy="392536"/>
          </a:xfrm>
          <a:prstGeom prst="rect">
            <a:avLst/>
          </a:prstGeom>
          <a:noFill/>
        </p:spPr>
        <p:txBody>
          <a:bodyPr wrap="square" lIns="68571" tIns="34285" rIns="68571" bIns="34285" rtlCol="0">
            <a:spAutoFit/>
          </a:bodyPr>
          <a:lstStyle/>
          <a:p>
            <a:pPr algn="dist"/>
            <a:r>
              <a:rPr lang="zh-CN" altLang="en-US" sz="2100" b="1" dirty="0">
                <a:solidFill>
                  <a:srgbClr val="FFD860"/>
                </a:solidFill>
                <a:latin typeface="微软雅黑" pitchFamily="34" charset="-122"/>
                <a:ea typeface="微软雅黑" pitchFamily="34" charset="-122"/>
              </a:rPr>
              <a:t>目录</a:t>
            </a:r>
          </a:p>
        </p:txBody>
      </p:sp>
      <p:sp>
        <p:nvSpPr>
          <p:cNvPr id="188" name="TextBox 187"/>
          <p:cNvSpPr txBox="1"/>
          <p:nvPr/>
        </p:nvSpPr>
        <p:spPr>
          <a:xfrm>
            <a:off x="1662087" y="2776775"/>
            <a:ext cx="1184217" cy="346239"/>
          </a:xfrm>
          <a:prstGeom prst="rect">
            <a:avLst/>
          </a:prstGeom>
          <a:noFill/>
        </p:spPr>
        <p:txBody>
          <a:bodyPr wrap="none" lIns="68571" tIns="34285" rIns="68571" bIns="34285" rtlCol="0">
            <a:spAutoFit/>
          </a:bodyPr>
          <a:lstStyle/>
          <a:p>
            <a:r>
              <a:rPr lang="en-US" altLang="zh-CN" b="1" dirty="0" smtClean="0">
                <a:solidFill>
                  <a:srgbClr val="FFD860"/>
                </a:solidFill>
                <a:latin typeface="微软雅黑" pitchFamily="34" charset="-122"/>
                <a:ea typeface="微软雅黑" pitchFamily="34" charset="-122"/>
              </a:rPr>
              <a:t>Contents</a:t>
            </a:r>
            <a:endParaRPr lang="zh-CN" altLang="en-US" b="1" dirty="0">
              <a:solidFill>
                <a:srgbClr val="FFD860"/>
              </a:solidFill>
              <a:latin typeface="微软雅黑" pitchFamily="34" charset="-122"/>
              <a:ea typeface="微软雅黑" pitchFamily="34" charset="-122"/>
            </a:endParaRPr>
          </a:p>
        </p:txBody>
      </p:sp>
      <p:grpSp>
        <p:nvGrpSpPr>
          <p:cNvPr id="189" name="组合 188"/>
          <p:cNvGrpSpPr/>
          <p:nvPr/>
        </p:nvGrpSpPr>
        <p:grpSpPr>
          <a:xfrm>
            <a:off x="3188584" y="834283"/>
            <a:ext cx="566842" cy="566842"/>
            <a:chOff x="1247585" y="240473"/>
            <a:chExt cx="603960" cy="603960"/>
          </a:xfrm>
        </p:grpSpPr>
        <p:sp>
          <p:nvSpPr>
            <p:cNvPr id="190" name="椭圆 189"/>
            <p:cNvSpPr/>
            <p:nvPr/>
          </p:nvSpPr>
          <p:spPr>
            <a:xfrm>
              <a:off x="1247585" y="240473"/>
              <a:ext cx="603960" cy="603960"/>
            </a:xfrm>
            <a:prstGeom prst="ellipse">
              <a:avLst/>
            </a:prstGeom>
            <a:solidFill>
              <a:srgbClr val="F0B728">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Freeform 5"/>
            <p:cNvSpPr>
              <a:spLocks noEditPoints="1"/>
            </p:cNvSpPr>
            <p:nvPr/>
          </p:nvSpPr>
          <p:spPr bwMode="auto">
            <a:xfrm>
              <a:off x="1379230" y="364157"/>
              <a:ext cx="401193" cy="356592"/>
            </a:xfrm>
            <a:custGeom>
              <a:avLst/>
              <a:gdLst>
                <a:gd name="T0" fmla="*/ 746 w 1802"/>
                <a:gd name="T1" fmla="*/ 524 h 1618"/>
                <a:gd name="T2" fmla="*/ 223 w 1802"/>
                <a:gd name="T3" fmla="*/ 599 h 1618"/>
                <a:gd name="T4" fmla="*/ 223 w 1802"/>
                <a:gd name="T5" fmla="*/ 383 h 1618"/>
                <a:gd name="T6" fmla="*/ 1059 w 1802"/>
                <a:gd name="T7" fmla="*/ 458 h 1618"/>
                <a:gd name="T8" fmla="*/ 223 w 1802"/>
                <a:gd name="T9" fmla="*/ 383 h 1618"/>
                <a:gd name="T10" fmla="*/ 1059 w 1802"/>
                <a:gd name="T11" fmla="*/ 241 h 1618"/>
                <a:gd name="T12" fmla="*/ 223 w 1802"/>
                <a:gd name="T13" fmla="*/ 317 h 1618"/>
                <a:gd name="T14" fmla="*/ 0 w 1802"/>
                <a:gd name="T15" fmla="*/ 1182 h 1618"/>
                <a:gd name="T16" fmla="*/ 202 w 1802"/>
                <a:gd name="T17" fmla="*/ 1455 h 1618"/>
                <a:gd name="T18" fmla="*/ 1283 w 1802"/>
                <a:gd name="T19" fmla="*/ 1548 h 1618"/>
                <a:gd name="T20" fmla="*/ 1198 w 1802"/>
                <a:gd name="T21" fmla="*/ 1219 h 1618"/>
                <a:gd name="T22" fmla="*/ 382 w 1802"/>
                <a:gd name="T23" fmla="*/ 1228 h 1618"/>
                <a:gd name="T24" fmla="*/ 298 w 1802"/>
                <a:gd name="T25" fmla="*/ 1320 h 1618"/>
                <a:gd name="T26" fmla="*/ 84 w 1802"/>
                <a:gd name="T27" fmla="*/ 1164 h 1618"/>
                <a:gd name="T28" fmla="*/ 1198 w 1802"/>
                <a:gd name="T29" fmla="*/ 85 h 1618"/>
                <a:gd name="T30" fmla="*/ 1283 w 1802"/>
                <a:gd name="T31" fmla="*/ 840 h 1618"/>
                <a:gd name="T32" fmla="*/ 0 w 1802"/>
                <a:gd name="T33" fmla="*/ 0 h 1618"/>
                <a:gd name="T34" fmla="*/ 302 w 1802"/>
                <a:gd name="T35" fmla="*/ 1398 h 1618"/>
                <a:gd name="T36" fmla="*/ 972 w 1802"/>
                <a:gd name="T37" fmla="*/ 1492 h 1618"/>
                <a:gd name="T38" fmla="*/ 302 w 1802"/>
                <a:gd name="T39" fmla="*/ 1398 h 1618"/>
                <a:gd name="T40" fmla="*/ 1442 w 1802"/>
                <a:gd name="T41" fmla="*/ 1062 h 1618"/>
                <a:gd name="T42" fmla="*/ 993 w 1802"/>
                <a:gd name="T43" fmla="*/ 851 h 1618"/>
                <a:gd name="T44" fmla="*/ 1783 w 1802"/>
                <a:gd name="T45" fmla="*/ 1547 h 1618"/>
                <a:gd name="T46" fmla="*/ 1604 w 1802"/>
                <a:gd name="T47" fmla="*/ 1057 h 1618"/>
                <a:gd name="T48" fmla="*/ 1387 w 1802"/>
                <a:gd name="T49" fmla="*/ 940 h 1618"/>
                <a:gd name="T50" fmla="*/ 1393 w 1802"/>
                <a:gd name="T51" fmla="*/ 863 h 1618"/>
                <a:gd name="T52" fmla="*/ 1333 w 1802"/>
                <a:gd name="T53" fmla="*/ 914 h 1618"/>
                <a:gd name="T54" fmla="*/ 1360 w 1802"/>
                <a:gd name="T55" fmla="*/ 951 h 1618"/>
                <a:gd name="T56" fmla="*/ 1549 w 1802"/>
                <a:gd name="T57" fmla="*/ 1082 h 1618"/>
                <a:gd name="T58" fmla="*/ 1681 w 1802"/>
                <a:gd name="T59" fmla="*/ 1321 h 1618"/>
                <a:gd name="T60" fmla="*/ 1572 w 1802"/>
                <a:gd name="T61" fmla="*/ 1171 h 1618"/>
                <a:gd name="T62" fmla="*/ 1270 w 1802"/>
                <a:gd name="T63" fmla="*/ 1253 h 1618"/>
                <a:gd name="T64" fmla="*/ 1696 w 1802"/>
                <a:gd name="T65" fmla="*/ 1610 h 1618"/>
                <a:gd name="T66" fmla="*/ 1069 w 1802"/>
                <a:gd name="T67" fmla="*/ 618 h 1618"/>
                <a:gd name="T68" fmla="*/ 823 w 1802"/>
                <a:gd name="T69" fmla="*/ 496 h 1618"/>
                <a:gd name="T70" fmla="*/ 1007 w 1802"/>
                <a:gd name="T71" fmla="*/ 661 h 1618"/>
                <a:gd name="T72" fmla="*/ 941 w 1802"/>
                <a:gd name="T73" fmla="*/ 716 h 1618"/>
                <a:gd name="T74" fmla="*/ 810 w 1802"/>
                <a:gd name="T75" fmla="*/ 507 h 1618"/>
                <a:gd name="T76" fmla="*/ 889 w 1802"/>
                <a:gd name="T77" fmla="*/ 770 h 1618"/>
                <a:gd name="T78" fmla="*/ 1111 w 1802"/>
                <a:gd name="T79" fmla="*/ 712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2" h="1618">
                  <a:moveTo>
                    <a:pt x="223" y="524"/>
                  </a:moveTo>
                  <a:lnTo>
                    <a:pt x="746" y="524"/>
                  </a:lnTo>
                  <a:lnTo>
                    <a:pt x="746" y="599"/>
                  </a:lnTo>
                  <a:lnTo>
                    <a:pt x="223" y="599"/>
                  </a:lnTo>
                  <a:lnTo>
                    <a:pt x="223" y="524"/>
                  </a:lnTo>
                  <a:close/>
                  <a:moveTo>
                    <a:pt x="223" y="383"/>
                  </a:moveTo>
                  <a:lnTo>
                    <a:pt x="1059" y="383"/>
                  </a:lnTo>
                  <a:lnTo>
                    <a:pt x="1059" y="458"/>
                  </a:lnTo>
                  <a:lnTo>
                    <a:pt x="223" y="458"/>
                  </a:lnTo>
                  <a:lnTo>
                    <a:pt x="223" y="383"/>
                  </a:lnTo>
                  <a:close/>
                  <a:moveTo>
                    <a:pt x="223" y="241"/>
                  </a:moveTo>
                  <a:lnTo>
                    <a:pt x="1059" y="241"/>
                  </a:lnTo>
                  <a:lnTo>
                    <a:pt x="1059" y="317"/>
                  </a:lnTo>
                  <a:lnTo>
                    <a:pt x="223" y="317"/>
                  </a:lnTo>
                  <a:lnTo>
                    <a:pt x="223" y="241"/>
                  </a:lnTo>
                  <a:close/>
                  <a:moveTo>
                    <a:pt x="0" y="1182"/>
                  </a:moveTo>
                  <a:cubicBezTo>
                    <a:pt x="0" y="1254"/>
                    <a:pt x="9" y="1311"/>
                    <a:pt x="54" y="1369"/>
                  </a:cubicBezTo>
                  <a:cubicBezTo>
                    <a:pt x="92" y="1419"/>
                    <a:pt x="140" y="1446"/>
                    <a:pt x="202" y="1455"/>
                  </a:cubicBezTo>
                  <a:lnTo>
                    <a:pt x="1206" y="1612"/>
                  </a:lnTo>
                  <a:cubicBezTo>
                    <a:pt x="1248" y="1618"/>
                    <a:pt x="1283" y="1590"/>
                    <a:pt x="1283" y="1548"/>
                  </a:cubicBezTo>
                  <a:lnTo>
                    <a:pt x="1283" y="1335"/>
                  </a:lnTo>
                  <a:cubicBezTo>
                    <a:pt x="1254" y="1299"/>
                    <a:pt x="1226" y="1259"/>
                    <a:pt x="1198" y="1219"/>
                  </a:cubicBezTo>
                  <a:lnTo>
                    <a:pt x="1198" y="1490"/>
                  </a:lnTo>
                  <a:lnTo>
                    <a:pt x="382" y="1228"/>
                  </a:lnTo>
                  <a:cubicBezTo>
                    <a:pt x="372" y="1225"/>
                    <a:pt x="361" y="1229"/>
                    <a:pt x="356" y="1239"/>
                  </a:cubicBezTo>
                  <a:cubicBezTo>
                    <a:pt x="339" y="1273"/>
                    <a:pt x="319" y="1304"/>
                    <a:pt x="298" y="1320"/>
                  </a:cubicBezTo>
                  <a:cubicBezTo>
                    <a:pt x="239" y="1366"/>
                    <a:pt x="166" y="1357"/>
                    <a:pt x="121" y="1299"/>
                  </a:cubicBezTo>
                  <a:cubicBezTo>
                    <a:pt x="88" y="1256"/>
                    <a:pt x="84" y="1215"/>
                    <a:pt x="84" y="1164"/>
                  </a:cubicBezTo>
                  <a:lnTo>
                    <a:pt x="84" y="85"/>
                  </a:lnTo>
                  <a:lnTo>
                    <a:pt x="1198" y="85"/>
                  </a:lnTo>
                  <a:lnTo>
                    <a:pt x="1198" y="751"/>
                  </a:lnTo>
                  <a:lnTo>
                    <a:pt x="1283" y="840"/>
                  </a:lnTo>
                  <a:lnTo>
                    <a:pt x="1283" y="0"/>
                  </a:lnTo>
                  <a:lnTo>
                    <a:pt x="0" y="0"/>
                  </a:lnTo>
                  <a:lnTo>
                    <a:pt x="0" y="1182"/>
                  </a:lnTo>
                  <a:close/>
                  <a:moveTo>
                    <a:pt x="302" y="1398"/>
                  </a:moveTo>
                  <a:lnTo>
                    <a:pt x="970" y="1503"/>
                  </a:lnTo>
                  <a:cubicBezTo>
                    <a:pt x="977" y="1504"/>
                    <a:pt x="980" y="1494"/>
                    <a:pt x="972" y="1492"/>
                  </a:cubicBezTo>
                  <a:lnTo>
                    <a:pt x="390" y="1305"/>
                  </a:lnTo>
                  <a:cubicBezTo>
                    <a:pt x="364" y="1349"/>
                    <a:pt x="344" y="1371"/>
                    <a:pt x="302" y="1398"/>
                  </a:cubicBezTo>
                  <a:close/>
                  <a:moveTo>
                    <a:pt x="1131" y="735"/>
                  </a:moveTo>
                  <a:lnTo>
                    <a:pt x="1442" y="1062"/>
                  </a:lnTo>
                  <a:lnTo>
                    <a:pt x="1264" y="1213"/>
                  </a:lnTo>
                  <a:lnTo>
                    <a:pt x="993" y="851"/>
                  </a:lnTo>
                  <a:lnTo>
                    <a:pt x="1131" y="735"/>
                  </a:lnTo>
                  <a:close/>
                  <a:moveTo>
                    <a:pt x="1783" y="1547"/>
                  </a:moveTo>
                  <a:cubicBezTo>
                    <a:pt x="1788" y="1530"/>
                    <a:pt x="1791" y="1511"/>
                    <a:pt x="1793" y="1489"/>
                  </a:cubicBezTo>
                  <a:cubicBezTo>
                    <a:pt x="1802" y="1343"/>
                    <a:pt x="1781" y="1146"/>
                    <a:pt x="1604" y="1057"/>
                  </a:cubicBezTo>
                  <a:cubicBezTo>
                    <a:pt x="1550" y="1030"/>
                    <a:pt x="1446" y="989"/>
                    <a:pt x="1408" y="959"/>
                  </a:cubicBezTo>
                  <a:cubicBezTo>
                    <a:pt x="1399" y="952"/>
                    <a:pt x="1392" y="946"/>
                    <a:pt x="1387" y="940"/>
                  </a:cubicBezTo>
                  <a:cubicBezTo>
                    <a:pt x="1392" y="939"/>
                    <a:pt x="1397" y="937"/>
                    <a:pt x="1401" y="933"/>
                  </a:cubicBezTo>
                  <a:cubicBezTo>
                    <a:pt x="1418" y="919"/>
                    <a:pt x="1414" y="888"/>
                    <a:pt x="1393" y="863"/>
                  </a:cubicBezTo>
                  <a:cubicBezTo>
                    <a:pt x="1373" y="838"/>
                    <a:pt x="1342" y="830"/>
                    <a:pt x="1325" y="844"/>
                  </a:cubicBezTo>
                  <a:cubicBezTo>
                    <a:pt x="1309" y="858"/>
                    <a:pt x="1312" y="890"/>
                    <a:pt x="1333" y="914"/>
                  </a:cubicBezTo>
                  <a:cubicBezTo>
                    <a:pt x="1338" y="920"/>
                    <a:pt x="1343" y="925"/>
                    <a:pt x="1349" y="929"/>
                  </a:cubicBezTo>
                  <a:cubicBezTo>
                    <a:pt x="1351" y="937"/>
                    <a:pt x="1355" y="944"/>
                    <a:pt x="1360" y="951"/>
                  </a:cubicBezTo>
                  <a:cubicBezTo>
                    <a:pt x="1367" y="963"/>
                    <a:pt x="1379" y="975"/>
                    <a:pt x="1394" y="986"/>
                  </a:cubicBezTo>
                  <a:cubicBezTo>
                    <a:pt x="1436" y="1019"/>
                    <a:pt x="1494" y="1051"/>
                    <a:pt x="1549" y="1082"/>
                  </a:cubicBezTo>
                  <a:cubicBezTo>
                    <a:pt x="1666" y="1148"/>
                    <a:pt x="1695" y="1231"/>
                    <a:pt x="1700" y="1321"/>
                  </a:cubicBezTo>
                  <a:cubicBezTo>
                    <a:pt x="1701" y="1334"/>
                    <a:pt x="1694" y="1341"/>
                    <a:pt x="1681" y="1321"/>
                  </a:cubicBezTo>
                  <a:cubicBezTo>
                    <a:pt x="1677" y="1316"/>
                    <a:pt x="1673" y="1310"/>
                    <a:pt x="1670" y="1305"/>
                  </a:cubicBezTo>
                  <a:cubicBezTo>
                    <a:pt x="1643" y="1261"/>
                    <a:pt x="1610" y="1216"/>
                    <a:pt x="1572" y="1171"/>
                  </a:cubicBezTo>
                  <a:cubicBezTo>
                    <a:pt x="1542" y="1136"/>
                    <a:pt x="1512" y="1104"/>
                    <a:pt x="1481" y="1075"/>
                  </a:cubicBezTo>
                  <a:lnTo>
                    <a:pt x="1270" y="1253"/>
                  </a:lnTo>
                  <a:cubicBezTo>
                    <a:pt x="1293" y="1288"/>
                    <a:pt x="1320" y="1324"/>
                    <a:pt x="1350" y="1359"/>
                  </a:cubicBezTo>
                  <a:cubicBezTo>
                    <a:pt x="1476" y="1508"/>
                    <a:pt x="1615" y="1606"/>
                    <a:pt x="1696" y="1610"/>
                  </a:cubicBezTo>
                  <a:cubicBezTo>
                    <a:pt x="1739" y="1613"/>
                    <a:pt x="1770" y="1585"/>
                    <a:pt x="1783" y="1547"/>
                  </a:cubicBezTo>
                  <a:close/>
                  <a:moveTo>
                    <a:pt x="1069" y="618"/>
                  </a:moveTo>
                  <a:lnTo>
                    <a:pt x="835" y="486"/>
                  </a:lnTo>
                  <a:lnTo>
                    <a:pt x="823" y="496"/>
                  </a:lnTo>
                  <a:lnTo>
                    <a:pt x="953" y="651"/>
                  </a:lnTo>
                  <a:cubicBezTo>
                    <a:pt x="971" y="641"/>
                    <a:pt x="993" y="645"/>
                    <a:pt x="1007" y="661"/>
                  </a:cubicBezTo>
                  <a:cubicBezTo>
                    <a:pt x="1022" y="679"/>
                    <a:pt x="1020" y="706"/>
                    <a:pt x="1002" y="722"/>
                  </a:cubicBezTo>
                  <a:cubicBezTo>
                    <a:pt x="984" y="737"/>
                    <a:pt x="957" y="734"/>
                    <a:pt x="941" y="716"/>
                  </a:cubicBezTo>
                  <a:cubicBezTo>
                    <a:pt x="928" y="700"/>
                    <a:pt x="928" y="677"/>
                    <a:pt x="940" y="662"/>
                  </a:cubicBezTo>
                  <a:lnTo>
                    <a:pt x="810" y="507"/>
                  </a:lnTo>
                  <a:lnTo>
                    <a:pt x="797" y="518"/>
                  </a:lnTo>
                  <a:lnTo>
                    <a:pt x="889" y="770"/>
                  </a:lnTo>
                  <a:lnTo>
                    <a:pt x="974" y="828"/>
                  </a:lnTo>
                  <a:lnTo>
                    <a:pt x="1111" y="712"/>
                  </a:lnTo>
                  <a:lnTo>
                    <a:pt x="1069" y="618"/>
                  </a:lnTo>
                  <a:close/>
                </a:path>
              </a:pathLst>
            </a:custGeom>
            <a:solidFill>
              <a:srgbClr val="FFD860"/>
            </a:solid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grpSp>
      <p:grpSp>
        <p:nvGrpSpPr>
          <p:cNvPr id="192" name="组合 191"/>
          <p:cNvGrpSpPr/>
          <p:nvPr/>
        </p:nvGrpSpPr>
        <p:grpSpPr>
          <a:xfrm>
            <a:off x="3399607" y="1528958"/>
            <a:ext cx="566842" cy="566842"/>
            <a:chOff x="2157056" y="390510"/>
            <a:chExt cx="566842" cy="566842"/>
          </a:xfrm>
        </p:grpSpPr>
        <p:sp>
          <p:nvSpPr>
            <p:cNvPr id="193" name="椭圆 192"/>
            <p:cNvSpPr/>
            <p:nvPr/>
          </p:nvSpPr>
          <p:spPr>
            <a:xfrm>
              <a:off x="2157056" y="390510"/>
              <a:ext cx="566842" cy="566842"/>
            </a:xfrm>
            <a:prstGeom prst="ellipse">
              <a:avLst/>
            </a:prstGeom>
            <a:solidFill>
              <a:srgbClr val="F0B728">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Freeform 7"/>
            <p:cNvSpPr>
              <a:spLocks noEditPoints="1"/>
            </p:cNvSpPr>
            <p:nvPr/>
          </p:nvSpPr>
          <p:spPr bwMode="auto">
            <a:xfrm>
              <a:off x="2275078" y="466568"/>
              <a:ext cx="330797" cy="444398"/>
            </a:xfrm>
            <a:custGeom>
              <a:avLst/>
              <a:gdLst>
                <a:gd name="T0" fmla="*/ 337 w 1669"/>
                <a:gd name="T1" fmla="*/ 844 h 2273"/>
                <a:gd name="T2" fmla="*/ 513 w 1669"/>
                <a:gd name="T3" fmla="*/ 1259 h 2273"/>
                <a:gd name="T4" fmla="*/ 656 w 1669"/>
                <a:gd name="T5" fmla="*/ 1590 h 2273"/>
                <a:gd name="T6" fmla="*/ 978 w 1669"/>
                <a:gd name="T7" fmla="*/ 1600 h 2273"/>
                <a:gd name="T8" fmla="*/ 1049 w 1669"/>
                <a:gd name="T9" fmla="*/ 1467 h 2273"/>
                <a:gd name="T10" fmla="*/ 1229 w 1669"/>
                <a:gd name="T11" fmla="*/ 1135 h 2273"/>
                <a:gd name="T12" fmla="*/ 835 w 1669"/>
                <a:gd name="T13" fmla="*/ 346 h 2273"/>
                <a:gd name="T14" fmla="*/ 691 w 1669"/>
                <a:gd name="T15" fmla="*/ 1704 h 2273"/>
                <a:gd name="T16" fmla="*/ 528 w 1669"/>
                <a:gd name="T17" fmla="*/ 1515 h 2273"/>
                <a:gd name="T18" fmla="*/ 354 w 1669"/>
                <a:gd name="T19" fmla="*/ 1192 h 2273"/>
                <a:gd name="T20" fmla="*/ 835 w 1669"/>
                <a:gd name="T21" fmla="*/ 242 h 2273"/>
                <a:gd name="T22" fmla="*/ 1316 w 1669"/>
                <a:gd name="T23" fmla="*/ 1192 h 2273"/>
                <a:gd name="T24" fmla="*/ 1142 w 1669"/>
                <a:gd name="T25" fmla="*/ 1515 h 2273"/>
                <a:gd name="T26" fmla="*/ 978 w 1669"/>
                <a:gd name="T27" fmla="*/ 1704 h 2273"/>
                <a:gd name="T28" fmla="*/ 597 w 1669"/>
                <a:gd name="T29" fmla="*/ 2037 h 2273"/>
                <a:gd name="T30" fmla="*/ 1002 w 1669"/>
                <a:gd name="T31" fmla="*/ 2115 h 2273"/>
                <a:gd name="T32" fmla="*/ 1002 w 1669"/>
                <a:gd name="T33" fmla="*/ 1960 h 2273"/>
                <a:gd name="T34" fmla="*/ 645 w 1669"/>
                <a:gd name="T35" fmla="*/ 2086 h 2273"/>
                <a:gd name="T36" fmla="*/ 1033 w 1669"/>
                <a:gd name="T37" fmla="*/ 2086 h 2273"/>
                <a:gd name="T38" fmla="*/ 1081 w 1669"/>
                <a:gd name="T39" fmla="*/ 2037 h 2273"/>
                <a:gd name="T40" fmla="*/ 597 w 1669"/>
                <a:gd name="T41" fmla="*/ 1795 h 2273"/>
                <a:gd name="T42" fmla="*/ 1081 w 1669"/>
                <a:gd name="T43" fmla="*/ 2037 h 2273"/>
                <a:gd name="T44" fmla="*/ 1077 w 1669"/>
                <a:gd name="T45" fmla="*/ 949 h 2273"/>
                <a:gd name="T46" fmla="*/ 914 w 1669"/>
                <a:gd name="T47" fmla="*/ 1113 h 2273"/>
                <a:gd name="T48" fmla="*/ 756 w 1669"/>
                <a:gd name="T49" fmla="*/ 1113 h 2273"/>
                <a:gd name="T50" fmla="*/ 592 w 1669"/>
                <a:gd name="T51" fmla="*/ 949 h 2273"/>
                <a:gd name="T52" fmla="*/ 592 w 1669"/>
                <a:gd name="T53" fmla="*/ 791 h 2273"/>
                <a:gd name="T54" fmla="*/ 756 w 1669"/>
                <a:gd name="T55" fmla="*/ 628 h 2273"/>
                <a:gd name="T56" fmla="*/ 914 w 1669"/>
                <a:gd name="T57" fmla="*/ 628 h 2273"/>
                <a:gd name="T58" fmla="*/ 1077 w 1669"/>
                <a:gd name="T59" fmla="*/ 791 h 2273"/>
                <a:gd name="T60" fmla="*/ 1604 w 1669"/>
                <a:gd name="T61" fmla="*/ 768 h 2273"/>
                <a:gd name="T62" fmla="*/ 1518 w 1669"/>
                <a:gd name="T63" fmla="*/ 844 h 2273"/>
                <a:gd name="T64" fmla="*/ 1604 w 1669"/>
                <a:gd name="T65" fmla="*/ 893 h 2273"/>
                <a:gd name="T66" fmla="*/ 1604 w 1669"/>
                <a:gd name="T67" fmla="*/ 768 h 2273"/>
                <a:gd name="T68" fmla="*/ 1421 w 1669"/>
                <a:gd name="T69" fmla="*/ 336 h 2273"/>
                <a:gd name="T70" fmla="*/ 1332 w 1669"/>
                <a:gd name="T71" fmla="*/ 247 h 2273"/>
                <a:gd name="T72" fmla="*/ 1356 w 1669"/>
                <a:gd name="T73" fmla="*/ 400 h 2273"/>
                <a:gd name="T74" fmla="*/ 895 w 1669"/>
                <a:gd name="T75" fmla="*/ 161 h 2273"/>
                <a:gd name="T76" fmla="*/ 833 w 1669"/>
                <a:gd name="T77" fmla="*/ 0 h 2273"/>
                <a:gd name="T78" fmla="*/ 771 w 1669"/>
                <a:gd name="T79" fmla="*/ 161 h 2273"/>
                <a:gd name="T80" fmla="*/ 307 w 1669"/>
                <a:gd name="T81" fmla="*/ 408 h 2273"/>
                <a:gd name="T82" fmla="*/ 334 w 1669"/>
                <a:gd name="T83" fmla="*/ 258 h 2273"/>
                <a:gd name="T84" fmla="*/ 245 w 1669"/>
                <a:gd name="T85" fmla="*/ 346 h 2273"/>
                <a:gd name="T86" fmla="*/ 149 w 1669"/>
                <a:gd name="T87" fmla="*/ 844 h 2273"/>
                <a:gd name="T88" fmla="*/ 65 w 1669"/>
                <a:gd name="T89" fmla="*/ 768 h 2273"/>
                <a:gd name="T90" fmla="*/ 65 w 1669"/>
                <a:gd name="T91" fmla="*/ 893 h 2273"/>
                <a:gd name="T92" fmla="*/ 149 w 1669"/>
                <a:gd name="T93" fmla="*/ 844 h 2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9" h="2273">
                  <a:moveTo>
                    <a:pt x="835" y="346"/>
                  </a:moveTo>
                  <a:cubicBezTo>
                    <a:pt x="560" y="346"/>
                    <a:pt x="337" y="569"/>
                    <a:pt x="337" y="844"/>
                  </a:cubicBezTo>
                  <a:cubicBezTo>
                    <a:pt x="337" y="975"/>
                    <a:pt x="440" y="1133"/>
                    <a:pt x="441" y="1135"/>
                  </a:cubicBezTo>
                  <a:cubicBezTo>
                    <a:pt x="463" y="1168"/>
                    <a:pt x="495" y="1222"/>
                    <a:pt x="513" y="1259"/>
                  </a:cubicBezTo>
                  <a:lnTo>
                    <a:pt x="620" y="1467"/>
                  </a:lnTo>
                  <a:cubicBezTo>
                    <a:pt x="641" y="1507"/>
                    <a:pt x="656" y="1560"/>
                    <a:pt x="656" y="1590"/>
                  </a:cubicBezTo>
                  <a:cubicBezTo>
                    <a:pt x="657" y="1591"/>
                    <a:pt x="669" y="1600"/>
                    <a:pt x="691" y="1600"/>
                  </a:cubicBezTo>
                  <a:lnTo>
                    <a:pt x="978" y="1600"/>
                  </a:lnTo>
                  <a:cubicBezTo>
                    <a:pt x="1000" y="1600"/>
                    <a:pt x="1012" y="1591"/>
                    <a:pt x="1014" y="1588"/>
                  </a:cubicBezTo>
                  <a:cubicBezTo>
                    <a:pt x="1014" y="1560"/>
                    <a:pt x="1029" y="1507"/>
                    <a:pt x="1049" y="1467"/>
                  </a:cubicBezTo>
                  <a:lnTo>
                    <a:pt x="1157" y="1258"/>
                  </a:lnTo>
                  <a:cubicBezTo>
                    <a:pt x="1175" y="1223"/>
                    <a:pt x="1207" y="1168"/>
                    <a:pt x="1229" y="1135"/>
                  </a:cubicBezTo>
                  <a:cubicBezTo>
                    <a:pt x="1264" y="1080"/>
                    <a:pt x="1333" y="948"/>
                    <a:pt x="1333" y="844"/>
                  </a:cubicBezTo>
                  <a:cubicBezTo>
                    <a:pt x="1333" y="569"/>
                    <a:pt x="1109" y="346"/>
                    <a:pt x="835" y="346"/>
                  </a:cubicBezTo>
                  <a:close/>
                  <a:moveTo>
                    <a:pt x="978" y="1704"/>
                  </a:moveTo>
                  <a:lnTo>
                    <a:pt x="691" y="1704"/>
                  </a:lnTo>
                  <a:cubicBezTo>
                    <a:pt x="613" y="1704"/>
                    <a:pt x="552" y="1654"/>
                    <a:pt x="552" y="1590"/>
                  </a:cubicBezTo>
                  <a:cubicBezTo>
                    <a:pt x="552" y="1581"/>
                    <a:pt x="543" y="1546"/>
                    <a:pt x="528" y="1515"/>
                  </a:cubicBezTo>
                  <a:lnTo>
                    <a:pt x="420" y="1306"/>
                  </a:lnTo>
                  <a:cubicBezTo>
                    <a:pt x="404" y="1273"/>
                    <a:pt x="374" y="1222"/>
                    <a:pt x="354" y="1192"/>
                  </a:cubicBezTo>
                  <a:cubicBezTo>
                    <a:pt x="342" y="1173"/>
                    <a:pt x="233" y="1003"/>
                    <a:pt x="233" y="844"/>
                  </a:cubicBezTo>
                  <a:cubicBezTo>
                    <a:pt x="233" y="512"/>
                    <a:pt x="503" y="242"/>
                    <a:pt x="835" y="242"/>
                  </a:cubicBezTo>
                  <a:cubicBezTo>
                    <a:pt x="1167" y="242"/>
                    <a:pt x="1437" y="512"/>
                    <a:pt x="1437" y="844"/>
                  </a:cubicBezTo>
                  <a:cubicBezTo>
                    <a:pt x="1437" y="1003"/>
                    <a:pt x="1328" y="1173"/>
                    <a:pt x="1316" y="1192"/>
                  </a:cubicBezTo>
                  <a:cubicBezTo>
                    <a:pt x="1296" y="1222"/>
                    <a:pt x="1266" y="1274"/>
                    <a:pt x="1249" y="1306"/>
                  </a:cubicBezTo>
                  <a:lnTo>
                    <a:pt x="1142" y="1515"/>
                  </a:lnTo>
                  <a:cubicBezTo>
                    <a:pt x="1126" y="1546"/>
                    <a:pt x="1118" y="1581"/>
                    <a:pt x="1118" y="1590"/>
                  </a:cubicBezTo>
                  <a:cubicBezTo>
                    <a:pt x="1118" y="1654"/>
                    <a:pt x="1056" y="1704"/>
                    <a:pt x="978" y="1704"/>
                  </a:cubicBezTo>
                  <a:close/>
                  <a:moveTo>
                    <a:pt x="676" y="1960"/>
                  </a:moveTo>
                  <a:cubicBezTo>
                    <a:pt x="632" y="1960"/>
                    <a:pt x="597" y="1995"/>
                    <a:pt x="597" y="2037"/>
                  </a:cubicBezTo>
                  <a:cubicBezTo>
                    <a:pt x="597" y="2080"/>
                    <a:pt x="632" y="2115"/>
                    <a:pt x="676" y="2115"/>
                  </a:cubicBezTo>
                  <a:lnTo>
                    <a:pt x="1002" y="2115"/>
                  </a:lnTo>
                  <a:cubicBezTo>
                    <a:pt x="1046" y="2115"/>
                    <a:pt x="1081" y="2080"/>
                    <a:pt x="1081" y="2037"/>
                  </a:cubicBezTo>
                  <a:cubicBezTo>
                    <a:pt x="1081" y="1995"/>
                    <a:pt x="1046" y="1960"/>
                    <a:pt x="1002" y="1960"/>
                  </a:cubicBezTo>
                  <a:lnTo>
                    <a:pt x="676" y="1960"/>
                  </a:lnTo>
                  <a:close/>
                  <a:moveTo>
                    <a:pt x="645" y="2086"/>
                  </a:moveTo>
                  <a:cubicBezTo>
                    <a:pt x="649" y="2190"/>
                    <a:pt x="734" y="2273"/>
                    <a:pt x="839" y="2273"/>
                  </a:cubicBezTo>
                  <a:cubicBezTo>
                    <a:pt x="944" y="2273"/>
                    <a:pt x="1029" y="2190"/>
                    <a:pt x="1033" y="2086"/>
                  </a:cubicBezTo>
                  <a:lnTo>
                    <a:pt x="645" y="2086"/>
                  </a:lnTo>
                  <a:close/>
                  <a:moveTo>
                    <a:pt x="1081" y="2037"/>
                  </a:moveTo>
                  <a:lnTo>
                    <a:pt x="597" y="2037"/>
                  </a:lnTo>
                  <a:lnTo>
                    <a:pt x="597" y="1795"/>
                  </a:lnTo>
                  <a:lnTo>
                    <a:pt x="1081" y="1795"/>
                  </a:lnTo>
                  <a:lnTo>
                    <a:pt x="1081" y="2037"/>
                  </a:lnTo>
                  <a:close/>
                  <a:moveTo>
                    <a:pt x="1157" y="870"/>
                  </a:moveTo>
                  <a:cubicBezTo>
                    <a:pt x="1157" y="914"/>
                    <a:pt x="1121" y="949"/>
                    <a:pt x="1077" y="949"/>
                  </a:cubicBezTo>
                  <a:lnTo>
                    <a:pt x="914" y="949"/>
                  </a:lnTo>
                  <a:lnTo>
                    <a:pt x="914" y="1113"/>
                  </a:lnTo>
                  <a:cubicBezTo>
                    <a:pt x="914" y="1156"/>
                    <a:pt x="878" y="1192"/>
                    <a:pt x="835" y="1192"/>
                  </a:cubicBezTo>
                  <a:cubicBezTo>
                    <a:pt x="791" y="1192"/>
                    <a:pt x="756" y="1156"/>
                    <a:pt x="756" y="1113"/>
                  </a:cubicBezTo>
                  <a:lnTo>
                    <a:pt x="756" y="949"/>
                  </a:lnTo>
                  <a:lnTo>
                    <a:pt x="592" y="949"/>
                  </a:lnTo>
                  <a:cubicBezTo>
                    <a:pt x="549" y="949"/>
                    <a:pt x="513" y="914"/>
                    <a:pt x="513" y="870"/>
                  </a:cubicBezTo>
                  <a:cubicBezTo>
                    <a:pt x="513" y="827"/>
                    <a:pt x="549" y="791"/>
                    <a:pt x="592" y="791"/>
                  </a:cubicBezTo>
                  <a:lnTo>
                    <a:pt x="756" y="791"/>
                  </a:lnTo>
                  <a:lnTo>
                    <a:pt x="756" y="628"/>
                  </a:lnTo>
                  <a:cubicBezTo>
                    <a:pt x="756" y="584"/>
                    <a:pt x="791" y="548"/>
                    <a:pt x="835" y="548"/>
                  </a:cubicBezTo>
                  <a:cubicBezTo>
                    <a:pt x="878" y="548"/>
                    <a:pt x="914" y="584"/>
                    <a:pt x="914" y="628"/>
                  </a:cubicBezTo>
                  <a:lnTo>
                    <a:pt x="914" y="791"/>
                  </a:lnTo>
                  <a:lnTo>
                    <a:pt x="1077" y="791"/>
                  </a:lnTo>
                  <a:cubicBezTo>
                    <a:pt x="1121" y="791"/>
                    <a:pt x="1157" y="827"/>
                    <a:pt x="1157" y="870"/>
                  </a:cubicBezTo>
                  <a:close/>
                  <a:moveTo>
                    <a:pt x="1604" y="768"/>
                  </a:moveTo>
                  <a:lnTo>
                    <a:pt x="1514" y="768"/>
                  </a:lnTo>
                  <a:cubicBezTo>
                    <a:pt x="1517" y="793"/>
                    <a:pt x="1518" y="818"/>
                    <a:pt x="1518" y="844"/>
                  </a:cubicBezTo>
                  <a:cubicBezTo>
                    <a:pt x="1518" y="860"/>
                    <a:pt x="1517" y="877"/>
                    <a:pt x="1515" y="893"/>
                  </a:cubicBezTo>
                  <a:lnTo>
                    <a:pt x="1604" y="893"/>
                  </a:lnTo>
                  <a:cubicBezTo>
                    <a:pt x="1640" y="893"/>
                    <a:pt x="1669" y="865"/>
                    <a:pt x="1669" y="831"/>
                  </a:cubicBezTo>
                  <a:cubicBezTo>
                    <a:pt x="1669" y="796"/>
                    <a:pt x="1640" y="768"/>
                    <a:pt x="1604" y="768"/>
                  </a:cubicBezTo>
                  <a:close/>
                  <a:moveTo>
                    <a:pt x="1356" y="400"/>
                  </a:moveTo>
                  <a:lnTo>
                    <a:pt x="1421" y="336"/>
                  </a:lnTo>
                  <a:cubicBezTo>
                    <a:pt x="1446" y="310"/>
                    <a:pt x="1447" y="270"/>
                    <a:pt x="1423" y="245"/>
                  </a:cubicBezTo>
                  <a:cubicBezTo>
                    <a:pt x="1398" y="221"/>
                    <a:pt x="1358" y="222"/>
                    <a:pt x="1332" y="247"/>
                  </a:cubicBezTo>
                  <a:lnTo>
                    <a:pt x="1267" y="313"/>
                  </a:lnTo>
                  <a:cubicBezTo>
                    <a:pt x="1299" y="339"/>
                    <a:pt x="1329" y="368"/>
                    <a:pt x="1356" y="400"/>
                  </a:cubicBezTo>
                  <a:close/>
                  <a:moveTo>
                    <a:pt x="833" y="158"/>
                  </a:moveTo>
                  <a:cubicBezTo>
                    <a:pt x="854" y="158"/>
                    <a:pt x="875" y="160"/>
                    <a:pt x="895" y="161"/>
                  </a:cubicBezTo>
                  <a:lnTo>
                    <a:pt x="895" y="65"/>
                  </a:lnTo>
                  <a:cubicBezTo>
                    <a:pt x="895" y="29"/>
                    <a:pt x="867" y="0"/>
                    <a:pt x="833" y="0"/>
                  </a:cubicBezTo>
                  <a:cubicBezTo>
                    <a:pt x="799" y="0"/>
                    <a:pt x="771" y="29"/>
                    <a:pt x="771" y="65"/>
                  </a:cubicBezTo>
                  <a:lnTo>
                    <a:pt x="771" y="161"/>
                  </a:lnTo>
                  <a:cubicBezTo>
                    <a:pt x="791" y="160"/>
                    <a:pt x="812" y="158"/>
                    <a:pt x="833" y="158"/>
                  </a:cubicBezTo>
                  <a:close/>
                  <a:moveTo>
                    <a:pt x="307" y="408"/>
                  </a:moveTo>
                  <a:cubicBezTo>
                    <a:pt x="333" y="375"/>
                    <a:pt x="363" y="346"/>
                    <a:pt x="395" y="319"/>
                  </a:cubicBezTo>
                  <a:lnTo>
                    <a:pt x="334" y="258"/>
                  </a:lnTo>
                  <a:cubicBezTo>
                    <a:pt x="308" y="233"/>
                    <a:pt x="268" y="232"/>
                    <a:pt x="244" y="256"/>
                  </a:cubicBezTo>
                  <a:cubicBezTo>
                    <a:pt x="219" y="281"/>
                    <a:pt x="220" y="321"/>
                    <a:pt x="245" y="346"/>
                  </a:cubicBezTo>
                  <a:lnTo>
                    <a:pt x="307" y="408"/>
                  </a:lnTo>
                  <a:close/>
                  <a:moveTo>
                    <a:pt x="149" y="844"/>
                  </a:moveTo>
                  <a:cubicBezTo>
                    <a:pt x="149" y="818"/>
                    <a:pt x="151" y="793"/>
                    <a:pt x="154" y="768"/>
                  </a:cubicBezTo>
                  <a:lnTo>
                    <a:pt x="65" y="768"/>
                  </a:lnTo>
                  <a:cubicBezTo>
                    <a:pt x="29" y="768"/>
                    <a:pt x="0" y="796"/>
                    <a:pt x="0" y="831"/>
                  </a:cubicBezTo>
                  <a:cubicBezTo>
                    <a:pt x="0" y="865"/>
                    <a:pt x="29" y="893"/>
                    <a:pt x="65" y="893"/>
                  </a:cubicBezTo>
                  <a:lnTo>
                    <a:pt x="152" y="893"/>
                  </a:lnTo>
                  <a:cubicBezTo>
                    <a:pt x="151" y="877"/>
                    <a:pt x="149" y="860"/>
                    <a:pt x="149" y="844"/>
                  </a:cubicBezTo>
                  <a:close/>
                </a:path>
              </a:pathLst>
            </a:custGeom>
            <a:solidFill>
              <a:srgbClr val="FFD860"/>
            </a:solid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grpSp>
        <p:nvGrpSpPr>
          <p:cNvPr id="195" name="组合 194"/>
          <p:cNvGrpSpPr/>
          <p:nvPr/>
        </p:nvGrpSpPr>
        <p:grpSpPr>
          <a:xfrm>
            <a:off x="3456955" y="2304057"/>
            <a:ext cx="566842" cy="566842"/>
            <a:chOff x="3536924" y="0"/>
            <a:chExt cx="566842" cy="566842"/>
          </a:xfrm>
        </p:grpSpPr>
        <p:sp>
          <p:nvSpPr>
            <p:cNvPr id="196" name="椭圆 195"/>
            <p:cNvSpPr/>
            <p:nvPr/>
          </p:nvSpPr>
          <p:spPr>
            <a:xfrm>
              <a:off x="3536924" y="0"/>
              <a:ext cx="566842" cy="566842"/>
            </a:xfrm>
            <a:prstGeom prst="ellipse">
              <a:avLst/>
            </a:prstGeom>
            <a:solidFill>
              <a:srgbClr val="F0B728">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Freeform 5"/>
            <p:cNvSpPr>
              <a:spLocks noEditPoints="1"/>
            </p:cNvSpPr>
            <p:nvPr/>
          </p:nvSpPr>
          <p:spPr bwMode="auto">
            <a:xfrm>
              <a:off x="3680088" y="62588"/>
              <a:ext cx="298860" cy="430404"/>
            </a:xfrm>
            <a:custGeom>
              <a:avLst/>
              <a:gdLst>
                <a:gd name="T0" fmla="*/ 370 w 780"/>
                <a:gd name="T1" fmla="*/ 732 h 1139"/>
                <a:gd name="T2" fmla="*/ 498 w 780"/>
                <a:gd name="T3" fmla="*/ 660 h 1139"/>
                <a:gd name="T4" fmla="*/ 578 w 780"/>
                <a:gd name="T5" fmla="*/ 682 h 1139"/>
                <a:gd name="T6" fmla="*/ 653 w 780"/>
                <a:gd name="T7" fmla="*/ 535 h 1139"/>
                <a:gd name="T8" fmla="*/ 709 w 780"/>
                <a:gd name="T9" fmla="*/ 494 h 1139"/>
                <a:gd name="T10" fmla="*/ 711 w 780"/>
                <a:gd name="T11" fmla="*/ 316 h 1139"/>
                <a:gd name="T12" fmla="*/ 657 w 780"/>
                <a:gd name="T13" fmla="*/ 274 h 1139"/>
                <a:gd name="T14" fmla="*/ 596 w 780"/>
                <a:gd name="T15" fmla="*/ 128 h 1139"/>
                <a:gd name="T16" fmla="*/ 531 w 780"/>
                <a:gd name="T17" fmla="*/ 141 h 1139"/>
                <a:gd name="T18" fmla="*/ 409 w 780"/>
                <a:gd name="T19" fmla="*/ 69 h 1139"/>
                <a:gd name="T20" fmla="*/ 380 w 780"/>
                <a:gd name="T21" fmla="*/ 69 h 1139"/>
                <a:gd name="T22" fmla="*/ 289 w 780"/>
                <a:gd name="T23" fmla="*/ 140 h 1139"/>
                <a:gd name="T24" fmla="*/ 260 w 780"/>
                <a:gd name="T25" fmla="*/ 132 h 1139"/>
                <a:gd name="T26" fmla="*/ 187 w 780"/>
                <a:gd name="T27" fmla="*/ 138 h 1139"/>
                <a:gd name="T28" fmla="*/ 80 w 780"/>
                <a:gd name="T29" fmla="*/ 280 h 1139"/>
                <a:gd name="T30" fmla="*/ 99 w 780"/>
                <a:gd name="T31" fmla="*/ 346 h 1139"/>
                <a:gd name="T32" fmla="*/ 64 w 780"/>
                <a:gd name="T33" fmla="*/ 501 h 1139"/>
                <a:gd name="T34" fmla="*/ 181 w 780"/>
                <a:gd name="T35" fmla="*/ 609 h 1139"/>
                <a:gd name="T36" fmla="*/ 194 w 780"/>
                <a:gd name="T37" fmla="*/ 676 h 1139"/>
                <a:gd name="T38" fmla="*/ 272 w 780"/>
                <a:gd name="T39" fmla="*/ 657 h 1139"/>
                <a:gd name="T40" fmla="*/ 294 w 780"/>
                <a:gd name="T41" fmla="*/ 726 h 1139"/>
                <a:gd name="T42" fmla="*/ 221 w 780"/>
                <a:gd name="T43" fmla="*/ 731 h 1139"/>
                <a:gd name="T44" fmla="*/ 121 w 780"/>
                <a:gd name="T45" fmla="*/ 608 h 1139"/>
                <a:gd name="T46" fmla="*/ 7 w 780"/>
                <a:gd name="T47" fmla="*/ 519 h 1139"/>
                <a:gd name="T48" fmla="*/ 51 w 780"/>
                <a:gd name="T49" fmla="*/ 381 h 1139"/>
                <a:gd name="T50" fmla="*/ 64 w 780"/>
                <a:gd name="T51" fmla="*/ 223 h 1139"/>
                <a:gd name="T52" fmla="*/ 127 w 780"/>
                <a:gd name="T53" fmla="*/ 138 h 1139"/>
                <a:gd name="T54" fmla="*/ 276 w 780"/>
                <a:gd name="T55" fmla="*/ 75 h 1139"/>
                <a:gd name="T56" fmla="*/ 298 w 780"/>
                <a:gd name="T57" fmla="*/ 81 h 1139"/>
                <a:gd name="T58" fmla="*/ 394 w 780"/>
                <a:gd name="T59" fmla="*/ 0 h 1139"/>
                <a:gd name="T60" fmla="*/ 508 w 780"/>
                <a:gd name="T61" fmla="*/ 85 h 1139"/>
                <a:gd name="T62" fmla="*/ 638 w 780"/>
                <a:gd name="T63" fmla="*/ 87 h 1139"/>
                <a:gd name="T64" fmla="*/ 675 w 780"/>
                <a:gd name="T65" fmla="*/ 217 h 1139"/>
                <a:gd name="T66" fmla="*/ 758 w 780"/>
                <a:gd name="T67" fmla="*/ 353 h 1139"/>
                <a:gd name="T68" fmla="*/ 756 w 780"/>
                <a:gd name="T69" fmla="*/ 459 h 1139"/>
                <a:gd name="T70" fmla="*/ 670 w 780"/>
                <a:gd name="T71" fmla="*/ 592 h 1139"/>
                <a:gd name="T72" fmla="*/ 578 w 780"/>
                <a:gd name="T73" fmla="*/ 741 h 1139"/>
                <a:gd name="T74" fmla="*/ 498 w 780"/>
                <a:gd name="T75" fmla="*/ 719 h 1139"/>
                <a:gd name="T76" fmla="*/ 385 w 780"/>
                <a:gd name="T77" fmla="*/ 801 h 1139"/>
                <a:gd name="T78" fmla="*/ 388 w 780"/>
                <a:gd name="T79" fmla="*/ 615 h 1139"/>
                <a:gd name="T80" fmla="*/ 388 w 780"/>
                <a:gd name="T81" fmla="*/ 650 h 1139"/>
                <a:gd name="T82" fmla="*/ 626 w 780"/>
                <a:gd name="T83" fmla="*/ 413 h 1139"/>
                <a:gd name="T84" fmla="*/ 388 w 780"/>
                <a:gd name="T85" fmla="*/ 583 h 1139"/>
                <a:gd name="T86" fmla="*/ 559 w 780"/>
                <a:gd name="T87" fmla="*/ 413 h 1139"/>
                <a:gd name="T88" fmla="*/ 533 w 780"/>
                <a:gd name="T89" fmla="*/ 780 h 1139"/>
                <a:gd name="T90" fmla="*/ 432 w 780"/>
                <a:gd name="T91" fmla="*/ 838 h 1139"/>
                <a:gd name="T92" fmla="*/ 515 w 780"/>
                <a:gd name="T93" fmla="*/ 1003 h 1139"/>
                <a:gd name="T94" fmla="*/ 669 w 780"/>
                <a:gd name="T95" fmla="*/ 1091 h 1139"/>
                <a:gd name="T96" fmla="*/ 283 w 780"/>
                <a:gd name="T97" fmla="*/ 792 h 1139"/>
                <a:gd name="T98" fmla="*/ 195 w 780"/>
                <a:gd name="T99" fmla="*/ 783 h 1139"/>
                <a:gd name="T100" fmla="*/ 136 w 780"/>
                <a:gd name="T101" fmla="*/ 1118 h 1139"/>
                <a:gd name="T102" fmla="*/ 361 w 780"/>
                <a:gd name="T103" fmla="*/ 1103 h 1139"/>
                <a:gd name="T104" fmla="*/ 385 w 780"/>
                <a:gd name="T105" fmla="*/ 848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0" h="1139">
                  <a:moveTo>
                    <a:pt x="272" y="657"/>
                  </a:moveTo>
                  <a:cubicBezTo>
                    <a:pt x="300" y="657"/>
                    <a:pt x="328" y="671"/>
                    <a:pt x="343" y="693"/>
                  </a:cubicBezTo>
                  <a:lnTo>
                    <a:pt x="370" y="732"/>
                  </a:lnTo>
                  <a:cubicBezTo>
                    <a:pt x="379" y="745"/>
                    <a:pt x="391" y="745"/>
                    <a:pt x="400" y="733"/>
                  </a:cubicBezTo>
                  <a:lnTo>
                    <a:pt x="428" y="694"/>
                  </a:lnTo>
                  <a:cubicBezTo>
                    <a:pt x="443" y="673"/>
                    <a:pt x="470" y="660"/>
                    <a:pt x="498" y="660"/>
                  </a:cubicBezTo>
                  <a:cubicBezTo>
                    <a:pt x="507" y="660"/>
                    <a:pt x="516" y="661"/>
                    <a:pt x="524" y="664"/>
                  </a:cubicBezTo>
                  <a:lnTo>
                    <a:pt x="569" y="680"/>
                  </a:lnTo>
                  <a:cubicBezTo>
                    <a:pt x="572" y="681"/>
                    <a:pt x="575" y="682"/>
                    <a:pt x="578" y="682"/>
                  </a:cubicBezTo>
                  <a:cubicBezTo>
                    <a:pt x="591" y="682"/>
                    <a:pt x="593" y="670"/>
                    <a:pt x="593" y="663"/>
                  </a:cubicBezTo>
                  <a:lnTo>
                    <a:pt x="593" y="615"/>
                  </a:lnTo>
                  <a:cubicBezTo>
                    <a:pt x="593" y="580"/>
                    <a:pt x="620" y="545"/>
                    <a:pt x="653" y="535"/>
                  </a:cubicBezTo>
                  <a:lnTo>
                    <a:pt x="699" y="521"/>
                  </a:lnTo>
                  <a:cubicBezTo>
                    <a:pt x="706" y="519"/>
                    <a:pt x="711" y="515"/>
                    <a:pt x="713" y="511"/>
                  </a:cubicBezTo>
                  <a:cubicBezTo>
                    <a:pt x="715" y="506"/>
                    <a:pt x="713" y="500"/>
                    <a:pt x="709" y="494"/>
                  </a:cubicBezTo>
                  <a:lnTo>
                    <a:pt x="680" y="455"/>
                  </a:lnTo>
                  <a:cubicBezTo>
                    <a:pt x="660" y="426"/>
                    <a:pt x="660" y="383"/>
                    <a:pt x="682" y="355"/>
                  </a:cubicBezTo>
                  <a:lnTo>
                    <a:pt x="711" y="316"/>
                  </a:lnTo>
                  <a:cubicBezTo>
                    <a:pt x="716" y="311"/>
                    <a:pt x="717" y="304"/>
                    <a:pt x="716" y="300"/>
                  </a:cubicBezTo>
                  <a:cubicBezTo>
                    <a:pt x="715" y="295"/>
                    <a:pt x="710" y="291"/>
                    <a:pt x="703" y="288"/>
                  </a:cubicBezTo>
                  <a:lnTo>
                    <a:pt x="657" y="274"/>
                  </a:lnTo>
                  <a:cubicBezTo>
                    <a:pt x="624" y="263"/>
                    <a:pt x="598" y="227"/>
                    <a:pt x="599" y="192"/>
                  </a:cubicBezTo>
                  <a:lnTo>
                    <a:pt x="600" y="144"/>
                  </a:lnTo>
                  <a:cubicBezTo>
                    <a:pt x="601" y="137"/>
                    <a:pt x="599" y="132"/>
                    <a:pt x="596" y="128"/>
                  </a:cubicBezTo>
                  <a:cubicBezTo>
                    <a:pt x="593" y="125"/>
                    <a:pt x="588" y="125"/>
                    <a:pt x="585" y="125"/>
                  </a:cubicBezTo>
                  <a:cubicBezTo>
                    <a:pt x="583" y="125"/>
                    <a:pt x="580" y="125"/>
                    <a:pt x="577" y="126"/>
                  </a:cubicBezTo>
                  <a:lnTo>
                    <a:pt x="531" y="141"/>
                  </a:lnTo>
                  <a:cubicBezTo>
                    <a:pt x="524" y="143"/>
                    <a:pt x="516" y="144"/>
                    <a:pt x="508" y="144"/>
                  </a:cubicBezTo>
                  <a:cubicBezTo>
                    <a:pt x="479" y="144"/>
                    <a:pt x="451" y="130"/>
                    <a:pt x="436" y="108"/>
                  </a:cubicBezTo>
                  <a:lnTo>
                    <a:pt x="409" y="69"/>
                  </a:lnTo>
                  <a:cubicBezTo>
                    <a:pt x="405" y="63"/>
                    <a:pt x="400" y="59"/>
                    <a:pt x="394" y="59"/>
                  </a:cubicBezTo>
                  <a:cubicBezTo>
                    <a:pt x="388" y="59"/>
                    <a:pt x="386" y="59"/>
                    <a:pt x="381" y="67"/>
                  </a:cubicBezTo>
                  <a:lnTo>
                    <a:pt x="380" y="69"/>
                  </a:lnTo>
                  <a:cubicBezTo>
                    <a:pt x="368" y="87"/>
                    <a:pt x="352" y="110"/>
                    <a:pt x="339" y="123"/>
                  </a:cubicBezTo>
                  <a:cubicBezTo>
                    <a:pt x="331" y="131"/>
                    <a:pt x="318" y="141"/>
                    <a:pt x="301" y="141"/>
                  </a:cubicBezTo>
                  <a:cubicBezTo>
                    <a:pt x="296" y="141"/>
                    <a:pt x="292" y="141"/>
                    <a:pt x="289" y="140"/>
                  </a:cubicBezTo>
                  <a:lnTo>
                    <a:pt x="285" y="140"/>
                  </a:lnTo>
                  <a:lnTo>
                    <a:pt x="282" y="138"/>
                  </a:lnTo>
                  <a:cubicBezTo>
                    <a:pt x="276" y="136"/>
                    <a:pt x="268" y="134"/>
                    <a:pt x="260" y="132"/>
                  </a:cubicBezTo>
                  <a:cubicBezTo>
                    <a:pt x="248" y="128"/>
                    <a:pt x="227" y="122"/>
                    <a:pt x="224" y="122"/>
                  </a:cubicBezTo>
                  <a:cubicBezTo>
                    <a:pt x="215" y="120"/>
                    <a:pt x="205" y="118"/>
                    <a:pt x="202" y="118"/>
                  </a:cubicBezTo>
                  <a:cubicBezTo>
                    <a:pt x="191" y="118"/>
                    <a:pt x="187" y="128"/>
                    <a:pt x="187" y="138"/>
                  </a:cubicBezTo>
                  <a:lnTo>
                    <a:pt x="187" y="186"/>
                  </a:lnTo>
                  <a:cubicBezTo>
                    <a:pt x="187" y="221"/>
                    <a:pt x="160" y="256"/>
                    <a:pt x="126" y="266"/>
                  </a:cubicBezTo>
                  <a:lnTo>
                    <a:pt x="80" y="280"/>
                  </a:lnTo>
                  <a:cubicBezTo>
                    <a:pt x="73" y="282"/>
                    <a:pt x="68" y="286"/>
                    <a:pt x="67" y="290"/>
                  </a:cubicBezTo>
                  <a:cubicBezTo>
                    <a:pt x="65" y="295"/>
                    <a:pt x="67" y="301"/>
                    <a:pt x="71" y="307"/>
                  </a:cubicBezTo>
                  <a:lnTo>
                    <a:pt x="99" y="346"/>
                  </a:lnTo>
                  <a:cubicBezTo>
                    <a:pt x="120" y="375"/>
                    <a:pt x="119" y="419"/>
                    <a:pt x="98" y="446"/>
                  </a:cubicBezTo>
                  <a:lnTo>
                    <a:pt x="68" y="485"/>
                  </a:lnTo>
                  <a:cubicBezTo>
                    <a:pt x="64" y="490"/>
                    <a:pt x="62" y="496"/>
                    <a:pt x="64" y="501"/>
                  </a:cubicBezTo>
                  <a:cubicBezTo>
                    <a:pt x="65" y="506"/>
                    <a:pt x="70" y="510"/>
                    <a:pt x="77" y="513"/>
                  </a:cubicBezTo>
                  <a:lnTo>
                    <a:pt x="123" y="527"/>
                  </a:lnTo>
                  <a:cubicBezTo>
                    <a:pt x="156" y="538"/>
                    <a:pt x="181" y="574"/>
                    <a:pt x="181" y="609"/>
                  </a:cubicBezTo>
                  <a:lnTo>
                    <a:pt x="179" y="657"/>
                  </a:lnTo>
                  <a:cubicBezTo>
                    <a:pt x="179" y="664"/>
                    <a:pt x="181" y="669"/>
                    <a:pt x="184" y="672"/>
                  </a:cubicBezTo>
                  <a:cubicBezTo>
                    <a:pt x="187" y="676"/>
                    <a:pt x="191" y="676"/>
                    <a:pt x="194" y="676"/>
                  </a:cubicBezTo>
                  <a:cubicBezTo>
                    <a:pt x="197" y="676"/>
                    <a:pt x="200" y="676"/>
                    <a:pt x="203" y="675"/>
                  </a:cubicBezTo>
                  <a:lnTo>
                    <a:pt x="248" y="660"/>
                  </a:lnTo>
                  <a:cubicBezTo>
                    <a:pt x="256" y="658"/>
                    <a:pt x="264" y="657"/>
                    <a:pt x="272" y="657"/>
                  </a:cubicBezTo>
                  <a:close/>
                  <a:moveTo>
                    <a:pt x="385" y="801"/>
                  </a:moveTo>
                  <a:cubicBezTo>
                    <a:pt x="360" y="801"/>
                    <a:pt x="337" y="788"/>
                    <a:pt x="322" y="765"/>
                  </a:cubicBezTo>
                  <a:lnTo>
                    <a:pt x="294" y="726"/>
                  </a:lnTo>
                  <a:cubicBezTo>
                    <a:pt x="291" y="721"/>
                    <a:pt x="282" y="716"/>
                    <a:pt x="272" y="716"/>
                  </a:cubicBezTo>
                  <a:cubicBezTo>
                    <a:pt x="270" y="716"/>
                    <a:pt x="268" y="716"/>
                    <a:pt x="266" y="716"/>
                  </a:cubicBezTo>
                  <a:lnTo>
                    <a:pt x="221" y="731"/>
                  </a:lnTo>
                  <a:cubicBezTo>
                    <a:pt x="192" y="741"/>
                    <a:pt x="161" y="734"/>
                    <a:pt x="141" y="714"/>
                  </a:cubicBezTo>
                  <a:cubicBezTo>
                    <a:pt x="127" y="699"/>
                    <a:pt x="119" y="678"/>
                    <a:pt x="120" y="656"/>
                  </a:cubicBezTo>
                  <a:lnTo>
                    <a:pt x="121" y="608"/>
                  </a:lnTo>
                  <a:cubicBezTo>
                    <a:pt x="122" y="599"/>
                    <a:pt x="113" y="586"/>
                    <a:pt x="104" y="584"/>
                  </a:cubicBezTo>
                  <a:lnTo>
                    <a:pt x="59" y="569"/>
                  </a:lnTo>
                  <a:cubicBezTo>
                    <a:pt x="33" y="560"/>
                    <a:pt x="14" y="542"/>
                    <a:pt x="7" y="519"/>
                  </a:cubicBezTo>
                  <a:cubicBezTo>
                    <a:pt x="0" y="496"/>
                    <a:pt x="5" y="470"/>
                    <a:pt x="22" y="448"/>
                  </a:cubicBezTo>
                  <a:lnTo>
                    <a:pt x="51" y="410"/>
                  </a:lnTo>
                  <a:cubicBezTo>
                    <a:pt x="56" y="403"/>
                    <a:pt x="57" y="388"/>
                    <a:pt x="51" y="381"/>
                  </a:cubicBezTo>
                  <a:lnTo>
                    <a:pt x="23" y="342"/>
                  </a:lnTo>
                  <a:cubicBezTo>
                    <a:pt x="7" y="320"/>
                    <a:pt x="3" y="295"/>
                    <a:pt x="11" y="271"/>
                  </a:cubicBezTo>
                  <a:cubicBezTo>
                    <a:pt x="19" y="248"/>
                    <a:pt x="38" y="230"/>
                    <a:pt x="64" y="223"/>
                  </a:cubicBezTo>
                  <a:lnTo>
                    <a:pt x="110" y="209"/>
                  </a:lnTo>
                  <a:cubicBezTo>
                    <a:pt x="118" y="207"/>
                    <a:pt x="127" y="195"/>
                    <a:pt x="127" y="186"/>
                  </a:cubicBezTo>
                  <a:lnTo>
                    <a:pt x="127" y="138"/>
                  </a:lnTo>
                  <a:cubicBezTo>
                    <a:pt x="127" y="93"/>
                    <a:pt x="160" y="59"/>
                    <a:pt x="202" y="59"/>
                  </a:cubicBezTo>
                  <a:cubicBezTo>
                    <a:pt x="212" y="59"/>
                    <a:pt x="228" y="62"/>
                    <a:pt x="236" y="64"/>
                  </a:cubicBezTo>
                  <a:cubicBezTo>
                    <a:pt x="240" y="65"/>
                    <a:pt x="252" y="68"/>
                    <a:pt x="276" y="75"/>
                  </a:cubicBezTo>
                  <a:cubicBezTo>
                    <a:pt x="284" y="77"/>
                    <a:pt x="292" y="79"/>
                    <a:pt x="297" y="81"/>
                  </a:cubicBezTo>
                  <a:lnTo>
                    <a:pt x="298" y="81"/>
                  </a:lnTo>
                  <a:cubicBezTo>
                    <a:pt x="298" y="81"/>
                    <a:pt x="298" y="81"/>
                    <a:pt x="298" y="81"/>
                  </a:cubicBezTo>
                  <a:cubicBezTo>
                    <a:pt x="305" y="74"/>
                    <a:pt x="315" y="60"/>
                    <a:pt x="330" y="37"/>
                  </a:cubicBezTo>
                  <a:lnTo>
                    <a:pt x="331" y="35"/>
                  </a:lnTo>
                  <a:cubicBezTo>
                    <a:pt x="346" y="12"/>
                    <a:pt x="367" y="0"/>
                    <a:pt x="394" y="0"/>
                  </a:cubicBezTo>
                  <a:cubicBezTo>
                    <a:pt x="420" y="0"/>
                    <a:pt x="443" y="13"/>
                    <a:pt x="458" y="36"/>
                  </a:cubicBezTo>
                  <a:lnTo>
                    <a:pt x="485" y="75"/>
                  </a:lnTo>
                  <a:cubicBezTo>
                    <a:pt x="489" y="80"/>
                    <a:pt x="498" y="85"/>
                    <a:pt x="508" y="85"/>
                  </a:cubicBezTo>
                  <a:cubicBezTo>
                    <a:pt x="510" y="85"/>
                    <a:pt x="512" y="85"/>
                    <a:pt x="513" y="85"/>
                  </a:cubicBezTo>
                  <a:lnTo>
                    <a:pt x="559" y="70"/>
                  </a:lnTo>
                  <a:cubicBezTo>
                    <a:pt x="588" y="60"/>
                    <a:pt x="619" y="67"/>
                    <a:pt x="638" y="87"/>
                  </a:cubicBezTo>
                  <a:cubicBezTo>
                    <a:pt x="653" y="102"/>
                    <a:pt x="660" y="123"/>
                    <a:pt x="659" y="145"/>
                  </a:cubicBezTo>
                  <a:lnTo>
                    <a:pt x="658" y="193"/>
                  </a:lnTo>
                  <a:cubicBezTo>
                    <a:pt x="658" y="202"/>
                    <a:pt x="667" y="215"/>
                    <a:pt x="675" y="217"/>
                  </a:cubicBezTo>
                  <a:lnTo>
                    <a:pt x="721" y="232"/>
                  </a:lnTo>
                  <a:cubicBezTo>
                    <a:pt x="746" y="241"/>
                    <a:pt x="765" y="259"/>
                    <a:pt x="772" y="282"/>
                  </a:cubicBezTo>
                  <a:cubicBezTo>
                    <a:pt x="780" y="306"/>
                    <a:pt x="774" y="331"/>
                    <a:pt x="758" y="353"/>
                  </a:cubicBezTo>
                  <a:lnTo>
                    <a:pt x="729" y="391"/>
                  </a:lnTo>
                  <a:cubicBezTo>
                    <a:pt x="723" y="398"/>
                    <a:pt x="723" y="413"/>
                    <a:pt x="728" y="420"/>
                  </a:cubicBezTo>
                  <a:lnTo>
                    <a:pt x="756" y="459"/>
                  </a:lnTo>
                  <a:cubicBezTo>
                    <a:pt x="772" y="481"/>
                    <a:pt x="777" y="507"/>
                    <a:pt x="769" y="530"/>
                  </a:cubicBezTo>
                  <a:cubicBezTo>
                    <a:pt x="761" y="553"/>
                    <a:pt x="742" y="570"/>
                    <a:pt x="716" y="578"/>
                  </a:cubicBezTo>
                  <a:lnTo>
                    <a:pt x="670" y="592"/>
                  </a:lnTo>
                  <a:cubicBezTo>
                    <a:pt x="661" y="594"/>
                    <a:pt x="652" y="606"/>
                    <a:pt x="652" y="615"/>
                  </a:cubicBezTo>
                  <a:lnTo>
                    <a:pt x="652" y="663"/>
                  </a:lnTo>
                  <a:cubicBezTo>
                    <a:pt x="652" y="708"/>
                    <a:pt x="621" y="741"/>
                    <a:pt x="578" y="741"/>
                  </a:cubicBezTo>
                  <a:cubicBezTo>
                    <a:pt x="568" y="741"/>
                    <a:pt x="558" y="739"/>
                    <a:pt x="549" y="736"/>
                  </a:cubicBezTo>
                  <a:lnTo>
                    <a:pt x="504" y="720"/>
                  </a:lnTo>
                  <a:cubicBezTo>
                    <a:pt x="502" y="719"/>
                    <a:pt x="500" y="719"/>
                    <a:pt x="498" y="719"/>
                  </a:cubicBezTo>
                  <a:cubicBezTo>
                    <a:pt x="488" y="719"/>
                    <a:pt x="479" y="724"/>
                    <a:pt x="476" y="728"/>
                  </a:cubicBezTo>
                  <a:lnTo>
                    <a:pt x="448" y="767"/>
                  </a:lnTo>
                  <a:cubicBezTo>
                    <a:pt x="432" y="789"/>
                    <a:pt x="410" y="801"/>
                    <a:pt x="385" y="801"/>
                  </a:cubicBezTo>
                  <a:close/>
                  <a:moveTo>
                    <a:pt x="388" y="210"/>
                  </a:moveTo>
                  <a:cubicBezTo>
                    <a:pt x="277" y="210"/>
                    <a:pt x="186" y="301"/>
                    <a:pt x="186" y="413"/>
                  </a:cubicBezTo>
                  <a:cubicBezTo>
                    <a:pt x="186" y="524"/>
                    <a:pt x="277" y="615"/>
                    <a:pt x="388" y="615"/>
                  </a:cubicBezTo>
                  <a:cubicBezTo>
                    <a:pt x="500" y="615"/>
                    <a:pt x="590" y="524"/>
                    <a:pt x="590" y="413"/>
                  </a:cubicBezTo>
                  <a:cubicBezTo>
                    <a:pt x="590" y="301"/>
                    <a:pt x="500" y="210"/>
                    <a:pt x="388" y="210"/>
                  </a:cubicBezTo>
                  <a:close/>
                  <a:moveTo>
                    <a:pt x="388" y="650"/>
                  </a:moveTo>
                  <a:cubicBezTo>
                    <a:pt x="257" y="650"/>
                    <a:pt x="150" y="544"/>
                    <a:pt x="150" y="413"/>
                  </a:cubicBezTo>
                  <a:cubicBezTo>
                    <a:pt x="150" y="282"/>
                    <a:pt x="257" y="175"/>
                    <a:pt x="388" y="175"/>
                  </a:cubicBezTo>
                  <a:cubicBezTo>
                    <a:pt x="519" y="175"/>
                    <a:pt x="626" y="282"/>
                    <a:pt x="626" y="413"/>
                  </a:cubicBezTo>
                  <a:cubicBezTo>
                    <a:pt x="626" y="544"/>
                    <a:pt x="519" y="650"/>
                    <a:pt x="388" y="650"/>
                  </a:cubicBezTo>
                  <a:close/>
                  <a:moveTo>
                    <a:pt x="559" y="413"/>
                  </a:moveTo>
                  <a:cubicBezTo>
                    <a:pt x="559" y="507"/>
                    <a:pt x="482" y="583"/>
                    <a:pt x="388" y="583"/>
                  </a:cubicBezTo>
                  <a:cubicBezTo>
                    <a:pt x="294" y="583"/>
                    <a:pt x="218" y="507"/>
                    <a:pt x="218" y="413"/>
                  </a:cubicBezTo>
                  <a:cubicBezTo>
                    <a:pt x="218" y="319"/>
                    <a:pt x="294" y="242"/>
                    <a:pt x="388" y="242"/>
                  </a:cubicBezTo>
                  <a:cubicBezTo>
                    <a:pt x="482" y="242"/>
                    <a:pt x="559" y="319"/>
                    <a:pt x="559" y="413"/>
                  </a:cubicBezTo>
                  <a:close/>
                  <a:moveTo>
                    <a:pt x="581" y="788"/>
                  </a:moveTo>
                  <a:cubicBezTo>
                    <a:pt x="580" y="788"/>
                    <a:pt x="579" y="788"/>
                    <a:pt x="578" y="788"/>
                  </a:cubicBezTo>
                  <a:cubicBezTo>
                    <a:pt x="563" y="788"/>
                    <a:pt x="548" y="786"/>
                    <a:pt x="533" y="780"/>
                  </a:cubicBezTo>
                  <a:lnTo>
                    <a:pt x="504" y="770"/>
                  </a:lnTo>
                  <a:lnTo>
                    <a:pt x="486" y="795"/>
                  </a:lnTo>
                  <a:cubicBezTo>
                    <a:pt x="472" y="815"/>
                    <a:pt x="453" y="829"/>
                    <a:pt x="432" y="838"/>
                  </a:cubicBezTo>
                  <a:lnTo>
                    <a:pt x="447" y="1075"/>
                  </a:lnTo>
                  <a:cubicBezTo>
                    <a:pt x="448" y="1094"/>
                    <a:pt x="457" y="1096"/>
                    <a:pt x="467" y="1080"/>
                  </a:cubicBezTo>
                  <a:lnTo>
                    <a:pt x="515" y="1003"/>
                  </a:lnTo>
                  <a:cubicBezTo>
                    <a:pt x="525" y="987"/>
                    <a:pt x="544" y="985"/>
                    <a:pt x="557" y="998"/>
                  </a:cubicBezTo>
                  <a:lnTo>
                    <a:pt x="654" y="1099"/>
                  </a:lnTo>
                  <a:cubicBezTo>
                    <a:pt x="667" y="1113"/>
                    <a:pt x="674" y="1109"/>
                    <a:pt x="669" y="1091"/>
                  </a:cubicBezTo>
                  <a:cubicBezTo>
                    <a:pt x="669" y="1091"/>
                    <a:pt x="608" y="880"/>
                    <a:pt x="581" y="788"/>
                  </a:cubicBezTo>
                  <a:close/>
                  <a:moveTo>
                    <a:pt x="385" y="848"/>
                  </a:moveTo>
                  <a:cubicBezTo>
                    <a:pt x="344" y="848"/>
                    <a:pt x="307" y="828"/>
                    <a:pt x="283" y="792"/>
                  </a:cubicBezTo>
                  <a:lnTo>
                    <a:pt x="265" y="767"/>
                  </a:lnTo>
                  <a:lnTo>
                    <a:pt x="236" y="776"/>
                  </a:lnTo>
                  <a:cubicBezTo>
                    <a:pt x="222" y="780"/>
                    <a:pt x="208" y="783"/>
                    <a:pt x="195" y="783"/>
                  </a:cubicBezTo>
                  <a:cubicBezTo>
                    <a:pt x="189" y="783"/>
                    <a:pt x="183" y="782"/>
                    <a:pt x="177" y="781"/>
                  </a:cubicBezTo>
                  <a:cubicBezTo>
                    <a:pt x="152" y="872"/>
                    <a:pt x="96" y="1082"/>
                    <a:pt x="94" y="1088"/>
                  </a:cubicBezTo>
                  <a:cubicBezTo>
                    <a:pt x="91" y="1108"/>
                    <a:pt x="103" y="1139"/>
                    <a:pt x="136" y="1118"/>
                  </a:cubicBezTo>
                  <a:cubicBezTo>
                    <a:pt x="141" y="1115"/>
                    <a:pt x="240" y="1033"/>
                    <a:pt x="240" y="1033"/>
                  </a:cubicBezTo>
                  <a:cubicBezTo>
                    <a:pt x="255" y="1021"/>
                    <a:pt x="267" y="1020"/>
                    <a:pt x="284" y="1035"/>
                  </a:cubicBezTo>
                  <a:lnTo>
                    <a:pt x="361" y="1103"/>
                  </a:lnTo>
                  <a:cubicBezTo>
                    <a:pt x="374" y="1115"/>
                    <a:pt x="395" y="1108"/>
                    <a:pt x="395" y="1089"/>
                  </a:cubicBezTo>
                  <a:lnTo>
                    <a:pt x="388" y="848"/>
                  </a:lnTo>
                  <a:cubicBezTo>
                    <a:pt x="387" y="848"/>
                    <a:pt x="386" y="848"/>
                    <a:pt x="385" y="848"/>
                  </a:cubicBezTo>
                  <a:close/>
                </a:path>
              </a:pathLst>
            </a:custGeom>
            <a:solidFill>
              <a:srgbClr val="FFD860"/>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98" name="组合 197"/>
          <p:cNvGrpSpPr/>
          <p:nvPr/>
        </p:nvGrpSpPr>
        <p:grpSpPr>
          <a:xfrm>
            <a:off x="3397234" y="3054630"/>
            <a:ext cx="566842" cy="566842"/>
            <a:chOff x="4699629" y="0"/>
            <a:chExt cx="566842" cy="566842"/>
          </a:xfrm>
        </p:grpSpPr>
        <p:sp>
          <p:nvSpPr>
            <p:cNvPr id="199" name="椭圆 198"/>
            <p:cNvSpPr/>
            <p:nvPr/>
          </p:nvSpPr>
          <p:spPr>
            <a:xfrm>
              <a:off x="4699629" y="0"/>
              <a:ext cx="566842" cy="566842"/>
            </a:xfrm>
            <a:prstGeom prst="ellipse">
              <a:avLst/>
            </a:prstGeom>
            <a:solidFill>
              <a:srgbClr val="F0B728">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Freeform 7"/>
            <p:cNvSpPr>
              <a:spLocks noEditPoints="1"/>
            </p:cNvSpPr>
            <p:nvPr/>
          </p:nvSpPr>
          <p:spPr bwMode="auto">
            <a:xfrm>
              <a:off x="4822401" y="81638"/>
              <a:ext cx="321297" cy="387860"/>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FFD860"/>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01" name="组合 200"/>
          <p:cNvGrpSpPr/>
          <p:nvPr/>
        </p:nvGrpSpPr>
        <p:grpSpPr>
          <a:xfrm>
            <a:off x="3184818" y="3756925"/>
            <a:ext cx="566842" cy="566842"/>
            <a:chOff x="6096794" y="100673"/>
            <a:chExt cx="566842" cy="566842"/>
          </a:xfrm>
        </p:grpSpPr>
        <p:sp>
          <p:nvSpPr>
            <p:cNvPr id="202" name="椭圆 201"/>
            <p:cNvSpPr/>
            <p:nvPr/>
          </p:nvSpPr>
          <p:spPr>
            <a:xfrm>
              <a:off x="6096794" y="100673"/>
              <a:ext cx="566842" cy="566842"/>
            </a:xfrm>
            <a:prstGeom prst="ellipse">
              <a:avLst/>
            </a:prstGeom>
            <a:solidFill>
              <a:srgbClr val="F0B728">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任意多边形 202"/>
            <p:cNvSpPr>
              <a:spLocks/>
            </p:cNvSpPr>
            <p:nvPr/>
          </p:nvSpPr>
          <p:spPr bwMode="auto">
            <a:xfrm>
              <a:off x="6154320" y="219292"/>
              <a:ext cx="416341" cy="311907"/>
            </a:xfrm>
            <a:custGeom>
              <a:avLst/>
              <a:gdLst>
                <a:gd name="connsiteX0" fmla="*/ 152941 w 574972"/>
                <a:gd name="connsiteY0" fmla="*/ 323694 h 399845"/>
                <a:gd name="connsiteX1" fmla="*/ 152941 w 574972"/>
                <a:gd name="connsiteY1" fmla="*/ 399844 h 399845"/>
                <a:gd name="connsiteX2" fmla="*/ 61228 w 574972"/>
                <a:gd name="connsiteY2" fmla="*/ 399844 h 399845"/>
                <a:gd name="connsiteX3" fmla="*/ 61228 w 574972"/>
                <a:gd name="connsiteY3" fmla="*/ 398217 h 399845"/>
                <a:gd name="connsiteX4" fmla="*/ 65606 w 574972"/>
                <a:gd name="connsiteY4" fmla="*/ 394470 h 399845"/>
                <a:gd name="connsiteX5" fmla="*/ 121790 w 574972"/>
                <a:gd name="connsiteY5" fmla="*/ 346388 h 399845"/>
                <a:gd name="connsiteX6" fmla="*/ 145086 w 574972"/>
                <a:gd name="connsiteY6" fmla="*/ 328444 h 399845"/>
                <a:gd name="connsiteX7" fmla="*/ 147415 w 574972"/>
                <a:gd name="connsiteY7" fmla="*/ 328444 h 399845"/>
                <a:gd name="connsiteX8" fmla="*/ 270881 w 574972"/>
                <a:gd name="connsiteY8" fmla="*/ 219691 h 399845"/>
                <a:gd name="connsiteX9" fmla="*/ 270881 w 574972"/>
                <a:gd name="connsiteY9" fmla="*/ 399845 h 399845"/>
                <a:gd name="connsiteX10" fmla="*/ 179168 w 574972"/>
                <a:gd name="connsiteY10" fmla="*/ 399845 h 399845"/>
                <a:gd name="connsiteX11" fmla="*/ 179168 w 574972"/>
                <a:gd name="connsiteY11" fmla="*/ 296830 h 399845"/>
                <a:gd name="connsiteX12" fmla="*/ 185489 w 574972"/>
                <a:gd name="connsiteY12" fmla="*/ 291396 h 399845"/>
                <a:gd name="connsiteX13" fmla="*/ 216939 w 574972"/>
                <a:gd name="connsiteY13" fmla="*/ 264361 h 399845"/>
                <a:gd name="connsiteX14" fmla="*/ 226257 w 574972"/>
                <a:gd name="connsiteY14" fmla="*/ 259235 h 399845"/>
                <a:gd name="connsiteX15" fmla="*/ 240235 w 574972"/>
                <a:gd name="connsiteY15" fmla="*/ 246418 h 399845"/>
                <a:gd name="connsiteX16" fmla="*/ 263531 w 574972"/>
                <a:gd name="connsiteY16" fmla="*/ 225912 h 399845"/>
                <a:gd name="connsiteX17" fmla="*/ 297108 w 574972"/>
                <a:gd name="connsiteY17" fmla="*/ 209429 h 399845"/>
                <a:gd name="connsiteX18" fmla="*/ 300913 w 574972"/>
                <a:gd name="connsiteY18" fmla="*/ 213616 h 399845"/>
                <a:gd name="connsiteX19" fmla="*/ 309758 w 574972"/>
                <a:gd name="connsiteY19" fmla="*/ 223349 h 399845"/>
                <a:gd name="connsiteX20" fmla="*/ 333054 w 574972"/>
                <a:gd name="connsiteY20" fmla="*/ 248982 h 399845"/>
                <a:gd name="connsiteX21" fmla="*/ 342372 w 574972"/>
                <a:gd name="connsiteY21" fmla="*/ 256672 h 399845"/>
                <a:gd name="connsiteX22" fmla="*/ 344702 w 574972"/>
                <a:gd name="connsiteY22" fmla="*/ 261799 h 399845"/>
                <a:gd name="connsiteX23" fmla="*/ 370328 w 574972"/>
                <a:gd name="connsiteY23" fmla="*/ 264362 h 399845"/>
                <a:gd name="connsiteX24" fmla="*/ 379646 w 574972"/>
                <a:gd name="connsiteY24" fmla="*/ 256672 h 399845"/>
                <a:gd name="connsiteX25" fmla="*/ 388821 w 574972"/>
                <a:gd name="connsiteY25" fmla="*/ 248907 h 399845"/>
                <a:gd name="connsiteX26" fmla="*/ 388821 w 574972"/>
                <a:gd name="connsiteY26" fmla="*/ 399844 h 399845"/>
                <a:gd name="connsiteX27" fmla="*/ 297108 w 574972"/>
                <a:gd name="connsiteY27" fmla="*/ 399844 h 399845"/>
                <a:gd name="connsiteX28" fmla="*/ 506761 w 574972"/>
                <a:gd name="connsiteY28" fmla="*/ 139370 h 399845"/>
                <a:gd name="connsiteX29" fmla="*/ 506761 w 574972"/>
                <a:gd name="connsiteY29" fmla="*/ 399844 h 399845"/>
                <a:gd name="connsiteX30" fmla="*/ 415048 w 574972"/>
                <a:gd name="connsiteY30" fmla="*/ 399844 h 399845"/>
                <a:gd name="connsiteX31" fmla="*/ 415048 w 574972"/>
                <a:gd name="connsiteY31" fmla="*/ 222112 h 399845"/>
                <a:gd name="connsiteX32" fmla="*/ 418375 w 574972"/>
                <a:gd name="connsiteY32" fmla="*/ 219183 h 399845"/>
                <a:gd name="connsiteX33" fmla="*/ 428203 w 574972"/>
                <a:gd name="connsiteY33" fmla="*/ 210532 h 399845"/>
                <a:gd name="connsiteX34" fmla="*/ 458488 w 574972"/>
                <a:gd name="connsiteY34" fmla="*/ 184898 h 399845"/>
                <a:gd name="connsiteX35" fmla="*/ 496198 w 574972"/>
                <a:gd name="connsiteY35" fmla="*/ 149332 h 399845"/>
                <a:gd name="connsiteX36" fmla="*/ 463151 w 574972"/>
                <a:gd name="connsiteY36" fmla="*/ 0 h 399845"/>
                <a:gd name="connsiteX37" fmla="*/ 533039 w 574972"/>
                <a:gd name="connsiteY37" fmla="*/ 0 h 399845"/>
                <a:gd name="connsiteX38" fmla="*/ 554006 w 574972"/>
                <a:gd name="connsiteY38" fmla="*/ 0 h 399845"/>
                <a:gd name="connsiteX39" fmla="*/ 567983 w 574972"/>
                <a:gd name="connsiteY39" fmla="*/ 5127 h 399845"/>
                <a:gd name="connsiteX40" fmla="*/ 574972 w 574972"/>
                <a:gd name="connsiteY40" fmla="*/ 20506 h 399845"/>
                <a:gd name="connsiteX41" fmla="*/ 574972 w 574972"/>
                <a:gd name="connsiteY41" fmla="*/ 117913 h 399845"/>
                <a:gd name="connsiteX42" fmla="*/ 554006 w 574972"/>
                <a:gd name="connsiteY42" fmla="*/ 138419 h 399845"/>
                <a:gd name="connsiteX43" fmla="*/ 535369 w 574972"/>
                <a:gd name="connsiteY43" fmla="*/ 117913 h 399845"/>
                <a:gd name="connsiteX44" fmla="*/ 535369 w 574972"/>
                <a:gd name="connsiteY44" fmla="*/ 66646 h 399845"/>
                <a:gd name="connsiteX45" fmla="*/ 533039 w 574972"/>
                <a:gd name="connsiteY45" fmla="*/ 69209 h 399845"/>
                <a:gd name="connsiteX46" fmla="*/ 467811 w 574972"/>
                <a:gd name="connsiteY46" fmla="*/ 130729 h 399845"/>
                <a:gd name="connsiteX47" fmla="*/ 437526 w 574972"/>
                <a:gd name="connsiteY47" fmla="*/ 156362 h 399845"/>
                <a:gd name="connsiteX48" fmla="*/ 414230 w 574972"/>
                <a:gd name="connsiteY48" fmla="*/ 176869 h 399845"/>
                <a:gd name="connsiteX49" fmla="*/ 383945 w 574972"/>
                <a:gd name="connsiteY49" fmla="*/ 202502 h 399845"/>
                <a:gd name="connsiteX50" fmla="*/ 374627 w 574972"/>
                <a:gd name="connsiteY50" fmla="*/ 210192 h 399845"/>
                <a:gd name="connsiteX51" fmla="*/ 349001 w 574972"/>
                <a:gd name="connsiteY51" fmla="*/ 207629 h 399845"/>
                <a:gd name="connsiteX52" fmla="*/ 346671 w 574972"/>
                <a:gd name="connsiteY52" fmla="*/ 202502 h 399845"/>
                <a:gd name="connsiteX53" fmla="*/ 337353 w 574972"/>
                <a:gd name="connsiteY53" fmla="*/ 194812 h 399845"/>
                <a:gd name="connsiteX54" fmla="*/ 314057 w 574972"/>
                <a:gd name="connsiteY54" fmla="*/ 169179 h 399845"/>
                <a:gd name="connsiteX55" fmla="*/ 293091 w 574972"/>
                <a:gd name="connsiteY55" fmla="*/ 146109 h 399845"/>
                <a:gd name="connsiteX56" fmla="*/ 262806 w 574972"/>
                <a:gd name="connsiteY56" fmla="*/ 171742 h 399845"/>
                <a:gd name="connsiteX57" fmla="*/ 239510 w 574972"/>
                <a:gd name="connsiteY57" fmla="*/ 192249 h 399845"/>
                <a:gd name="connsiteX58" fmla="*/ 225532 w 574972"/>
                <a:gd name="connsiteY58" fmla="*/ 205065 h 399845"/>
                <a:gd name="connsiteX59" fmla="*/ 216214 w 574972"/>
                <a:gd name="connsiteY59" fmla="*/ 210192 h 399845"/>
                <a:gd name="connsiteX60" fmla="*/ 141666 w 574972"/>
                <a:gd name="connsiteY60" fmla="*/ 274275 h 399845"/>
                <a:gd name="connsiteX61" fmla="*/ 139337 w 574972"/>
                <a:gd name="connsiteY61" fmla="*/ 274275 h 399845"/>
                <a:gd name="connsiteX62" fmla="*/ 116041 w 574972"/>
                <a:gd name="connsiteY62" fmla="*/ 292218 h 399845"/>
                <a:gd name="connsiteX63" fmla="*/ 32175 w 574972"/>
                <a:gd name="connsiteY63" fmla="*/ 363992 h 399845"/>
                <a:gd name="connsiteX64" fmla="*/ 22856 w 574972"/>
                <a:gd name="connsiteY64" fmla="*/ 366555 h 399845"/>
                <a:gd name="connsiteX65" fmla="*/ 4220 w 574972"/>
                <a:gd name="connsiteY65" fmla="*/ 358865 h 399845"/>
                <a:gd name="connsiteX66" fmla="*/ 6549 w 574972"/>
                <a:gd name="connsiteY66" fmla="*/ 328105 h 399845"/>
                <a:gd name="connsiteX67" fmla="*/ 18197 w 574972"/>
                <a:gd name="connsiteY67" fmla="*/ 317851 h 399845"/>
                <a:gd name="connsiteX68" fmla="*/ 116041 w 574972"/>
                <a:gd name="connsiteY68" fmla="*/ 238389 h 399845"/>
                <a:gd name="connsiteX69" fmla="*/ 139337 w 574972"/>
                <a:gd name="connsiteY69" fmla="*/ 220445 h 399845"/>
                <a:gd name="connsiteX70" fmla="*/ 141666 w 574972"/>
                <a:gd name="connsiteY70" fmla="*/ 217882 h 399845"/>
                <a:gd name="connsiteX71" fmla="*/ 216214 w 574972"/>
                <a:gd name="connsiteY71" fmla="*/ 156362 h 399845"/>
                <a:gd name="connsiteX72" fmla="*/ 223203 w 574972"/>
                <a:gd name="connsiteY72" fmla="*/ 148672 h 399845"/>
                <a:gd name="connsiteX73" fmla="*/ 239510 w 574972"/>
                <a:gd name="connsiteY73" fmla="*/ 138419 h 399845"/>
                <a:gd name="connsiteX74" fmla="*/ 262806 w 574972"/>
                <a:gd name="connsiteY74" fmla="*/ 117913 h 399845"/>
                <a:gd name="connsiteX75" fmla="*/ 283772 w 574972"/>
                <a:gd name="connsiteY75" fmla="*/ 99969 h 399845"/>
                <a:gd name="connsiteX76" fmla="*/ 309398 w 574972"/>
                <a:gd name="connsiteY76" fmla="*/ 102533 h 399845"/>
                <a:gd name="connsiteX77" fmla="*/ 314057 w 574972"/>
                <a:gd name="connsiteY77" fmla="*/ 107659 h 399845"/>
                <a:gd name="connsiteX78" fmla="*/ 337353 w 574972"/>
                <a:gd name="connsiteY78" fmla="*/ 133292 h 399845"/>
                <a:gd name="connsiteX79" fmla="*/ 346671 w 574972"/>
                <a:gd name="connsiteY79" fmla="*/ 140982 h 399845"/>
                <a:gd name="connsiteX80" fmla="*/ 365308 w 574972"/>
                <a:gd name="connsiteY80" fmla="*/ 161489 h 399845"/>
                <a:gd name="connsiteX81" fmla="*/ 383945 w 574972"/>
                <a:gd name="connsiteY81" fmla="*/ 146109 h 399845"/>
                <a:gd name="connsiteX82" fmla="*/ 414230 w 574972"/>
                <a:gd name="connsiteY82" fmla="*/ 120476 h 399845"/>
                <a:gd name="connsiteX83" fmla="*/ 437526 w 574972"/>
                <a:gd name="connsiteY83" fmla="*/ 99969 h 399845"/>
                <a:gd name="connsiteX84" fmla="*/ 477129 w 574972"/>
                <a:gd name="connsiteY84" fmla="*/ 61520 h 399845"/>
                <a:gd name="connsiteX85" fmla="*/ 498095 w 574972"/>
                <a:gd name="connsiteY85" fmla="*/ 43576 h 399845"/>
                <a:gd name="connsiteX86" fmla="*/ 486447 w 574972"/>
                <a:gd name="connsiteY86" fmla="*/ 43576 h 399845"/>
                <a:gd name="connsiteX87" fmla="*/ 463151 w 574972"/>
                <a:gd name="connsiteY87" fmla="*/ 43576 h 399845"/>
                <a:gd name="connsiteX88" fmla="*/ 456163 w 574972"/>
                <a:gd name="connsiteY88" fmla="*/ 41013 h 399845"/>
                <a:gd name="connsiteX89" fmla="*/ 442185 w 574972"/>
                <a:gd name="connsiteY89" fmla="*/ 20506 h 399845"/>
                <a:gd name="connsiteX90" fmla="*/ 453833 w 574972"/>
                <a:gd name="connsiteY90" fmla="*/ 2563 h 399845"/>
                <a:gd name="connsiteX91" fmla="*/ 456163 w 574972"/>
                <a:gd name="connsiteY91" fmla="*/ 2563 h 399845"/>
                <a:gd name="connsiteX92" fmla="*/ 463151 w 574972"/>
                <a:gd name="connsiteY92" fmla="*/ 0 h 39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rgbClr val="FFD8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46705122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1"/>
                                        </p:tgtEl>
                                        <p:attrNameLst>
                                          <p:attrName>style.visibility</p:attrName>
                                        </p:attrNameLst>
                                      </p:cBhvr>
                                      <p:to>
                                        <p:strVal val="visible"/>
                                      </p:to>
                                    </p:set>
                                    <p:animEffect transition="in" filter="wipe(left)">
                                      <p:cBhvr>
                                        <p:cTn id="7" dur="600"/>
                                        <p:tgtEl>
                                          <p:spTgt spid="181"/>
                                        </p:tgtEl>
                                      </p:cBhvr>
                                    </p:animEffect>
                                  </p:childTnLst>
                                </p:cTn>
                              </p:par>
                            </p:childTnLst>
                          </p:cTn>
                        </p:par>
                        <p:par>
                          <p:cTn id="8" fill="hold">
                            <p:stCondLst>
                              <p:cond delay="600"/>
                            </p:stCondLst>
                            <p:childTnLst>
                              <p:par>
                                <p:cTn id="9" presetID="21" presetClass="entr" presetSubtype="1" fill="hold" nodeType="afterEffect">
                                  <p:stCondLst>
                                    <p:cond delay="0"/>
                                  </p:stCondLst>
                                  <p:childTnLst>
                                    <p:set>
                                      <p:cBhvr>
                                        <p:cTn id="10" dur="1" fill="hold">
                                          <p:stCondLst>
                                            <p:cond delay="0"/>
                                          </p:stCondLst>
                                        </p:cTn>
                                        <p:tgtEl>
                                          <p:spTgt spid="183"/>
                                        </p:tgtEl>
                                        <p:attrNameLst>
                                          <p:attrName>style.visibility</p:attrName>
                                        </p:attrNameLst>
                                      </p:cBhvr>
                                      <p:to>
                                        <p:strVal val="visible"/>
                                      </p:to>
                                    </p:set>
                                    <p:animEffect transition="in" filter="wheel(1)">
                                      <p:cBhvr>
                                        <p:cTn id="11" dur="1000"/>
                                        <p:tgtEl>
                                          <p:spTgt spid="183"/>
                                        </p:tgtEl>
                                      </p:cBhvr>
                                    </p:animEffect>
                                  </p:childTnLst>
                                </p:cTn>
                              </p:par>
                            </p:childTnLst>
                          </p:cTn>
                        </p:par>
                        <p:par>
                          <p:cTn id="12" fill="hold">
                            <p:stCondLst>
                              <p:cond delay="1600"/>
                            </p:stCondLst>
                            <p:childTnLst>
                              <p:par>
                                <p:cTn id="13" presetID="21" presetClass="entr" presetSubtype="1" fill="hold" grpId="0" nodeType="afterEffect">
                                  <p:stCondLst>
                                    <p:cond delay="0"/>
                                  </p:stCondLst>
                                  <p:childTnLst>
                                    <p:set>
                                      <p:cBhvr>
                                        <p:cTn id="14" dur="1" fill="hold">
                                          <p:stCondLst>
                                            <p:cond delay="0"/>
                                          </p:stCondLst>
                                        </p:cTn>
                                        <p:tgtEl>
                                          <p:spTgt spid="186"/>
                                        </p:tgtEl>
                                        <p:attrNameLst>
                                          <p:attrName>style.visibility</p:attrName>
                                        </p:attrNameLst>
                                      </p:cBhvr>
                                      <p:to>
                                        <p:strVal val="visible"/>
                                      </p:to>
                                    </p:set>
                                    <p:animEffect transition="in" filter="wheel(1)">
                                      <p:cBhvr>
                                        <p:cTn id="15" dur="1000"/>
                                        <p:tgtEl>
                                          <p:spTgt spid="186"/>
                                        </p:tgtEl>
                                      </p:cBhvr>
                                    </p:animEffect>
                                  </p:childTnLst>
                                </p:cTn>
                              </p:par>
                            </p:childTnLst>
                          </p:cTn>
                        </p:par>
                        <p:par>
                          <p:cTn id="16" fill="hold">
                            <p:stCondLst>
                              <p:cond delay="26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87"/>
                                        </p:tgtEl>
                                        <p:attrNameLst>
                                          <p:attrName>style.visibility</p:attrName>
                                        </p:attrNameLst>
                                      </p:cBhvr>
                                      <p:to>
                                        <p:strVal val="visible"/>
                                      </p:to>
                                    </p:set>
                                    <p:anim calcmode="lin" valueType="num">
                                      <p:cBhvr>
                                        <p:cTn id="19" dur="500" fill="hold"/>
                                        <p:tgtEl>
                                          <p:spTgt spid="187"/>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87"/>
                                        </p:tgtEl>
                                        <p:attrNameLst>
                                          <p:attrName>ppt_y</p:attrName>
                                        </p:attrNameLst>
                                      </p:cBhvr>
                                      <p:tavLst>
                                        <p:tav tm="0">
                                          <p:val>
                                            <p:strVal val="#ppt_y"/>
                                          </p:val>
                                        </p:tav>
                                        <p:tav tm="100000">
                                          <p:val>
                                            <p:strVal val="#ppt_y"/>
                                          </p:val>
                                        </p:tav>
                                      </p:tavLst>
                                    </p:anim>
                                    <p:anim calcmode="lin" valueType="num">
                                      <p:cBhvr>
                                        <p:cTn id="21" dur="500" fill="hold"/>
                                        <p:tgtEl>
                                          <p:spTgt spid="187"/>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8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87"/>
                                        </p:tgtEl>
                                      </p:cBhvr>
                                    </p:animEffect>
                                  </p:childTnLst>
                                </p:cTn>
                              </p:par>
                              <p:par>
                                <p:cTn id="24" presetID="41" presetClass="entr" presetSubtype="0" fill="hold" grpId="0" nodeType="withEffect">
                                  <p:stCondLst>
                                    <p:cond delay="0"/>
                                  </p:stCondLst>
                                  <p:iterate type="lt">
                                    <p:tmPct val="10000"/>
                                  </p:iterate>
                                  <p:childTnLst>
                                    <p:set>
                                      <p:cBhvr>
                                        <p:cTn id="25" dur="1" fill="hold">
                                          <p:stCondLst>
                                            <p:cond delay="0"/>
                                          </p:stCondLst>
                                        </p:cTn>
                                        <p:tgtEl>
                                          <p:spTgt spid="188"/>
                                        </p:tgtEl>
                                        <p:attrNameLst>
                                          <p:attrName>style.visibility</p:attrName>
                                        </p:attrNameLst>
                                      </p:cBhvr>
                                      <p:to>
                                        <p:strVal val="visible"/>
                                      </p:to>
                                    </p:set>
                                    <p:anim calcmode="lin" valueType="num">
                                      <p:cBhvr>
                                        <p:cTn id="26" dur="500" fill="hold"/>
                                        <p:tgtEl>
                                          <p:spTgt spid="188"/>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88"/>
                                        </p:tgtEl>
                                        <p:attrNameLst>
                                          <p:attrName>ppt_y</p:attrName>
                                        </p:attrNameLst>
                                      </p:cBhvr>
                                      <p:tavLst>
                                        <p:tav tm="0">
                                          <p:val>
                                            <p:strVal val="#ppt_y"/>
                                          </p:val>
                                        </p:tav>
                                        <p:tav tm="100000">
                                          <p:val>
                                            <p:strVal val="#ppt_y"/>
                                          </p:val>
                                        </p:tav>
                                      </p:tavLst>
                                    </p:anim>
                                    <p:anim calcmode="lin" valueType="num">
                                      <p:cBhvr>
                                        <p:cTn id="28" dur="500" fill="hold"/>
                                        <p:tgtEl>
                                          <p:spTgt spid="188"/>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88"/>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88"/>
                                        </p:tgtEl>
                                      </p:cBhvr>
                                    </p:animEffect>
                                  </p:childTnLst>
                                </p:cTn>
                              </p:par>
                            </p:childTnLst>
                          </p:cTn>
                        </p:par>
                        <p:par>
                          <p:cTn id="31" fill="hold">
                            <p:stCondLst>
                              <p:cond delay="3450"/>
                            </p:stCondLst>
                            <p:childTnLst>
                              <p:par>
                                <p:cTn id="32" presetID="22" presetClass="entr" presetSubtype="8" fill="hold" grpId="0" nodeType="afterEffect">
                                  <p:stCondLst>
                                    <p:cond delay="0"/>
                                  </p:stCondLst>
                                  <p:childTnLst>
                                    <p:set>
                                      <p:cBhvr>
                                        <p:cTn id="33" dur="1" fill="hold">
                                          <p:stCondLst>
                                            <p:cond delay="0"/>
                                          </p:stCondLst>
                                        </p:cTn>
                                        <p:tgtEl>
                                          <p:spTgt spid="182"/>
                                        </p:tgtEl>
                                        <p:attrNameLst>
                                          <p:attrName>style.visibility</p:attrName>
                                        </p:attrNameLst>
                                      </p:cBhvr>
                                      <p:to>
                                        <p:strVal val="visible"/>
                                      </p:to>
                                    </p:set>
                                    <p:animEffect transition="in" filter="wipe(left)">
                                      <p:cBhvr>
                                        <p:cTn id="34" dur="500"/>
                                        <p:tgtEl>
                                          <p:spTgt spid="182"/>
                                        </p:tgtEl>
                                      </p:cBhvr>
                                    </p:animEffect>
                                  </p:childTnLst>
                                </p:cTn>
                              </p:par>
                            </p:childTnLst>
                          </p:cTn>
                        </p:par>
                        <p:par>
                          <p:cTn id="35" fill="hold">
                            <p:stCondLst>
                              <p:cond delay="3950"/>
                            </p:stCondLst>
                            <p:childTnLst>
                              <p:par>
                                <p:cTn id="36" presetID="22" presetClass="entr" presetSubtype="1" fill="hold" grpId="0" nodeType="afterEffect">
                                  <p:stCondLst>
                                    <p:cond delay="0"/>
                                  </p:stCondLst>
                                  <p:childTnLst>
                                    <p:set>
                                      <p:cBhvr>
                                        <p:cTn id="37" dur="1" fill="hold">
                                          <p:stCondLst>
                                            <p:cond delay="0"/>
                                          </p:stCondLst>
                                        </p:cTn>
                                        <p:tgtEl>
                                          <p:spTgt spid="163"/>
                                        </p:tgtEl>
                                        <p:attrNameLst>
                                          <p:attrName>style.visibility</p:attrName>
                                        </p:attrNameLst>
                                      </p:cBhvr>
                                      <p:to>
                                        <p:strVal val="visible"/>
                                      </p:to>
                                    </p:set>
                                    <p:animEffect transition="in" filter="wipe(up)">
                                      <p:cBhvr>
                                        <p:cTn id="38" dur="500"/>
                                        <p:tgtEl>
                                          <p:spTgt spid="163"/>
                                        </p:tgtEl>
                                      </p:cBhvr>
                                    </p:animEffect>
                                  </p:childTnLst>
                                </p:cTn>
                              </p:par>
                            </p:childTnLst>
                          </p:cTn>
                        </p:par>
                        <p:par>
                          <p:cTn id="39" fill="hold">
                            <p:stCondLst>
                              <p:cond delay="4450"/>
                            </p:stCondLst>
                            <p:childTnLst>
                              <p:par>
                                <p:cTn id="40" presetID="23" presetClass="entr" presetSubtype="16" fill="hold" nodeType="afterEffect">
                                  <p:stCondLst>
                                    <p:cond delay="0"/>
                                  </p:stCondLst>
                                  <p:childTnLst>
                                    <p:set>
                                      <p:cBhvr>
                                        <p:cTn id="41" dur="1" fill="hold">
                                          <p:stCondLst>
                                            <p:cond delay="0"/>
                                          </p:stCondLst>
                                        </p:cTn>
                                        <p:tgtEl>
                                          <p:spTgt spid="189"/>
                                        </p:tgtEl>
                                        <p:attrNameLst>
                                          <p:attrName>style.visibility</p:attrName>
                                        </p:attrNameLst>
                                      </p:cBhvr>
                                      <p:to>
                                        <p:strVal val="visible"/>
                                      </p:to>
                                    </p:set>
                                    <p:anim calcmode="lin" valueType="num">
                                      <p:cBhvr>
                                        <p:cTn id="42" dur="500" fill="hold"/>
                                        <p:tgtEl>
                                          <p:spTgt spid="189"/>
                                        </p:tgtEl>
                                        <p:attrNameLst>
                                          <p:attrName>ppt_w</p:attrName>
                                        </p:attrNameLst>
                                      </p:cBhvr>
                                      <p:tavLst>
                                        <p:tav tm="0">
                                          <p:val>
                                            <p:fltVal val="0"/>
                                          </p:val>
                                        </p:tav>
                                        <p:tav tm="100000">
                                          <p:val>
                                            <p:strVal val="#ppt_w"/>
                                          </p:val>
                                        </p:tav>
                                      </p:tavLst>
                                    </p:anim>
                                    <p:anim calcmode="lin" valueType="num">
                                      <p:cBhvr>
                                        <p:cTn id="43" dur="500" fill="hold"/>
                                        <p:tgtEl>
                                          <p:spTgt spid="189"/>
                                        </p:tgtEl>
                                        <p:attrNameLst>
                                          <p:attrName>ppt_h</p:attrName>
                                        </p:attrNameLst>
                                      </p:cBhvr>
                                      <p:tavLst>
                                        <p:tav tm="0">
                                          <p:val>
                                            <p:fltVal val="0"/>
                                          </p:val>
                                        </p:tav>
                                        <p:tav tm="100000">
                                          <p:val>
                                            <p:strVal val="#ppt_h"/>
                                          </p:val>
                                        </p:tav>
                                      </p:tavLst>
                                    </p:anim>
                                  </p:childTnLst>
                                </p:cTn>
                              </p:par>
                            </p:childTnLst>
                          </p:cTn>
                        </p:par>
                        <p:par>
                          <p:cTn id="44" fill="hold">
                            <p:stCondLst>
                              <p:cond delay="4950"/>
                            </p:stCondLst>
                            <p:childTnLst>
                              <p:par>
                                <p:cTn id="45" presetID="22" presetClass="entr" presetSubtype="8" fill="hold" nodeType="afterEffect">
                                  <p:stCondLst>
                                    <p:cond delay="0"/>
                                  </p:stCondLst>
                                  <p:childTnLst>
                                    <p:set>
                                      <p:cBhvr>
                                        <p:cTn id="46" dur="1" fill="hold">
                                          <p:stCondLst>
                                            <p:cond delay="0"/>
                                          </p:stCondLst>
                                        </p:cTn>
                                        <p:tgtEl>
                                          <p:spTgt spid="164"/>
                                        </p:tgtEl>
                                        <p:attrNameLst>
                                          <p:attrName>style.visibility</p:attrName>
                                        </p:attrNameLst>
                                      </p:cBhvr>
                                      <p:to>
                                        <p:strVal val="visible"/>
                                      </p:to>
                                    </p:set>
                                    <p:animEffect transition="in" filter="wipe(left)">
                                      <p:cBhvr>
                                        <p:cTn id="47" dur="500"/>
                                        <p:tgtEl>
                                          <p:spTgt spid="164"/>
                                        </p:tgtEl>
                                      </p:cBhvr>
                                    </p:animEffect>
                                  </p:childTnLst>
                                </p:cTn>
                              </p:par>
                            </p:childTnLst>
                          </p:cTn>
                        </p:par>
                        <p:par>
                          <p:cTn id="48" fill="hold">
                            <p:stCondLst>
                              <p:cond delay="5450"/>
                            </p:stCondLst>
                            <p:childTnLst>
                              <p:par>
                                <p:cTn id="49" presetID="23" presetClass="entr" presetSubtype="16" fill="hold" nodeType="afterEffect">
                                  <p:stCondLst>
                                    <p:cond delay="0"/>
                                  </p:stCondLst>
                                  <p:childTnLst>
                                    <p:set>
                                      <p:cBhvr>
                                        <p:cTn id="50" dur="1" fill="hold">
                                          <p:stCondLst>
                                            <p:cond delay="0"/>
                                          </p:stCondLst>
                                        </p:cTn>
                                        <p:tgtEl>
                                          <p:spTgt spid="192"/>
                                        </p:tgtEl>
                                        <p:attrNameLst>
                                          <p:attrName>style.visibility</p:attrName>
                                        </p:attrNameLst>
                                      </p:cBhvr>
                                      <p:to>
                                        <p:strVal val="visible"/>
                                      </p:to>
                                    </p:set>
                                    <p:anim calcmode="lin" valueType="num">
                                      <p:cBhvr>
                                        <p:cTn id="51" dur="500" fill="hold"/>
                                        <p:tgtEl>
                                          <p:spTgt spid="192"/>
                                        </p:tgtEl>
                                        <p:attrNameLst>
                                          <p:attrName>ppt_w</p:attrName>
                                        </p:attrNameLst>
                                      </p:cBhvr>
                                      <p:tavLst>
                                        <p:tav tm="0">
                                          <p:val>
                                            <p:fltVal val="0"/>
                                          </p:val>
                                        </p:tav>
                                        <p:tav tm="100000">
                                          <p:val>
                                            <p:strVal val="#ppt_w"/>
                                          </p:val>
                                        </p:tav>
                                      </p:tavLst>
                                    </p:anim>
                                    <p:anim calcmode="lin" valueType="num">
                                      <p:cBhvr>
                                        <p:cTn id="52" dur="500" fill="hold"/>
                                        <p:tgtEl>
                                          <p:spTgt spid="192"/>
                                        </p:tgtEl>
                                        <p:attrNameLst>
                                          <p:attrName>ppt_h</p:attrName>
                                        </p:attrNameLst>
                                      </p:cBhvr>
                                      <p:tavLst>
                                        <p:tav tm="0">
                                          <p:val>
                                            <p:fltVal val="0"/>
                                          </p:val>
                                        </p:tav>
                                        <p:tav tm="100000">
                                          <p:val>
                                            <p:strVal val="#ppt_h"/>
                                          </p:val>
                                        </p:tav>
                                      </p:tavLst>
                                    </p:anim>
                                  </p:childTnLst>
                                </p:cTn>
                              </p:par>
                            </p:childTnLst>
                          </p:cTn>
                        </p:par>
                        <p:par>
                          <p:cTn id="53" fill="hold">
                            <p:stCondLst>
                              <p:cond delay="5950"/>
                            </p:stCondLst>
                            <p:childTnLst>
                              <p:par>
                                <p:cTn id="54" presetID="22" presetClass="entr" presetSubtype="8" fill="hold" nodeType="afterEffect">
                                  <p:stCondLst>
                                    <p:cond delay="0"/>
                                  </p:stCondLst>
                                  <p:childTnLst>
                                    <p:set>
                                      <p:cBhvr>
                                        <p:cTn id="55" dur="1" fill="hold">
                                          <p:stCondLst>
                                            <p:cond delay="0"/>
                                          </p:stCondLst>
                                        </p:cTn>
                                        <p:tgtEl>
                                          <p:spTgt spid="168"/>
                                        </p:tgtEl>
                                        <p:attrNameLst>
                                          <p:attrName>style.visibility</p:attrName>
                                        </p:attrNameLst>
                                      </p:cBhvr>
                                      <p:to>
                                        <p:strVal val="visible"/>
                                      </p:to>
                                    </p:set>
                                    <p:animEffect transition="in" filter="wipe(left)">
                                      <p:cBhvr>
                                        <p:cTn id="56" dur="500"/>
                                        <p:tgtEl>
                                          <p:spTgt spid="168"/>
                                        </p:tgtEl>
                                      </p:cBhvr>
                                    </p:animEffect>
                                  </p:childTnLst>
                                </p:cTn>
                              </p:par>
                            </p:childTnLst>
                          </p:cTn>
                        </p:par>
                        <p:par>
                          <p:cTn id="57" fill="hold">
                            <p:stCondLst>
                              <p:cond delay="6450"/>
                            </p:stCondLst>
                            <p:childTnLst>
                              <p:par>
                                <p:cTn id="58" presetID="23" presetClass="entr" presetSubtype="16" fill="hold" nodeType="afterEffect">
                                  <p:stCondLst>
                                    <p:cond delay="0"/>
                                  </p:stCondLst>
                                  <p:childTnLst>
                                    <p:set>
                                      <p:cBhvr>
                                        <p:cTn id="59" dur="1" fill="hold">
                                          <p:stCondLst>
                                            <p:cond delay="0"/>
                                          </p:stCondLst>
                                        </p:cTn>
                                        <p:tgtEl>
                                          <p:spTgt spid="195"/>
                                        </p:tgtEl>
                                        <p:attrNameLst>
                                          <p:attrName>style.visibility</p:attrName>
                                        </p:attrNameLst>
                                      </p:cBhvr>
                                      <p:to>
                                        <p:strVal val="visible"/>
                                      </p:to>
                                    </p:set>
                                    <p:anim calcmode="lin" valueType="num">
                                      <p:cBhvr>
                                        <p:cTn id="60" dur="500" fill="hold"/>
                                        <p:tgtEl>
                                          <p:spTgt spid="195"/>
                                        </p:tgtEl>
                                        <p:attrNameLst>
                                          <p:attrName>ppt_w</p:attrName>
                                        </p:attrNameLst>
                                      </p:cBhvr>
                                      <p:tavLst>
                                        <p:tav tm="0">
                                          <p:val>
                                            <p:fltVal val="0"/>
                                          </p:val>
                                        </p:tav>
                                        <p:tav tm="100000">
                                          <p:val>
                                            <p:strVal val="#ppt_w"/>
                                          </p:val>
                                        </p:tav>
                                      </p:tavLst>
                                    </p:anim>
                                    <p:anim calcmode="lin" valueType="num">
                                      <p:cBhvr>
                                        <p:cTn id="61" dur="500" fill="hold"/>
                                        <p:tgtEl>
                                          <p:spTgt spid="195"/>
                                        </p:tgtEl>
                                        <p:attrNameLst>
                                          <p:attrName>ppt_h</p:attrName>
                                        </p:attrNameLst>
                                      </p:cBhvr>
                                      <p:tavLst>
                                        <p:tav tm="0">
                                          <p:val>
                                            <p:fltVal val="0"/>
                                          </p:val>
                                        </p:tav>
                                        <p:tav tm="100000">
                                          <p:val>
                                            <p:strVal val="#ppt_h"/>
                                          </p:val>
                                        </p:tav>
                                      </p:tavLst>
                                    </p:anim>
                                  </p:childTnLst>
                                </p:cTn>
                              </p:par>
                            </p:childTnLst>
                          </p:cTn>
                        </p:par>
                        <p:par>
                          <p:cTn id="62" fill="hold">
                            <p:stCondLst>
                              <p:cond delay="6950"/>
                            </p:stCondLst>
                            <p:childTnLst>
                              <p:par>
                                <p:cTn id="63" presetID="22" presetClass="entr" presetSubtype="8" fill="hold" nodeType="afterEffect">
                                  <p:stCondLst>
                                    <p:cond delay="0"/>
                                  </p:stCondLst>
                                  <p:childTnLst>
                                    <p:set>
                                      <p:cBhvr>
                                        <p:cTn id="64" dur="1" fill="hold">
                                          <p:stCondLst>
                                            <p:cond delay="0"/>
                                          </p:stCondLst>
                                        </p:cTn>
                                        <p:tgtEl>
                                          <p:spTgt spid="172"/>
                                        </p:tgtEl>
                                        <p:attrNameLst>
                                          <p:attrName>style.visibility</p:attrName>
                                        </p:attrNameLst>
                                      </p:cBhvr>
                                      <p:to>
                                        <p:strVal val="visible"/>
                                      </p:to>
                                    </p:set>
                                    <p:animEffect transition="in" filter="wipe(left)">
                                      <p:cBhvr>
                                        <p:cTn id="65" dur="500"/>
                                        <p:tgtEl>
                                          <p:spTgt spid="172"/>
                                        </p:tgtEl>
                                      </p:cBhvr>
                                    </p:animEffect>
                                  </p:childTnLst>
                                </p:cTn>
                              </p:par>
                            </p:childTnLst>
                          </p:cTn>
                        </p:par>
                        <p:par>
                          <p:cTn id="66" fill="hold">
                            <p:stCondLst>
                              <p:cond delay="7450"/>
                            </p:stCondLst>
                            <p:childTnLst>
                              <p:par>
                                <p:cTn id="67" presetID="23" presetClass="entr" presetSubtype="16" fill="hold" nodeType="afterEffect">
                                  <p:stCondLst>
                                    <p:cond delay="0"/>
                                  </p:stCondLst>
                                  <p:childTnLst>
                                    <p:set>
                                      <p:cBhvr>
                                        <p:cTn id="68" dur="1" fill="hold">
                                          <p:stCondLst>
                                            <p:cond delay="0"/>
                                          </p:stCondLst>
                                        </p:cTn>
                                        <p:tgtEl>
                                          <p:spTgt spid="198"/>
                                        </p:tgtEl>
                                        <p:attrNameLst>
                                          <p:attrName>style.visibility</p:attrName>
                                        </p:attrNameLst>
                                      </p:cBhvr>
                                      <p:to>
                                        <p:strVal val="visible"/>
                                      </p:to>
                                    </p:set>
                                    <p:anim calcmode="lin" valueType="num">
                                      <p:cBhvr>
                                        <p:cTn id="69" dur="500" fill="hold"/>
                                        <p:tgtEl>
                                          <p:spTgt spid="198"/>
                                        </p:tgtEl>
                                        <p:attrNameLst>
                                          <p:attrName>ppt_w</p:attrName>
                                        </p:attrNameLst>
                                      </p:cBhvr>
                                      <p:tavLst>
                                        <p:tav tm="0">
                                          <p:val>
                                            <p:fltVal val="0"/>
                                          </p:val>
                                        </p:tav>
                                        <p:tav tm="100000">
                                          <p:val>
                                            <p:strVal val="#ppt_w"/>
                                          </p:val>
                                        </p:tav>
                                      </p:tavLst>
                                    </p:anim>
                                    <p:anim calcmode="lin" valueType="num">
                                      <p:cBhvr>
                                        <p:cTn id="70" dur="500" fill="hold"/>
                                        <p:tgtEl>
                                          <p:spTgt spid="198"/>
                                        </p:tgtEl>
                                        <p:attrNameLst>
                                          <p:attrName>ppt_h</p:attrName>
                                        </p:attrNameLst>
                                      </p:cBhvr>
                                      <p:tavLst>
                                        <p:tav tm="0">
                                          <p:val>
                                            <p:fltVal val="0"/>
                                          </p:val>
                                        </p:tav>
                                        <p:tav tm="100000">
                                          <p:val>
                                            <p:strVal val="#ppt_h"/>
                                          </p:val>
                                        </p:tav>
                                      </p:tavLst>
                                    </p:anim>
                                  </p:childTnLst>
                                </p:cTn>
                              </p:par>
                            </p:childTnLst>
                          </p:cTn>
                        </p:par>
                        <p:par>
                          <p:cTn id="71" fill="hold">
                            <p:stCondLst>
                              <p:cond delay="7950"/>
                            </p:stCondLst>
                            <p:childTnLst>
                              <p:par>
                                <p:cTn id="72" presetID="22" presetClass="entr" presetSubtype="8" fill="hold" nodeType="afterEffect">
                                  <p:stCondLst>
                                    <p:cond delay="0"/>
                                  </p:stCondLst>
                                  <p:childTnLst>
                                    <p:set>
                                      <p:cBhvr>
                                        <p:cTn id="73" dur="1" fill="hold">
                                          <p:stCondLst>
                                            <p:cond delay="0"/>
                                          </p:stCondLst>
                                        </p:cTn>
                                        <p:tgtEl>
                                          <p:spTgt spid="175"/>
                                        </p:tgtEl>
                                        <p:attrNameLst>
                                          <p:attrName>style.visibility</p:attrName>
                                        </p:attrNameLst>
                                      </p:cBhvr>
                                      <p:to>
                                        <p:strVal val="visible"/>
                                      </p:to>
                                    </p:set>
                                    <p:animEffect transition="in" filter="wipe(left)">
                                      <p:cBhvr>
                                        <p:cTn id="74" dur="500"/>
                                        <p:tgtEl>
                                          <p:spTgt spid="175"/>
                                        </p:tgtEl>
                                      </p:cBhvr>
                                    </p:animEffect>
                                  </p:childTnLst>
                                </p:cTn>
                              </p:par>
                            </p:childTnLst>
                          </p:cTn>
                        </p:par>
                        <p:par>
                          <p:cTn id="75" fill="hold">
                            <p:stCondLst>
                              <p:cond delay="8450"/>
                            </p:stCondLst>
                            <p:childTnLst>
                              <p:par>
                                <p:cTn id="76" presetID="23" presetClass="entr" presetSubtype="16" fill="hold" nodeType="afterEffect">
                                  <p:stCondLst>
                                    <p:cond delay="0"/>
                                  </p:stCondLst>
                                  <p:childTnLst>
                                    <p:set>
                                      <p:cBhvr>
                                        <p:cTn id="77" dur="1" fill="hold">
                                          <p:stCondLst>
                                            <p:cond delay="0"/>
                                          </p:stCondLst>
                                        </p:cTn>
                                        <p:tgtEl>
                                          <p:spTgt spid="201"/>
                                        </p:tgtEl>
                                        <p:attrNameLst>
                                          <p:attrName>style.visibility</p:attrName>
                                        </p:attrNameLst>
                                      </p:cBhvr>
                                      <p:to>
                                        <p:strVal val="visible"/>
                                      </p:to>
                                    </p:set>
                                    <p:anim calcmode="lin" valueType="num">
                                      <p:cBhvr>
                                        <p:cTn id="78" dur="500" fill="hold"/>
                                        <p:tgtEl>
                                          <p:spTgt spid="201"/>
                                        </p:tgtEl>
                                        <p:attrNameLst>
                                          <p:attrName>ppt_w</p:attrName>
                                        </p:attrNameLst>
                                      </p:cBhvr>
                                      <p:tavLst>
                                        <p:tav tm="0">
                                          <p:val>
                                            <p:fltVal val="0"/>
                                          </p:val>
                                        </p:tav>
                                        <p:tav tm="100000">
                                          <p:val>
                                            <p:strVal val="#ppt_w"/>
                                          </p:val>
                                        </p:tav>
                                      </p:tavLst>
                                    </p:anim>
                                    <p:anim calcmode="lin" valueType="num">
                                      <p:cBhvr>
                                        <p:cTn id="79" dur="500" fill="hold"/>
                                        <p:tgtEl>
                                          <p:spTgt spid="201"/>
                                        </p:tgtEl>
                                        <p:attrNameLst>
                                          <p:attrName>ppt_h</p:attrName>
                                        </p:attrNameLst>
                                      </p:cBhvr>
                                      <p:tavLst>
                                        <p:tav tm="0">
                                          <p:val>
                                            <p:fltVal val="0"/>
                                          </p:val>
                                        </p:tav>
                                        <p:tav tm="100000">
                                          <p:val>
                                            <p:strVal val="#ppt_h"/>
                                          </p:val>
                                        </p:tav>
                                      </p:tavLst>
                                    </p:anim>
                                  </p:childTnLst>
                                </p:cTn>
                              </p:par>
                            </p:childTnLst>
                          </p:cTn>
                        </p:par>
                        <p:par>
                          <p:cTn id="80" fill="hold">
                            <p:stCondLst>
                              <p:cond delay="8950"/>
                            </p:stCondLst>
                            <p:childTnLst>
                              <p:par>
                                <p:cTn id="81" presetID="22" presetClass="entr" presetSubtype="8" fill="hold" nodeType="afterEffect">
                                  <p:stCondLst>
                                    <p:cond delay="0"/>
                                  </p:stCondLst>
                                  <p:childTnLst>
                                    <p:set>
                                      <p:cBhvr>
                                        <p:cTn id="82" dur="1" fill="hold">
                                          <p:stCondLst>
                                            <p:cond delay="0"/>
                                          </p:stCondLst>
                                        </p:cTn>
                                        <p:tgtEl>
                                          <p:spTgt spid="178"/>
                                        </p:tgtEl>
                                        <p:attrNameLst>
                                          <p:attrName>style.visibility</p:attrName>
                                        </p:attrNameLst>
                                      </p:cBhvr>
                                      <p:to>
                                        <p:strVal val="visible"/>
                                      </p:to>
                                    </p:set>
                                    <p:animEffect transition="in" filter="wipe(left)">
                                      <p:cBhvr>
                                        <p:cTn id="83" dur="500"/>
                                        <p:tgtEl>
                                          <p:spTgt spid="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 grpId="0" animBg="1"/>
      <p:bldP spid="181" grpId="0" animBg="1"/>
      <p:bldP spid="182" grpId="0" animBg="1"/>
      <p:bldP spid="186" grpId="0" animBg="1"/>
      <p:bldP spid="187" grpId="0"/>
      <p:bldP spid="18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8" y="262740"/>
            <a:ext cx="3250704"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a:solidFill>
                  <a:srgbClr val="FFD860"/>
                </a:solidFill>
                <a:latin typeface="微软雅黑" pitchFamily="34" charset="-122"/>
                <a:ea typeface="微软雅黑" pitchFamily="34" charset="-122"/>
              </a:rPr>
              <a:t>第四部</a:t>
            </a:r>
            <a:r>
              <a:rPr lang="zh-CN" altLang="en-US" sz="1800" dirty="0" smtClean="0">
                <a:solidFill>
                  <a:srgbClr val="FFD860"/>
                </a:solidFill>
                <a:latin typeface="微软雅黑" pitchFamily="34" charset="-122"/>
                <a:ea typeface="微软雅黑" pitchFamily="34" charset="-122"/>
              </a:rPr>
              <a:t>分    其</a:t>
            </a:r>
            <a:r>
              <a:rPr lang="zh-CN" altLang="en-US" sz="1800" dirty="0">
                <a:solidFill>
                  <a:srgbClr val="FFD860"/>
                </a:solidFill>
                <a:latin typeface="微软雅黑" pitchFamily="34" charset="-122"/>
                <a:ea typeface="微软雅黑" pitchFamily="34" charset="-122"/>
              </a:rPr>
              <a:t>他不足之处</a:t>
            </a: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cxnSp>
        <p:nvCxnSpPr>
          <p:cNvPr id="11" name="直接连接符 10"/>
          <p:cNvCxnSpPr>
            <a:cxnSpLocks noChangeShapeType="1"/>
          </p:cNvCxnSpPr>
          <p:nvPr/>
        </p:nvCxnSpPr>
        <p:spPr bwMode="auto">
          <a:xfrm>
            <a:off x="3369283" y="2109339"/>
            <a:ext cx="418759" cy="197458"/>
          </a:xfrm>
          <a:prstGeom prst="line">
            <a:avLst/>
          </a:prstGeom>
          <a:noFill/>
          <a:ln w="28575" algn="ctr">
            <a:solidFill>
              <a:srgbClr val="F0B728"/>
            </a:solidFill>
            <a:round/>
            <a:headEnd type="none" w="med" len="med"/>
            <a:tailEnd type="arrow" w="med" len="med"/>
          </a:ln>
        </p:spPr>
      </p:cxnSp>
      <p:cxnSp>
        <p:nvCxnSpPr>
          <p:cNvPr id="12" name="直接连接符 11"/>
          <p:cNvCxnSpPr>
            <a:cxnSpLocks noChangeShapeType="1"/>
          </p:cNvCxnSpPr>
          <p:nvPr/>
        </p:nvCxnSpPr>
        <p:spPr bwMode="auto">
          <a:xfrm>
            <a:off x="3145945" y="2715734"/>
            <a:ext cx="432716" cy="0"/>
          </a:xfrm>
          <a:prstGeom prst="line">
            <a:avLst/>
          </a:prstGeom>
          <a:noFill/>
          <a:ln w="28575" algn="ctr">
            <a:solidFill>
              <a:srgbClr val="F0B728"/>
            </a:solidFill>
            <a:round/>
            <a:headEnd type="none" w="med" len="med"/>
            <a:tailEnd type="arrow" w="med" len="med"/>
          </a:ln>
        </p:spPr>
      </p:cxnSp>
      <p:cxnSp>
        <p:nvCxnSpPr>
          <p:cNvPr id="13" name="直接连接符 12"/>
          <p:cNvCxnSpPr>
            <a:cxnSpLocks noChangeShapeType="1"/>
          </p:cNvCxnSpPr>
          <p:nvPr/>
        </p:nvCxnSpPr>
        <p:spPr bwMode="auto">
          <a:xfrm flipV="1">
            <a:off x="3369282" y="3108316"/>
            <a:ext cx="432716" cy="230174"/>
          </a:xfrm>
          <a:prstGeom prst="line">
            <a:avLst/>
          </a:prstGeom>
          <a:noFill/>
          <a:ln w="28575" algn="ctr">
            <a:solidFill>
              <a:srgbClr val="F0B728"/>
            </a:solidFill>
            <a:round/>
            <a:headEnd type="none" w="med" len="med"/>
            <a:tailEnd type="arrow" w="med" len="med"/>
          </a:ln>
        </p:spPr>
      </p:cxnSp>
      <p:cxnSp>
        <p:nvCxnSpPr>
          <p:cNvPr id="14" name="直接连接符 13"/>
          <p:cNvCxnSpPr>
            <a:cxnSpLocks noChangeShapeType="1"/>
          </p:cNvCxnSpPr>
          <p:nvPr/>
        </p:nvCxnSpPr>
        <p:spPr bwMode="auto">
          <a:xfrm flipH="1" flipV="1">
            <a:off x="5363203" y="3098969"/>
            <a:ext cx="432716" cy="230174"/>
          </a:xfrm>
          <a:prstGeom prst="line">
            <a:avLst/>
          </a:prstGeom>
          <a:noFill/>
          <a:ln w="28575" algn="ctr">
            <a:solidFill>
              <a:srgbClr val="F0B728"/>
            </a:solidFill>
            <a:round/>
            <a:headEnd type="none" w="med" len="med"/>
            <a:tailEnd type="arrow" w="med" len="med"/>
          </a:ln>
        </p:spPr>
      </p:cxnSp>
      <p:cxnSp>
        <p:nvCxnSpPr>
          <p:cNvPr id="15" name="直接连接符 14"/>
          <p:cNvCxnSpPr>
            <a:cxnSpLocks noChangeShapeType="1"/>
          </p:cNvCxnSpPr>
          <p:nvPr/>
        </p:nvCxnSpPr>
        <p:spPr bwMode="auto">
          <a:xfrm flipH="1">
            <a:off x="5579561" y="2713397"/>
            <a:ext cx="432716" cy="0"/>
          </a:xfrm>
          <a:prstGeom prst="line">
            <a:avLst/>
          </a:prstGeom>
          <a:noFill/>
          <a:ln w="28575" algn="ctr">
            <a:solidFill>
              <a:srgbClr val="F0B728"/>
            </a:solidFill>
            <a:round/>
            <a:headEnd type="none" w="med" len="med"/>
            <a:tailEnd type="arrow" w="med" len="med"/>
          </a:ln>
        </p:spPr>
      </p:cxnSp>
      <p:cxnSp>
        <p:nvCxnSpPr>
          <p:cNvPr id="16" name="直接连接符 15"/>
          <p:cNvCxnSpPr>
            <a:cxnSpLocks noChangeShapeType="1"/>
          </p:cNvCxnSpPr>
          <p:nvPr/>
        </p:nvCxnSpPr>
        <p:spPr bwMode="auto">
          <a:xfrm flipH="1">
            <a:off x="5377162" y="2109339"/>
            <a:ext cx="418759" cy="197458"/>
          </a:xfrm>
          <a:prstGeom prst="line">
            <a:avLst/>
          </a:prstGeom>
          <a:noFill/>
          <a:ln w="28575" algn="ctr">
            <a:solidFill>
              <a:srgbClr val="F0B728"/>
            </a:solidFill>
            <a:round/>
            <a:headEnd type="none" w="med" len="med"/>
            <a:tailEnd type="arrow" w="med" len="med"/>
          </a:ln>
        </p:spPr>
      </p:cxnSp>
      <p:grpSp>
        <p:nvGrpSpPr>
          <p:cNvPr id="17" name="组合 16"/>
          <p:cNvGrpSpPr/>
          <p:nvPr/>
        </p:nvGrpSpPr>
        <p:grpSpPr>
          <a:xfrm>
            <a:off x="3830624" y="1945764"/>
            <a:ext cx="1542427" cy="1549290"/>
            <a:chOff x="5014912" y="2584450"/>
            <a:chExt cx="2105025" cy="2105025"/>
          </a:xfrm>
        </p:grpSpPr>
        <p:sp>
          <p:nvSpPr>
            <p:cNvPr id="18" name="Oval 19"/>
            <p:cNvSpPr>
              <a:spLocks noChangeArrowheads="1"/>
            </p:cNvSpPr>
            <p:nvPr/>
          </p:nvSpPr>
          <p:spPr bwMode="auto">
            <a:xfrm>
              <a:off x="5014912" y="2584450"/>
              <a:ext cx="2105025" cy="2105025"/>
            </a:xfrm>
            <a:prstGeom prst="ellipse">
              <a:avLst/>
            </a:prstGeom>
            <a:solidFill>
              <a:srgbClr val="F0B728">
                <a:alpha val="30196"/>
              </a:srgbClr>
            </a:solidFill>
            <a:ln w="3175" cap="flat" cmpd="sng" algn="ctr">
              <a:noFill/>
              <a:prstDash val="solid"/>
            </a:ln>
            <a:effectLst/>
          </p:spPr>
          <p:txBody>
            <a:bodyPr anchor="ctr"/>
            <a:lstStyle/>
            <a:p>
              <a:pPr algn="ctr">
                <a:lnSpc>
                  <a:spcPct val="120000"/>
                </a:lnSpc>
                <a:defRPr/>
              </a:pPr>
              <a:endParaRPr lang="zh-CN" altLang="en-US" sz="700" kern="0" dirty="0">
                <a:solidFill>
                  <a:srgbClr val="F0B728"/>
                </a:solidFill>
                <a:latin typeface="微软雅黑" pitchFamily="34" charset="-122"/>
                <a:ea typeface="微软雅黑" pitchFamily="34" charset="-122"/>
              </a:endParaRPr>
            </a:p>
          </p:txBody>
        </p:sp>
        <p:sp>
          <p:nvSpPr>
            <p:cNvPr id="19" name="Oval 19"/>
            <p:cNvSpPr>
              <a:spLocks noChangeArrowheads="1"/>
            </p:cNvSpPr>
            <p:nvPr/>
          </p:nvSpPr>
          <p:spPr bwMode="auto">
            <a:xfrm>
              <a:off x="5497512" y="3066331"/>
              <a:ext cx="1139825" cy="1139825"/>
            </a:xfrm>
            <a:prstGeom prst="ellipse">
              <a:avLst/>
            </a:prstGeom>
            <a:solidFill>
              <a:srgbClr val="FFC400">
                <a:alpha val="20000"/>
              </a:srgbClr>
            </a:solidFill>
            <a:ln w="3175" cap="flat" cmpd="sng" algn="ctr">
              <a:solidFill>
                <a:srgbClr val="F0B728"/>
              </a:solidFill>
              <a:prstDash val="solid"/>
            </a:ln>
            <a:effectLst/>
          </p:spPr>
          <p:txBody>
            <a:bodyPr anchor="ctr"/>
            <a:lstStyle/>
            <a:p>
              <a:pPr algn="ctr">
                <a:defRPr/>
              </a:pPr>
              <a:r>
                <a:rPr lang="zh-CN" altLang="en-US" sz="1600" b="1" kern="0" dirty="0">
                  <a:solidFill>
                    <a:srgbClr val="FFD860"/>
                  </a:solidFill>
                  <a:latin typeface="Impact" pitchFamily="34" charset="0"/>
                  <a:ea typeface="微软雅黑" pitchFamily="34" charset="-122"/>
                </a:rPr>
                <a:t>存在不足</a:t>
              </a:r>
            </a:p>
          </p:txBody>
        </p:sp>
      </p:grpSp>
      <p:sp>
        <p:nvSpPr>
          <p:cNvPr id="20" name="Oval 19"/>
          <p:cNvSpPr>
            <a:spLocks noChangeArrowheads="1"/>
          </p:cNvSpPr>
          <p:nvPr/>
        </p:nvSpPr>
        <p:spPr bwMode="auto">
          <a:xfrm>
            <a:off x="2648087" y="1516964"/>
            <a:ext cx="727012" cy="730245"/>
          </a:xfrm>
          <a:prstGeom prst="ellipse">
            <a:avLst/>
          </a:prstGeom>
          <a:solidFill>
            <a:srgbClr val="F0B728">
              <a:alpha val="50196"/>
            </a:srgbClr>
          </a:solidFill>
          <a:ln w="9525">
            <a:noFill/>
            <a:round/>
            <a:headEnd/>
            <a:tailEnd/>
          </a:ln>
          <a:effectLst/>
        </p:spPr>
        <p:txBody>
          <a:bodyPr lIns="67117" tIns="33558" rIns="67117" bIns="33558" anchor="ctr"/>
          <a:lstStyle/>
          <a:p>
            <a:pPr algn="ctr">
              <a:lnSpc>
                <a:spcPct val="120000"/>
              </a:lnSpc>
              <a:defRPr/>
            </a:pPr>
            <a:r>
              <a:rPr lang="zh-CN" altLang="en-US" sz="1400" kern="0" dirty="0">
                <a:solidFill>
                  <a:srgbClr val="F0B728"/>
                </a:solidFill>
                <a:latin typeface="Arial" pitchFamily="34" charset="0"/>
                <a:ea typeface="微软雅黑" pitchFamily="34" charset="-122"/>
              </a:rPr>
              <a:t>添加文本</a:t>
            </a:r>
          </a:p>
        </p:txBody>
      </p:sp>
      <p:sp>
        <p:nvSpPr>
          <p:cNvPr id="21" name="Oval 19"/>
          <p:cNvSpPr>
            <a:spLocks noChangeArrowheads="1"/>
          </p:cNvSpPr>
          <p:nvPr/>
        </p:nvSpPr>
        <p:spPr bwMode="auto">
          <a:xfrm>
            <a:off x="5758698" y="1528647"/>
            <a:ext cx="727011" cy="731414"/>
          </a:xfrm>
          <a:prstGeom prst="ellipse">
            <a:avLst/>
          </a:prstGeom>
          <a:solidFill>
            <a:srgbClr val="F0B728">
              <a:alpha val="50196"/>
            </a:srgbClr>
          </a:solidFill>
          <a:ln w="9525">
            <a:noFill/>
            <a:round/>
            <a:headEnd/>
            <a:tailEnd/>
          </a:ln>
          <a:effectLst/>
        </p:spPr>
        <p:txBody>
          <a:bodyPr lIns="67117" tIns="33558" rIns="67117" bIns="33558" anchor="ctr"/>
          <a:lstStyle/>
          <a:p>
            <a:pPr algn="ctr">
              <a:lnSpc>
                <a:spcPct val="120000"/>
              </a:lnSpc>
              <a:defRPr/>
            </a:pPr>
            <a:r>
              <a:rPr lang="zh-CN" altLang="en-US" sz="1400" kern="0" dirty="0">
                <a:solidFill>
                  <a:srgbClr val="F0B728"/>
                </a:solidFill>
                <a:latin typeface="Arial" pitchFamily="34" charset="0"/>
                <a:ea typeface="微软雅黑" pitchFamily="34" charset="-122"/>
              </a:rPr>
              <a:t>添加文本</a:t>
            </a:r>
          </a:p>
        </p:txBody>
      </p:sp>
      <p:sp>
        <p:nvSpPr>
          <p:cNvPr id="22" name="Oval 19"/>
          <p:cNvSpPr>
            <a:spLocks noChangeArrowheads="1"/>
          </p:cNvSpPr>
          <p:nvPr/>
        </p:nvSpPr>
        <p:spPr bwMode="auto">
          <a:xfrm>
            <a:off x="6089052" y="2376901"/>
            <a:ext cx="728174" cy="731414"/>
          </a:xfrm>
          <a:prstGeom prst="ellipse">
            <a:avLst/>
          </a:prstGeom>
          <a:solidFill>
            <a:srgbClr val="F0B728">
              <a:alpha val="50196"/>
            </a:srgbClr>
          </a:solidFill>
          <a:ln w="9525">
            <a:noFill/>
            <a:round/>
            <a:headEnd/>
            <a:tailEnd/>
          </a:ln>
          <a:effectLst/>
        </p:spPr>
        <p:txBody>
          <a:bodyPr lIns="67117" tIns="33558" rIns="67117" bIns="33558" anchor="ctr"/>
          <a:lstStyle/>
          <a:p>
            <a:pPr algn="ctr">
              <a:lnSpc>
                <a:spcPct val="120000"/>
              </a:lnSpc>
              <a:defRPr/>
            </a:pPr>
            <a:r>
              <a:rPr lang="zh-CN" altLang="en-US" sz="1400" kern="0" dirty="0">
                <a:solidFill>
                  <a:srgbClr val="F0B728"/>
                </a:solidFill>
                <a:latin typeface="Arial" pitchFamily="34" charset="0"/>
                <a:ea typeface="微软雅黑" pitchFamily="34" charset="-122"/>
              </a:rPr>
              <a:t>添加文本</a:t>
            </a:r>
          </a:p>
        </p:txBody>
      </p:sp>
      <p:sp>
        <p:nvSpPr>
          <p:cNvPr id="23" name="Oval 19"/>
          <p:cNvSpPr>
            <a:spLocks noChangeArrowheads="1"/>
          </p:cNvSpPr>
          <p:nvPr/>
        </p:nvSpPr>
        <p:spPr bwMode="auto">
          <a:xfrm>
            <a:off x="5794757" y="3215808"/>
            <a:ext cx="728174" cy="731414"/>
          </a:xfrm>
          <a:prstGeom prst="ellipse">
            <a:avLst/>
          </a:prstGeom>
          <a:solidFill>
            <a:srgbClr val="F0B728">
              <a:alpha val="50196"/>
            </a:srgbClr>
          </a:solidFill>
          <a:ln w="9525">
            <a:noFill/>
            <a:round/>
            <a:headEnd/>
            <a:tailEnd/>
          </a:ln>
          <a:effectLst/>
        </p:spPr>
        <p:txBody>
          <a:bodyPr lIns="67117" tIns="33558" rIns="67117" bIns="33558" anchor="ctr"/>
          <a:lstStyle/>
          <a:p>
            <a:pPr algn="ctr">
              <a:lnSpc>
                <a:spcPct val="120000"/>
              </a:lnSpc>
              <a:defRPr/>
            </a:pPr>
            <a:r>
              <a:rPr lang="zh-CN" altLang="en-US" sz="1400" kern="0" dirty="0">
                <a:solidFill>
                  <a:srgbClr val="F0B728"/>
                </a:solidFill>
                <a:latin typeface="Arial" pitchFamily="34" charset="0"/>
                <a:ea typeface="微软雅黑" pitchFamily="34" charset="-122"/>
              </a:rPr>
              <a:t>添加文本</a:t>
            </a:r>
          </a:p>
        </p:txBody>
      </p:sp>
      <p:sp>
        <p:nvSpPr>
          <p:cNvPr id="24" name="Oval 19"/>
          <p:cNvSpPr>
            <a:spLocks noChangeArrowheads="1"/>
          </p:cNvSpPr>
          <p:nvPr/>
        </p:nvSpPr>
        <p:spPr bwMode="auto">
          <a:xfrm>
            <a:off x="2322386" y="2348860"/>
            <a:ext cx="728174" cy="731414"/>
          </a:xfrm>
          <a:prstGeom prst="ellipse">
            <a:avLst/>
          </a:prstGeom>
          <a:solidFill>
            <a:srgbClr val="F0B728">
              <a:alpha val="50196"/>
            </a:srgbClr>
          </a:solidFill>
          <a:ln w="9525">
            <a:noFill/>
            <a:round/>
            <a:headEnd/>
            <a:tailEnd/>
          </a:ln>
          <a:effectLst/>
        </p:spPr>
        <p:txBody>
          <a:bodyPr lIns="67117" tIns="33558" rIns="67117" bIns="33558" anchor="ctr"/>
          <a:lstStyle/>
          <a:p>
            <a:pPr algn="ctr">
              <a:lnSpc>
                <a:spcPct val="120000"/>
              </a:lnSpc>
              <a:defRPr/>
            </a:pPr>
            <a:r>
              <a:rPr lang="zh-CN" altLang="en-US" sz="1400" kern="0" dirty="0">
                <a:solidFill>
                  <a:srgbClr val="F0B728"/>
                </a:solidFill>
                <a:latin typeface="Arial" pitchFamily="34" charset="0"/>
                <a:ea typeface="微软雅黑" pitchFamily="34" charset="-122"/>
              </a:rPr>
              <a:t>添加文本</a:t>
            </a:r>
          </a:p>
        </p:txBody>
      </p:sp>
      <p:sp>
        <p:nvSpPr>
          <p:cNvPr id="25" name="Oval 19"/>
          <p:cNvSpPr>
            <a:spLocks noChangeArrowheads="1"/>
          </p:cNvSpPr>
          <p:nvPr/>
        </p:nvSpPr>
        <p:spPr bwMode="auto">
          <a:xfrm>
            <a:off x="2620171" y="3211134"/>
            <a:ext cx="728174" cy="731414"/>
          </a:xfrm>
          <a:prstGeom prst="ellipse">
            <a:avLst/>
          </a:prstGeom>
          <a:solidFill>
            <a:srgbClr val="F0B728">
              <a:alpha val="50196"/>
            </a:srgbClr>
          </a:solidFill>
          <a:ln w="9525">
            <a:noFill/>
            <a:round/>
            <a:headEnd/>
            <a:tailEnd/>
          </a:ln>
          <a:effectLst/>
        </p:spPr>
        <p:txBody>
          <a:bodyPr lIns="67117" tIns="33558" rIns="67117" bIns="33558" anchor="ctr"/>
          <a:lstStyle/>
          <a:p>
            <a:pPr algn="ctr">
              <a:lnSpc>
                <a:spcPct val="120000"/>
              </a:lnSpc>
              <a:defRPr/>
            </a:pPr>
            <a:r>
              <a:rPr lang="zh-CN" altLang="en-US" sz="1400" kern="0" dirty="0">
                <a:solidFill>
                  <a:srgbClr val="F0B728"/>
                </a:solidFill>
                <a:latin typeface="Arial" pitchFamily="34" charset="0"/>
                <a:ea typeface="微软雅黑" pitchFamily="34" charset="-122"/>
              </a:rPr>
              <a:t>添加文本</a:t>
            </a:r>
          </a:p>
        </p:txBody>
      </p:sp>
      <p:sp>
        <p:nvSpPr>
          <p:cNvPr id="26" name="TextBox 25"/>
          <p:cNvSpPr txBox="1"/>
          <p:nvPr/>
        </p:nvSpPr>
        <p:spPr>
          <a:xfrm>
            <a:off x="867625" y="1539116"/>
            <a:ext cx="1593584" cy="486476"/>
          </a:xfrm>
          <a:prstGeom prst="rect">
            <a:avLst/>
          </a:prstGeom>
          <a:noFill/>
        </p:spPr>
        <p:txBody>
          <a:bodyPr wrap="square" lIns="67117" tIns="33558" rIns="67117" bIns="33558" rtlCol="0">
            <a:spAutoFit/>
          </a:bodyPr>
          <a:lstStyle/>
          <a:p>
            <a:pPr>
              <a:lnSpc>
                <a:spcPct val="130000"/>
              </a:lnSpc>
            </a:pPr>
            <a:r>
              <a:rPr lang="zh-CN" altLang="en-US" sz="1100" dirty="0">
                <a:solidFill>
                  <a:srgbClr val="F0B728"/>
                </a:solidFill>
                <a:latin typeface="微软雅黑" pitchFamily="34" charset="-122"/>
                <a:ea typeface="微软雅黑" pitchFamily="34" charset="-122"/>
              </a:rPr>
              <a:t>您的内容打在这里，或者通过复制您的文本后。</a:t>
            </a:r>
          </a:p>
        </p:txBody>
      </p:sp>
      <p:sp>
        <p:nvSpPr>
          <p:cNvPr id="27" name="TextBox 26"/>
          <p:cNvSpPr txBox="1"/>
          <p:nvPr/>
        </p:nvSpPr>
        <p:spPr>
          <a:xfrm>
            <a:off x="6647061" y="1539116"/>
            <a:ext cx="1572016" cy="486476"/>
          </a:xfrm>
          <a:prstGeom prst="rect">
            <a:avLst/>
          </a:prstGeom>
          <a:noFill/>
        </p:spPr>
        <p:txBody>
          <a:bodyPr wrap="square" lIns="67117" tIns="33558" rIns="67117" bIns="33558" rtlCol="0">
            <a:spAutoFit/>
          </a:bodyPr>
          <a:lstStyle/>
          <a:p>
            <a:pPr>
              <a:lnSpc>
                <a:spcPct val="130000"/>
              </a:lnSpc>
            </a:pPr>
            <a:r>
              <a:rPr lang="zh-CN" altLang="en-US" sz="1100" dirty="0">
                <a:solidFill>
                  <a:srgbClr val="F0B728"/>
                </a:solidFill>
                <a:latin typeface="微软雅黑" pitchFamily="34" charset="-122"/>
                <a:ea typeface="微软雅黑" pitchFamily="34" charset="-122"/>
              </a:rPr>
              <a:t>您的内容打在这里，或者通过复制您的</a:t>
            </a:r>
            <a:r>
              <a:rPr lang="zh-CN" altLang="en-US" sz="1100">
                <a:solidFill>
                  <a:srgbClr val="F0B728"/>
                </a:solidFill>
                <a:latin typeface="微软雅黑" pitchFamily="34" charset="-122"/>
                <a:ea typeface="微软雅黑" pitchFamily="34" charset="-122"/>
              </a:rPr>
              <a:t>文本后。</a:t>
            </a:r>
          </a:p>
        </p:txBody>
      </p:sp>
      <p:sp>
        <p:nvSpPr>
          <p:cNvPr id="28" name="TextBox 27"/>
          <p:cNvSpPr txBox="1"/>
          <p:nvPr/>
        </p:nvSpPr>
        <p:spPr>
          <a:xfrm>
            <a:off x="572616" y="2502493"/>
            <a:ext cx="1572016" cy="486476"/>
          </a:xfrm>
          <a:prstGeom prst="rect">
            <a:avLst/>
          </a:prstGeom>
          <a:noFill/>
        </p:spPr>
        <p:txBody>
          <a:bodyPr wrap="square" lIns="67117" tIns="33558" rIns="67117" bIns="33558" rtlCol="0">
            <a:spAutoFit/>
          </a:bodyPr>
          <a:lstStyle/>
          <a:p>
            <a:pPr>
              <a:lnSpc>
                <a:spcPct val="130000"/>
              </a:lnSpc>
            </a:pPr>
            <a:r>
              <a:rPr lang="zh-CN" altLang="en-US" sz="1100" dirty="0">
                <a:solidFill>
                  <a:srgbClr val="F0B728"/>
                </a:solidFill>
                <a:latin typeface="微软雅黑" pitchFamily="34" charset="-122"/>
                <a:ea typeface="微软雅黑" pitchFamily="34" charset="-122"/>
              </a:rPr>
              <a:t>您的内容打在这里，或者通过复制您的文本后。</a:t>
            </a:r>
          </a:p>
        </p:txBody>
      </p:sp>
      <p:sp>
        <p:nvSpPr>
          <p:cNvPr id="29" name="TextBox 28"/>
          <p:cNvSpPr txBox="1"/>
          <p:nvPr/>
        </p:nvSpPr>
        <p:spPr>
          <a:xfrm>
            <a:off x="6989547" y="2502493"/>
            <a:ext cx="1572016" cy="486476"/>
          </a:xfrm>
          <a:prstGeom prst="rect">
            <a:avLst/>
          </a:prstGeom>
          <a:noFill/>
        </p:spPr>
        <p:txBody>
          <a:bodyPr wrap="square" lIns="67117" tIns="33558" rIns="67117" bIns="33558" rtlCol="0">
            <a:spAutoFit/>
          </a:bodyPr>
          <a:lstStyle/>
          <a:p>
            <a:pPr>
              <a:lnSpc>
                <a:spcPct val="130000"/>
              </a:lnSpc>
            </a:pPr>
            <a:r>
              <a:rPr lang="zh-CN" altLang="en-US" sz="1100" dirty="0">
                <a:solidFill>
                  <a:srgbClr val="F0B728"/>
                </a:solidFill>
                <a:latin typeface="微软雅黑" pitchFamily="34" charset="-122"/>
                <a:ea typeface="微软雅黑" pitchFamily="34" charset="-122"/>
              </a:rPr>
              <a:t>您的内容打在这里，或者通过复制您的</a:t>
            </a:r>
            <a:r>
              <a:rPr lang="zh-CN" altLang="en-US" sz="1100">
                <a:solidFill>
                  <a:srgbClr val="F0B728"/>
                </a:solidFill>
                <a:latin typeface="微软雅黑" pitchFamily="34" charset="-122"/>
                <a:ea typeface="微软雅黑" pitchFamily="34" charset="-122"/>
              </a:rPr>
              <a:t>文本后。</a:t>
            </a:r>
          </a:p>
        </p:txBody>
      </p:sp>
      <p:sp>
        <p:nvSpPr>
          <p:cNvPr id="33" name="TextBox 32"/>
          <p:cNvSpPr txBox="1"/>
          <p:nvPr/>
        </p:nvSpPr>
        <p:spPr>
          <a:xfrm>
            <a:off x="6665970" y="3341401"/>
            <a:ext cx="1572016" cy="486476"/>
          </a:xfrm>
          <a:prstGeom prst="rect">
            <a:avLst/>
          </a:prstGeom>
          <a:noFill/>
        </p:spPr>
        <p:txBody>
          <a:bodyPr wrap="square" lIns="67117" tIns="33558" rIns="67117" bIns="33558" rtlCol="0">
            <a:spAutoFit/>
          </a:bodyPr>
          <a:lstStyle/>
          <a:p>
            <a:pPr>
              <a:lnSpc>
                <a:spcPct val="130000"/>
              </a:lnSpc>
            </a:pPr>
            <a:r>
              <a:rPr lang="zh-CN" altLang="en-US" sz="1100" dirty="0">
                <a:solidFill>
                  <a:srgbClr val="F0B728"/>
                </a:solidFill>
                <a:latin typeface="微软雅黑" pitchFamily="34" charset="-122"/>
                <a:ea typeface="微软雅黑" pitchFamily="34" charset="-122"/>
              </a:rPr>
              <a:t>您的内容打在这里，或者通过复制您的</a:t>
            </a:r>
            <a:r>
              <a:rPr lang="zh-CN" altLang="en-US" sz="1100">
                <a:solidFill>
                  <a:srgbClr val="F0B728"/>
                </a:solidFill>
                <a:latin typeface="微软雅黑" pitchFamily="34" charset="-122"/>
                <a:ea typeface="微软雅黑" pitchFamily="34" charset="-122"/>
              </a:rPr>
              <a:t>文本后。</a:t>
            </a:r>
          </a:p>
        </p:txBody>
      </p:sp>
      <p:sp>
        <p:nvSpPr>
          <p:cNvPr id="34" name="TextBox 33"/>
          <p:cNvSpPr txBox="1"/>
          <p:nvPr/>
        </p:nvSpPr>
        <p:spPr>
          <a:xfrm>
            <a:off x="867625" y="3341401"/>
            <a:ext cx="1572016" cy="486476"/>
          </a:xfrm>
          <a:prstGeom prst="rect">
            <a:avLst/>
          </a:prstGeom>
          <a:noFill/>
        </p:spPr>
        <p:txBody>
          <a:bodyPr wrap="square" lIns="67117" tIns="33558" rIns="67117" bIns="33558" rtlCol="0">
            <a:spAutoFit/>
          </a:bodyPr>
          <a:lstStyle/>
          <a:p>
            <a:pPr>
              <a:lnSpc>
                <a:spcPct val="130000"/>
              </a:lnSpc>
            </a:pPr>
            <a:r>
              <a:rPr lang="zh-CN" altLang="en-US" sz="1100" dirty="0">
                <a:solidFill>
                  <a:srgbClr val="F0B728"/>
                </a:solidFill>
                <a:latin typeface="微软雅黑" pitchFamily="34" charset="-122"/>
                <a:ea typeface="微软雅黑" pitchFamily="34" charset="-122"/>
              </a:rPr>
              <a:t>您的内容打在这里，或者通过复制您的</a:t>
            </a:r>
            <a:r>
              <a:rPr lang="zh-CN" altLang="en-US" sz="1100">
                <a:solidFill>
                  <a:srgbClr val="F0B728"/>
                </a:solidFill>
                <a:latin typeface="微软雅黑" pitchFamily="34" charset="-122"/>
                <a:ea typeface="微软雅黑" pitchFamily="34" charset="-122"/>
              </a:rPr>
              <a:t>文本后。</a:t>
            </a:r>
          </a:p>
        </p:txBody>
      </p:sp>
    </p:spTree>
    <p:extLst>
      <p:ext uri="{BB962C8B-B14F-4D97-AF65-F5344CB8AC3E}">
        <p14:creationId xmlns:p14="http://schemas.microsoft.com/office/powerpoint/2010/main" val="249784295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750"/>
                            </p:stCondLst>
                            <p:childTnLst>
                              <p:par>
                                <p:cTn id="30" presetID="49" presetClass="entr" presetSubtype="0" decel="100000"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 calcmode="lin" valueType="num">
                                      <p:cBhvr>
                                        <p:cTn id="34" dur="500" fill="hold"/>
                                        <p:tgtEl>
                                          <p:spTgt spid="17"/>
                                        </p:tgtEl>
                                        <p:attrNameLst>
                                          <p:attrName>style.rotation</p:attrName>
                                        </p:attrNameLst>
                                      </p:cBhvr>
                                      <p:tavLst>
                                        <p:tav tm="0">
                                          <p:val>
                                            <p:fltVal val="360"/>
                                          </p:val>
                                        </p:tav>
                                        <p:tav tm="100000">
                                          <p:val>
                                            <p:fltVal val="0"/>
                                          </p:val>
                                        </p:tav>
                                      </p:tavLst>
                                    </p:anim>
                                    <p:animEffect transition="in" filter="fade">
                                      <p:cBhvr>
                                        <p:cTn id="35" dur="500"/>
                                        <p:tgtEl>
                                          <p:spTgt spid="17"/>
                                        </p:tgtEl>
                                      </p:cBhvr>
                                    </p:animEffect>
                                  </p:childTnLst>
                                </p:cTn>
                              </p:par>
                            </p:childTnLst>
                          </p:cTn>
                        </p:par>
                        <p:par>
                          <p:cTn id="36" fill="hold">
                            <p:stCondLst>
                              <p:cond delay="2250"/>
                            </p:stCondLst>
                            <p:childTnLst>
                              <p:par>
                                <p:cTn id="37" presetID="52"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Scale>
                                      <p:cBhvr>
                                        <p:cTn id="39"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20"/>
                                        </p:tgtEl>
                                        <p:attrNameLst>
                                          <p:attrName>ppt_x</p:attrName>
                                          <p:attrName>ppt_y</p:attrName>
                                        </p:attrNameLst>
                                      </p:cBhvr>
                                    </p:animMotion>
                                    <p:animEffect transition="in" filter="fade">
                                      <p:cBhvr>
                                        <p:cTn id="41" dur="1000"/>
                                        <p:tgtEl>
                                          <p:spTgt spid="20"/>
                                        </p:tgtEl>
                                      </p:cBhvr>
                                    </p:animEffect>
                                  </p:childTnLst>
                                </p:cTn>
                              </p:par>
                              <p:par>
                                <p:cTn id="42" presetID="52" presetClass="entr" presetSubtype="0" fill="hold" grpId="0" nodeType="withEffect">
                                  <p:stCondLst>
                                    <p:cond delay="200"/>
                                  </p:stCondLst>
                                  <p:childTnLst>
                                    <p:set>
                                      <p:cBhvr>
                                        <p:cTn id="43" dur="1" fill="hold">
                                          <p:stCondLst>
                                            <p:cond delay="0"/>
                                          </p:stCondLst>
                                        </p:cTn>
                                        <p:tgtEl>
                                          <p:spTgt spid="21"/>
                                        </p:tgtEl>
                                        <p:attrNameLst>
                                          <p:attrName>style.visibility</p:attrName>
                                        </p:attrNameLst>
                                      </p:cBhvr>
                                      <p:to>
                                        <p:strVal val="visible"/>
                                      </p:to>
                                    </p:set>
                                    <p:animScale>
                                      <p:cBhvr>
                                        <p:cTn id="44"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21"/>
                                        </p:tgtEl>
                                        <p:attrNameLst>
                                          <p:attrName>ppt_x</p:attrName>
                                          <p:attrName>ppt_y</p:attrName>
                                        </p:attrNameLst>
                                      </p:cBhvr>
                                    </p:animMotion>
                                    <p:animEffect transition="in" filter="fade">
                                      <p:cBhvr>
                                        <p:cTn id="46" dur="1000"/>
                                        <p:tgtEl>
                                          <p:spTgt spid="21"/>
                                        </p:tgtEl>
                                      </p:cBhvr>
                                    </p:animEffect>
                                  </p:childTnLst>
                                </p:cTn>
                              </p:par>
                              <p:par>
                                <p:cTn id="47" presetID="52" presetClass="entr" presetSubtype="0" fill="hold" grpId="0" nodeType="withEffect">
                                  <p:stCondLst>
                                    <p:cond delay="400"/>
                                  </p:stCondLst>
                                  <p:childTnLst>
                                    <p:set>
                                      <p:cBhvr>
                                        <p:cTn id="48" dur="1" fill="hold">
                                          <p:stCondLst>
                                            <p:cond delay="0"/>
                                          </p:stCondLst>
                                        </p:cTn>
                                        <p:tgtEl>
                                          <p:spTgt spid="24"/>
                                        </p:tgtEl>
                                        <p:attrNameLst>
                                          <p:attrName>style.visibility</p:attrName>
                                        </p:attrNameLst>
                                      </p:cBhvr>
                                      <p:to>
                                        <p:strVal val="visible"/>
                                      </p:to>
                                    </p:set>
                                    <p:animScale>
                                      <p:cBhvr>
                                        <p:cTn id="49"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24"/>
                                        </p:tgtEl>
                                        <p:attrNameLst>
                                          <p:attrName>ppt_x</p:attrName>
                                          <p:attrName>ppt_y</p:attrName>
                                        </p:attrNameLst>
                                      </p:cBhvr>
                                    </p:animMotion>
                                    <p:animEffect transition="in" filter="fade">
                                      <p:cBhvr>
                                        <p:cTn id="51" dur="1000"/>
                                        <p:tgtEl>
                                          <p:spTgt spid="24"/>
                                        </p:tgtEl>
                                      </p:cBhvr>
                                    </p:animEffect>
                                  </p:childTnLst>
                                </p:cTn>
                              </p:par>
                              <p:par>
                                <p:cTn id="52" presetID="52" presetClass="entr" presetSubtype="0" fill="hold" grpId="0" nodeType="withEffect">
                                  <p:stCondLst>
                                    <p:cond delay="600"/>
                                  </p:stCondLst>
                                  <p:childTnLst>
                                    <p:set>
                                      <p:cBhvr>
                                        <p:cTn id="53" dur="1" fill="hold">
                                          <p:stCondLst>
                                            <p:cond delay="0"/>
                                          </p:stCondLst>
                                        </p:cTn>
                                        <p:tgtEl>
                                          <p:spTgt spid="22"/>
                                        </p:tgtEl>
                                        <p:attrNameLst>
                                          <p:attrName>style.visibility</p:attrName>
                                        </p:attrNameLst>
                                      </p:cBhvr>
                                      <p:to>
                                        <p:strVal val="visible"/>
                                      </p:to>
                                    </p:set>
                                    <p:animScale>
                                      <p:cBhvr>
                                        <p:cTn id="54"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22"/>
                                        </p:tgtEl>
                                        <p:attrNameLst>
                                          <p:attrName>ppt_x</p:attrName>
                                          <p:attrName>ppt_y</p:attrName>
                                        </p:attrNameLst>
                                      </p:cBhvr>
                                    </p:animMotion>
                                    <p:animEffect transition="in" filter="fade">
                                      <p:cBhvr>
                                        <p:cTn id="56" dur="1000"/>
                                        <p:tgtEl>
                                          <p:spTgt spid="22"/>
                                        </p:tgtEl>
                                      </p:cBhvr>
                                    </p:animEffect>
                                  </p:childTnLst>
                                </p:cTn>
                              </p:par>
                              <p:par>
                                <p:cTn id="57" presetID="52" presetClass="entr" presetSubtype="0" fill="hold" grpId="0" nodeType="withEffect">
                                  <p:stCondLst>
                                    <p:cond delay="800"/>
                                  </p:stCondLst>
                                  <p:childTnLst>
                                    <p:set>
                                      <p:cBhvr>
                                        <p:cTn id="58" dur="1" fill="hold">
                                          <p:stCondLst>
                                            <p:cond delay="0"/>
                                          </p:stCondLst>
                                        </p:cTn>
                                        <p:tgtEl>
                                          <p:spTgt spid="25"/>
                                        </p:tgtEl>
                                        <p:attrNameLst>
                                          <p:attrName>style.visibility</p:attrName>
                                        </p:attrNameLst>
                                      </p:cBhvr>
                                      <p:to>
                                        <p:strVal val="visible"/>
                                      </p:to>
                                    </p:set>
                                    <p:animScale>
                                      <p:cBhvr>
                                        <p:cTn id="59"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25"/>
                                        </p:tgtEl>
                                        <p:attrNameLst>
                                          <p:attrName>ppt_x</p:attrName>
                                          <p:attrName>ppt_y</p:attrName>
                                        </p:attrNameLst>
                                      </p:cBhvr>
                                    </p:animMotion>
                                    <p:animEffect transition="in" filter="fade">
                                      <p:cBhvr>
                                        <p:cTn id="61" dur="1000"/>
                                        <p:tgtEl>
                                          <p:spTgt spid="25"/>
                                        </p:tgtEl>
                                      </p:cBhvr>
                                    </p:animEffect>
                                  </p:childTnLst>
                                </p:cTn>
                              </p:par>
                              <p:par>
                                <p:cTn id="62" presetID="52" presetClass="entr" presetSubtype="0" fill="hold" grpId="0" nodeType="withEffect">
                                  <p:stCondLst>
                                    <p:cond delay="1000"/>
                                  </p:stCondLst>
                                  <p:childTnLst>
                                    <p:set>
                                      <p:cBhvr>
                                        <p:cTn id="63" dur="1" fill="hold">
                                          <p:stCondLst>
                                            <p:cond delay="0"/>
                                          </p:stCondLst>
                                        </p:cTn>
                                        <p:tgtEl>
                                          <p:spTgt spid="23"/>
                                        </p:tgtEl>
                                        <p:attrNameLst>
                                          <p:attrName>style.visibility</p:attrName>
                                        </p:attrNameLst>
                                      </p:cBhvr>
                                      <p:to>
                                        <p:strVal val="visible"/>
                                      </p:to>
                                    </p:set>
                                    <p:animScale>
                                      <p:cBhvr>
                                        <p:cTn id="64"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1000" decel="50000" fill="hold">
                                          <p:stCondLst>
                                            <p:cond delay="0"/>
                                          </p:stCondLst>
                                        </p:cTn>
                                        <p:tgtEl>
                                          <p:spTgt spid="23"/>
                                        </p:tgtEl>
                                        <p:attrNameLst>
                                          <p:attrName>ppt_x</p:attrName>
                                          <p:attrName>ppt_y</p:attrName>
                                        </p:attrNameLst>
                                      </p:cBhvr>
                                    </p:animMotion>
                                    <p:animEffect transition="in" filter="fade">
                                      <p:cBhvr>
                                        <p:cTn id="66" dur="1000"/>
                                        <p:tgtEl>
                                          <p:spTgt spid="23"/>
                                        </p:tgtEl>
                                      </p:cBhvr>
                                    </p:animEffect>
                                  </p:childTnLst>
                                </p:cTn>
                              </p:par>
                            </p:childTnLst>
                          </p:cTn>
                        </p:par>
                        <p:par>
                          <p:cTn id="67" fill="hold">
                            <p:stCondLst>
                              <p:cond delay="4250"/>
                            </p:stCondLst>
                            <p:childTnLst>
                              <p:par>
                                <p:cTn id="68" presetID="12" presetClass="entr" presetSubtype="8" fill="hold" nodeType="after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500"/>
                                        <p:tgtEl>
                                          <p:spTgt spid="11"/>
                                        </p:tgtEl>
                                        <p:attrNameLst>
                                          <p:attrName>ppt_x</p:attrName>
                                        </p:attrNameLst>
                                      </p:cBhvr>
                                      <p:tavLst>
                                        <p:tav tm="0">
                                          <p:val>
                                            <p:strVal val="#ppt_x-#ppt_w*1.125000"/>
                                          </p:val>
                                        </p:tav>
                                        <p:tav tm="100000">
                                          <p:val>
                                            <p:strVal val="#ppt_x"/>
                                          </p:val>
                                        </p:tav>
                                      </p:tavLst>
                                    </p:anim>
                                    <p:animEffect transition="in" filter="wipe(right)">
                                      <p:cBhvr>
                                        <p:cTn id="71" dur="500"/>
                                        <p:tgtEl>
                                          <p:spTgt spid="11"/>
                                        </p:tgtEl>
                                      </p:cBhvr>
                                    </p:animEffect>
                                  </p:childTnLst>
                                </p:cTn>
                              </p:par>
                              <p:par>
                                <p:cTn id="72" presetID="12" presetClass="entr" presetSubtype="8" fill="hold" nodeType="with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additive="base">
                                        <p:cTn id="74" dur="500"/>
                                        <p:tgtEl>
                                          <p:spTgt spid="12"/>
                                        </p:tgtEl>
                                        <p:attrNameLst>
                                          <p:attrName>ppt_x</p:attrName>
                                        </p:attrNameLst>
                                      </p:cBhvr>
                                      <p:tavLst>
                                        <p:tav tm="0">
                                          <p:val>
                                            <p:strVal val="#ppt_x-#ppt_w*1.125000"/>
                                          </p:val>
                                        </p:tav>
                                        <p:tav tm="100000">
                                          <p:val>
                                            <p:strVal val="#ppt_x"/>
                                          </p:val>
                                        </p:tav>
                                      </p:tavLst>
                                    </p:anim>
                                    <p:animEffect transition="in" filter="wipe(right)">
                                      <p:cBhvr>
                                        <p:cTn id="75" dur="500"/>
                                        <p:tgtEl>
                                          <p:spTgt spid="12"/>
                                        </p:tgtEl>
                                      </p:cBhvr>
                                    </p:animEffect>
                                  </p:childTnLst>
                                </p:cTn>
                              </p:par>
                              <p:par>
                                <p:cTn id="76" presetID="12" presetClass="entr" presetSubtype="8"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right)">
                                      <p:cBhvr>
                                        <p:cTn id="79" dur="500"/>
                                        <p:tgtEl>
                                          <p:spTgt spid="13"/>
                                        </p:tgtEl>
                                      </p:cBhvr>
                                    </p:animEffect>
                                  </p:childTnLst>
                                </p:cTn>
                              </p:par>
                              <p:par>
                                <p:cTn id="80" presetID="12" presetClass="entr" presetSubtype="2" fill="hold" nodeType="with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additive="base">
                                        <p:cTn id="82" dur="500"/>
                                        <p:tgtEl>
                                          <p:spTgt spid="16"/>
                                        </p:tgtEl>
                                        <p:attrNameLst>
                                          <p:attrName>ppt_x</p:attrName>
                                        </p:attrNameLst>
                                      </p:cBhvr>
                                      <p:tavLst>
                                        <p:tav tm="0">
                                          <p:val>
                                            <p:strVal val="#ppt_x+#ppt_w*1.125000"/>
                                          </p:val>
                                        </p:tav>
                                        <p:tav tm="100000">
                                          <p:val>
                                            <p:strVal val="#ppt_x"/>
                                          </p:val>
                                        </p:tav>
                                      </p:tavLst>
                                    </p:anim>
                                    <p:animEffect transition="in" filter="wipe(left)">
                                      <p:cBhvr>
                                        <p:cTn id="83" dur="500"/>
                                        <p:tgtEl>
                                          <p:spTgt spid="16"/>
                                        </p:tgtEl>
                                      </p:cBhvr>
                                    </p:animEffect>
                                  </p:childTnLst>
                                </p:cTn>
                              </p:par>
                              <p:par>
                                <p:cTn id="84" presetID="12" presetClass="entr" presetSubtype="2" fill="hold" nodeType="with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additive="base">
                                        <p:cTn id="86" dur="500"/>
                                        <p:tgtEl>
                                          <p:spTgt spid="15"/>
                                        </p:tgtEl>
                                        <p:attrNameLst>
                                          <p:attrName>ppt_x</p:attrName>
                                        </p:attrNameLst>
                                      </p:cBhvr>
                                      <p:tavLst>
                                        <p:tav tm="0">
                                          <p:val>
                                            <p:strVal val="#ppt_x+#ppt_w*1.125000"/>
                                          </p:val>
                                        </p:tav>
                                        <p:tav tm="100000">
                                          <p:val>
                                            <p:strVal val="#ppt_x"/>
                                          </p:val>
                                        </p:tav>
                                      </p:tavLst>
                                    </p:anim>
                                    <p:animEffect transition="in" filter="wipe(left)">
                                      <p:cBhvr>
                                        <p:cTn id="87" dur="500"/>
                                        <p:tgtEl>
                                          <p:spTgt spid="15"/>
                                        </p:tgtEl>
                                      </p:cBhvr>
                                    </p:animEffect>
                                  </p:childTnLst>
                                </p:cTn>
                              </p:par>
                              <p:par>
                                <p:cTn id="88" presetID="12" presetClass="entr" presetSubtype="2" fill="hold" nodeType="withEffect">
                                  <p:stCondLst>
                                    <p:cond delay="0"/>
                                  </p:stCondLst>
                                  <p:childTnLst>
                                    <p:set>
                                      <p:cBhvr>
                                        <p:cTn id="89" dur="1" fill="hold">
                                          <p:stCondLst>
                                            <p:cond delay="0"/>
                                          </p:stCondLst>
                                        </p:cTn>
                                        <p:tgtEl>
                                          <p:spTgt spid="14"/>
                                        </p:tgtEl>
                                        <p:attrNameLst>
                                          <p:attrName>style.visibility</p:attrName>
                                        </p:attrNameLst>
                                      </p:cBhvr>
                                      <p:to>
                                        <p:strVal val="visible"/>
                                      </p:to>
                                    </p:set>
                                    <p:anim calcmode="lin" valueType="num">
                                      <p:cBhvr additive="base">
                                        <p:cTn id="90" dur="500"/>
                                        <p:tgtEl>
                                          <p:spTgt spid="14"/>
                                        </p:tgtEl>
                                        <p:attrNameLst>
                                          <p:attrName>ppt_x</p:attrName>
                                        </p:attrNameLst>
                                      </p:cBhvr>
                                      <p:tavLst>
                                        <p:tav tm="0">
                                          <p:val>
                                            <p:strVal val="#ppt_x+#ppt_w*1.125000"/>
                                          </p:val>
                                        </p:tav>
                                        <p:tav tm="100000">
                                          <p:val>
                                            <p:strVal val="#ppt_x"/>
                                          </p:val>
                                        </p:tav>
                                      </p:tavLst>
                                    </p:anim>
                                    <p:animEffect transition="in" filter="wipe(left)">
                                      <p:cBhvr>
                                        <p:cTn id="91" dur="500"/>
                                        <p:tgtEl>
                                          <p:spTgt spid="14"/>
                                        </p:tgtEl>
                                      </p:cBhvr>
                                    </p:animEffect>
                                  </p:childTnLst>
                                </p:cTn>
                              </p:par>
                            </p:childTnLst>
                          </p:cTn>
                        </p:par>
                        <p:par>
                          <p:cTn id="92" fill="hold">
                            <p:stCondLst>
                              <p:cond delay="4750"/>
                            </p:stCondLst>
                            <p:childTnLst>
                              <p:par>
                                <p:cTn id="93" presetID="22" presetClass="entr" presetSubtype="8" fill="hold" grpId="0" nodeType="afterEffect">
                                  <p:stCondLst>
                                    <p:cond delay="0"/>
                                  </p:stCondLst>
                                  <p:childTnLst>
                                    <p:set>
                                      <p:cBhvr>
                                        <p:cTn id="94" dur="1" fill="hold">
                                          <p:stCondLst>
                                            <p:cond delay="0"/>
                                          </p:stCondLst>
                                        </p:cTn>
                                        <p:tgtEl>
                                          <p:spTgt spid="26"/>
                                        </p:tgtEl>
                                        <p:attrNameLst>
                                          <p:attrName>style.visibility</p:attrName>
                                        </p:attrNameLst>
                                      </p:cBhvr>
                                      <p:to>
                                        <p:strVal val="visible"/>
                                      </p:to>
                                    </p:set>
                                    <p:animEffect transition="in" filter="wipe(left)">
                                      <p:cBhvr>
                                        <p:cTn id="95" dur="500"/>
                                        <p:tgtEl>
                                          <p:spTgt spid="26"/>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27"/>
                                        </p:tgtEl>
                                        <p:attrNameLst>
                                          <p:attrName>style.visibility</p:attrName>
                                        </p:attrNameLst>
                                      </p:cBhvr>
                                      <p:to>
                                        <p:strVal val="visible"/>
                                      </p:to>
                                    </p:set>
                                    <p:animEffect transition="in" filter="wipe(left)">
                                      <p:cBhvr>
                                        <p:cTn id="98" dur="500"/>
                                        <p:tgtEl>
                                          <p:spTgt spid="27"/>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left)">
                                      <p:cBhvr>
                                        <p:cTn id="101" dur="500"/>
                                        <p:tgtEl>
                                          <p:spTgt spid="28"/>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wipe(left)">
                                      <p:cBhvr>
                                        <p:cTn id="104" dur="500"/>
                                        <p:tgtEl>
                                          <p:spTgt spid="29"/>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33"/>
                                        </p:tgtEl>
                                        <p:attrNameLst>
                                          <p:attrName>style.visibility</p:attrName>
                                        </p:attrNameLst>
                                      </p:cBhvr>
                                      <p:to>
                                        <p:strVal val="visible"/>
                                      </p:to>
                                    </p:set>
                                    <p:animEffect transition="in" filter="wipe(left)">
                                      <p:cBhvr>
                                        <p:cTn id="107" dur="500"/>
                                        <p:tgtEl>
                                          <p:spTgt spid="33"/>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34"/>
                                        </p:tgtEl>
                                        <p:attrNameLst>
                                          <p:attrName>style.visibility</p:attrName>
                                        </p:attrNameLst>
                                      </p:cBhvr>
                                      <p:to>
                                        <p:strVal val="visible"/>
                                      </p:to>
                                    </p:set>
                                    <p:animEffect transition="in" filter="wipe(left)">
                                      <p:cBhvr>
                                        <p:cTn id="11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20" grpId="0" animBg="1"/>
      <p:bldP spid="21" grpId="0" animBg="1"/>
      <p:bldP spid="22" grpId="0" animBg="1"/>
      <p:bldP spid="23" grpId="0" animBg="1"/>
      <p:bldP spid="24" grpId="0" animBg="1"/>
      <p:bldP spid="25" grpId="0" animBg="1"/>
      <p:bldP spid="26" grpId="0"/>
      <p:bldP spid="27" grpId="0"/>
      <p:bldP spid="28" grpId="0"/>
      <p:bldP spid="29" grpId="0"/>
      <p:bldP spid="33" grpId="0"/>
      <p:bldP spid="3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8" y="262740"/>
            <a:ext cx="3250704"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a:solidFill>
                  <a:srgbClr val="FFD860"/>
                </a:solidFill>
                <a:latin typeface="微软雅黑" pitchFamily="34" charset="-122"/>
                <a:ea typeface="微软雅黑" pitchFamily="34" charset="-122"/>
              </a:rPr>
              <a:t>第四部</a:t>
            </a:r>
            <a:r>
              <a:rPr lang="zh-CN" altLang="en-US" sz="1800" dirty="0" smtClean="0">
                <a:solidFill>
                  <a:srgbClr val="FFD860"/>
                </a:solidFill>
                <a:latin typeface="微软雅黑" pitchFamily="34" charset="-122"/>
                <a:ea typeface="微软雅黑" pitchFamily="34" charset="-122"/>
              </a:rPr>
              <a:t>分    改</a:t>
            </a:r>
            <a:r>
              <a:rPr lang="zh-CN" altLang="en-US" sz="1800" dirty="0">
                <a:solidFill>
                  <a:srgbClr val="FFD860"/>
                </a:solidFill>
                <a:latin typeface="微软雅黑" pitchFamily="34" charset="-122"/>
                <a:ea typeface="微软雅黑" pitchFamily="34" charset="-122"/>
              </a:rPr>
              <a:t>善不足对策</a:t>
            </a: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7" name="Freeform 7"/>
          <p:cNvSpPr>
            <a:spLocks/>
          </p:cNvSpPr>
          <p:nvPr/>
        </p:nvSpPr>
        <p:spPr bwMode="auto">
          <a:xfrm rot="18900000">
            <a:off x="5447760" y="1311492"/>
            <a:ext cx="1309786" cy="1310342"/>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rgbClr val="F0B728">
              <a:alpha val="45098"/>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endParaRPr lang="ko-KR" altLang="en-US" dirty="0">
              <a:solidFill>
                <a:srgbClr val="F0B728"/>
              </a:solidFill>
              <a:latin typeface="微软雅黑" pitchFamily="34" charset="-122"/>
            </a:endParaRPr>
          </a:p>
        </p:txBody>
      </p:sp>
      <p:sp>
        <p:nvSpPr>
          <p:cNvPr id="8" name="Freeform 6"/>
          <p:cNvSpPr>
            <a:spLocks/>
          </p:cNvSpPr>
          <p:nvPr/>
        </p:nvSpPr>
        <p:spPr bwMode="auto">
          <a:xfrm rot="18900000">
            <a:off x="5936088" y="2260339"/>
            <a:ext cx="1312120" cy="1310342"/>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rgbClr val="F0B728">
              <a:alpha val="85098"/>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endParaRPr lang="ko-KR" altLang="en-US" dirty="0">
              <a:solidFill>
                <a:srgbClr val="F0B728"/>
              </a:solidFill>
              <a:latin typeface="微软雅黑" pitchFamily="34" charset="-122"/>
            </a:endParaRPr>
          </a:p>
        </p:txBody>
      </p:sp>
      <p:sp>
        <p:nvSpPr>
          <p:cNvPr id="9" name="Freeform 5"/>
          <p:cNvSpPr>
            <a:spLocks/>
          </p:cNvSpPr>
          <p:nvPr/>
        </p:nvSpPr>
        <p:spPr bwMode="auto">
          <a:xfrm rot="18900000">
            <a:off x="4989634" y="2750867"/>
            <a:ext cx="1309786" cy="1310342"/>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rgbClr val="F0B728">
              <a:alpha val="45098"/>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endParaRPr lang="ko-KR" altLang="en-US" dirty="0">
              <a:solidFill>
                <a:srgbClr val="F0B728"/>
              </a:solidFill>
              <a:latin typeface="微软雅黑" pitchFamily="34" charset="-122"/>
            </a:endParaRPr>
          </a:p>
        </p:txBody>
      </p:sp>
      <p:sp>
        <p:nvSpPr>
          <p:cNvPr id="10" name="Freeform 8"/>
          <p:cNvSpPr>
            <a:spLocks/>
          </p:cNvSpPr>
          <p:nvPr/>
        </p:nvSpPr>
        <p:spPr bwMode="auto">
          <a:xfrm rot="18900000">
            <a:off x="4500140" y="1802018"/>
            <a:ext cx="1309786" cy="1310342"/>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rgbClr val="F0B728">
              <a:alpha val="45098"/>
            </a:srgb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endParaRPr lang="ko-KR" altLang="en-US" dirty="0">
              <a:solidFill>
                <a:srgbClr val="F0B728"/>
              </a:solidFill>
              <a:latin typeface="微软雅黑" pitchFamily="34" charset="-122"/>
            </a:endParaRPr>
          </a:p>
        </p:txBody>
      </p:sp>
      <p:cxnSp>
        <p:nvCxnSpPr>
          <p:cNvPr id="11" name="직선 연결선 250"/>
          <p:cNvCxnSpPr/>
          <p:nvPr/>
        </p:nvCxnSpPr>
        <p:spPr>
          <a:xfrm>
            <a:off x="4228873" y="2207391"/>
            <a:ext cx="244747" cy="0"/>
          </a:xfrm>
          <a:prstGeom prst="line">
            <a:avLst/>
          </a:prstGeom>
          <a:ln w="6350">
            <a:solidFill>
              <a:srgbClr val="F0B728"/>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12" name="직선 연결선 250"/>
          <p:cNvCxnSpPr/>
          <p:nvPr/>
        </p:nvCxnSpPr>
        <p:spPr>
          <a:xfrm>
            <a:off x="4282540" y="3908640"/>
            <a:ext cx="893954" cy="0"/>
          </a:xfrm>
          <a:prstGeom prst="line">
            <a:avLst/>
          </a:prstGeom>
          <a:ln w="6350">
            <a:solidFill>
              <a:srgbClr val="F0B728"/>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13" name="직선 연결선 250"/>
          <p:cNvCxnSpPr/>
          <p:nvPr/>
        </p:nvCxnSpPr>
        <p:spPr>
          <a:xfrm flipH="1">
            <a:off x="6533870" y="1480191"/>
            <a:ext cx="1069701" cy="0"/>
          </a:xfrm>
          <a:prstGeom prst="line">
            <a:avLst/>
          </a:prstGeom>
          <a:ln w="6350">
            <a:solidFill>
              <a:srgbClr val="F0B728"/>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14" name="직선 연결선 250"/>
          <p:cNvCxnSpPr/>
          <p:nvPr/>
        </p:nvCxnSpPr>
        <p:spPr>
          <a:xfrm flipH="1">
            <a:off x="7263465" y="3183918"/>
            <a:ext cx="340105" cy="0"/>
          </a:xfrm>
          <a:prstGeom prst="line">
            <a:avLst/>
          </a:prstGeom>
          <a:ln w="6350">
            <a:solidFill>
              <a:srgbClr val="F0B728"/>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15" name="Text Placeholder 8"/>
          <p:cNvSpPr txBox="1">
            <a:spLocks/>
          </p:cNvSpPr>
          <p:nvPr/>
        </p:nvSpPr>
        <p:spPr>
          <a:xfrm>
            <a:off x="361788" y="1777969"/>
            <a:ext cx="2325612" cy="2554622"/>
          </a:xfrm>
          <a:prstGeom prst="rect">
            <a:avLst/>
          </a:prstGeom>
        </p:spPr>
        <p:txBody>
          <a:bodyPr vert="horz" lIns="68589" tIns="34295" rIns="68589" bIns="34295"/>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30000"/>
              </a:lnSpc>
            </a:pPr>
            <a:r>
              <a:rPr lang="zh-CN" altLang="en-US" sz="1200" dirty="0">
                <a:solidFill>
                  <a:srgbClr val="F0B728"/>
                </a:solidFill>
                <a:latin typeface="微软雅黑" pitchFamily="34" charset="-122"/>
                <a:ea typeface="微软雅黑" pitchFamily="34" charset="-122"/>
              </a:rPr>
              <a:t>点击添加文字内容点击添加文字内容点击添加文字内容</a:t>
            </a:r>
            <a:endParaRPr lang="en-US" altLang="zh-CN" sz="1200" dirty="0">
              <a:solidFill>
                <a:srgbClr val="F0B728"/>
              </a:solidFill>
              <a:latin typeface="微软雅黑" pitchFamily="34" charset="-122"/>
              <a:ea typeface="微软雅黑" pitchFamily="34" charset="-122"/>
            </a:endParaRPr>
          </a:p>
          <a:p>
            <a:pPr algn="just">
              <a:lnSpc>
                <a:spcPct val="130000"/>
              </a:lnSpc>
            </a:pPr>
            <a:r>
              <a:rPr lang="zh-CN" altLang="en-US" sz="1200" dirty="0">
                <a:solidFill>
                  <a:srgbClr val="F0B728"/>
                </a:solidFill>
                <a:latin typeface="微软雅黑" pitchFamily="34" charset="-122"/>
                <a:ea typeface="微软雅黑" pitchFamily="34" charset="-122"/>
              </a:rPr>
              <a:t>点击添加文字内容点击添加文字内容点击添加文字内容</a:t>
            </a:r>
            <a:endParaRPr lang="en-US" altLang="zh-CN" sz="1200" dirty="0">
              <a:solidFill>
                <a:srgbClr val="F0B728"/>
              </a:solidFill>
              <a:latin typeface="微软雅黑" pitchFamily="34" charset="-122"/>
              <a:ea typeface="微软雅黑" pitchFamily="34" charset="-122"/>
            </a:endParaRPr>
          </a:p>
          <a:p>
            <a:pPr algn="just">
              <a:lnSpc>
                <a:spcPct val="130000"/>
              </a:lnSpc>
            </a:pPr>
            <a:r>
              <a:rPr lang="zh-CN" altLang="en-US" sz="1200" dirty="0">
                <a:solidFill>
                  <a:srgbClr val="F0B728"/>
                </a:solidFill>
                <a:latin typeface="微软雅黑" pitchFamily="34" charset="-122"/>
                <a:ea typeface="微软雅黑" pitchFamily="34" charset="-122"/>
              </a:rPr>
              <a:t>点击添加文字内容点击添加文字内容点击添加文字内容</a:t>
            </a:r>
            <a:endParaRPr lang="en-US" altLang="zh-CN" sz="1200" dirty="0">
              <a:solidFill>
                <a:srgbClr val="F0B728"/>
              </a:solidFill>
              <a:latin typeface="微软雅黑" pitchFamily="34" charset="-122"/>
              <a:ea typeface="微软雅黑" pitchFamily="34" charset="-122"/>
            </a:endParaRPr>
          </a:p>
          <a:p>
            <a:pPr algn="just">
              <a:lnSpc>
                <a:spcPct val="130000"/>
              </a:lnSpc>
            </a:pPr>
            <a:r>
              <a:rPr lang="zh-CN" altLang="en-US" sz="1200" dirty="0">
                <a:solidFill>
                  <a:srgbClr val="F0B728"/>
                </a:solidFill>
                <a:latin typeface="微软雅黑" pitchFamily="34" charset="-122"/>
                <a:ea typeface="微软雅黑" pitchFamily="34" charset="-122"/>
              </a:rPr>
              <a:t>点击添加文字内容点击添加文字内容点击添加文字内容</a:t>
            </a:r>
            <a:endParaRPr lang="en-US" sz="1200" dirty="0">
              <a:solidFill>
                <a:srgbClr val="F0B728"/>
              </a:solidFill>
              <a:latin typeface="微软雅黑" pitchFamily="34" charset="-122"/>
              <a:ea typeface="微软雅黑" pitchFamily="34" charset="-122"/>
            </a:endParaRPr>
          </a:p>
        </p:txBody>
      </p:sp>
      <p:cxnSp>
        <p:nvCxnSpPr>
          <p:cNvPr id="16" name="Straight Connector 59"/>
          <p:cNvCxnSpPr/>
          <p:nvPr/>
        </p:nvCxnSpPr>
        <p:spPr>
          <a:xfrm flipV="1">
            <a:off x="3003332" y="1246198"/>
            <a:ext cx="0" cy="3362822"/>
          </a:xfrm>
          <a:prstGeom prst="line">
            <a:avLst/>
          </a:prstGeom>
          <a:ln w="3175">
            <a:solidFill>
              <a:srgbClr val="F0B728"/>
            </a:solidFill>
          </a:ln>
        </p:spPr>
        <p:style>
          <a:lnRef idx="1">
            <a:schemeClr val="dk1"/>
          </a:lnRef>
          <a:fillRef idx="0">
            <a:schemeClr val="dk1"/>
          </a:fillRef>
          <a:effectRef idx="0">
            <a:schemeClr val="dk1"/>
          </a:effectRef>
          <a:fontRef idx="minor">
            <a:schemeClr val="tx1"/>
          </a:fontRef>
        </p:style>
      </p:cxnSp>
      <p:sp>
        <p:nvSpPr>
          <p:cNvPr id="17" name="矩形 10"/>
          <p:cNvSpPr>
            <a:spLocks noChangeArrowheads="1"/>
          </p:cNvSpPr>
          <p:nvPr/>
        </p:nvSpPr>
        <p:spPr bwMode="auto">
          <a:xfrm>
            <a:off x="3258733" y="2025662"/>
            <a:ext cx="856663" cy="500147"/>
          </a:xfrm>
          <a:prstGeom prst="rect">
            <a:avLst/>
          </a:prstGeom>
          <a:noFill/>
          <a:ln w="9525">
            <a:noFill/>
            <a:miter lim="800000"/>
            <a:headEnd/>
            <a:tailEnd/>
          </a:ln>
        </p:spPr>
        <p:txBody>
          <a:bodyPr wrap="none" lIns="68589" tIns="34295" rIns="68589" bIns="34295">
            <a:spAutoFit/>
          </a:bodyPr>
          <a:lstStyle/>
          <a:p>
            <a:r>
              <a:rPr lang="zh-CN" altLang="en-US" sz="1400" dirty="0">
                <a:solidFill>
                  <a:srgbClr val="F0B728"/>
                </a:solidFill>
                <a:latin typeface="微软雅黑" pitchFamily="34" charset="-122"/>
                <a:ea typeface="微软雅黑" pitchFamily="34" charset="-122"/>
              </a:rPr>
              <a:t>点击此处</a:t>
            </a:r>
            <a:endParaRPr lang="en-US" altLang="zh-CN" sz="1400" dirty="0">
              <a:solidFill>
                <a:srgbClr val="F0B728"/>
              </a:solidFill>
              <a:latin typeface="微软雅黑" pitchFamily="34" charset="-122"/>
              <a:ea typeface="微软雅黑" pitchFamily="34" charset="-122"/>
            </a:endParaRPr>
          </a:p>
          <a:p>
            <a:r>
              <a:rPr lang="zh-CN" altLang="en-US" sz="1400" dirty="0">
                <a:solidFill>
                  <a:srgbClr val="F0B728"/>
                </a:solidFill>
                <a:latin typeface="微软雅黑" pitchFamily="34" charset="-122"/>
                <a:ea typeface="微软雅黑" pitchFamily="34" charset="-122"/>
              </a:rPr>
              <a:t>添加内容</a:t>
            </a:r>
          </a:p>
        </p:txBody>
      </p:sp>
      <p:sp>
        <p:nvSpPr>
          <p:cNvPr id="18" name="矩形 10"/>
          <p:cNvSpPr>
            <a:spLocks noChangeArrowheads="1"/>
          </p:cNvSpPr>
          <p:nvPr/>
        </p:nvSpPr>
        <p:spPr bwMode="auto">
          <a:xfrm>
            <a:off x="7718827" y="1288244"/>
            <a:ext cx="856663" cy="500147"/>
          </a:xfrm>
          <a:prstGeom prst="rect">
            <a:avLst/>
          </a:prstGeom>
          <a:noFill/>
          <a:ln w="9525">
            <a:noFill/>
            <a:miter lim="800000"/>
            <a:headEnd/>
            <a:tailEnd/>
          </a:ln>
        </p:spPr>
        <p:txBody>
          <a:bodyPr wrap="none" lIns="68589" tIns="34295" rIns="68589" bIns="34295">
            <a:spAutoFit/>
          </a:bodyPr>
          <a:lstStyle/>
          <a:p>
            <a:r>
              <a:rPr lang="zh-CN" altLang="en-US" sz="1400" dirty="0">
                <a:solidFill>
                  <a:srgbClr val="F0B728"/>
                </a:solidFill>
                <a:latin typeface="微软雅黑" pitchFamily="34" charset="-122"/>
                <a:ea typeface="微软雅黑" pitchFamily="34" charset="-122"/>
              </a:rPr>
              <a:t>点击此处</a:t>
            </a:r>
            <a:endParaRPr lang="en-US" altLang="zh-CN" sz="1400" dirty="0">
              <a:solidFill>
                <a:srgbClr val="F0B728"/>
              </a:solidFill>
              <a:latin typeface="微软雅黑" pitchFamily="34" charset="-122"/>
              <a:ea typeface="微软雅黑" pitchFamily="34" charset="-122"/>
            </a:endParaRPr>
          </a:p>
          <a:p>
            <a:r>
              <a:rPr lang="zh-CN" altLang="en-US" sz="1400" dirty="0">
                <a:solidFill>
                  <a:srgbClr val="F0B728"/>
                </a:solidFill>
                <a:latin typeface="微软雅黑" pitchFamily="34" charset="-122"/>
                <a:ea typeface="微软雅黑" pitchFamily="34" charset="-122"/>
              </a:rPr>
              <a:t>添加内容</a:t>
            </a:r>
          </a:p>
        </p:txBody>
      </p:sp>
      <p:sp>
        <p:nvSpPr>
          <p:cNvPr id="19" name="矩形 10"/>
          <p:cNvSpPr>
            <a:spLocks noChangeArrowheads="1"/>
          </p:cNvSpPr>
          <p:nvPr/>
        </p:nvSpPr>
        <p:spPr bwMode="auto">
          <a:xfrm>
            <a:off x="3316225" y="3634740"/>
            <a:ext cx="856663" cy="500147"/>
          </a:xfrm>
          <a:prstGeom prst="rect">
            <a:avLst/>
          </a:prstGeom>
          <a:noFill/>
          <a:ln w="9525">
            <a:noFill/>
            <a:miter lim="800000"/>
            <a:headEnd/>
            <a:tailEnd/>
          </a:ln>
        </p:spPr>
        <p:txBody>
          <a:bodyPr wrap="none" lIns="68589" tIns="34295" rIns="68589" bIns="34295">
            <a:spAutoFit/>
          </a:bodyPr>
          <a:lstStyle/>
          <a:p>
            <a:r>
              <a:rPr lang="zh-CN" altLang="en-US" sz="1400" dirty="0">
                <a:solidFill>
                  <a:srgbClr val="F0B728"/>
                </a:solidFill>
                <a:latin typeface="微软雅黑" pitchFamily="34" charset="-122"/>
                <a:ea typeface="微软雅黑" pitchFamily="34" charset="-122"/>
              </a:rPr>
              <a:t>点击此处</a:t>
            </a:r>
            <a:endParaRPr lang="en-US" altLang="zh-CN" sz="1400" dirty="0">
              <a:solidFill>
                <a:srgbClr val="F0B728"/>
              </a:solidFill>
              <a:latin typeface="微软雅黑" pitchFamily="34" charset="-122"/>
              <a:ea typeface="微软雅黑" pitchFamily="34" charset="-122"/>
            </a:endParaRPr>
          </a:p>
          <a:p>
            <a:r>
              <a:rPr lang="zh-CN" altLang="en-US" sz="1400" dirty="0">
                <a:solidFill>
                  <a:srgbClr val="F0B728"/>
                </a:solidFill>
                <a:latin typeface="微软雅黑" pitchFamily="34" charset="-122"/>
                <a:ea typeface="微软雅黑" pitchFamily="34" charset="-122"/>
              </a:rPr>
              <a:t>添加内容</a:t>
            </a:r>
          </a:p>
        </p:txBody>
      </p:sp>
      <p:sp>
        <p:nvSpPr>
          <p:cNvPr id="20" name="矩形 10"/>
          <p:cNvSpPr>
            <a:spLocks noChangeArrowheads="1"/>
          </p:cNvSpPr>
          <p:nvPr/>
        </p:nvSpPr>
        <p:spPr bwMode="auto">
          <a:xfrm>
            <a:off x="7769618" y="2990113"/>
            <a:ext cx="856663" cy="500147"/>
          </a:xfrm>
          <a:prstGeom prst="rect">
            <a:avLst/>
          </a:prstGeom>
          <a:noFill/>
          <a:ln w="9525">
            <a:noFill/>
            <a:miter lim="800000"/>
            <a:headEnd/>
            <a:tailEnd/>
          </a:ln>
        </p:spPr>
        <p:txBody>
          <a:bodyPr wrap="none" lIns="68589" tIns="34295" rIns="68589" bIns="34295">
            <a:spAutoFit/>
          </a:bodyPr>
          <a:lstStyle/>
          <a:p>
            <a:r>
              <a:rPr lang="zh-CN" altLang="en-US" sz="1400" dirty="0">
                <a:solidFill>
                  <a:srgbClr val="F0B728"/>
                </a:solidFill>
                <a:latin typeface="微软雅黑" pitchFamily="34" charset="-122"/>
                <a:ea typeface="微软雅黑" pitchFamily="34" charset="-122"/>
              </a:rPr>
              <a:t>点击此处</a:t>
            </a:r>
            <a:endParaRPr lang="en-US" altLang="zh-CN" sz="1400" dirty="0">
              <a:solidFill>
                <a:srgbClr val="F0B728"/>
              </a:solidFill>
              <a:latin typeface="微软雅黑" pitchFamily="34" charset="-122"/>
              <a:ea typeface="微软雅黑" pitchFamily="34" charset="-122"/>
            </a:endParaRPr>
          </a:p>
          <a:p>
            <a:r>
              <a:rPr lang="zh-CN" altLang="en-US" sz="1400" dirty="0">
                <a:solidFill>
                  <a:srgbClr val="F0B728"/>
                </a:solidFill>
                <a:latin typeface="微软雅黑" pitchFamily="34" charset="-122"/>
                <a:ea typeface="微软雅黑" pitchFamily="34" charset="-122"/>
              </a:rPr>
              <a:t>添加内容</a:t>
            </a:r>
          </a:p>
        </p:txBody>
      </p:sp>
    </p:spTree>
    <p:extLst>
      <p:ext uri="{BB962C8B-B14F-4D97-AF65-F5344CB8AC3E}">
        <p14:creationId xmlns:p14="http://schemas.microsoft.com/office/powerpoint/2010/main" val="249784295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750"/>
                            </p:stCondLst>
                            <p:childTnLst>
                              <p:par>
                                <p:cTn id="30" presetID="49" presetClass="entr" presetSubtype="0" decel="10000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 calcmode="lin" valueType="num">
                                      <p:cBhvr>
                                        <p:cTn id="34" dur="500" fill="hold"/>
                                        <p:tgtEl>
                                          <p:spTgt spid="7"/>
                                        </p:tgtEl>
                                        <p:attrNameLst>
                                          <p:attrName>style.rotation</p:attrName>
                                        </p:attrNameLst>
                                      </p:cBhvr>
                                      <p:tavLst>
                                        <p:tav tm="0">
                                          <p:val>
                                            <p:fltVal val="360"/>
                                          </p:val>
                                        </p:tav>
                                        <p:tav tm="100000">
                                          <p:val>
                                            <p:fltVal val="0"/>
                                          </p:val>
                                        </p:tav>
                                      </p:tavLst>
                                    </p:anim>
                                    <p:animEffect transition="in" filter="fade">
                                      <p:cBhvr>
                                        <p:cTn id="35" dur="500"/>
                                        <p:tgtEl>
                                          <p:spTgt spid="7"/>
                                        </p:tgtEl>
                                      </p:cBhvr>
                                    </p:animEffect>
                                  </p:childTnLst>
                                </p:cTn>
                              </p:par>
                            </p:childTnLst>
                          </p:cTn>
                        </p:par>
                        <p:par>
                          <p:cTn id="36" fill="hold">
                            <p:stCondLst>
                              <p:cond delay="2250"/>
                            </p:stCondLst>
                            <p:childTnLst>
                              <p:par>
                                <p:cTn id="37" presetID="22" presetClass="entr" presetSubtype="8"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2750"/>
                            </p:stCondLst>
                            <p:childTnLst>
                              <p:par>
                                <p:cTn id="41" presetID="22" presetClass="entr" presetSubtype="4"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down)">
                                      <p:cBhvr>
                                        <p:cTn id="43" dur="500"/>
                                        <p:tgtEl>
                                          <p:spTgt spid="18"/>
                                        </p:tgtEl>
                                      </p:cBhvr>
                                    </p:animEffect>
                                  </p:childTnLst>
                                </p:cTn>
                              </p:par>
                            </p:childTnLst>
                          </p:cTn>
                        </p:par>
                        <p:par>
                          <p:cTn id="44" fill="hold">
                            <p:stCondLst>
                              <p:cond delay="3250"/>
                            </p:stCondLst>
                            <p:childTnLst>
                              <p:par>
                                <p:cTn id="45" presetID="49" presetClass="entr" presetSubtype="0" decel="100000"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 calcmode="lin" valueType="num">
                                      <p:cBhvr>
                                        <p:cTn id="49" dur="500" fill="hold"/>
                                        <p:tgtEl>
                                          <p:spTgt spid="10"/>
                                        </p:tgtEl>
                                        <p:attrNameLst>
                                          <p:attrName>style.rotation</p:attrName>
                                        </p:attrNameLst>
                                      </p:cBhvr>
                                      <p:tavLst>
                                        <p:tav tm="0">
                                          <p:val>
                                            <p:fltVal val="360"/>
                                          </p:val>
                                        </p:tav>
                                        <p:tav tm="100000">
                                          <p:val>
                                            <p:fltVal val="0"/>
                                          </p:val>
                                        </p:tav>
                                      </p:tavLst>
                                    </p:anim>
                                    <p:animEffect transition="in" filter="fade">
                                      <p:cBhvr>
                                        <p:cTn id="50" dur="500"/>
                                        <p:tgtEl>
                                          <p:spTgt spid="10"/>
                                        </p:tgtEl>
                                      </p:cBhvr>
                                    </p:animEffect>
                                  </p:childTnLst>
                                </p:cTn>
                              </p:par>
                            </p:childTnLst>
                          </p:cTn>
                        </p:par>
                        <p:par>
                          <p:cTn id="51" fill="hold">
                            <p:stCondLst>
                              <p:cond delay="3750"/>
                            </p:stCondLst>
                            <p:childTnLst>
                              <p:par>
                                <p:cTn id="52" presetID="22" presetClass="entr" presetSubtype="2" fill="hold"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right)">
                                      <p:cBhvr>
                                        <p:cTn id="54" dur="500"/>
                                        <p:tgtEl>
                                          <p:spTgt spid="11"/>
                                        </p:tgtEl>
                                      </p:cBhvr>
                                    </p:animEffect>
                                  </p:childTnLst>
                                </p:cTn>
                              </p:par>
                            </p:childTnLst>
                          </p:cTn>
                        </p:par>
                        <p:par>
                          <p:cTn id="55" fill="hold">
                            <p:stCondLst>
                              <p:cond delay="4250"/>
                            </p:stCondLst>
                            <p:childTnLst>
                              <p:par>
                                <p:cTn id="56" presetID="22" presetClass="entr" presetSubtype="8"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left)">
                                      <p:cBhvr>
                                        <p:cTn id="58" dur="500"/>
                                        <p:tgtEl>
                                          <p:spTgt spid="17"/>
                                        </p:tgtEl>
                                      </p:cBhvr>
                                    </p:animEffect>
                                  </p:childTnLst>
                                </p:cTn>
                              </p:par>
                            </p:childTnLst>
                          </p:cTn>
                        </p:par>
                        <p:par>
                          <p:cTn id="59" fill="hold">
                            <p:stCondLst>
                              <p:cond delay="4750"/>
                            </p:stCondLst>
                            <p:childTnLst>
                              <p:par>
                                <p:cTn id="60" presetID="49" presetClass="entr" presetSubtype="0" decel="100000"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p:cTn id="62" dur="500" fill="hold"/>
                                        <p:tgtEl>
                                          <p:spTgt spid="9"/>
                                        </p:tgtEl>
                                        <p:attrNameLst>
                                          <p:attrName>ppt_w</p:attrName>
                                        </p:attrNameLst>
                                      </p:cBhvr>
                                      <p:tavLst>
                                        <p:tav tm="0">
                                          <p:val>
                                            <p:fltVal val="0"/>
                                          </p:val>
                                        </p:tav>
                                        <p:tav tm="100000">
                                          <p:val>
                                            <p:strVal val="#ppt_w"/>
                                          </p:val>
                                        </p:tav>
                                      </p:tavLst>
                                    </p:anim>
                                    <p:anim calcmode="lin" valueType="num">
                                      <p:cBhvr>
                                        <p:cTn id="63" dur="500" fill="hold"/>
                                        <p:tgtEl>
                                          <p:spTgt spid="9"/>
                                        </p:tgtEl>
                                        <p:attrNameLst>
                                          <p:attrName>ppt_h</p:attrName>
                                        </p:attrNameLst>
                                      </p:cBhvr>
                                      <p:tavLst>
                                        <p:tav tm="0">
                                          <p:val>
                                            <p:fltVal val="0"/>
                                          </p:val>
                                        </p:tav>
                                        <p:tav tm="100000">
                                          <p:val>
                                            <p:strVal val="#ppt_h"/>
                                          </p:val>
                                        </p:tav>
                                      </p:tavLst>
                                    </p:anim>
                                    <p:anim calcmode="lin" valueType="num">
                                      <p:cBhvr>
                                        <p:cTn id="64" dur="500" fill="hold"/>
                                        <p:tgtEl>
                                          <p:spTgt spid="9"/>
                                        </p:tgtEl>
                                        <p:attrNameLst>
                                          <p:attrName>style.rotation</p:attrName>
                                        </p:attrNameLst>
                                      </p:cBhvr>
                                      <p:tavLst>
                                        <p:tav tm="0">
                                          <p:val>
                                            <p:fltVal val="360"/>
                                          </p:val>
                                        </p:tav>
                                        <p:tav tm="100000">
                                          <p:val>
                                            <p:fltVal val="0"/>
                                          </p:val>
                                        </p:tav>
                                      </p:tavLst>
                                    </p:anim>
                                    <p:animEffect transition="in" filter="fade">
                                      <p:cBhvr>
                                        <p:cTn id="65" dur="500"/>
                                        <p:tgtEl>
                                          <p:spTgt spid="9"/>
                                        </p:tgtEl>
                                      </p:cBhvr>
                                    </p:animEffect>
                                  </p:childTnLst>
                                </p:cTn>
                              </p:par>
                            </p:childTnLst>
                          </p:cTn>
                        </p:par>
                        <p:par>
                          <p:cTn id="66" fill="hold">
                            <p:stCondLst>
                              <p:cond delay="5250"/>
                            </p:stCondLst>
                            <p:childTnLst>
                              <p:par>
                                <p:cTn id="67" presetID="22" presetClass="entr" presetSubtype="2" fill="hold" nodeType="after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wipe(right)">
                                      <p:cBhvr>
                                        <p:cTn id="69" dur="500"/>
                                        <p:tgtEl>
                                          <p:spTgt spid="12"/>
                                        </p:tgtEl>
                                      </p:cBhvr>
                                    </p:animEffect>
                                  </p:childTnLst>
                                </p:cTn>
                              </p:par>
                            </p:childTnLst>
                          </p:cTn>
                        </p:par>
                        <p:par>
                          <p:cTn id="70" fill="hold">
                            <p:stCondLst>
                              <p:cond delay="5750"/>
                            </p:stCondLst>
                            <p:childTnLst>
                              <p:par>
                                <p:cTn id="71" presetID="22" presetClass="entr" presetSubtype="4" fill="hold" grpId="0"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wipe(down)">
                                      <p:cBhvr>
                                        <p:cTn id="73" dur="500"/>
                                        <p:tgtEl>
                                          <p:spTgt spid="19"/>
                                        </p:tgtEl>
                                      </p:cBhvr>
                                    </p:animEffect>
                                  </p:childTnLst>
                                </p:cTn>
                              </p:par>
                            </p:childTnLst>
                          </p:cTn>
                        </p:par>
                        <p:par>
                          <p:cTn id="74" fill="hold">
                            <p:stCondLst>
                              <p:cond delay="6250"/>
                            </p:stCondLst>
                            <p:childTnLst>
                              <p:par>
                                <p:cTn id="75" presetID="49" presetClass="entr" presetSubtype="0" decel="100000" fill="hold" grpId="0" nodeType="after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p:cTn id="77" dur="500" fill="hold"/>
                                        <p:tgtEl>
                                          <p:spTgt spid="8"/>
                                        </p:tgtEl>
                                        <p:attrNameLst>
                                          <p:attrName>ppt_w</p:attrName>
                                        </p:attrNameLst>
                                      </p:cBhvr>
                                      <p:tavLst>
                                        <p:tav tm="0">
                                          <p:val>
                                            <p:fltVal val="0"/>
                                          </p:val>
                                        </p:tav>
                                        <p:tav tm="100000">
                                          <p:val>
                                            <p:strVal val="#ppt_w"/>
                                          </p:val>
                                        </p:tav>
                                      </p:tavLst>
                                    </p:anim>
                                    <p:anim calcmode="lin" valueType="num">
                                      <p:cBhvr>
                                        <p:cTn id="78" dur="500" fill="hold"/>
                                        <p:tgtEl>
                                          <p:spTgt spid="8"/>
                                        </p:tgtEl>
                                        <p:attrNameLst>
                                          <p:attrName>ppt_h</p:attrName>
                                        </p:attrNameLst>
                                      </p:cBhvr>
                                      <p:tavLst>
                                        <p:tav tm="0">
                                          <p:val>
                                            <p:fltVal val="0"/>
                                          </p:val>
                                        </p:tav>
                                        <p:tav tm="100000">
                                          <p:val>
                                            <p:strVal val="#ppt_h"/>
                                          </p:val>
                                        </p:tav>
                                      </p:tavLst>
                                    </p:anim>
                                    <p:anim calcmode="lin" valueType="num">
                                      <p:cBhvr>
                                        <p:cTn id="79" dur="500" fill="hold"/>
                                        <p:tgtEl>
                                          <p:spTgt spid="8"/>
                                        </p:tgtEl>
                                        <p:attrNameLst>
                                          <p:attrName>style.rotation</p:attrName>
                                        </p:attrNameLst>
                                      </p:cBhvr>
                                      <p:tavLst>
                                        <p:tav tm="0">
                                          <p:val>
                                            <p:fltVal val="360"/>
                                          </p:val>
                                        </p:tav>
                                        <p:tav tm="100000">
                                          <p:val>
                                            <p:fltVal val="0"/>
                                          </p:val>
                                        </p:tav>
                                      </p:tavLst>
                                    </p:anim>
                                    <p:animEffect transition="in" filter="fade">
                                      <p:cBhvr>
                                        <p:cTn id="80" dur="500"/>
                                        <p:tgtEl>
                                          <p:spTgt spid="8"/>
                                        </p:tgtEl>
                                      </p:cBhvr>
                                    </p:animEffect>
                                  </p:childTnLst>
                                </p:cTn>
                              </p:par>
                            </p:childTnLst>
                          </p:cTn>
                        </p:par>
                        <p:par>
                          <p:cTn id="81" fill="hold">
                            <p:stCondLst>
                              <p:cond delay="6750"/>
                            </p:stCondLst>
                            <p:childTnLst>
                              <p:par>
                                <p:cTn id="82" presetID="22" presetClass="entr" presetSubtype="8" fill="hold" nodeType="after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wipe(left)">
                                      <p:cBhvr>
                                        <p:cTn id="84" dur="500"/>
                                        <p:tgtEl>
                                          <p:spTgt spid="14"/>
                                        </p:tgtEl>
                                      </p:cBhvr>
                                    </p:animEffect>
                                  </p:childTnLst>
                                </p:cTn>
                              </p:par>
                            </p:childTnLst>
                          </p:cTn>
                        </p:par>
                        <p:par>
                          <p:cTn id="85" fill="hold">
                            <p:stCondLst>
                              <p:cond delay="7250"/>
                            </p:stCondLst>
                            <p:childTnLst>
                              <p:par>
                                <p:cTn id="86" presetID="22" presetClass="entr" presetSubtype="8" fill="hold" grpId="0" nodeType="afterEffect">
                                  <p:stCondLst>
                                    <p:cond delay="0"/>
                                  </p:stCondLst>
                                  <p:childTnLst>
                                    <p:set>
                                      <p:cBhvr>
                                        <p:cTn id="87" dur="1" fill="hold">
                                          <p:stCondLst>
                                            <p:cond delay="0"/>
                                          </p:stCondLst>
                                        </p:cTn>
                                        <p:tgtEl>
                                          <p:spTgt spid="20"/>
                                        </p:tgtEl>
                                        <p:attrNameLst>
                                          <p:attrName>style.visibility</p:attrName>
                                        </p:attrNameLst>
                                      </p:cBhvr>
                                      <p:to>
                                        <p:strVal val="visible"/>
                                      </p:to>
                                    </p:set>
                                    <p:animEffect transition="in" filter="wipe(left)">
                                      <p:cBhvr>
                                        <p:cTn id="88" dur="500"/>
                                        <p:tgtEl>
                                          <p:spTgt spid="20"/>
                                        </p:tgtEl>
                                      </p:cBhvr>
                                    </p:animEffect>
                                  </p:childTnLst>
                                </p:cTn>
                              </p:par>
                            </p:childTnLst>
                          </p:cTn>
                        </p:par>
                        <p:par>
                          <p:cTn id="89" fill="hold">
                            <p:stCondLst>
                              <p:cond delay="7750"/>
                            </p:stCondLst>
                            <p:childTnLst>
                              <p:par>
                                <p:cTn id="90" presetID="22" presetClass="entr" presetSubtype="1" fill="hold" nodeType="after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wipe(up)">
                                      <p:cBhvr>
                                        <p:cTn id="92" dur="500"/>
                                        <p:tgtEl>
                                          <p:spTgt spid="16"/>
                                        </p:tgtEl>
                                      </p:cBhvr>
                                    </p:animEffect>
                                  </p:childTnLst>
                                </p:cTn>
                              </p:par>
                            </p:childTnLst>
                          </p:cTn>
                        </p:par>
                        <p:par>
                          <p:cTn id="93" fill="hold">
                            <p:stCondLst>
                              <p:cond delay="8250"/>
                            </p:stCondLst>
                            <p:childTnLst>
                              <p:par>
                                <p:cTn id="94" presetID="22" presetClass="entr" presetSubtype="1" fill="hold" grpId="0"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up)">
                                      <p:cBhvr>
                                        <p:cTn id="9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7" grpId="0" animBg="1"/>
      <p:bldP spid="8" grpId="0" animBg="1"/>
      <p:bldP spid="9" grpId="0" animBg="1"/>
      <p:bldP spid="10" grpId="0" animBg="1"/>
      <p:bldP spid="15" grpId="0"/>
      <p:bldP spid="17" grpId="0"/>
      <p:bldP spid="18" grpId="0"/>
      <p:bldP spid="19" grpId="0"/>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8" y="262740"/>
            <a:ext cx="5432812"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smtClean="0">
                <a:solidFill>
                  <a:srgbClr val="FFD860"/>
                </a:solidFill>
                <a:latin typeface="微软雅黑" pitchFamily="34" charset="-122"/>
                <a:ea typeface="微软雅黑" pitchFamily="34" charset="-122"/>
              </a:rPr>
              <a:t>第</a:t>
            </a:r>
            <a:r>
              <a:rPr lang="zh-CN" altLang="en-US" sz="1800" dirty="0">
                <a:solidFill>
                  <a:srgbClr val="FFD860"/>
                </a:solidFill>
                <a:latin typeface="微软雅黑" pitchFamily="34" charset="-122"/>
                <a:ea typeface="微软雅黑" pitchFamily="34" charset="-122"/>
              </a:rPr>
              <a:t>四</a:t>
            </a:r>
            <a:r>
              <a:rPr lang="zh-CN" altLang="en-US" sz="1800" dirty="0" smtClean="0">
                <a:solidFill>
                  <a:srgbClr val="FFD860"/>
                </a:solidFill>
                <a:latin typeface="微软雅黑" pitchFamily="34" charset="-122"/>
                <a:ea typeface="微软雅黑" pitchFamily="34" charset="-122"/>
              </a:rPr>
              <a:t>部分    点</a:t>
            </a:r>
            <a:r>
              <a:rPr lang="zh-CN" altLang="en-US" sz="1800" dirty="0">
                <a:solidFill>
                  <a:srgbClr val="FFD860"/>
                </a:solidFill>
                <a:latin typeface="微软雅黑" pitchFamily="34" charset="-122"/>
                <a:ea typeface="微软雅黑" pitchFamily="34" charset="-122"/>
              </a:rPr>
              <a:t>击此处添加标题</a:t>
            </a: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grpSp>
        <p:nvGrpSpPr>
          <p:cNvPr id="7" name="组合 6"/>
          <p:cNvGrpSpPr/>
          <p:nvPr/>
        </p:nvGrpSpPr>
        <p:grpSpPr>
          <a:xfrm>
            <a:off x="2670115" y="2739849"/>
            <a:ext cx="531999" cy="436156"/>
            <a:chOff x="3933825" y="3878262"/>
            <a:chExt cx="430213" cy="449262"/>
          </a:xfrm>
          <a:solidFill>
            <a:srgbClr val="FFD860">
              <a:alpha val="54118"/>
            </a:srgbClr>
          </a:solidFill>
        </p:grpSpPr>
        <p:sp>
          <p:nvSpPr>
            <p:cNvPr id="8" name="Oval 5"/>
            <p:cNvSpPr>
              <a:spLocks noChangeArrowheads="1"/>
            </p:cNvSpPr>
            <p:nvPr/>
          </p:nvSpPr>
          <p:spPr bwMode="auto">
            <a:xfrm>
              <a:off x="4054475" y="3878262"/>
              <a:ext cx="192088" cy="1936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0B728"/>
                </a:solidFill>
              </a:endParaRPr>
            </a:p>
          </p:txBody>
        </p:sp>
        <p:sp>
          <p:nvSpPr>
            <p:cNvPr id="9" name="Freeform 6"/>
            <p:cNvSpPr>
              <a:spLocks/>
            </p:cNvSpPr>
            <p:nvPr/>
          </p:nvSpPr>
          <p:spPr bwMode="auto">
            <a:xfrm>
              <a:off x="3933825" y="4071937"/>
              <a:ext cx="430213" cy="255587"/>
            </a:xfrm>
            <a:custGeom>
              <a:avLst/>
              <a:gdLst>
                <a:gd name="T0" fmla="*/ 620 w 621"/>
                <a:gd name="T1" fmla="*/ 161 h 370"/>
                <a:gd name="T2" fmla="*/ 619 w 621"/>
                <a:gd name="T3" fmla="*/ 159 h 370"/>
                <a:gd name="T4" fmla="*/ 383 w 621"/>
                <a:gd name="T5" fmla="*/ 22 h 370"/>
                <a:gd name="T6" fmla="*/ 369 w 621"/>
                <a:gd name="T7" fmla="*/ 19 h 370"/>
                <a:gd name="T8" fmla="*/ 274 w 621"/>
                <a:gd name="T9" fmla="*/ 19 h 370"/>
                <a:gd name="T10" fmla="*/ 0 w 621"/>
                <a:gd name="T11" fmla="*/ 178 h 370"/>
                <a:gd name="T12" fmla="*/ 0 w 621"/>
                <a:gd name="T13" fmla="*/ 370 h 370"/>
                <a:gd name="T14" fmla="*/ 128 w 621"/>
                <a:gd name="T15" fmla="*/ 370 h 370"/>
                <a:gd name="T16" fmla="*/ 128 w 621"/>
                <a:gd name="T17" fmla="*/ 266 h 370"/>
                <a:gd name="T18" fmla="*/ 151 w 621"/>
                <a:gd name="T19" fmla="*/ 266 h 370"/>
                <a:gd name="T20" fmla="*/ 151 w 621"/>
                <a:gd name="T21" fmla="*/ 370 h 370"/>
                <a:gd name="T22" fmla="*/ 473 w 621"/>
                <a:gd name="T23" fmla="*/ 370 h 370"/>
                <a:gd name="T24" fmla="*/ 473 w 621"/>
                <a:gd name="T25" fmla="*/ 266 h 370"/>
                <a:gd name="T26" fmla="*/ 494 w 621"/>
                <a:gd name="T27" fmla="*/ 266 h 370"/>
                <a:gd name="T28" fmla="*/ 494 w 621"/>
                <a:gd name="T29" fmla="*/ 370 h 370"/>
                <a:gd name="T30" fmla="*/ 621 w 621"/>
                <a:gd name="T31" fmla="*/ 370 h 370"/>
                <a:gd name="T32" fmla="*/ 621 w 621"/>
                <a:gd name="T33" fmla="*/ 172 h 370"/>
                <a:gd name="T34" fmla="*/ 621 w 621"/>
                <a:gd name="T35" fmla="*/ 166 h 370"/>
                <a:gd name="T36" fmla="*/ 620 w 621"/>
                <a:gd name="T37" fmla="*/ 161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1" h="370">
                  <a:moveTo>
                    <a:pt x="620" y="161"/>
                  </a:moveTo>
                  <a:cubicBezTo>
                    <a:pt x="620" y="161"/>
                    <a:pt x="620" y="160"/>
                    <a:pt x="619" y="159"/>
                  </a:cubicBezTo>
                  <a:cubicBezTo>
                    <a:pt x="604" y="52"/>
                    <a:pt x="452" y="27"/>
                    <a:pt x="383" y="22"/>
                  </a:cubicBezTo>
                  <a:cubicBezTo>
                    <a:pt x="378" y="21"/>
                    <a:pt x="373" y="19"/>
                    <a:pt x="369" y="19"/>
                  </a:cubicBezTo>
                  <a:lnTo>
                    <a:pt x="274" y="19"/>
                  </a:lnTo>
                  <a:cubicBezTo>
                    <a:pt x="274" y="19"/>
                    <a:pt x="0" y="0"/>
                    <a:pt x="0" y="178"/>
                  </a:cubicBezTo>
                  <a:lnTo>
                    <a:pt x="0" y="370"/>
                  </a:lnTo>
                  <a:lnTo>
                    <a:pt x="128" y="370"/>
                  </a:lnTo>
                  <a:lnTo>
                    <a:pt x="128" y="266"/>
                  </a:lnTo>
                  <a:lnTo>
                    <a:pt x="151" y="266"/>
                  </a:lnTo>
                  <a:lnTo>
                    <a:pt x="151" y="370"/>
                  </a:lnTo>
                  <a:lnTo>
                    <a:pt x="473" y="370"/>
                  </a:lnTo>
                  <a:lnTo>
                    <a:pt x="473" y="266"/>
                  </a:lnTo>
                  <a:lnTo>
                    <a:pt x="494" y="266"/>
                  </a:lnTo>
                  <a:lnTo>
                    <a:pt x="494" y="370"/>
                  </a:lnTo>
                  <a:lnTo>
                    <a:pt x="621" y="370"/>
                  </a:lnTo>
                  <a:lnTo>
                    <a:pt x="621" y="172"/>
                  </a:lnTo>
                  <a:cubicBezTo>
                    <a:pt x="621" y="170"/>
                    <a:pt x="621" y="169"/>
                    <a:pt x="621" y="166"/>
                  </a:cubicBezTo>
                  <a:cubicBezTo>
                    <a:pt x="621" y="165"/>
                    <a:pt x="620" y="163"/>
                    <a:pt x="620"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0B728"/>
                </a:solidFill>
              </a:endParaRPr>
            </a:p>
          </p:txBody>
        </p:sp>
      </p:grpSp>
      <p:grpSp>
        <p:nvGrpSpPr>
          <p:cNvPr id="10" name="组合 9"/>
          <p:cNvGrpSpPr/>
          <p:nvPr/>
        </p:nvGrpSpPr>
        <p:grpSpPr>
          <a:xfrm>
            <a:off x="5489853" y="3447156"/>
            <a:ext cx="548845" cy="402259"/>
            <a:chOff x="7627938" y="3005138"/>
            <a:chExt cx="412750" cy="403225"/>
          </a:xfrm>
          <a:solidFill>
            <a:srgbClr val="FFD860">
              <a:alpha val="54118"/>
            </a:srgbClr>
          </a:solidFill>
        </p:grpSpPr>
        <p:sp>
          <p:nvSpPr>
            <p:cNvPr id="11" name="Freeform 534"/>
            <p:cNvSpPr>
              <a:spLocks noEditPoints="1"/>
            </p:cNvSpPr>
            <p:nvPr/>
          </p:nvSpPr>
          <p:spPr bwMode="auto">
            <a:xfrm>
              <a:off x="7627938" y="3005138"/>
              <a:ext cx="412750" cy="403225"/>
            </a:xfrm>
            <a:custGeom>
              <a:avLst/>
              <a:gdLst>
                <a:gd name="T0" fmla="*/ 26 w 597"/>
                <a:gd name="T1" fmla="*/ 344 h 582"/>
                <a:gd name="T2" fmla="*/ 26 w 597"/>
                <a:gd name="T3" fmla="*/ 62 h 582"/>
                <a:gd name="T4" fmla="*/ 62 w 597"/>
                <a:gd name="T5" fmla="*/ 25 h 582"/>
                <a:gd name="T6" fmla="*/ 535 w 597"/>
                <a:gd name="T7" fmla="*/ 25 h 582"/>
                <a:gd name="T8" fmla="*/ 571 w 597"/>
                <a:gd name="T9" fmla="*/ 62 h 582"/>
                <a:gd name="T10" fmla="*/ 571 w 597"/>
                <a:gd name="T11" fmla="*/ 344 h 582"/>
                <a:gd name="T12" fmla="*/ 535 w 597"/>
                <a:gd name="T13" fmla="*/ 380 h 582"/>
                <a:gd name="T14" fmla="*/ 62 w 597"/>
                <a:gd name="T15" fmla="*/ 380 h 582"/>
                <a:gd name="T16" fmla="*/ 26 w 597"/>
                <a:gd name="T17" fmla="*/ 344 h 582"/>
                <a:gd name="T18" fmla="*/ 535 w 597"/>
                <a:gd name="T19" fmla="*/ 406 h 582"/>
                <a:gd name="T20" fmla="*/ 597 w 597"/>
                <a:gd name="T21" fmla="*/ 344 h 582"/>
                <a:gd name="T22" fmla="*/ 597 w 597"/>
                <a:gd name="T23" fmla="*/ 62 h 582"/>
                <a:gd name="T24" fmla="*/ 535 w 597"/>
                <a:gd name="T25" fmla="*/ 0 h 582"/>
                <a:gd name="T26" fmla="*/ 62 w 597"/>
                <a:gd name="T27" fmla="*/ 0 h 582"/>
                <a:gd name="T28" fmla="*/ 0 w 597"/>
                <a:gd name="T29" fmla="*/ 62 h 582"/>
                <a:gd name="T30" fmla="*/ 0 w 597"/>
                <a:gd name="T31" fmla="*/ 344 h 582"/>
                <a:gd name="T32" fmla="*/ 62 w 597"/>
                <a:gd name="T33" fmla="*/ 406 h 582"/>
                <a:gd name="T34" fmla="*/ 246 w 597"/>
                <a:gd name="T35" fmla="*/ 406 h 582"/>
                <a:gd name="T36" fmla="*/ 246 w 597"/>
                <a:gd name="T37" fmla="*/ 461 h 582"/>
                <a:gd name="T38" fmla="*/ 62 w 597"/>
                <a:gd name="T39" fmla="*/ 461 h 582"/>
                <a:gd name="T40" fmla="*/ 0 w 597"/>
                <a:gd name="T41" fmla="*/ 523 h 582"/>
                <a:gd name="T42" fmla="*/ 0 w 597"/>
                <a:gd name="T43" fmla="*/ 569 h 582"/>
                <a:gd name="T44" fmla="*/ 13 w 597"/>
                <a:gd name="T45" fmla="*/ 582 h 582"/>
                <a:gd name="T46" fmla="*/ 584 w 597"/>
                <a:gd name="T47" fmla="*/ 582 h 582"/>
                <a:gd name="T48" fmla="*/ 597 w 597"/>
                <a:gd name="T49" fmla="*/ 569 h 582"/>
                <a:gd name="T50" fmla="*/ 597 w 597"/>
                <a:gd name="T51" fmla="*/ 523 h 582"/>
                <a:gd name="T52" fmla="*/ 535 w 597"/>
                <a:gd name="T53" fmla="*/ 461 h 582"/>
                <a:gd name="T54" fmla="*/ 351 w 597"/>
                <a:gd name="T55" fmla="*/ 461 h 582"/>
                <a:gd name="T56" fmla="*/ 351 w 597"/>
                <a:gd name="T57" fmla="*/ 406 h 582"/>
                <a:gd name="T58" fmla="*/ 535 w 597"/>
                <a:gd name="T59" fmla="*/ 40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7" h="582">
                  <a:moveTo>
                    <a:pt x="26" y="344"/>
                  </a:moveTo>
                  <a:lnTo>
                    <a:pt x="26" y="62"/>
                  </a:lnTo>
                  <a:cubicBezTo>
                    <a:pt x="26" y="42"/>
                    <a:pt x="42" y="25"/>
                    <a:pt x="62" y="25"/>
                  </a:cubicBezTo>
                  <a:lnTo>
                    <a:pt x="535" y="25"/>
                  </a:lnTo>
                  <a:cubicBezTo>
                    <a:pt x="555" y="25"/>
                    <a:pt x="571" y="42"/>
                    <a:pt x="571" y="62"/>
                  </a:cubicBezTo>
                  <a:lnTo>
                    <a:pt x="571" y="344"/>
                  </a:lnTo>
                  <a:cubicBezTo>
                    <a:pt x="571" y="364"/>
                    <a:pt x="555" y="380"/>
                    <a:pt x="535" y="380"/>
                  </a:cubicBezTo>
                  <a:lnTo>
                    <a:pt x="62" y="380"/>
                  </a:lnTo>
                  <a:cubicBezTo>
                    <a:pt x="42" y="380"/>
                    <a:pt x="26" y="364"/>
                    <a:pt x="26" y="344"/>
                  </a:cubicBezTo>
                  <a:close/>
                  <a:moveTo>
                    <a:pt x="535" y="406"/>
                  </a:moveTo>
                  <a:cubicBezTo>
                    <a:pt x="569" y="406"/>
                    <a:pt x="597" y="378"/>
                    <a:pt x="597" y="344"/>
                  </a:cubicBezTo>
                  <a:lnTo>
                    <a:pt x="597" y="62"/>
                  </a:lnTo>
                  <a:cubicBezTo>
                    <a:pt x="597" y="27"/>
                    <a:pt x="569" y="0"/>
                    <a:pt x="535" y="0"/>
                  </a:cubicBezTo>
                  <a:lnTo>
                    <a:pt x="62" y="0"/>
                  </a:lnTo>
                  <a:cubicBezTo>
                    <a:pt x="28" y="0"/>
                    <a:pt x="0" y="27"/>
                    <a:pt x="0" y="62"/>
                  </a:cubicBezTo>
                  <a:lnTo>
                    <a:pt x="0" y="344"/>
                  </a:lnTo>
                  <a:cubicBezTo>
                    <a:pt x="0" y="378"/>
                    <a:pt x="28" y="406"/>
                    <a:pt x="62" y="406"/>
                  </a:cubicBezTo>
                  <a:lnTo>
                    <a:pt x="246" y="406"/>
                  </a:lnTo>
                  <a:lnTo>
                    <a:pt x="246" y="461"/>
                  </a:lnTo>
                  <a:lnTo>
                    <a:pt x="62" y="461"/>
                  </a:lnTo>
                  <a:cubicBezTo>
                    <a:pt x="28" y="461"/>
                    <a:pt x="0" y="489"/>
                    <a:pt x="0" y="523"/>
                  </a:cubicBezTo>
                  <a:lnTo>
                    <a:pt x="0" y="569"/>
                  </a:lnTo>
                  <a:cubicBezTo>
                    <a:pt x="0" y="576"/>
                    <a:pt x="6" y="582"/>
                    <a:pt x="13" y="582"/>
                  </a:cubicBezTo>
                  <a:lnTo>
                    <a:pt x="584" y="582"/>
                  </a:lnTo>
                  <a:cubicBezTo>
                    <a:pt x="591" y="582"/>
                    <a:pt x="597" y="576"/>
                    <a:pt x="597" y="569"/>
                  </a:cubicBezTo>
                  <a:lnTo>
                    <a:pt x="597" y="523"/>
                  </a:lnTo>
                  <a:cubicBezTo>
                    <a:pt x="597" y="489"/>
                    <a:pt x="569" y="461"/>
                    <a:pt x="535" y="461"/>
                  </a:cubicBezTo>
                  <a:lnTo>
                    <a:pt x="351" y="461"/>
                  </a:lnTo>
                  <a:lnTo>
                    <a:pt x="351" y="406"/>
                  </a:lnTo>
                  <a:lnTo>
                    <a:pt x="535"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0B728"/>
                </a:solidFill>
              </a:endParaRPr>
            </a:p>
          </p:txBody>
        </p:sp>
        <p:sp>
          <p:nvSpPr>
            <p:cNvPr id="12" name="Freeform 535"/>
            <p:cNvSpPr>
              <a:spLocks/>
            </p:cNvSpPr>
            <p:nvPr/>
          </p:nvSpPr>
          <p:spPr bwMode="auto">
            <a:xfrm>
              <a:off x="7664450" y="3041650"/>
              <a:ext cx="341313" cy="209550"/>
            </a:xfrm>
            <a:custGeom>
              <a:avLst/>
              <a:gdLst>
                <a:gd name="T0" fmla="*/ 493 w 493"/>
                <a:gd name="T1" fmla="*/ 293 h 303"/>
                <a:gd name="T2" fmla="*/ 493 w 493"/>
                <a:gd name="T3" fmla="*/ 11 h 303"/>
                <a:gd name="T4" fmla="*/ 483 w 493"/>
                <a:gd name="T5" fmla="*/ 0 h 303"/>
                <a:gd name="T6" fmla="*/ 10 w 493"/>
                <a:gd name="T7" fmla="*/ 0 h 303"/>
                <a:gd name="T8" fmla="*/ 0 w 493"/>
                <a:gd name="T9" fmla="*/ 11 h 303"/>
                <a:gd name="T10" fmla="*/ 0 w 493"/>
                <a:gd name="T11" fmla="*/ 293 h 303"/>
                <a:gd name="T12" fmla="*/ 10 w 493"/>
                <a:gd name="T13" fmla="*/ 303 h 303"/>
                <a:gd name="T14" fmla="*/ 483 w 493"/>
                <a:gd name="T15" fmla="*/ 303 h 303"/>
                <a:gd name="T16" fmla="*/ 493 w 493"/>
                <a:gd name="T17" fmla="*/ 2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3" h="303">
                  <a:moveTo>
                    <a:pt x="493" y="293"/>
                  </a:moveTo>
                  <a:lnTo>
                    <a:pt x="493" y="11"/>
                  </a:lnTo>
                  <a:cubicBezTo>
                    <a:pt x="493" y="5"/>
                    <a:pt x="489" y="0"/>
                    <a:pt x="483" y="0"/>
                  </a:cubicBezTo>
                  <a:lnTo>
                    <a:pt x="10" y="0"/>
                  </a:lnTo>
                  <a:cubicBezTo>
                    <a:pt x="4" y="0"/>
                    <a:pt x="0" y="5"/>
                    <a:pt x="0" y="11"/>
                  </a:cubicBezTo>
                  <a:lnTo>
                    <a:pt x="0" y="293"/>
                  </a:lnTo>
                  <a:cubicBezTo>
                    <a:pt x="0" y="299"/>
                    <a:pt x="4" y="303"/>
                    <a:pt x="10" y="303"/>
                  </a:cubicBezTo>
                  <a:lnTo>
                    <a:pt x="483" y="303"/>
                  </a:lnTo>
                  <a:cubicBezTo>
                    <a:pt x="489" y="303"/>
                    <a:pt x="493" y="299"/>
                    <a:pt x="493" y="2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0B728"/>
                </a:solidFill>
              </a:endParaRPr>
            </a:p>
          </p:txBody>
        </p:sp>
      </p:grpSp>
      <p:sp>
        <p:nvSpPr>
          <p:cNvPr id="13" name="Freeform 536"/>
          <p:cNvSpPr>
            <a:spLocks/>
          </p:cNvSpPr>
          <p:nvPr/>
        </p:nvSpPr>
        <p:spPr bwMode="auto">
          <a:xfrm>
            <a:off x="6104836" y="2023066"/>
            <a:ext cx="721759" cy="332523"/>
          </a:xfrm>
          <a:custGeom>
            <a:avLst/>
            <a:gdLst>
              <a:gd name="T0" fmla="*/ 535 w 684"/>
              <a:gd name="T1" fmla="*/ 120 h 418"/>
              <a:gd name="T2" fmla="*/ 528 w 684"/>
              <a:gd name="T3" fmla="*/ 121 h 418"/>
              <a:gd name="T4" fmla="*/ 367 w 684"/>
              <a:gd name="T5" fmla="*/ 0 h 418"/>
              <a:gd name="T6" fmla="*/ 208 w 684"/>
              <a:gd name="T7" fmla="*/ 114 h 418"/>
              <a:gd name="T8" fmla="*/ 167 w 684"/>
              <a:gd name="T9" fmla="*/ 101 h 418"/>
              <a:gd name="T10" fmla="*/ 96 w 684"/>
              <a:gd name="T11" fmla="*/ 171 h 418"/>
              <a:gd name="T12" fmla="*/ 0 w 684"/>
              <a:gd name="T13" fmla="*/ 293 h 418"/>
              <a:gd name="T14" fmla="*/ 125 w 684"/>
              <a:gd name="T15" fmla="*/ 418 h 418"/>
              <a:gd name="T16" fmla="*/ 128 w 684"/>
              <a:gd name="T17" fmla="*/ 418 h 418"/>
              <a:gd name="T18" fmla="*/ 131 w 684"/>
              <a:gd name="T19" fmla="*/ 418 h 418"/>
              <a:gd name="T20" fmla="*/ 535 w 684"/>
              <a:gd name="T21" fmla="*/ 418 h 418"/>
              <a:gd name="T22" fmla="*/ 684 w 684"/>
              <a:gd name="T23" fmla="*/ 269 h 418"/>
              <a:gd name="T24" fmla="*/ 535 w 684"/>
              <a:gd name="T25" fmla="*/ 12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4" h="418">
                <a:moveTo>
                  <a:pt x="535" y="120"/>
                </a:moveTo>
                <a:cubicBezTo>
                  <a:pt x="533" y="120"/>
                  <a:pt x="531" y="121"/>
                  <a:pt x="528" y="121"/>
                </a:cubicBezTo>
                <a:cubicBezTo>
                  <a:pt x="508" y="51"/>
                  <a:pt x="443" y="0"/>
                  <a:pt x="367" y="0"/>
                </a:cubicBezTo>
                <a:cubicBezTo>
                  <a:pt x="293" y="0"/>
                  <a:pt x="230" y="48"/>
                  <a:pt x="208" y="114"/>
                </a:cubicBezTo>
                <a:cubicBezTo>
                  <a:pt x="196" y="106"/>
                  <a:pt x="182" y="101"/>
                  <a:pt x="167" y="101"/>
                </a:cubicBezTo>
                <a:cubicBezTo>
                  <a:pt x="128" y="101"/>
                  <a:pt x="96" y="132"/>
                  <a:pt x="96" y="171"/>
                </a:cubicBezTo>
                <a:cubicBezTo>
                  <a:pt x="41" y="185"/>
                  <a:pt x="0" y="234"/>
                  <a:pt x="0" y="293"/>
                </a:cubicBezTo>
                <a:cubicBezTo>
                  <a:pt x="0" y="362"/>
                  <a:pt x="56" y="418"/>
                  <a:pt x="125" y="418"/>
                </a:cubicBezTo>
                <a:cubicBezTo>
                  <a:pt x="126" y="418"/>
                  <a:pt x="126" y="418"/>
                  <a:pt x="128" y="418"/>
                </a:cubicBezTo>
                <a:cubicBezTo>
                  <a:pt x="129" y="418"/>
                  <a:pt x="130" y="418"/>
                  <a:pt x="131" y="418"/>
                </a:cubicBezTo>
                <a:lnTo>
                  <a:pt x="535" y="418"/>
                </a:lnTo>
                <a:cubicBezTo>
                  <a:pt x="618" y="418"/>
                  <a:pt x="684" y="351"/>
                  <a:pt x="684" y="269"/>
                </a:cubicBezTo>
                <a:cubicBezTo>
                  <a:pt x="684" y="187"/>
                  <a:pt x="618" y="120"/>
                  <a:pt x="535" y="120"/>
                </a:cubicBezTo>
                <a:close/>
              </a:path>
            </a:pathLst>
          </a:custGeom>
          <a:solidFill>
            <a:srgbClr val="FFD860">
              <a:alpha val="54118"/>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F0B728"/>
              </a:solidFill>
            </a:endParaRPr>
          </a:p>
        </p:txBody>
      </p:sp>
      <p:grpSp>
        <p:nvGrpSpPr>
          <p:cNvPr id="14" name="组合 13"/>
          <p:cNvGrpSpPr/>
          <p:nvPr/>
        </p:nvGrpSpPr>
        <p:grpSpPr>
          <a:xfrm>
            <a:off x="2643694" y="1300667"/>
            <a:ext cx="443057" cy="442728"/>
            <a:chOff x="3732213" y="1809750"/>
            <a:chExt cx="377825" cy="503237"/>
          </a:xfrm>
          <a:solidFill>
            <a:srgbClr val="FFD860">
              <a:alpha val="54118"/>
            </a:srgbClr>
          </a:solidFill>
        </p:grpSpPr>
        <p:sp>
          <p:nvSpPr>
            <p:cNvPr id="15" name="Freeform 537"/>
            <p:cNvSpPr>
              <a:spLocks noEditPoints="1"/>
            </p:cNvSpPr>
            <p:nvPr/>
          </p:nvSpPr>
          <p:spPr bwMode="auto">
            <a:xfrm>
              <a:off x="3732213" y="1809750"/>
              <a:ext cx="377825" cy="503237"/>
            </a:xfrm>
            <a:custGeom>
              <a:avLst/>
              <a:gdLst>
                <a:gd name="T0" fmla="*/ 511 w 545"/>
                <a:gd name="T1" fmla="*/ 618 h 726"/>
                <a:gd name="T2" fmla="*/ 463 w 545"/>
                <a:gd name="T3" fmla="*/ 666 h 726"/>
                <a:gd name="T4" fmla="*/ 82 w 545"/>
                <a:gd name="T5" fmla="*/ 666 h 726"/>
                <a:gd name="T6" fmla="*/ 34 w 545"/>
                <a:gd name="T7" fmla="*/ 618 h 726"/>
                <a:gd name="T8" fmla="*/ 34 w 545"/>
                <a:gd name="T9" fmla="*/ 81 h 726"/>
                <a:gd name="T10" fmla="*/ 82 w 545"/>
                <a:gd name="T11" fmla="*/ 34 h 726"/>
                <a:gd name="T12" fmla="*/ 463 w 545"/>
                <a:gd name="T13" fmla="*/ 34 h 726"/>
                <a:gd name="T14" fmla="*/ 511 w 545"/>
                <a:gd name="T15" fmla="*/ 81 h 726"/>
                <a:gd name="T16" fmla="*/ 511 w 545"/>
                <a:gd name="T17" fmla="*/ 618 h 726"/>
                <a:gd name="T18" fmla="*/ 289 w 545"/>
                <a:gd name="T19" fmla="*/ 712 h 726"/>
                <a:gd name="T20" fmla="*/ 256 w 545"/>
                <a:gd name="T21" fmla="*/ 712 h 726"/>
                <a:gd name="T22" fmla="*/ 241 w 545"/>
                <a:gd name="T23" fmla="*/ 697 h 726"/>
                <a:gd name="T24" fmla="*/ 256 w 545"/>
                <a:gd name="T25" fmla="*/ 683 h 726"/>
                <a:gd name="T26" fmla="*/ 289 w 545"/>
                <a:gd name="T27" fmla="*/ 683 h 726"/>
                <a:gd name="T28" fmla="*/ 304 w 545"/>
                <a:gd name="T29" fmla="*/ 697 h 726"/>
                <a:gd name="T30" fmla="*/ 289 w 545"/>
                <a:gd name="T31" fmla="*/ 712 h 726"/>
                <a:gd name="T32" fmla="*/ 463 w 545"/>
                <a:gd name="T33" fmla="*/ 0 h 726"/>
                <a:gd name="T34" fmla="*/ 82 w 545"/>
                <a:gd name="T35" fmla="*/ 0 h 726"/>
                <a:gd name="T36" fmla="*/ 0 w 545"/>
                <a:gd name="T37" fmla="*/ 81 h 726"/>
                <a:gd name="T38" fmla="*/ 0 w 545"/>
                <a:gd name="T39" fmla="*/ 644 h 726"/>
                <a:gd name="T40" fmla="*/ 82 w 545"/>
                <a:gd name="T41" fmla="*/ 726 h 726"/>
                <a:gd name="T42" fmla="*/ 463 w 545"/>
                <a:gd name="T43" fmla="*/ 726 h 726"/>
                <a:gd name="T44" fmla="*/ 545 w 545"/>
                <a:gd name="T45" fmla="*/ 644 h 726"/>
                <a:gd name="T46" fmla="*/ 545 w 545"/>
                <a:gd name="T47" fmla="*/ 81 h 726"/>
                <a:gd name="T48" fmla="*/ 463 w 545"/>
                <a:gd name="T49" fmla="*/ 0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45" h="726">
                  <a:moveTo>
                    <a:pt x="511" y="618"/>
                  </a:moveTo>
                  <a:cubicBezTo>
                    <a:pt x="511" y="644"/>
                    <a:pt x="489" y="666"/>
                    <a:pt x="463" y="666"/>
                  </a:cubicBezTo>
                  <a:lnTo>
                    <a:pt x="82" y="666"/>
                  </a:lnTo>
                  <a:cubicBezTo>
                    <a:pt x="56" y="666"/>
                    <a:pt x="34" y="644"/>
                    <a:pt x="34" y="618"/>
                  </a:cubicBezTo>
                  <a:lnTo>
                    <a:pt x="34" y="81"/>
                  </a:lnTo>
                  <a:cubicBezTo>
                    <a:pt x="34" y="55"/>
                    <a:pt x="56" y="34"/>
                    <a:pt x="82" y="34"/>
                  </a:cubicBezTo>
                  <a:lnTo>
                    <a:pt x="463" y="34"/>
                  </a:lnTo>
                  <a:cubicBezTo>
                    <a:pt x="489" y="34"/>
                    <a:pt x="511" y="55"/>
                    <a:pt x="511" y="81"/>
                  </a:cubicBezTo>
                  <a:lnTo>
                    <a:pt x="511" y="618"/>
                  </a:lnTo>
                  <a:close/>
                  <a:moveTo>
                    <a:pt x="289" y="712"/>
                  </a:moveTo>
                  <a:lnTo>
                    <a:pt x="256" y="712"/>
                  </a:lnTo>
                  <a:cubicBezTo>
                    <a:pt x="248" y="712"/>
                    <a:pt x="241" y="705"/>
                    <a:pt x="241" y="697"/>
                  </a:cubicBezTo>
                  <a:cubicBezTo>
                    <a:pt x="241" y="689"/>
                    <a:pt x="248" y="683"/>
                    <a:pt x="256" y="683"/>
                  </a:cubicBezTo>
                  <a:lnTo>
                    <a:pt x="289" y="683"/>
                  </a:lnTo>
                  <a:cubicBezTo>
                    <a:pt x="297" y="683"/>
                    <a:pt x="304" y="689"/>
                    <a:pt x="304" y="697"/>
                  </a:cubicBezTo>
                  <a:cubicBezTo>
                    <a:pt x="304" y="705"/>
                    <a:pt x="297" y="712"/>
                    <a:pt x="289" y="712"/>
                  </a:cubicBezTo>
                  <a:close/>
                  <a:moveTo>
                    <a:pt x="463" y="0"/>
                  </a:moveTo>
                  <a:lnTo>
                    <a:pt x="82" y="0"/>
                  </a:lnTo>
                  <a:cubicBezTo>
                    <a:pt x="37" y="0"/>
                    <a:pt x="0" y="36"/>
                    <a:pt x="0" y="81"/>
                  </a:cubicBezTo>
                  <a:lnTo>
                    <a:pt x="0" y="644"/>
                  </a:lnTo>
                  <a:cubicBezTo>
                    <a:pt x="0" y="689"/>
                    <a:pt x="37" y="726"/>
                    <a:pt x="82" y="726"/>
                  </a:cubicBezTo>
                  <a:lnTo>
                    <a:pt x="463" y="726"/>
                  </a:lnTo>
                  <a:cubicBezTo>
                    <a:pt x="508" y="726"/>
                    <a:pt x="545" y="689"/>
                    <a:pt x="545" y="644"/>
                  </a:cubicBezTo>
                  <a:lnTo>
                    <a:pt x="545" y="81"/>
                  </a:lnTo>
                  <a:cubicBezTo>
                    <a:pt x="545" y="36"/>
                    <a:pt x="508" y="0"/>
                    <a:pt x="4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0B728"/>
                </a:solidFill>
              </a:endParaRPr>
            </a:p>
          </p:txBody>
        </p:sp>
        <p:sp>
          <p:nvSpPr>
            <p:cNvPr id="16" name="Freeform 538"/>
            <p:cNvSpPr>
              <a:spLocks/>
            </p:cNvSpPr>
            <p:nvPr/>
          </p:nvSpPr>
          <p:spPr bwMode="auto">
            <a:xfrm>
              <a:off x="3797300" y="1893888"/>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8"/>
                    <a:pt x="8" y="0"/>
                    <a:pt x="18" y="0"/>
                  </a:cubicBezTo>
                  <a:lnTo>
                    <a:pt x="342" y="0"/>
                  </a:lnTo>
                  <a:cubicBezTo>
                    <a:pt x="353" y="0"/>
                    <a:pt x="361" y="8"/>
                    <a:pt x="36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0B728"/>
                </a:solidFill>
              </a:endParaRPr>
            </a:p>
          </p:txBody>
        </p:sp>
        <p:sp>
          <p:nvSpPr>
            <p:cNvPr id="17" name="Freeform 539"/>
            <p:cNvSpPr>
              <a:spLocks/>
            </p:cNvSpPr>
            <p:nvPr/>
          </p:nvSpPr>
          <p:spPr bwMode="auto">
            <a:xfrm>
              <a:off x="3797300" y="1936750"/>
              <a:ext cx="249238" cy="25400"/>
            </a:xfrm>
            <a:custGeom>
              <a:avLst/>
              <a:gdLst>
                <a:gd name="T0" fmla="*/ 361 w 361"/>
                <a:gd name="T1" fmla="*/ 18 h 37"/>
                <a:gd name="T2" fmla="*/ 342 w 361"/>
                <a:gd name="T3" fmla="*/ 37 h 37"/>
                <a:gd name="T4" fmla="*/ 18 w 361"/>
                <a:gd name="T5" fmla="*/ 37 h 37"/>
                <a:gd name="T6" fmla="*/ 0 w 361"/>
                <a:gd name="T7" fmla="*/ 18 h 37"/>
                <a:gd name="T8" fmla="*/ 18 w 361"/>
                <a:gd name="T9" fmla="*/ 0 h 37"/>
                <a:gd name="T10" fmla="*/ 342 w 361"/>
                <a:gd name="T11" fmla="*/ 0 h 37"/>
                <a:gd name="T12" fmla="*/ 361 w 361"/>
                <a:gd name="T13" fmla="*/ 18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8"/>
                  </a:moveTo>
                  <a:cubicBezTo>
                    <a:pt x="361" y="28"/>
                    <a:pt x="353" y="37"/>
                    <a:pt x="342" y="37"/>
                  </a:cubicBezTo>
                  <a:lnTo>
                    <a:pt x="18" y="37"/>
                  </a:lnTo>
                  <a:cubicBezTo>
                    <a:pt x="8" y="37"/>
                    <a:pt x="0" y="28"/>
                    <a:pt x="0" y="18"/>
                  </a:cubicBezTo>
                  <a:cubicBezTo>
                    <a:pt x="0" y="8"/>
                    <a:pt x="8" y="0"/>
                    <a:pt x="18" y="0"/>
                  </a:cubicBezTo>
                  <a:lnTo>
                    <a:pt x="342" y="0"/>
                  </a:lnTo>
                  <a:cubicBezTo>
                    <a:pt x="353" y="0"/>
                    <a:pt x="361" y="8"/>
                    <a:pt x="36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0B728"/>
                </a:solidFill>
              </a:endParaRPr>
            </a:p>
          </p:txBody>
        </p:sp>
        <p:sp>
          <p:nvSpPr>
            <p:cNvPr id="18" name="Freeform 540"/>
            <p:cNvSpPr>
              <a:spLocks/>
            </p:cNvSpPr>
            <p:nvPr/>
          </p:nvSpPr>
          <p:spPr bwMode="auto">
            <a:xfrm>
              <a:off x="3797300" y="1981200"/>
              <a:ext cx="249238" cy="23812"/>
            </a:xfrm>
            <a:custGeom>
              <a:avLst/>
              <a:gdLst>
                <a:gd name="T0" fmla="*/ 361 w 361"/>
                <a:gd name="T1" fmla="*/ 18 h 36"/>
                <a:gd name="T2" fmla="*/ 342 w 361"/>
                <a:gd name="T3" fmla="*/ 36 h 36"/>
                <a:gd name="T4" fmla="*/ 18 w 361"/>
                <a:gd name="T5" fmla="*/ 36 h 36"/>
                <a:gd name="T6" fmla="*/ 0 w 361"/>
                <a:gd name="T7" fmla="*/ 18 h 36"/>
                <a:gd name="T8" fmla="*/ 18 w 361"/>
                <a:gd name="T9" fmla="*/ 0 h 36"/>
                <a:gd name="T10" fmla="*/ 342 w 361"/>
                <a:gd name="T11" fmla="*/ 0 h 36"/>
                <a:gd name="T12" fmla="*/ 361 w 361"/>
                <a:gd name="T13" fmla="*/ 18 h 36"/>
              </a:gdLst>
              <a:ahLst/>
              <a:cxnLst>
                <a:cxn ang="0">
                  <a:pos x="T0" y="T1"/>
                </a:cxn>
                <a:cxn ang="0">
                  <a:pos x="T2" y="T3"/>
                </a:cxn>
                <a:cxn ang="0">
                  <a:pos x="T4" y="T5"/>
                </a:cxn>
                <a:cxn ang="0">
                  <a:pos x="T6" y="T7"/>
                </a:cxn>
                <a:cxn ang="0">
                  <a:pos x="T8" y="T9"/>
                </a:cxn>
                <a:cxn ang="0">
                  <a:pos x="T10" y="T11"/>
                </a:cxn>
                <a:cxn ang="0">
                  <a:pos x="T12" y="T13"/>
                </a:cxn>
              </a:cxnLst>
              <a:rect l="0" t="0" r="r" b="b"/>
              <a:pathLst>
                <a:path w="361" h="36">
                  <a:moveTo>
                    <a:pt x="361" y="18"/>
                  </a:moveTo>
                  <a:cubicBezTo>
                    <a:pt x="361" y="28"/>
                    <a:pt x="353" y="36"/>
                    <a:pt x="342" y="36"/>
                  </a:cubicBezTo>
                  <a:lnTo>
                    <a:pt x="18" y="36"/>
                  </a:lnTo>
                  <a:cubicBezTo>
                    <a:pt x="8" y="36"/>
                    <a:pt x="0" y="28"/>
                    <a:pt x="0" y="18"/>
                  </a:cubicBezTo>
                  <a:cubicBezTo>
                    <a:pt x="0" y="8"/>
                    <a:pt x="8" y="0"/>
                    <a:pt x="18" y="0"/>
                  </a:cubicBezTo>
                  <a:lnTo>
                    <a:pt x="342" y="0"/>
                  </a:lnTo>
                  <a:cubicBezTo>
                    <a:pt x="353" y="0"/>
                    <a:pt x="361" y="8"/>
                    <a:pt x="36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0B728"/>
                </a:solidFill>
              </a:endParaRPr>
            </a:p>
          </p:txBody>
        </p:sp>
        <p:sp>
          <p:nvSpPr>
            <p:cNvPr id="19" name="Freeform 541"/>
            <p:cNvSpPr>
              <a:spLocks/>
            </p:cNvSpPr>
            <p:nvPr/>
          </p:nvSpPr>
          <p:spPr bwMode="auto">
            <a:xfrm>
              <a:off x="3797300" y="2024063"/>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9"/>
                    <a:pt x="8" y="0"/>
                    <a:pt x="18" y="0"/>
                  </a:cubicBezTo>
                  <a:lnTo>
                    <a:pt x="342" y="0"/>
                  </a:lnTo>
                  <a:cubicBezTo>
                    <a:pt x="353" y="0"/>
                    <a:pt x="361" y="9"/>
                    <a:pt x="36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0B728"/>
                </a:solidFill>
              </a:endParaRPr>
            </a:p>
          </p:txBody>
        </p:sp>
        <p:sp>
          <p:nvSpPr>
            <p:cNvPr id="20" name="Freeform 542"/>
            <p:cNvSpPr>
              <a:spLocks/>
            </p:cNvSpPr>
            <p:nvPr/>
          </p:nvSpPr>
          <p:spPr bwMode="auto">
            <a:xfrm>
              <a:off x="3797300" y="2066925"/>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8"/>
                    <a:pt x="8" y="0"/>
                    <a:pt x="18" y="0"/>
                  </a:cubicBezTo>
                  <a:lnTo>
                    <a:pt x="342" y="0"/>
                  </a:lnTo>
                  <a:cubicBezTo>
                    <a:pt x="353" y="0"/>
                    <a:pt x="361" y="8"/>
                    <a:pt x="36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0B728"/>
                </a:solidFill>
              </a:endParaRPr>
            </a:p>
          </p:txBody>
        </p:sp>
        <p:sp>
          <p:nvSpPr>
            <p:cNvPr id="21" name="Freeform 543"/>
            <p:cNvSpPr>
              <a:spLocks/>
            </p:cNvSpPr>
            <p:nvPr/>
          </p:nvSpPr>
          <p:spPr bwMode="auto">
            <a:xfrm>
              <a:off x="3797300" y="2111375"/>
              <a:ext cx="169863" cy="25400"/>
            </a:xfrm>
            <a:custGeom>
              <a:avLst/>
              <a:gdLst>
                <a:gd name="T0" fmla="*/ 247 w 247"/>
                <a:gd name="T1" fmla="*/ 18 h 37"/>
                <a:gd name="T2" fmla="*/ 229 w 247"/>
                <a:gd name="T3" fmla="*/ 37 h 37"/>
                <a:gd name="T4" fmla="*/ 18 w 247"/>
                <a:gd name="T5" fmla="*/ 37 h 37"/>
                <a:gd name="T6" fmla="*/ 0 w 247"/>
                <a:gd name="T7" fmla="*/ 18 h 37"/>
                <a:gd name="T8" fmla="*/ 18 w 247"/>
                <a:gd name="T9" fmla="*/ 0 h 37"/>
                <a:gd name="T10" fmla="*/ 229 w 247"/>
                <a:gd name="T11" fmla="*/ 0 h 37"/>
                <a:gd name="T12" fmla="*/ 247 w 247"/>
                <a:gd name="T13" fmla="*/ 18 h 37"/>
              </a:gdLst>
              <a:ahLst/>
              <a:cxnLst>
                <a:cxn ang="0">
                  <a:pos x="T0" y="T1"/>
                </a:cxn>
                <a:cxn ang="0">
                  <a:pos x="T2" y="T3"/>
                </a:cxn>
                <a:cxn ang="0">
                  <a:pos x="T4" y="T5"/>
                </a:cxn>
                <a:cxn ang="0">
                  <a:pos x="T6" y="T7"/>
                </a:cxn>
                <a:cxn ang="0">
                  <a:pos x="T8" y="T9"/>
                </a:cxn>
                <a:cxn ang="0">
                  <a:pos x="T10" y="T11"/>
                </a:cxn>
                <a:cxn ang="0">
                  <a:pos x="T12" y="T13"/>
                </a:cxn>
              </a:cxnLst>
              <a:rect l="0" t="0" r="r" b="b"/>
              <a:pathLst>
                <a:path w="247" h="37">
                  <a:moveTo>
                    <a:pt x="247" y="18"/>
                  </a:moveTo>
                  <a:cubicBezTo>
                    <a:pt x="247" y="28"/>
                    <a:pt x="239" y="37"/>
                    <a:pt x="229" y="37"/>
                  </a:cubicBezTo>
                  <a:lnTo>
                    <a:pt x="18" y="37"/>
                  </a:lnTo>
                  <a:cubicBezTo>
                    <a:pt x="8" y="37"/>
                    <a:pt x="0" y="28"/>
                    <a:pt x="0" y="18"/>
                  </a:cubicBezTo>
                  <a:cubicBezTo>
                    <a:pt x="0" y="8"/>
                    <a:pt x="8" y="0"/>
                    <a:pt x="18" y="0"/>
                  </a:cubicBezTo>
                  <a:lnTo>
                    <a:pt x="229" y="0"/>
                  </a:lnTo>
                  <a:cubicBezTo>
                    <a:pt x="239" y="0"/>
                    <a:pt x="247" y="8"/>
                    <a:pt x="247"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0B728"/>
                </a:solidFill>
              </a:endParaRPr>
            </a:p>
          </p:txBody>
        </p:sp>
      </p:grpSp>
      <p:sp>
        <p:nvSpPr>
          <p:cNvPr id="22" name="TextBox 21"/>
          <p:cNvSpPr txBox="1"/>
          <p:nvPr/>
        </p:nvSpPr>
        <p:spPr>
          <a:xfrm>
            <a:off x="1440172" y="1183906"/>
            <a:ext cx="1107996" cy="369332"/>
          </a:xfrm>
          <a:prstGeom prst="rect">
            <a:avLst/>
          </a:prstGeom>
          <a:noFill/>
        </p:spPr>
        <p:txBody>
          <a:bodyPr wrap="none" rtlCol="0">
            <a:spAutoFit/>
          </a:bodyPr>
          <a:lstStyle/>
          <a:p>
            <a:r>
              <a:rPr lang="zh-CN" altLang="en-US" b="1" dirty="0" smtClean="0">
                <a:solidFill>
                  <a:srgbClr val="F0B728"/>
                </a:solidFill>
                <a:latin typeface="+mj-ea"/>
                <a:ea typeface="+mj-ea"/>
              </a:rPr>
              <a:t>您的标题</a:t>
            </a:r>
            <a:endParaRPr lang="zh-CN" altLang="en-US" b="1" dirty="0">
              <a:solidFill>
                <a:srgbClr val="F0B728"/>
              </a:solidFill>
              <a:latin typeface="+mj-ea"/>
              <a:ea typeface="+mj-ea"/>
            </a:endParaRPr>
          </a:p>
        </p:txBody>
      </p:sp>
      <p:sp>
        <p:nvSpPr>
          <p:cNvPr id="23" name="TextBox 22"/>
          <p:cNvSpPr txBox="1"/>
          <p:nvPr/>
        </p:nvSpPr>
        <p:spPr>
          <a:xfrm>
            <a:off x="572294" y="1431456"/>
            <a:ext cx="2039937" cy="646331"/>
          </a:xfrm>
          <a:prstGeom prst="rect">
            <a:avLst/>
          </a:prstGeom>
          <a:noFill/>
        </p:spPr>
        <p:txBody>
          <a:bodyPr wrap="square" rtlCol="0">
            <a:spAutoFit/>
          </a:bodyPr>
          <a:lstStyle/>
          <a:p>
            <a:pPr algn="r"/>
            <a:r>
              <a:rPr lang="zh-CN" altLang="en-US" dirty="0" smtClean="0">
                <a:solidFill>
                  <a:srgbClr val="F0B728"/>
                </a:solidFill>
                <a:latin typeface="+mn-ea"/>
                <a:ea typeface="+mn-ea"/>
              </a:rPr>
              <a:t>输入您的文字内容</a:t>
            </a:r>
            <a:endParaRPr lang="en-US" altLang="zh-CN" dirty="0" smtClean="0">
              <a:solidFill>
                <a:srgbClr val="F0B728"/>
              </a:solidFill>
              <a:latin typeface="+mn-ea"/>
              <a:ea typeface="+mn-ea"/>
            </a:endParaRPr>
          </a:p>
          <a:p>
            <a:pPr algn="r"/>
            <a:r>
              <a:rPr lang="zh-CN" altLang="en-US" dirty="0">
                <a:solidFill>
                  <a:srgbClr val="F0B728"/>
                </a:solidFill>
                <a:latin typeface="+mn-ea"/>
                <a:ea typeface="+mn-ea"/>
              </a:rPr>
              <a:t>输入您的文字</a:t>
            </a:r>
            <a:r>
              <a:rPr lang="zh-CN" altLang="en-US" dirty="0" smtClean="0">
                <a:solidFill>
                  <a:srgbClr val="F0B728"/>
                </a:solidFill>
                <a:latin typeface="+mn-ea"/>
                <a:ea typeface="+mn-ea"/>
              </a:rPr>
              <a:t>内容</a:t>
            </a:r>
            <a:endParaRPr lang="zh-CN" altLang="en-US" dirty="0">
              <a:solidFill>
                <a:srgbClr val="F0B728"/>
              </a:solidFill>
              <a:latin typeface="+mn-ea"/>
              <a:ea typeface="+mn-ea"/>
            </a:endParaRPr>
          </a:p>
        </p:txBody>
      </p:sp>
      <p:sp>
        <p:nvSpPr>
          <p:cNvPr id="24" name="TextBox 23"/>
          <p:cNvSpPr txBox="1"/>
          <p:nvPr/>
        </p:nvSpPr>
        <p:spPr>
          <a:xfrm>
            <a:off x="6814148" y="1890797"/>
            <a:ext cx="1107996" cy="369332"/>
          </a:xfrm>
          <a:prstGeom prst="rect">
            <a:avLst/>
          </a:prstGeom>
          <a:noFill/>
        </p:spPr>
        <p:txBody>
          <a:bodyPr wrap="none" rtlCol="0">
            <a:spAutoFit/>
          </a:bodyPr>
          <a:lstStyle/>
          <a:p>
            <a:r>
              <a:rPr lang="zh-CN" altLang="en-US" b="1" dirty="0" smtClean="0">
                <a:solidFill>
                  <a:srgbClr val="F0B728"/>
                </a:solidFill>
                <a:latin typeface="+mj-ea"/>
                <a:ea typeface="+mj-ea"/>
              </a:rPr>
              <a:t>您的标题</a:t>
            </a:r>
            <a:endParaRPr lang="zh-CN" altLang="en-US" b="1" dirty="0">
              <a:solidFill>
                <a:srgbClr val="F0B728"/>
              </a:solidFill>
              <a:latin typeface="+mj-ea"/>
              <a:ea typeface="+mj-ea"/>
            </a:endParaRPr>
          </a:p>
        </p:txBody>
      </p:sp>
      <p:sp>
        <p:nvSpPr>
          <p:cNvPr id="25" name="TextBox 24"/>
          <p:cNvSpPr txBox="1"/>
          <p:nvPr/>
        </p:nvSpPr>
        <p:spPr>
          <a:xfrm>
            <a:off x="6788973" y="2138347"/>
            <a:ext cx="2039937" cy="646331"/>
          </a:xfrm>
          <a:prstGeom prst="rect">
            <a:avLst/>
          </a:prstGeom>
          <a:noFill/>
        </p:spPr>
        <p:txBody>
          <a:bodyPr wrap="square" rtlCol="0">
            <a:spAutoFit/>
          </a:bodyPr>
          <a:lstStyle/>
          <a:p>
            <a:r>
              <a:rPr lang="zh-CN" altLang="en-US" dirty="0" smtClean="0">
                <a:solidFill>
                  <a:srgbClr val="F0B728"/>
                </a:solidFill>
                <a:latin typeface="+mn-ea"/>
                <a:ea typeface="+mn-ea"/>
              </a:rPr>
              <a:t>输入您的文字内容</a:t>
            </a:r>
            <a:endParaRPr lang="en-US" altLang="zh-CN" dirty="0" smtClean="0">
              <a:solidFill>
                <a:srgbClr val="F0B728"/>
              </a:solidFill>
              <a:latin typeface="+mn-ea"/>
              <a:ea typeface="+mn-ea"/>
            </a:endParaRPr>
          </a:p>
          <a:p>
            <a:r>
              <a:rPr lang="zh-CN" altLang="en-US" dirty="0">
                <a:solidFill>
                  <a:srgbClr val="F0B728"/>
                </a:solidFill>
                <a:latin typeface="+mn-ea"/>
                <a:ea typeface="+mn-ea"/>
              </a:rPr>
              <a:t>输入您的文字</a:t>
            </a:r>
            <a:r>
              <a:rPr lang="zh-CN" altLang="en-US" dirty="0" smtClean="0">
                <a:solidFill>
                  <a:srgbClr val="F0B728"/>
                </a:solidFill>
                <a:latin typeface="+mn-ea"/>
                <a:ea typeface="+mn-ea"/>
              </a:rPr>
              <a:t>内容</a:t>
            </a:r>
            <a:endParaRPr lang="zh-CN" altLang="en-US" dirty="0">
              <a:solidFill>
                <a:srgbClr val="F0B728"/>
              </a:solidFill>
              <a:latin typeface="+mn-ea"/>
              <a:ea typeface="+mn-ea"/>
            </a:endParaRPr>
          </a:p>
        </p:txBody>
      </p:sp>
      <p:sp>
        <p:nvSpPr>
          <p:cNvPr id="26" name="TextBox 25"/>
          <p:cNvSpPr txBox="1"/>
          <p:nvPr/>
        </p:nvSpPr>
        <p:spPr>
          <a:xfrm>
            <a:off x="6107722" y="3291524"/>
            <a:ext cx="1107996" cy="369332"/>
          </a:xfrm>
          <a:prstGeom prst="rect">
            <a:avLst/>
          </a:prstGeom>
          <a:noFill/>
        </p:spPr>
        <p:txBody>
          <a:bodyPr wrap="none" rtlCol="0">
            <a:spAutoFit/>
          </a:bodyPr>
          <a:lstStyle/>
          <a:p>
            <a:r>
              <a:rPr lang="zh-CN" altLang="en-US" b="1" dirty="0" smtClean="0">
                <a:solidFill>
                  <a:srgbClr val="F0B728"/>
                </a:solidFill>
                <a:latin typeface="+mj-ea"/>
                <a:ea typeface="+mj-ea"/>
              </a:rPr>
              <a:t>您的标题</a:t>
            </a:r>
            <a:endParaRPr lang="zh-CN" altLang="en-US" b="1" dirty="0">
              <a:solidFill>
                <a:srgbClr val="F0B728"/>
              </a:solidFill>
              <a:latin typeface="+mj-ea"/>
              <a:ea typeface="+mj-ea"/>
            </a:endParaRPr>
          </a:p>
        </p:txBody>
      </p:sp>
      <p:sp>
        <p:nvSpPr>
          <p:cNvPr id="27" name="TextBox 26"/>
          <p:cNvSpPr txBox="1"/>
          <p:nvPr/>
        </p:nvSpPr>
        <p:spPr>
          <a:xfrm>
            <a:off x="6082547" y="3539074"/>
            <a:ext cx="2039937" cy="646331"/>
          </a:xfrm>
          <a:prstGeom prst="rect">
            <a:avLst/>
          </a:prstGeom>
          <a:noFill/>
        </p:spPr>
        <p:txBody>
          <a:bodyPr wrap="square" rtlCol="0">
            <a:spAutoFit/>
          </a:bodyPr>
          <a:lstStyle/>
          <a:p>
            <a:r>
              <a:rPr lang="zh-CN" altLang="en-US" dirty="0" smtClean="0">
                <a:solidFill>
                  <a:srgbClr val="F0B728"/>
                </a:solidFill>
                <a:latin typeface="+mn-ea"/>
                <a:ea typeface="+mn-ea"/>
              </a:rPr>
              <a:t>输入您的文字内容</a:t>
            </a:r>
            <a:endParaRPr lang="en-US" altLang="zh-CN" dirty="0" smtClean="0">
              <a:solidFill>
                <a:srgbClr val="F0B728"/>
              </a:solidFill>
              <a:latin typeface="+mn-ea"/>
              <a:ea typeface="+mn-ea"/>
            </a:endParaRPr>
          </a:p>
          <a:p>
            <a:r>
              <a:rPr lang="zh-CN" altLang="en-US" dirty="0">
                <a:solidFill>
                  <a:srgbClr val="F0B728"/>
                </a:solidFill>
                <a:latin typeface="+mn-ea"/>
                <a:ea typeface="+mn-ea"/>
              </a:rPr>
              <a:t>输入您的文字</a:t>
            </a:r>
            <a:r>
              <a:rPr lang="zh-CN" altLang="en-US" dirty="0" smtClean="0">
                <a:solidFill>
                  <a:srgbClr val="F0B728"/>
                </a:solidFill>
                <a:latin typeface="+mn-ea"/>
                <a:ea typeface="+mn-ea"/>
              </a:rPr>
              <a:t>内容</a:t>
            </a:r>
            <a:endParaRPr lang="zh-CN" altLang="en-US" dirty="0">
              <a:solidFill>
                <a:srgbClr val="F0B728"/>
              </a:solidFill>
              <a:latin typeface="+mn-ea"/>
              <a:ea typeface="+mn-ea"/>
            </a:endParaRPr>
          </a:p>
        </p:txBody>
      </p:sp>
      <p:sp>
        <p:nvSpPr>
          <p:cNvPr id="28" name="TextBox 27"/>
          <p:cNvSpPr txBox="1"/>
          <p:nvPr/>
        </p:nvSpPr>
        <p:spPr>
          <a:xfrm>
            <a:off x="1459828" y="2639155"/>
            <a:ext cx="1107996" cy="369332"/>
          </a:xfrm>
          <a:prstGeom prst="rect">
            <a:avLst/>
          </a:prstGeom>
          <a:noFill/>
        </p:spPr>
        <p:txBody>
          <a:bodyPr wrap="none" rtlCol="0">
            <a:spAutoFit/>
          </a:bodyPr>
          <a:lstStyle/>
          <a:p>
            <a:r>
              <a:rPr lang="zh-CN" altLang="en-US" b="1" dirty="0" smtClean="0">
                <a:solidFill>
                  <a:srgbClr val="F0B728"/>
                </a:solidFill>
                <a:latin typeface="+mj-ea"/>
                <a:ea typeface="+mj-ea"/>
              </a:rPr>
              <a:t>您的标题</a:t>
            </a:r>
            <a:endParaRPr lang="zh-CN" altLang="en-US" b="1" dirty="0">
              <a:solidFill>
                <a:srgbClr val="F0B728"/>
              </a:solidFill>
              <a:latin typeface="+mj-ea"/>
              <a:ea typeface="+mj-ea"/>
            </a:endParaRPr>
          </a:p>
        </p:txBody>
      </p:sp>
      <p:sp>
        <p:nvSpPr>
          <p:cNvPr id="29" name="TextBox 28"/>
          <p:cNvSpPr txBox="1"/>
          <p:nvPr/>
        </p:nvSpPr>
        <p:spPr>
          <a:xfrm>
            <a:off x="591950" y="2886705"/>
            <a:ext cx="2039937" cy="646331"/>
          </a:xfrm>
          <a:prstGeom prst="rect">
            <a:avLst/>
          </a:prstGeom>
          <a:noFill/>
        </p:spPr>
        <p:txBody>
          <a:bodyPr wrap="square" rtlCol="0">
            <a:spAutoFit/>
          </a:bodyPr>
          <a:lstStyle/>
          <a:p>
            <a:pPr algn="r"/>
            <a:r>
              <a:rPr lang="zh-CN" altLang="en-US" dirty="0" smtClean="0">
                <a:solidFill>
                  <a:srgbClr val="F0B728"/>
                </a:solidFill>
                <a:latin typeface="+mn-ea"/>
                <a:ea typeface="+mn-ea"/>
              </a:rPr>
              <a:t>输入您的文字内容</a:t>
            </a:r>
            <a:endParaRPr lang="en-US" altLang="zh-CN" dirty="0" smtClean="0">
              <a:solidFill>
                <a:srgbClr val="F0B728"/>
              </a:solidFill>
              <a:latin typeface="+mn-ea"/>
              <a:ea typeface="+mn-ea"/>
            </a:endParaRPr>
          </a:p>
          <a:p>
            <a:pPr algn="r"/>
            <a:r>
              <a:rPr lang="zh-CN" altLang="en-US" dirty="0">
                <a:solidFill>
                  <a:srgbClr val="F0B728"/>
                </a:solidFill>
                <a:latin typeface="+mn-ea"/>
                <a:ea typeface="+mn-ea"/>
              </a:rPr>
              <a:t>输入您的文字</a:t>
            </a:r>
            <a:r>
              <a:rPr lang="zh-CN" altLang="en-US" dirty="0" smtClean="0">
                <a:solidFill>
                  <a:srgbClr val="F0B728"/>
                </a:solidFill>
                <a:latin typeface="+mn-ea"/>
                <a:ea typeface="+mn-ea"/>
              </a:rPr>
              <a:t>内容</a:t>
            </a:r>
            <a:endParaRPr lang="zh-CN" altLang="en-US" dirty="0">
              <a:solidFill>
                <a:srgbClr val="F0B728"/>
              </a:solidFill>
              <a:latin typeface="+mn-ea"/>
              <a:ea typeface="+mn-ea"/>
            </a:endParaRPr>
          </a:p>
        </p:txBody>
      </p:sp>
      <p:sp>
        <p:nvSpPr>
          <p:cNvPr id="33" name="Freeform 553"/>
          <p:cNvSpPr>
            <a:spLocks noEditPoints="1"/>
          </p:cNvSpPr>
          <p:nvPr/>
        </p:nvSpPr>
        <p:spPr bwMode="auto">
          <a:xfrm>
            <a:off x="3940791" y="3988342"/>
            <a:ext cx="1213762" cy="908302"/>
          </a:xfrm>
          <a:custGeom>
            <a:avLst/>
            <a:gdLst>
              <a:gd name="T0" fmla="*/ 1782 w 1816"/>
              <a:gd name="T1" fmla="*/ 0 h 1814"/>
              <a:gd name="T2" fmla="*/ 1760 w 1816"/>
              <a:gd name="T3" fmla="*/ 26 h 1814"/>
              <a:gd name="T4" fmla="*/ 1754 w 1816"/>
              <a:gd name="T5" fmla="*/ 114 h 1814"/>
              <a:gd name="T6" fmla="*/ 1744 w 1816"/>
              <a:gd name="T7" fmla="*/ 134 h 1814"/>
              <a:gd name="T8" fmla="*/ 1798 w 1816"/>
              <a:gd name="T9" fmla="*/ 196 h 1814"/>
              <a:gd name="T10" fmla="*/ 1790 w 1816"/>
              <a:gd name="T11" fmla="*/ 288 h 1814"/>
              <a:gd name="T12" fmla="*/ 1733 w 1816"/>
              <a:gd name="T13" fmla="*/ 343 h 1814"/>
              <a:gd name="T14" fmla="*/ 1729 w 1816"/>
              <a:gd name="T15" fmla="*/ 397 h 1814"/>
              <a:gd name="T16" fmla="*/ 1795 w 1816"/>
              <a:gd name="T17" fmla="*/ 457 h 1814"/>
              <a:gd name="T18" fmla="*/ 1780 w 1816"/>
              <a:gd name="T19" fmla="*/ 541 h 1814"/>
              <a:gd name="T20" fmla="*/ 1734 w 1816"/>
              <a:gd name="T21" fmla="*/ 587 h 1814"/>
              <a:gd name="T22" fmla="*/ 1734 w 1816"/>
              <a:gd name="T23" fmla="*/ 659 h 1814"/>
              <a:gd name="T24" fmla="*/ 1796 w 1816"/>
              <a:gd name="T25" fmla="*/ 736 h 1814"/>
              <a:gd name="T26" fmla="*/ 1765 w 1816"/>
              <a:gd name="T27" fmla="*/ 803 h 1814"/>
              <a:gd name="T28" fmla="*/ 1724 w 1816"/>
              <a:gd name="T29" fmla="*/ 844 h 1814"/>
              <a:gd name="T30" fmla="*/ 1734 w 1816"/>
              <a:gd name="T31" fmla="*/ 891 h 1814"/>
              <a:gd name="T32" fmla="*/ 1790 w 1816"/>
              <a:gd name="T33" fmla="*/ 957 h 1814"/>
              <a:gd name="T34" fmla="*/ 1775 w 1816"/>
              <a:gd name="T35" fmla="*/ 1035 h 1814"/>
              <a:gd name="T36" fmla="*/ 1724 w 1816"/>
              <a:gd name="T37" fmla="*/ 1081 h 1814"/>
              <a:gd name="T38" fmla="*/ 1724 w 1816"/>
              <a:gd name="T39" fmla="*/ 1143 h 1814"/>
              <a:gd name="T40" fmla="*/ 1765 w 1816"/>
              <a:gd name="T41" fmla="*/ 1194 h 1814"/>
              <a:gd name="T42" fmla="*/ 1698 w 1816"/>
              <a:gd name="T43" fmla="*/ 1328 h 1814"/>
              <a:gd name="T44" fmla="*/ 1312 w 1816"/>
              <a:gd name="T45" fmla="*/ 1667 h 1814"/>
              <a:gd name="T46" fmla="*/ 499 w 1816"/>
              <a:gd name="T47" fmla="*/ 1667 h 1814"/>
              <a:gd name="T48" fmla="*/ 103 w 1816"/>
              <a:gd name="T49" fmla="*/ 1328 h 1814"/>
              <a:gd name="T50" fmla="*/ 95 w 1816"/>
              <a:gd name="T51" fmla="*/ 1265 h 1814"/>
              <a:gd name="T52" fmla="*/ 72 w 1816"/>
              <a:gd name="T53" fmla="*/ 1173 h 1814"/>
              <a:gd name="T54" fmla="*/ 15 w 1816"/>
              <a:gd name="T55" fmla="*/ 1112 h 1814"/>
              <a:gd name="T56" fmla="*/ 41 w 1816"/>
              <a:gd name="T57" fmla="*/ 1040 h 1814"/>
              <a:gd name="T58" fmla="*/ 67 w 1816"/>
              <a:gd name="T59" fmla="*/ 983 h 1814"/>
              <a:gd name="T60" fmla="*/ 31 w 1816"/>
              <a:gd name="T61" fmla="*/ 891 h 1814"/>
              <a:gd name="T62" fmla="*/ 26 w 1816"/>
              <a:gd name="T63" fmla="*/ 798 h 1814"/>
              <a:gd name="T64" fmla="*/ 62 w 1816"/>
              <a:gd name="T65" fmla="*/ 752 h 1814"/>
              <a:gd name="T66" fmla="*/ 62 w 1816"/>
              <a:gd name="T67" fmla="*/ 700 h 1814"/>
              <a:gd name="T68" fmla="*/ 15 w 1816"/>
              <a:gd name="T69" fmla="*/ 623 h 1814"/>
              <a:gd name="T70" fmla="*/ 41 w 1816"/>
              <a:gd name="T71" fmla="*/ 541 h 1814"/>
              <a:gd name="T72" fmla="*/ 72 w 1816"/>
              <a:gd name="T73" fmla="*/ 499 h 1814"/>
              <a:gd name="T74" fmla="*/ 67 w 1816"/>
              <a:gd name="T75" fmla="*/ 448 h 1814"/>
              <a:gd name="T76" fmla="*/ 15 w 1816"/>
              <a:gd name="T77" fmla="*/ 366 h 1814"/>
              <a:gd name="T78" fmla="*/ 15 w 1816"/>
              <a:gd name="T79" fmla="*/ 129 h 1814"/>
              <a:gd name="T80" fmla="*/ 15 w 1816"/>
              <a:gd name="T81" fmla="*/ 88 h 1814"/>
              <a:gd name="T82" fmla="*/ 10 w 1816"/>
              <a:gd name="T83" fmla="*/ 11 h 1814"/>
              <a:gd name="T84" fmla="*/ 0 w 1816"/>
              <a:gd name="T85" fmla="*/ 0 h 1814"/>
              <a:gd name="T86" fmla="*/ 1782 w 1816"/>
              <a:gd name="T87" fmla="*/ 0 h 1814"/>
              <a:gd name="T88" fmla="*/ 510 w 1816"/>
              <a:gd name="T89" fmla="*/ 1705 h 1814"/>
              <a:gd name="T90" fmla="*/ 1285 w 1816"/>
              <a:gd name="T91" fmla="*/ 1702 h 1814"/>
              <a:gd name="T92" fmla="*/ 1214 w 1816"/>
              <a:gd name="T93" fmla="*/ 1778 h 1814"/>
              <a:gd name="T94" fmla="*/ 1122 w 1816"/>
              <a:gd name="T95" fmla="*/ 1814 h 1814"/>
              <a:gd name="T96" fmla="*/ 669 w 1816"/>
              <a:gd name="T97" fmla="*/ 1814 h 1814"/>
              <a:gd name="T98" fmla="*/ 576 w 1816"/>
              <a:gd name="T99" fmla="*/ 1783 h 1814"/>
              <a:gd name="T100" fmla="*/ 510 w 1816"/>
              <a:gd name="T101" fmla="*/ 1705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16" h="1814">
                <a:moveTo>
                  <a:pt x="1782" y="0"/>
                </a:moveTo>
                <a:lnTo>
                  <a:pt x="1760" y="26"/>
                </a:lnTo>
                <a:lnTo>
                  <a:pt x="1754" y="114"/>
                </a:lnTo>
                <a:lnTo>
                  <a:pt x="1744" y="134"/>
                </a:lnTo>
                <a:cubicBezTo>
                  <a:pt x="1744" y="134"/>
                  <a:pt x="1783" y="165"/>
                  <a:pt x="1798" y="196"/>
                </a:cubicBezTo>
                <a:cubicBezTo>
                  <a:pt x="1814" y="226"/>
                  <a:pt x="1816" y="268"/>
                  <a:pt x="1790" y="288"/>
                </a:cubicBezTo>
                <a:cubicBezTo>
                  <a:pt x="1765" y="309"/>
                  <a:pt x="1739" y="323"/>
                  <a:pt x="1733" y="343"/>
                </a:cubicBezTo>
                <a:cubicBezTo>
                  <a:pt x="1725" y="367"/>
                  <a:pt x="1729" y="397"/>
                  <a:pt x="1729" y="397"/>
                </a:cubicBezTo>
                <a:cubicBezTo>
                  <a:pt x="1729" y="397"/>
                  <a:pt x="1785" y="421"/>
                  <a:pt x="1795" y="457"/>
                </a:cubicBezTo>
                <a:cubicBezTo>
                  <a:pt x="1805" y="493"/>
                  <a:pt x="1801" y="525"/>
                  <a:pt x="1780" y="541"/>
                </a:cubicBezTo>
                <a:cubicBezTo>
                  <a:pt x="1760" y="556"/>
                  <a:pt x="1734" y="587"/>
                  <a:pt x="1734" y="587"/>
                </a:cubicBezTo>
                <a:lnTo>
                  <a:pt x="1734" y="659"/>
                </a:lnTo>
                <a:cubicBezTo>
                  <a:pt x="1734" y="659"/>
                  <a:pt x="1796" y="700"/>
                  <a:pt x="1796" y="736"/>
                </a:cubicBezTo>
                <a:cubicBezTo>
                  <a:pt x="1796" y="772"/>
                  <a:pt x="1765" y="803"/>
                  <a:pt x="1765" y="803"/>
                </a:cubicBezTo>
                <a:lnTo>
                  <a:pt x="1724" y="844"/>
                </a:lnTo>
                <a:lnTo>
                  <a:pt x="1734" y="891"/>
                </a:lnTo>
                <a:cubicBezTo>
                  <a:pt x="1734" y="891"/>
                  <a:pt x="1780" y="921"/>
                  <a:pt x="1790" y="957"/>
                </a:cubicBezTo>
                <a:cubicBezTo>
                  <a:pt x="1801" y="993"/>
                  <a:pt x="1790" y="1019"/>
                  <a:pt x="1775" y="1035"/>
                </a:cubicBezTo>
                <a:cubicBezTo>
                  <a:pt x="1760" y="1050"/>
                  <a:pt x="1724" y="1081"/>
                  <a:pt x="1724" y="1081"/>
                </a:cubicBezTo>
                <a:lnTo>
                  <a:pt x="1724" y="1143"/>
                </a:lnTo>
                <a:cubicBezTo>
                  <a:pt x="1724" y="1143"/>
                  <a:pt x="1760" y="1168"/>
                  <a:pt x="1765" y="1194"/>
                </a:cubicBezTo>
                <a:cubicBezTo>
                  <a:pt x="1770" y="1220"/>
                  <a:pt x="1724" y="1307"/>
                  <a:pt x="1698" y="1328"/>
                </a:cubicBezTo>
                <a:cubicBezTo>
                  <a:pt x="1672" y="1348"/>
                  <a:pt x="1312" y="1667"/>
                  <a:pt x="1312" y="1667"/>
                </a:cubicBezTo>
                <a:lnTo>
                  <a:pt x="499" y="1667"/>
                </a:lnTo>
                <a:lnTo>
                  <a:pt x="103" y="1328"/>
                </a:lnTo>
                <a:cubicBezTo>
                  <a:pt x="103" y="1328"/>
                  <a:pt x="99" y="1291"/>
                  <a:pt x="95" y="1265"/>
                </a:cubicBezTo>
                <a:cubicBezTo>
                  <a:pt x="92" y="1238"/>
                  <a:pt x="92" y="1189"/>
                  <a:pt x="72" y="1173"/>
                </a:cubicBezTo>
                <a:cubicBezTo>
                  <a:pt x="51" y="1158"/>
                  <a:pt x="15" y="1148"/>
                  <a:pt x="15" y="1112"/>
                </a:cubicBezTo>
                <a:cubicBezTo>
                  <a:pt x="15" y="1076"/>
                  <a:pt x="26" y="1045"/>
                  <a:pt x="41" y="1040"/>
                </a:cubicBezTo>
                <a:cubicBezTo>
                  <a:pt x="56" y="1035"/>
                  <a:pt x="72" y="1009"/>
                  <a:pt x="67" y="983"/>
                </a:cubicBezTo>
                <a:cubicBezTo>
                  <a:pt x="62" y="957"/>
                  <a:pt x="46" y="921"/>
                  <a:pt x="31" y="891"/>
                </a:cubicBezTo>
                <a:cubicBezTo>
                  <a:pt x="15" y="860"/>
                  <a:pt x="10" y="824"/>
                  <a:pt x="26" y="798"/>
                </a:cubicBezTo>
                <a:cubicBezTo>
                  <a:pt x="41" y="772"/>
                  <a:pt x="62" y="752"/>
                  <a:pt x="62" y="752"/>
                </a:cubicBezTo>
                <a:lnTo>
                  <a:pt x="62" y="700"/>
                </a:lnTo>
                <a:cubicBezTo>
                  <a:pt x="62" y="700"/>
                  <a:pt x="15" y="669"/>
                  <a:pt x="15" y="623"/>
                </a:cubicBezTo>
                <a:cubicBezTo>
                  <a:pt x="15" y="577"/>
                  <a:pt x="26" y="551"/>
                  <a:pt x="41" y="541"/>
                </a:cubicBezTo>
                <a:cubicBezTo>
                  <a:pt x="56" y="530"/>
                  <a:pt x="72" y="499"/>
                  <a:pt x="72" y="499"/>
                </a:cubicBezTo>
                <a:cubicBezTo>
                  <a:pt x="72" y="499"/>
                  <a:pt x="77" y="469"/>
                  <a:pt x="67" y="448"/>
                </a:cubicBezTo>
                <a:cubicBezTo>
                  <a:pt x="56" y="427"/>
                  <a:pt x="26" y="397"/>
                  <a:pt x="15" y="366"/>
                </a:cubicBezTo>
                <a:lnTo>
                  <a:pt x="15" y="129"/>
                </a:lnTo>
                <a:lnTo>
                  <a:pt x="15" y="88"/>
                </a:lnTo>
                <a:cubicBezTo>
                  <a:pt x="15" y="62"/>
                  <a:pt x="10" y="11"/>
                  <a:pt x="10" y="11"/>
                </a:cubicBezTo>
                <a:lnTo>
                  <a:pt x="0" y="0"/>
                </a:lnTo>
                <a:lnTo>
                  <a:pt x="1782" y="0"/>
                </a:lnTo>
                <a:close/>
                <a:moveTo>
                  <a:pt x="510" y="1705"/>
                </a:moveTo>
                <a:lnTo>
                  <a:pt x="1285" y="1702"/>
                </a:lnTo>
                <a:cubicBezTo>
                  <a:pt x="1285" y="1702"/>
                  <a:pt x="1240" y="1758"/>
                  <a:pt x="1214" y="1778"/>
                </a:cubicBezTo>
                <a:cubicBezTo>
                  <a:pt x="1189" y="1799"/>
                  <a:pt x="1147" y="1814"/>
                  <a:pt x="1122" y="1814"/>
                </a:cubicBezTo>
                <a:lnTo>
                  <a:pt x="669" y="1814"/>
                </a:lnTo>
                <a:cubicBezTo>
                  <a:pt x="669" y="1814"/>
                  <a:pt x="602" y="1814"/>
                  <a:pt x="576" y="1783"/>
                </a:cubicBezTo>
                <a:cubicBezTo>
                  <a:pt x="550" y="1752"/>
                  <a:pt x="510" y="1705"/>
                  <a:pt x="510" y="1705"/>
                </a:cubicBezTo>
                <a:close/>
              </a:path>
            </a:pathLst>
          </a:custGeom>
          <a:solidFill>
            <a:srgbClr val="F0B728">
              <a:alpha val="8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F0B728"/>
              </a:solidFill>
            </a:endParaRPr>
          </a:p>
        </p:txBody>
      </p:sp>
      <p:sp>
        <p:nvSpPr>
          <p:cNvPr id="34" name="Freeform 559"/>
          <p:cNvSpPr>
            <a:spLocks/>
          </p:cNvSpPr>
          <p:nvPr/>
        </p:nvSpPr>
        <p:spPr bwMode="auto">
          <a:xfrm>
            <a:off x="3202113" y="1164555"/>
            <a:ext cx="2686520" cy="658807"/>
          </a:xfrm>
          <a:custGeom>
            <a:avLst/>
            <a:gdLst>
              <a:gd name="T0" fmla="*/ 3583 w 4019"/>
              <a:gd name="T1" fmla="*/ 657 h 1314"/>
              <a:gd name="T2" fmla="*/ 3459 w 4019"/>
              <a:gd name="T3" fmla="*/ 540 h 1314"/>
              <a:gd name="T4" fmla="*/ 3459 w 4019"/>
              <a:gd name="T5" fmla="*/ 657 h 1314"/>
              <a:gd name="T6" fmla="*/ 3459 w 4019"/>
              <a:gd name="T7" fmla="*/ 657 h 1314"/>
              <a:gd name="T8" fmla="*/ 3459 w 4019"/>
              <a:gd name="T9" fmla="*/ 540 h 1314"/>
              <a:gd name="T10" fmla="*/ 2737 w 4019"/>
              <a:gd name="T11" fmla="*/ 121 h 1314"/>
              <a:gd name="T12" fmla="*/ 2737 w 4019"/>
              <a:gd name="T13" fmla="*/ 121 h 1314"/>
              <a:gd name="T14" fmla="*/ 2050 w 4019"/>
              <a:gd name="T15" fmla="*/ 0 h 1314"/>
              <a:gd name="T16" fmla="*/ 2014 w 4019"/>
              <a:gd name="T17" fmla="*/ 0 h 1314"/>
              <a:gd name="T18" fmla="*/ 2014 w 4019"/>
              <a:gd name="T19" fmla="*/ 657 h 1314"/>
              <a:gd name="T20" fmla="*/ 2014 w 4019"/>
              <a:gd name="T21" fmla="*/ 657 h 1314"/>
              <a:gd name="T22" fmla="*/ 2014 w 4019"/>
              <a:gd name="T23" fmla="*/ 0 h 1314"/>
              <a:gd name="T24" fmla="*/ 1970 w 4019"/>
              <a:gd name="T25" fmla="*/ 0 h 1314"/>
              <a:gd name="T26" fmla="*/ 1291 w 4019"/>
              <a:gd name="T27" fmla="*/ 119 h 1314"/>
              <a:gd name="T28" fmla="*/ 568 w 4019"/>
              <a:gd name="T29" fmla="*/ 533 h 1314"/>
              <a:gd name="T30" fmla="*/ 568 w 4019"/>
              <a:gd name="T31" fmla="*/ 657 h 1314"/>
              <a:gd name="T32" fmla="*/ 568 w 4019"/>
              <a:gd name="T33" fmla="*/ 657 h 1314"/>
              <a:gd name="T34" fmla="*/ 568 w 4019"/>
              <a:gd name="T35" fmla="*/ 533 h 1314"/>
              <a:gd name="T36" fmla="*/ 437 w 4019"/>
              <a:gd name="T37" fmla="*/ 657 h 1314"/>
              <a:gd name="T38" fmla="*/ 437 w 4019"/>
              <a:gd name="T39" fmla="*/ 657 h 1314"/>
              <a:gd name="T40" fmla="*/ 0 w 4019"/>
              <a:gd name="T41" fmla="*/ 1314 h 1314"/>
              <a:gd name="T42" fmla="*/ 568 w 4019"/>
              <a:gd name="T43" fmla="*/ 1314 h 1314"/>
              <a:gd name="T44" fmla="*/ 1291 w 4019"/>
              <a:gd name="T45" fmla="*/ 1314 h 1314"/>
              <a:gd name="T46" fmla="*/ 2014 w 4019"/>
              <a:gd name="T47" fmla="*/ 1314 h 1314"/>
              <a:gd name="T48" fmla="*/ 2737 w 4019"/>
              <a:gd name="T49" fmla="*/ 1314 h 1314"/>
              <a:gd name="T50" fmla="*/ 3459 w 4019"/>
              <a:gd name="T51" fmla="*/ 1314 h 1314"/>
              <a:gd name="T52" fmla="*/ 4019 w 4019"/>
              <a:gd name="T53" fmla="*/ 1314 h 1314"/>
              <a:gd name="T54" fmla="*/ 3583 w 4019"/>
              <a:gd name="T55" fmla="*/ 657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19" h="1314">
                <a:moveTo>
                  <a:pt x="3583" y="657"/>
                </a:moveTo>
                <a:cubicBezTo>
                  <a:pt x="3543" y="616"/>
                  <a:pt x="3502" y="577"/>
                  <a:pt x="3459" y="540"/>
                </a:cubicBezTo>
                <a:lnTo>
                  <a:pt x="3459" y="657"/>
                </a:lnTo>
                <a:lnTo>
                  <a:pt x="3459" y="657"/>
                </a:lnTo>
                <a:lnTo>
                  <a:pt x="3459" y="540"/>
                </a:lnTo>
                <a:cubicBezTo>
                  <a:pt x="3251" y="358"/>
                  <a:pt x="3006" y="215"/>
                  <a:pt x="2737" y="121"/>
                </a:cubicBezTo>
                <a:lnTo>
                  <a:pt x="2737" y="121"/>
                </a:lnTo>
                <a:cubicBezTo>
                  <a:pt x="2521" y="46"/>
                  <a:pt x="2290" y="4"/>
                  <a:pt x="2050" y="0"/>
                </a:cubicBezTo>
                <a:lnTo>
                  <a:pt x="2014" y="0"/>
                </a:lnTo>
                <a:lnTo>
                  <a:pt x="2014" y="657"/>
                </a:lnTo>
                <a:lnTo>
                  <a:pt x="2014" y="657"/>
                </a:lnTo>
                <a:lnTo>
                  <a:pt x="2014" y="0"/>
                </a:lnTo>
                <a:lnTo>
                  <a:pt x="1970" y="0"/>
                </a:lnTo>
                <a:cubicBezTo>
                  <a:pt x="1733" y="4"/>
                  <a:pt x="1505" y="45"/>
                  <a:pt x="1291" y="119"/>
                </a:cubicBezTo>
                <a:cubicBezTo>
                  <a:pt x="1023" y="211"/>
                  <a:pt x="777" y="353"/>
                  <a:pt x="568" y="533"/>
                </a:cubicBezTo>
                <a:lnTo>
                  <a:pt x="568" y="657"/>
                </a:lnTo>
                <a:lnTo>
                  <a:pt x="568" y="657"/>
                </a:lnTo>
                <a:lnTo>
                  <a:pt x="568" y="533"/>
                </a:lnTo>
                <a:cubicBezTo>
                  <a:pt x="523" y="572"/>
                  <a:pt x="479" y="614"/>
                  <a:pt x="437" y="657"/>
                </a:cubicBezTo>
                <a:lnTo>
                  <a:pt x="437" y="657"/>
                </a:lnTo>
                <a:cubicBezTo>
                  <a:pt x="252" y="846"/>
                  <a:pt x="103" y="1069"/>
                  <a:pt x="0" y="1314"/>
                </a:cubicBezTo>
                <a:lnTo>
                  <a:pt x="568" y="1314"/>
                </a:lnTo>
                <a:lnTo>
                  <a:pt x="1291" y="1314"/>
                </a:lnTo>
                <a:lnTo>
                  <a:pt x="2014" y="1314"/>
                </a:lnTo>
                <a:lnTo>
                  <a:pt x="2737" y="1314"/>
                </a:lnTo>
                <a:lnTo>
                  <a:pt x="3459" y="1314"/>
                </a:lnTo>
                <a:lnTo>
                  <a:pt x="4019" y="1314"/>
                </a:lnTo>
                <a:cubicBezTo>
                  <a:pt x="3917" y="1069"/>
                  <a:pt x="3768" y="846"/>
                  <a:pt x="3583" y="657"/>
                </a:cubicBezTo>
                <a:close/>
              </a:path>
            </a:pathLst>
          </a:custGeom>
          <a:solidFill>
            <a:srgbClr val="FFD860">
              <a:alpha val="50196"/>
            </a:srgbClr>
          </a:solidFill>
          <a:ln>
            <a:noFill/>
          </a:ln>
        </p:spPr>
        <p:txBody>
          <a:bodyPr vert="horz" wrap="square" lIns="91440" tIns="45720" rIns="91440" bIns="45720" numCol="1" anchor="t" anchorCtr="0" compatLnSpc="1">
            <a:prstTxWarp prst="textNoShape">
              <a:avLst/>
            </a:prstTxWarp>
          </a:bodyPr>
          <a:lstStyle/>
          <a:p>
            <a:endParaRPr lang="zh-CN" altLang="en-US">
              <a:solidFill>
                <a:srgbClr val="F0B728"/>
              </a:solidFill>
            </a:endParaRPr>
          </a:p>
        </p:txBody>
      </p:sp>
      <p:grpSp>
        <p:nvGrpSpPr>
          <p:cNvPr id="35" name="组合 34"/>
          <p:cNvGrpSpPr/>
          <p:nvPr/>
        </p:nvGrpSpPr>
        <p:grpSpPr>
          <a:xfrm>
            <a:off x="4326764" y="1343758"/>
            <a:ext cx="359986" cy="359719"/>
            <a:chOff x="3732213" y="1809750"/>
            <a:chExt cx="377825" cy="503237"/>
          </a:xfrm>
          <a:solidFill>
            <a:srgbClr val="FFD860"/>
          </a:solidFill>
        </p:grpSpPr>
        <p:sp>
          <p:nvSpPr>
            <p:cNvPr id="36" name="Freeform 537"/>
            <p:cNvSpPr>
              <a:spLocks noEditPoints="1"/>
            </p:cNvSpPr>
            <p:nvPr/>
          </p:nvSpPr>
          <p:spPr bwMode="auto">
            <a:xfrm>
              <a:off x="3732213" y="1809750"/>
              <a:ext cx="377825" cy="503237"/>
            </a:xfrm>
            <a:custGeom>
              <a:avLst/>
              <a:gdLst>
                <a:gd name="T0" fmla="*/ 511 w 545"/>
                <a:gd name="T1" fmla="*/ 618 h 726"/>
                <a:gd name="T2" fmla="*/ 463 w 545"/>
                <a:gd name="T3" fmla="*/ 666 h 726"/>
                <a:gd name="T4" fmla="*/ 82 w 545"/>
                <a:gd name="T5" fmla="*/ 666 h 726"/>
                <a:gd name="T6" fmla="*/ 34 w 545"/>
                <a:gd name="T7" fmla="*/ 618 h 726"/>
                <a:gd name="T8" fmla="*/ 34 w 545"/>
                <a:gd name="T9" fmla="*/ 81 h 726"/>
                <a:gd name="T10" fmla="*/ 82 w 545"/>
                <a:gd name="T11" fmla="*/ 34 h 726"/>
                <a:gd name="T12" fmla="*/ 463 w 545"/>
                <a:gd name="T13" fmla="*/ 34 h 726"/>
                <a:gd name="T14" fmla="*/ 511 w 545"/>
                <a:gd name="T15" fmla="*/ 81 h 726"/>
                <a:gd name="T16" fmla="*/ 511 w 545"/>
                <a:gd name="T17" fmla="*/ 618 h 726"/>
                <a:gd name="T18" fmla="*/ 289 w 545"/>
                <a:gd name="T19" fmla="*/ 712 h 726"/>
                <a:gd name="T20" fmla="*/ 256 w 545"/>
                <a:gd name="T21" fmla="*/ 712 h 726"/>
                <a:gd name="T22" fmla="*/ 241 w 545"/>
                <a:gd name="T23" fmla="*/ 697 h 726"/>
                <a:gd name="T24" fmla="*/ 256 w 545"/>
                <a:gd name="T25" fmla="*/ 683 h 726"/>
                <a:gd name="T26" fmla="*/ 289 w 545"/>
                <a:gd name="T27" fmla="*/ 683 h 726"/>
                <a:gd name="T28" fmla="*/ 304 w 545"/>
                <a:gd name="T29" fmla="*/ 697 h 726"/>
                <a:gd name="T30" fmla="*/ 289 w 545"/>
                <a:gd name="T31" fmla="*/ 712 h 726"/>
                <a:gd name="T32" fmla="*/ 463 w 545"/>
                <a:gd name="T33" fmla="*/ 0 h 726"/>
                <a:gd name="T34" fmla="*/ 82 w 545"/>
                <a:gd name="T35" fmla="*/ 0 h 726"/>
                <a:gd name="T36" fmla="*/ 0 w 545"/>
                <a:gd name="T37" fmla="*/ 81 h 726"/>
                <a:gd name="T38" fmla="*/ 0 w 545"/>
                <a:gd name="T39" fmla="*/ 644 h 726"/>
                <a:gd name="T40" fmla="*/ 82 w 545"/>
                <a:gd name="T41" fmla="*/ 726 h 726"/>
                <a:gd name="T42" fmla="*/ 463 w 545"/>
                <a:gd name="T43" fmla="*/ 726 h 726"/>
                <a:gd name="T44" fmla="*/ 545 w 545"/>
                <a:gd name="T45" fmla="*/ 644 h 726"/>
                <a:gd name="T46" fmla="*/ 545 w 545"/>
                <a:gd name="T47" fmla="*/ 81 h 726"/>
                <a:gd name="T48" fmla="*/ 463 w 545"/>
                <a:gd name="T49" fmla="*/ 0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45" h="726">
                  <a:moveTo>
                    <a:pt x="511" y="618"/>
                  </a:moveTo>
                  <a:cubicBezTo>
                    <a:pt x="511" y="644"/>
                    <a:pt x="489" y="666"/>
                    <a:pt x="463" y="666"/>
                  </a:cubicBezTo>
                  <a:lnTo>
                    <a:pt x="82" y="666"/>
                  </a:lnTo>
                  <a:cubicBezTo>
                    <a:pt x="56" y="666"/>
                    <a:pt x="34" y="644"/>
                    <a:pt x="34" y="618"/>
                  </a:cubicBezTo>
                  <a:lnTo>
                    <a:pt x="34" y="81"/>
                  </a:lnTo>
                  <a:cubicBezTo>
                    <a:pt x="34" y="55"/>
                    <a:pt x="56" y="34"/>
                    <a:pt x="82" y="34"/>
                  </a:cubicBezTo>
                  <a:lnTo>
                    <a:pt x="463" y="34"/>
                  </a:lnTo>
                  <a:cubicBezTo>
                    <a:pt x="489" y="34"/>
                    <a:pt x="511" y="55"/>
                    <a:pt x="511" y="81"/>
                  </a:cubicBezTo>
                  <a:lnTo>
                    <a:pt x="511" y="618"/>
                  </a:lnTo>
                  <a:close/>
                  <a:moveTo>
                    <a:pt x="289" y="712"/>
                  </a:moveTo>
                  <a:lnTo>
                    <a:pt x="256" y="712"/>
                  </a:lnTo>
                  <a:cubicBezTo>
                    <a:pt x="248" y="712"/>
                    <a:pt x="241" y="705"/>
                    <a:pt x="241" y="697"/>
                  </a:cubicBezTo>
                  <a:cubicBezTo>
                    <a:pt x="241" y="689"/>
                    <a:pt x="248" y="683"/>
                    <a:pt x="256" y="683"/>
                  </a:cubicBezTo>
                  <a:lnTo>
                    <a:pt x="289" y="683"/>
                  </a:lnTo>
                  <a:cubicBezTo>
                    <a:pt x="297" y="683"/>
                    <a:pt x="304" y="689"/>
                    <a:pt x="304" y="697"/>
                  </a:cubicBezTo>
                  <a:cubicBezTo>
                    <a:pt x="304" y="705"/>
                    <a:pt x="297" y="712"/>
                    <a:pt x="289" y="712"/>
                  </a:cubicBezTo>
                  <a:close/>
                  <a:moveTo>
                    <a:pt x="463" y="0"/>
                  </a:moveTo>
                  <a:lnTo>
                    <a:pt x="82" y="0"/>
                  </a:lnTo>
                  <a:cubicBezTo>
                    <a:pt x="37" y="0"/>
                    <a:pt x="0" y="36"/>
                    <a:pt x="0" y="81"/>
                  </a:cubicBezTo>
                  <a:lnTo>
                    <a:pt x="0" y="644"/>
                  </a:lnTo>
                  <a:cubicBezTo>
                    <a:pt x="0" y="689"/>
                    <a:pt x="37" y="726"/>
                    <a:pt x="82" y="726"/>
                  </a:cubicBezTo>
                  <a:lnTo>
                    <a:pt x="463" y="726"/>
                  </a:lnTo>
                  <a:cubicBezTo>
                    <a:pt x="508" y="726"/>
                    <a:pt x="545" y="689"/>
                    <a:pt x="545" y="644"/>
                  </a:cubicBezTo>
                  <a:lnTo>
                    <a:pt x="545" y="81"/>
                  </a:lnTo>
                  <a:cubicBezTo>
                    <a:pt x="545" y="36"/>
                    <a:pt x="508" y="0"/>
                    <a:pt x="4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0B728"/>
                </a:solidFill>
              </a:endParaRPr>
            </a:p>
          </p:txBody>
        </p:sp>
        <p:sp>
          <p:nvSpPr>
            <p:cNvPr id="37" name="Freeform 538"/>
            <p:cNvSpPr>
              <a:spLocks/>
            </p:cNvSpPr>
            <p:nvPr/>
          </p:nvSpPr>
          <p:spPr bwMode="auto">
            <a:xfrm>
              <a:off x="3797300" y="1893888"/>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8"/>
                    <a:pt x="8" y="0"/>
                    <a:pt x="18" y="0"/>
                  </a:cubicBezTo>
                  <a:lnTo>
                    <a:pt x="342" y="0"/>
                  </a:lnTo>
                  <a:cubicBezTo>
                    <a:pt x="353" y="0"/>
                    <a:pt x="361" y="8"/>
                    <a:pt x="36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0B728"/>
                </a:solidFill>
              </a:endParaRPr>
            </a:p>
          </p:txBody>
        </p:sp>
        <p:sp>
          <p:nvSpPr>
            <p:cNvPr id="38" name="Freeform 539"/>
            <p:cNvSpPr>
              <a:spLocks/>
            </p:cNvSpPr>
            <p:nvPr/>
          </p:nvSpPr>
          <p:spPr bwMode="auto">
            <a:xfrm>
              <a:off x="3797300" y="1936750"/>
              <a:ext cx="249238" cy="25400"/>
            </a:xfrm>
            <a:custGeom>
              <a:avLst/>
              <a:gdLst>
                <a:gd name="T0" fmla="*/ 361 w 361"/>
                <a:gd name="T1" fmla="*/ 18 h 37"/>
                <a:gd name="T2" fmla="*/ 342 w 361"/>
                <a:gd name="T3" fmla="*/ 37 h 37"/>
                <a:gd name="T4" fmla="*/ 18 w 361"/>
                <a:gd name="T5" fmla="*/ 37 h 37"/>
                <a:gd name="T6" fmla="*/ 0 w 361"/>
                <a:gd name="T7" fmla="*/ 18 h 37"/>
                <a:gd name="T8" fmla="*/ 18 w 361"/>
                <a:gd name="T9" fmla="*/ 0 h 37"/>
                <a:gd name="T10" fmla="*/ 342 w 361"/>
                <a:gd name="T11" fmla="*/ 0 h 37"/>
                <a:gd name="T12" fmla="*/ 361 w 361"/>
                <a:gd name="T13" fmla="*/ 18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8"/>
                  </a:moveTo>
                  <a:cubicBezTo>
                    <a:pt x="361" y="28"/>
                    <a:pt x="353" y="37"/>
                    <a:pt x="342" y="37"/>
                  </a:cubicBezTo>
                  <a:lnTo>
                    <a:pt x="18" y="37"/>
                  </a:lnTo>
                  <a:cubicBezTo>
                    <a:pt x="8" y="37"/>
                    <a:pt x="0" y="28"/>
                    <a:pt x="0" y="18"/>
                  </a:cubicBezTo>
                  <a:cubicBezTo>
                    <a:pt x="0" y="8"/>
                    <a:pt x="8" y="0"/>
                    <a:pt x="18" y="0"/>
                  </a:cubicBezTo>
                  <a:lnTo>
                    <a:pt x="342" y="0"/>
                  </a:lnTo>
                  <a:cubicBezTo>
                    <a:pt x="353" y="0"/>
                    <a:pt x="361" y="8"/>
                    <a:pt x="36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0B728"/>
                </a:solidFill>
              </a:endParaRPr>
            </a:p>
          </p:txBody>
        </p:sp>
        <p:sp>
          <p:nvSpPr>
            <p:cNvPr id="39" name="Freeform 540"/>
            <p:cNvSpPr>
              <a:spLocks/>
            </p:cNvSpPr>
            <p:nvPr/>
          </p:nvSpPr>
          <p:spPr bwMode="auto">
            <a:xfrm>
              <a:off x="3797300" y="1981200"/>
              <a:ext cx="249238" cy="23812"/>
            </a:xfrm>
            <a:custGeom>
              <a:avLst/>
              <a:gdLst>
                <a:gd name="T0" fmla="*/ 361 w 361"/>
                <a:gd name="T1" fmla="*/ 18 h 36"/>
                <a:gd name="T2" fmla="*/ 342 w 361"/>
                <a:gd name="T3" fmla="*/ 36 h 36"/>
                <a:gd name="T4" fmla="*/ 18 w 361"/>
                <a:gd name="T5" fmla="*/ 36 h 36"/>
                <a:gd name="T6" fmla="*/ 0 w 361"/>
                <a:gd name="T7" fmla="*/ 18 h 36"/>
                <a:gd name="T8" fmla="*/ 18 w 361"/>
                <a:gd name="T9" fmla="*/ 0 h 36"/>
                <a:gd name="T10" fmla="*/ 342 w 361"/>
                <a:gd name="T11" fmla="*/ 0 h 36"/>
                <a:gd name="T12" fmla="*/ 361 w 361"/>
                <a:gd name="T13" fmla="*/ 18 h 36"/>
              </a:gdLst>
              <a:ahLst/>
              <a:cxnLst>
                <a:cxn ang="0">
                  <a:pos x="T0" y="T1"/>
                </a:cxn>
                <a:cxn ang="0">
                  <a:pos x="T2" y="T3"/>
                </a:cxn>
                <a:cxn ang="0">
                  <a:pos x="T4" y="T5"/>
                </a:cxn>
                <a:cxn ang="0">
                  <a:pos x="T6" y="T7"/>
                </a:cxn>
                <a:cxn ang="0">
                  <a:pos x="T8" y="T9"/>
                </a:cxn>
                <a:cxn ang="0">
                  <a:pos x="T10" y="T11"/>
                </a:cxn>
                <a:cxn ang="0">
                  <a:pos x="T12" y="T13"/>
                </a:cxn>
              </a:cxnLst>
              <a:rect l="0" t="0" r="r" b="b"/>
              <a:pathLst>
                <a:path w="361" h="36">
                  <a:moveTo>
                    <a:pt x="361" y="18"/>
                  </a:moveTo>
                  <a:cubicBezTo>
                    <a:pt x="361" y="28"/>
                    <a:pt x="353" y="36"/>
                    <a:pt x="342" y="36"/>
                  </a:cubicBezTo>
                  <a:lnTo>
                    <a:pt x="18" y="36"/>
                  </a:lnTo>
                  <a:cubicBezTo>
                    <a:pt x="8" y="36"/>
                    <a:pt x="0" y="28"/>
                    <a:pt x="0" y="18"/>
                  </a:cubicBezTo>
                  <a:cubicBezTo>
                    <a:pt x="0" y="8"/>
                    <a:pt x="8" y="0"/>
                    <a:pt x="18" y="0"/>
                  </a:cubicBezTo>
                  <a:lnTo>
                    <a:pt x="342" y="0"/>
                  </a:lnTo>
                  <a:cubicBezTo>
                    <a:pt x="353" y="0"/>
                    <a:pt x="361" y="8"/>
                    <a:pt x="36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0B728"/>
                </a:solidFill>
              </a:endParaRPr>
            </a:p>
          </p:txBody>
        </p:sp>
        <p:sp>
          <p:nvSpPr>
            <p:cNvPr id="40" name="Freeform 541"/>
            <p:cNvSpPr>
              <a:spLocks/>
            </p:cNvSpPr>
            <p:nvPr/>
          </p:nvSpPr>
          <p:spPr bwMode="auto">
            <a:xfrm>
              <a:off x="3797300" y="2024063"/>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9"/>
                    <a:pt x="8" y="0"/>
                    <a:pt x="18" y="0"/>
                  </a:cubicBezTo>
                  <a:lnTo>
                    <a:pt x="342" y="0"/>
                  </a:lnTo>
                  <a:cubicBezTo>
                    <a:pt x="353" y="0"/>
                    <a:pt x="361" y="9"/>
                    <a:pt x="36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0B728"/>
                </a:solidFill>
              </a:endParaRPr>
            </a:p>
          </p:txBody>
        </p:sp>
        <p:sp>
          <p:nvSpPr>
            <p:cNvPr id="41" name="Freeform 542"/>
            <p:cNvSpPr>
              <a:spLocks/>
            </p:cNvSpPr>
            <p:nvPr/>
          </p:nvSpPr>
          <p:spPr bwMode="auto">
            <a:xfrm>
              <a:off x="3797300" y="2066925"/>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8"/>
                    <a:pt x="8" y="0"/>
                    <a:pt x="18" y="0"/>
                  </a:cubicBezTo>
                  <a:lnTo>
                    <a:pt x="342" y="0"/>
                  </a:lnTo>
                  <a:cubicBezTo>
                    <a:pt x="353" y="0"/>
                    <a:pt x="361" y="8"/>
                    <a:pt x="36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0B728"/>
                </a:solidFill>
              </a:endParaRPr>
            </a:p>
          </p:txBody>
        </p:sp>
        <p:sp>
          <p:nvSpPr>
            <p:cNvPr id="42" name="Freeform 543"/>
            <p:cNvSpPr>
              <a:spLocks/>
            </p:cNvSpPr>
            <p:nvPr/>
          </p:nvSpPr>
          <p:spPr bwMode="auto">
            <a:xfrm>
              <a:off x="3797300" y="2111375"/>
              <a:ext cx="169863" cy="25400"/>
            </a:xfrm>
            <a:custGeom>
              <a:avLst/>
              <a:gdLst>
                <a:gd name="T0" fmla="*/ 247 w 247"/>
                <a:gd name="T1" fmla="*/ 18 h 37"/>
                <a:gd name="T2" fmla="*/ 229 w 247"/>
                <a:gd name="T3" fmla="*/ 37 h 37"/>
                <a:gd name="T4" fmla="*/ 18 w 247"/>
                <a:gd name="T5" fmla="*/ 37 h 37"/>
                <a:gd name="T6" fmla="*/ 0 w 247"/>
                <a:gd name="T7" fmla="*/ 18 h 37"/>
                <a:gd name="T8" fmla="*/ 18 w 247"/>
                <a:gd name="T9" fmla="*/ 0 h 37"/>
                <a:gd name="T10" fmla="*/ 229 w 247"/>
                <a:gd name="T11" fmla="*/ 0 h 37"/>
                <a:gd name="T12" fmla="*/ 247 w 247"/>
                <a:gd name="T13" fmla="*/ 18 h 37"/>
              </a:gdLst>
              <a:ahLst/>
              <a:cxnLst>
                <a:cxn ang="0">
                  <a:pos x="T0" y="T1"/>
                </a:cxn>
                <a:cxn ang="0">
                  <a:pos x="T2" y="T3"/>
                </a:cxn>
                <a:cxn ang="0">
                  <a:pos x="T4" y="T5"/>
                </a:cxn>
                <a:cxn ang="0">
                  <a:pos x="T6" y="T7"/>
                </a:cxn>
                <a:cxn ang="0">
                  <a:pos x="T8" y="T9"/>
                </a:cxn>
                <a:cxn ang="0">
                  <a:pos x="T10" y="T11"/>
                </a:cxn>
                <a:cxn ang="0">
                  <a:pos x="T12" y="T13"/>
                </a:cxn>
              </a:cxnLst>
              <a:rect l="0" t="0" r="r" b="b"/>
              <a:pathLst>
                <a:path w="247" h="37">
                  <a:moveTo>
                    <a:pt x="247" y="18"/>
                  </a:moveTo>
                  <a:cubicBezTo>
                    <a:pt x="247" y="28"/>
                    <a:pt x="239" y="37"/>
                    <a:pt x="229" y="37"/>
                  </a:cubicBezTo>
                  <a:lnTo>
                    <a:pt x="18" y="37"/>
                  </a:lnTo>
                  <a:cubicBezTo>
                    <a:pt x="8" y="37"/>
                    <a:pt x="0" y="28"/>
                    <a:pt x="0" y="18"/>
                  </a:cubicBezTo>
                  <a:cubicBezTo>
                    <a:pt x="0" y="8"/>
                    <a:pt x="8" y="0"/>
                    <a:pt x="18" y="0"/>
                  </a:cubicBezTo>
                  <a:lnTo>
                    <a:pt x="229" y="0"/>
                  </a:lnTo>
                  <a:cubicBezTo>
                    <a:pt x="239" y="0"/>
                    <a:pt x="247" y="8"/>
                    <a:pt x="247"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0B728"/>
                </a:solidFill>
              </a:endParaRPr>
            </a:p>
          </p:txBody>
        </p:sp>
      </p:grpSp>
      <p:sp>
        <p:nvSpPr>
          <p:cNvPr id="43" name="Freeform 560"/>
          <p:cNvSpPr>
            <a:spLocks noEditPoints="1"/>
          </p:cNvSpPr>
          <p:nvPr/>
        </p:nvSpPr>
        <p:spPr bwMode="auto">
          <a:xfrm>
            <a:off x="3099434" y="1869352"/>
            <a:ext cx="2891879" cy="657657"/>
          </a:xfrm>
          <a:custGeom>
            <a:avLst/>
            <a:gdLst>
              <a:gd name="T0" fmla="*/ 4327 w 4328"/>
              <a:gd name="T1" fmla="*/ 657 h 1314"/>
              <a:gd name="T2" fmla="*/ 3613 w 4328"/>
              <a:gd name="T3" fmla="*/ 657 h 1314"/>
              <a:gd name="T4" fmla="*/ 3613 w 4328"/>
              <a:gd name="T5" fmla="*/ 657 h 1314"/>
              <a:gd name="T6" fmla="*/ 2891 w 4328"/>
              <a:gd name="T7" fmla="*/ 657 h 1314"/>
              <a:gd name="T8" fmla="*/ 2168 w 4328"/>
              <a:gd name="T9" fmla="*/ 657 h 1314"/>
              <a:gd name="T10" fmla="*/ 1445 w 4328"/>
              <a:gd name="T11" fmla="*/ 657 h 1314"/>
              <a:gd name="T12" fmla="*/ 722 w 4328"/>
              <a:gd name="T13" fmla="*/ 657 h 1314"/>
              <a:gd name="T14" fmla="*/ 1 w 4328"/>
              <a:gd name="T15" fmla="*/ 657 h 1314"/>
              <a:gd name="T16" fmla="*/ 130 w 4328"/>
              <a:gd name="T17" fmla="*/ 0 h 1314"/>
              <a:gd name="T18" fmla="*/ 722 w 4328"/>
              <a:gd name="T19" fmla="*/ 0 h 1314"/>
              <a:gd name="T20" fmla="*/ 1445 w 4328"/>
              <a:gd name="T21" fmla="*/ 0 h 1314"/>
              <a:gd name="T22" fmla="*/ 2168 w 4328"/>
              <a:gd name="T23" fmla="*/ 0 h 1314"/>
              <a:gd name="T24" fmla="*/ 2891 w 4328"/>
              <a:gd name="T25" fmla="*/ 0 h 1314"/>
              <a:gd name="T26" fmla="*/ 3613 w 4328"/>
              <a:gd name="T27" fmla="*/ 0 h 1314"/>
              <a:gd name="T28" fmla="*/ 4197 w 4328"/>
              <a:gd name="T29" fmla="*/ 0 h 1314"/>
              <a:gd name="T30" fmla="*/ 4327 w 4328"/>
              <a:gd name="T31" fmla="*/ 657 h 1314"/>
              <a:gd name="T32" fmla="*/ 1 w 4328"/>
              <a:gd name="T33" fmla="*/ 657 h 1314"/>
              <a:gd name="T34" fmla="*/ 0 w 4328"/>
              <a:gd name="T35" fmla="*/ 712 h 1314"/>
              <a:gd name="T36" fmla="*/ 91 w 4328"/>
              <a:gd name="T37" fmla="*/ 1314 h 1314"/>
              <a:gd name="T38" fmla="*/ 722 w 4328"/>
              <a:gd name="T39" fmla="*/ 1314 h 1314"/>
              <a:gd name="T40" fmla="*/ 1445 w 4328"/>
              <a:gd name="T41" fmla="*/ 1314 h 1314"/>
              <a:gd name="T42" fmla="*/ 2168 w 4328"/>
              <a:gd name="T43" fmla="*/ 1314 h 1314"/>
              <a:gd name="T44" fmla="*/ 2891 w 4328"/>
              <a:gd name="T45" fmla="*/ 1314 h 1314"/>
              <a:gd name="T46" fmla="*/ 3613 w 4328"/>
              <a:gd name="T47" fmla="*/ 1314 h 1314"/>
              <a:gd name="T48" fmla="*/ 3613 w 4328"/>
              <a:gd name="T49" fmla="*/ 1314 h 1314"/>
              <a:gd name="T50" fmla="*/ 4237 w 4328"/>
              <a:gd name="T51" fmla="*/ 1314 h 1314"/>
              <a:gd name="T52" fmla="*/ 4328 w 4328"/>
              <a:gd name="T53" fmla="*/ 712 h 1314"/>
              <a:gd name="T54" fmla="*/ 4327 w 4328"/>
              <a:gd name="T55" fmla="*/ 657 h 1314"/>
              <a:gd name="T56" fmla="*/ 4327 w 4328"/>
              <a:gd name="T57" fmla="*/ 657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28" h="1314">
                <a:moveTo>
                  <a:pt x="4327" y="657"/>
                </a:moveTo>
                <a:lnTo>
                  <a:pt x="3613" y="657"/>
                </a:lnTo>
                <a:lnTo>
                  <a:pt x="3613" y="657"/>
                </a:lnTo>
                <a:lnTo>
                  <a:pt x="2891" y="657"/>
                </a:lnTo>
                <a:lnTo>
                  <a:pt x="2168" y="657"/>
                </a:lnTo>
                <a:lnTo>
                  <a:pt x="1445" y="657"/>
                </a:lnTo>
                <a:lnTo>
                  <a:pt x="722" y="657"/>
                </a:lnTo>
                <a:lnTo>
                  <a:pt x="1" y="657"/>
                </a:lnTo>
                <a:cubicBezTo>
                  <a:pt x="7" y="427"/>
                  <a:pt x="52" y="206"/>
                  <a:pt x="130" y="0"/>
                </a:cubicBezTo>
                <a:lnTo>
                  <a:pt x="722" y="0"/>
                </a:lnTo>
                <a:lnTo>
                  <a:pt x="1445" y="0"/>
                </a:lnTo>
                <a:lnTo>
                  <a:pt x="2168" y="0"/>
                </a:lnTo>
                <a:lnTo>
                  <a:pt x="2891" y="0"/>
                </a:lnTo>
                <a:lnTo>
                  <a:pt x="3613" y="0"/>
                </a:lnTo>
                <a:lnTo>
                  <a:pt x="4197" y="0"/>
                </a:lnTo>
                <a:cubicBezTo>
                  <a:pt x="4276" y="206"/>
                  <a:pt x="4320" y="427"/>
                  <a:pt x="4327" y="657"/>
                </a:cubicBezTo>
                <a:close/>
                <a:moveTo>
                  <a:pt x="1" y="657"/>
                </a:moveTo>
                <a:cubicBezTo>
                  <a:pt x="1" y="675"/>
                  <a:pt x="0" y="693"/>
                  <a:pt x="0" y="712"/>
                </a:cubicBezTo>
                <a:cubicBezTo>
                  <a:pt x="0" y="921"/>
                  <a:pt x="32" y="1123"/>
                  <a:pt x="91" y="1314"/>
                </a:cubicBezTo>
                <a:lnTo>
                  <a:pt x="722" y="1314"/>
                </a:lnTo>
                <a:lnTo>
                  <a:pt x="1445" y="1314"/>
                </a:lnTo>
                <a:lnTo>
                  <a:pt x="2168" y="1314"/>
                </a:lnTo>
                <a:lnTo>
                  <a:pt x="2891" y="1314"/>
                </a:lnTo>
                <a:lnTo>
                  <a:pt x="3613" y="1314"/>
                </a:lnTo>
                <a:lnTo>
                  <a:pt x="3613" y="1314"/>
                </a:lnTo>
                <a:lnTo>
                  <a:pt x="4237" y="1314"/>
                </a:lnTo>
                <a:cubicBezTo>
                  <a:pt x="4296" y="1123"/>
                  <a:pt x="4328" y="921"/>
                  <a:pt x="4328" y="712"/>
                </a:cubicBezTo>
                <a:cubicBezTo>
                  <a:pt x="4328" y="693"/>
                  <a:pt x="4327" y="675"/>
                  <a:pt x="4327" y="657"/>
                </a:cubicBezTo>
                <a:lnTo>
                  <a:pt x="4327" y="657"/>
                </a:lnTo>
              </a:path>
            </a:pathLst>
          </a:custGeom>
          <a:solidFill>
            <a:srgbClr val="FFD860">
              <a:alpha val="60000"/>
            </a:srgbClr>
          </a:solidFill>
          <a:ln>
            <a:noFill/>
          </a:ln>
        </p:spPr>
        <p:txBody>
          <a:bodyPr vert="horz" wrap="square" lIns="91440" tIns="45720" rIns="91440" bIns="45720" numCol="1" anchor="t" anchorCtr="0" compatLnSpc="1">
            <a:prstTxWarp prst="textNoShape">
              <a:avLst/>
            </a:prstTxWarp>
          </a:bodyPr>
          <a:lstStyle/>
          <a:p>
            <a:endParaRPr lang="zh-CN" altLang="en-US">
              <a:solidFill>
                <a:srgbClr val="F0B728"/>
              </a:solidFill>
            </a:endParaRPr>
          </a:p>
        </p:txBody>
      </p:sp>
      <p:sp>
        <p:nvSpPr>
          <p:cNvPr id="44" name="Freeform 536"/>
          <p:cNvSpPr>
            <a:spLocks/>
          </p:cNvSpPr>
          <p:nvPr/>
        </p:nvSpPr>
        <p:spPr bwMode="auto">
          <a:xfrm>
            <a:off x="4263681" y="2068402"/>
            <a:ext cx="563380" cy="259555"/>
          </a:xfrm>
          <a:custGeom>
            <a:avLst/>
            <a:gdLst>
              <a:gd name="T0" fmla="*/ 535 w 684"/>
              <a:gd name="T1" fmla="*/ 120 h 418"/>
              <a:gd name="T2" fmla="*/ 528 w 684"/>
              <a:gd name="T3" fmla="*/ 121 h 418"/>
              <a:gd name="T4" fmla="*/ 367 w 684"/>
              <a:gd name="T5" fmla="*/ 0 h 418"/>
              <a:gd name="T6" fmla="*/ 208 w 684"/>
              <a:gd name="T7" fmla="*/ 114 h 418"/>
              <a:gd name="T8" fmla="*/ 167 w 684"/>
              <a:gd name="T9" fmla="*/ 101 h 418"/>
              <a:gd name="T10" fmla="*/ 96 w 684"/>
              <a:gd name="T11" fmla="*/ 171 h 418"/>
              <a:gd name="T12" fmla="*/ 0 w 684"/>
              <a:gd name="T13" fmla="*/ 293 h 418"/>
              <a:gd name="T14" fmla="*/ 125 w 684"/>
              <a:gd name="T15" fmla="*/ 418 h 418"/>
              <a:gd name="T16" fmla="*/ 128 w 684"/>
              <a:gd name="T17" fmla="*/ 418 h 418"/>
              <a:gd name="T18" fmla="*/ 131 w 684"/>
              <a:gd name="T19" fmla="*/ 418 h 418"/>
              <a:gd name="T20" fmla="*/ 535 w 684"/>
              <a:gd name="T21" fmla="*/ 418 h 418"/>
              <a:gd name="T22" fmla="*/ 684 w 684"/>
              <a:gd name="T23" fmla="*/ 269 h 418"/>
              <a:gd name="T24" fmla="*/ 535 w 684"/>
              <a:gd name="T25" fmla="*/ 12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4" h="418">
                <a:moveTo>
                  <a:pt x="535" y="120"/>
                </a:moveTo>
                <a:cubicBezTo>
                  <a:pt x="533" y="120"/>
                  <a:pt x="531" y="121"/>
                  <a:pt x="528" y="121"/>
                </a:cubicBezTo>
                <a:cubicBezTo>
                  <a:pt x="508" y="51"/>
                  <a:pt x="443" y="0"/>
                  <a:pt x="367" y="0"/>
                </a:cubicBezTo>
                <a:cubicBezTo>
                  <a:pt x="293" y="0"/>
                  <a:pt x="230" y="48"/>
                  <a:pt x="208" y="114"/>
                </a:cubicBezTo>
                <a:cubicBezTo>
                  <a:pt x="196" y="106"/>
                  <a:pt x="182" y="101"/>
                  <a:pt x="167" y="101"/>
                </a:cubicBezTo>
                <a:cubicBezTo>
                  <a:pt x="128" y="101"/>
                  <a:pt x="96" y="132"/>
                  <a:pt x="96" y="171"/>
                </a:cubicBezTo>
                <a:cubicBezTo>
                  <a:pt x="41" y="185"/>
                  <a:pt x="0" y="234"/>
                  <a:pt x="0" y="293"/>
                </a:cubicBezTo>
                <a:cubicBezTo>
                  <a:pt x="0" y="362"/>
                  <a:pt x="56" y="418"/>
                  <a:pt x="125" y="418"/>
                </a:cubicBezTo>
                <a:cubicBezTo>
                  <a:pt x="126" y="418"/>
                  <a:pt x="126" y="418"/>
                  <a:pt x="128" y="418"/>
                </a:cubicBezTo>
                <a:cubicBezTo>
                  <a:pt x="129" y="418"/>
                  <a:pt x="130" y="418"/>
                  <a:pt x="131" y="418"/>
                </a:cubicBezTo>
                <a:lnTo>
                  <a:pt x="535" y="418"/>
                </a:lnTo>
                <a:cubicBezTo>
                  <a:pt x="618" y="418"/>
                  <a:pt x="684" y="351"/>
                  <a:pt x="684" y="269"/>
                </a:cubicBezTo>
                <a:cubicBezTo>
                  <a:pt x="684" y="187"/>
                  <a:pt x="618" y="120"/>
                  <a:pt x="535" y="120"/>
                </a:cubicBezTo>
                <a:close/>
              </a:path>
            </a:pathLst>
          </a:custGeom>
          <a:solidFill>
            <a:srgbClr val="FFD860"/>
          </a:solidFill>
          <a:ln>
            <a:noFill/>
          </a:ln>
        </p:spPr>
        <p:txBody>
          <a:bodyPr vert="horz" wrap="square" lIns="91440" tIns="45720" rIns="91440" bIns="45720" numCol="1" anchor="t" anchorCtr="0" compatLnSpc="1">
            <a:prstTxWarp prst="textNoShape">
              <a:avLst/>
            </a:prstTxWarp>
          </a:bodyPr>
          <a:lstStyle/>
          <a:p>
            <a:endParaRPr lang="zh-CN" altLang="en-US">
              <a:solidFill>
                <a:srgbClr val="F0B728"/>
              </a:solidFill>
            </a:endParaRPr>
          </a:p>
        </p:txBody>
      </p:sp>
      <p:sp>
        <p:nvSpPr>
          <p:cNvPr id="45" name="Freeform 561"/>
          <p:cNvSpPr>
            <a:spLocks noEditPoints="1"/>
          </p:cNvSpPr>
          <p:nvPr/>
        </p:nvSpPr>
        <p:spPr bwMode="auto">
          <a:xfrm>
            <a:off x="3172996" y="2572998"/>
            <a:ext cx="2744757" cy="658807"/>
          </a:xfrm>
          <a:custGeom>
            <a:avLst/>
            <a:gdLst>
              <a:gd name="T0" fmla="*/ 3503 w 4108"/>
              <a:gd name="T1" fmla="*/ 657 h 1314"/>
              <a:gd name="T2" fmla="*/ 3503 w 4108"/>
              <a:gd name="T3" fmla="*/ 657 h 1314"/>
              <a:gd name="T4" fmla="*/ 3503 w 4108"/>
              <a:gd name="T5" fmla="*/ 1267 h 1314"/>
              <a:gd name="T6" fmla="*/ 3800 w 4108"/>
              <a:gd name="T7" fmla="*/ 657 h 1314"/>
              <a:gd name="T8" fmla="*/ 3800 w 4108"/>
              <a:gd name="T9" fmla="*/ 657 h 1314"/>
              <a:gd name="T10" fmla="*/ 3948 w 4108"/>
              <a:gd name="T11" fmla="*/ 352 h 1314"/>
              <a:gd name="T12" fmla="*/ 4066 w 4108"/>
              <a:gd name="T13" fmla="*/ 112 h 1314"/>
              <a:gd name="T14" fmla="*/ 4108 w 4108"/>
              <a:gd name="T15" fmla="*/ 0 h 1314"/>
              <a:gd name="T16" fmla="*/ 3503 w 4108"/>
              <a:gd name="T17" fmla="*/ 0 h 1314"/>
              <a:gd name="T18" fmla="*/ 3503 w 4108"/>
              <a:gd name="T19" fmla="*/ 0 h 1314"/>
              <a:gd name="T20" fmla="*/ 2781 w 4108"/>
              <a:gd name="T21" fmla="*/ 0 h 1314"/>
              <a:gd name="T22" fmla="*/ 2058 w 4108"/>
              <a:gd name="T23" fmla="*/ 0 h 1314"/>
              <a:gd name="T24" fmla="*/ 1335 w 4108"/>
              <a:gd name="T25" fmla="*/ 0 h 1314"/>
              <a:gd name="T26" fmla="*/ 612 w 4108"/>
              <a:gd name="T27" fmla="*/ 0 h 1314"/>
              <a:gd name="T28" fmla="*/ 612 w 4108"/>
              <a:gd name="T29" fmla="*/ 657 h 1314"/>
              <a:gd name="T30" fmla="*/ 1335 w 4108"/>
              <a:gd name="T31" fmla="*/ 657 h 1314"/>
              <a:gd name="T32" fmla="*/ 1335 w 4108"/>
              <a:gd name="T33" fmla="*/ 1314 h 1314"/>
              <a:gd name="T34" fmla="*/ 2058 w 4108"/>
              <a:gd name="T35" fmla="*/ 1314 h 1314"/>
              <a:gd name="T36" fmla="*/ 2781 w 4108"/>
              <a:gd name="T37" fmla="*/ 1314 h 1314"/>
              <a:gd name="T38" fmla="*/ 2781 w 4108"/>
              <a:gd name="T39" fmla="*/ 1314 h 1314"/>
              <a:gd name="T40" fmla="*/ 3481 w 4108"/>
              <a:gd name="T41" fmla="*/ 1314 h 1314"/>
              <a:gd name="T42" fmla="*/ 3503 w 4108"/>
              <a:gd name="T43" fmla="*/ 1267 h 1314"/>
              <a:gd name="T44" fmla="*/ 3503 w 4108"/>
              <a:gd name="T45" fmla="*/ 657 h 1314"/>
              <a:gd name="T46" fmla="*/ 2781 w 4108"/>
              <a:gd name="T47" fmla="*/ 657 h 1314"/>
              <a:gd name="T48" fmla="*/ 3503 w 4108"/>
              <a:gd name="T49" fmla="*/ 657 h 1314"/>
              <a:gd name="T50" fmla="*/ 3503 w 4108"/>
              <a:gd name="T51" fmla="*/ 657 h 1314"/>
              <a:gd name="T52" fmla="*/ 2781 w 4108"/>
              <a:gd name="T53" fmla="*/ 657 h 1314"/>
              <a:gd name="T54" fmla="*/ 612 w 4108"/>
              <a:gd name="T55" fmla="*/ 657 h 1314"/>
              <a:gd name="T56" fmla="*/ 612 w 4108"/>
              <a:gd name="T57" fmla="*/ 657 h 1314"/>
              <a:gd name="T58" fmla="*/ 612 w 4108"/>
              <a:gd name="T59" fmla="*/ 657 h 1314"/>
              <a:gd name="T60" fmla="*/ 612 w 4108"/>
              <a:gd name="T61" fmla="*/ 0 h 1314"/>
              <a:gd name="T62" fmla="*/ 0 w 4108"/>
              <a:gd name="T63" fmla="*/ 0 h 1314"/>
              <a:gd name="T64" fmla="*/ 42 w 4108"/>
              <a:gd name="T65" fmla="*/ 112 h 1314"/>
              <a:gd name="T66" fmla="*/ 160 w 4108"/>
              <a:gd name="T67" fmla="*/ 352 h 1314"/>
              <a:gd name="T68" fmla="*/ 308 w 4108"/>
              <a:gd name="T69" fmla="*/ 657 h 1314"/>
              <a:gd name="T70" fmla="*/ 308 w 4108"/>
              <a:gd name="T71" fmla="*/ 657 h 1314"/>
              <a:gd name="T72" fmla="*/ 612 w 4108"/>
              <a:gd name="T73" fmla="*/ 1283 h 1314"/>
              <a:gd name="T74" fmla="*/ 612 w 4108"/>
              <a:gd name="T75" fmla="*/ 1283 h 1314"/>
              <a:gd name="T76" fmla="*/ 612 w 4108"/>
              <a:gd name="T77" fmla="*/ 1283 h 1314"/>
              <a:gd name="T78" fmla="*/ 627 w 4108"/>
              <a:gd name="T79" fmla="*/ 1314 h 1314"/>
              <a:gd name="T80" fmla="*/ 1335 w 4108"/>
              <a:gd name="T81" fmla="*/ 1314 h 1314"/>
              <a:gd name="T82" fmla="*/ 1335 w 4108"/>
              <a:gd name="T83" fmla="*/ 657 h 1314"/>
              <a:gd name="T84" fmla="*/ 612 w 4108"/>
              <a:gd name="T85" fmla="*/ 657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08" h="1314">
                <a:moveTo>
                  <a:pt x="3503" y="657"/>
                </a:moveTo>
                <a:lnTo>
                  <a:pt x="3503" y="657"/>
                </a:lnTo>
                <a:lnTo>
                  <a:pt x="3503" y="1267"/>
                </a:lnTo>
                <a:cubicBezTo>
                  <a:pt x="3597" y="1073"/>
                  <a:pt x="3704" y="853"/>
                  <a:pt x="3800" y="657"/>
                </a:cubicBezTo>
                <a:lnTo>
                  <a:pt x="3800" y="657"/>
                </a:lnTo>
                <a:cubicBezTo>
                  <a:pt x="3855" y="544"/>
                  <a:pt x="3906" y="439"/>
                  <a:pt x="3948" y="352"/>
                </a:cubicBezTo>
                <a:cubicBezTo>
                  <a:pt x="3993" y="275"/>
                  <a:pt x="4032" y="195"/>
                  <a:pt x="4066" y="112"/>
                </a:cubicBezTo>
                <a:cubicBezTo>
                  <a:pt x="4081" y="76"/>
                  <a:pt x="4095" y="38"/>
                  <a:pt x="4108" y="0"/>
                </a:cubicBezTo>
                <a:lnTo>
                  <a:pt x="3503" y="0"/>
                </a:lnTo>
                <a:lnTo>
                  <a:pt x="3503" y="0"/>
                </a:lnTo>
                <a:lnTo>
                  <a:pt x="2781" y="0"/>
                </a:lnTo>
                <a:lnTo>
                  <a:pt x="2058" y="0"/>
                </a:lnTo>
                <a:lnTo>
                  <a:pt x="1335" y="0"/>
                </a:lnTo>
                <a:lnTo>
                  <a:pt x="612" y="0"/>
                </a:lnTo>
                <a:lnTo>
                  <a:pt x="612" y="657"/>
                </a:lnTo>
                <a:lnTo>
                  <a:pt x="1335" y="657"/>
                </a:lnTo>
                <a:lnTo>
                  <a:pt x="1335" y="1314"/>
                </a:lnTo>
                <a:lnTo>
                  <a:pt x="2058" y="1314"/>
                </a:lnTo>
                <a:lnTo>
                  <a:pt x="2781" y="1314"/>
                </a:lnTo>
                <a:lnTo>
                  <a:pt x="2781" y="1314"/>
                </a:lnTo>
                <a:lnTo>
                  <a:pt x="3481" y="1314"/>
                </a:lnTo>
                <a:cubicBezTo>
                  <a:pt x="3488" y="1298"/>
                  <a:pt x="3496" y="1283"/>
                  <a:pt x="3503" y="1267"/>
                </a:cubicBezTo>
                <a:lnTo>
                  <a:pt x="3503" y="657"/>
                </a:lnTo>
                <a:close/>
                <a:moveTo>
                  <a:pt x="2781" y="657"/>
                </a:moveTo>
                <a:lnTo>
                  <a:pt x="3503" y="657"/>
                </a:lnTo>
                <a:lnTo>
                  <a:pt x="3503" y="657"/>
                </a:lnTo>
                <a:lnTo>
                  <a:pt x="2781" y="657"/>
                </a:lnTo>
                <a:close/>
                <a:moveTo>
                  <a:pt x="612" y="657"/>
                </a:moveTo>
                <a:lnTo>
                  <a:pt x="612" y="657"/>
                </a:lnTo>
                <a:lnTo>
                  <a:pt x="612" y="657"/>
                </a:lnTo>
                <a:lnTo>
                  <a:pt x="612" y="0"/>
                </a:lnTo>
                <a:lnTo>
                  <a:pt x="0" y="0"/>
                </a:lnTo>
                <a:cubicBezTo>
                  <a:pt x="13" y="38"/>
                  <a:pt x="27" y="76"/>
                  <a:pt x="42" y="112"/>
                </a:cubicBezTo>
                <a:cubicBezTo>
                  <a:pt x="76" y="195"/>
                  <a:pt x="115" y="275"/>
                  <a:pt x="160" y="352"/>
                </a:cubicBezTo>
                <a:cubicBezTo>
                  <a:pt x="202" y="439"/>
                  <a:pt x="253" y="544"/>
                  <a:pt x="308" y="657"/>
                </a:cubicBezTo>
                <a:lnTo>
                  <a:pt x="308" y="657"/>
                </a:lnTo>
                <a:cubicBezTo>
                  <a:pt x="407" y="859"/>
                  <a:pt x="517" y="1085"/>
                  <a:pt x="612" y="1283"/>
                </a:cubicBezTo>
                <a:lnTo>
                  <a:pt x="612" y="1283"/>
                </a:lnTo>
                <a:lnTo>
                  <a:pt x="612" y="1283"/>
                </a:lnTo>
                <a:lnTo>
                  <a:pt x="627" y="1314"/>
                </a:lnTo>
                <a:lnTo>
                  <a:pt x="1335" y="1314"/>
                </a:lnTo>
                <a:lnTo>
                  <a:pt x="1335" y="657"/>
                </a:lnTo>
                <a:lnTo>
                  <a:pt x="612" y="657"/>
                </a:lnTo>
                <a:close/>
              </a:path>
            </a:pathLst>
          </a:custGeom>
          <a:solidFill>
            <a:srgbClr val="FFD860">
              <a:alpha val="69804"/>
            </a:srgbClr>
          </a:solidFill>
          <a:ln>
            <a:noFill/>
          </a:ln>
        </p:spPr>
        <p:txBody>
          <a:bodyPr vert="horz" wrap="square" lIns="91440" tIns="45720" rIns="91440" bIns="45720" numCol="1" anchor="t" anchorCtr="0" compatLnSpc="1">
            <a:prstTxWarp prst="textNoShape">
              <a:avLst/>
            </a:prstTxWarp>
          </a:bodyPr>
          <a:lstStyle/>
          <a:p>
            <a:endParaRPr lang="zh-CN" altLang="en-US">
              <a:solidFill>
                <a:srgbClr val="F0B728"/>
              </a:solidFill>
            </a:endParaRPr>
          </a:p>
        </p:txBody>
      </p:sp>
      <p:grpSp>
        <p:nvGrpSpPr>
          <p:cNvPr id="46" name="组合 45"/>
          <p:cNvGrpSpPr/>
          <p:nvPr/>
        </p:nvGrpSpPr>
        <p:grpSpPr>
          <a:xfrm>
            <a:off x="4351853" y="2739849"/>
            <a:ext cx="387036" cy="317308"/>
            <a:chOff x="3933825" y="3878262"/>
            <a:chExt cx="430213" cy="449262"/>
          </a:xfrm>
          <a:solidFill>
            <a:srgbClr val="FFD860"/>
          </a:solidFill>
        </p:grpSpPr>
        <p:sp>
          <p:nvSpPr>
            <p:cNvPr id="47" name="Oval 5"/>
            <p:cNvSpPr>
              <a:spLocks noChangeArrowheads="1"/>
            </p:cNvSpPr>
            <p:nvPr/>
          </p:nvSpPr>
          <p:spPr bwMode="auto">
            <a:xfrm>
              <a:off x="4054475" y="3878262"/>
              <a:ext cx="192088" cy="1936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0B728"/>
                </a:solidFill>
              </a:endParaRPr>
            </a:p>
          </p:txBody>
        </p:sp>
        <p:sp>
          <p:nvSpPr>
            <p:cNvPr id="48" name="Freeform 6"/>
            <p:cNvSpPr>
              <a:spLocks/>
            </p:cNvSpPr>
            <p:nvPr/>
          </p:nvSpPr>
          <p:spPr bwMode="auto">
            <a:xfrm>
              <a:off x="3933825" y="4071937"/>
              <a:ext cx="430213" cy="255587"/>
            </a:xfrm>
            <a:custGeom>
              <a:avLst/>
              <a:gdLst>
                <a:gd name="T0" fmla="*/ 620 w 621"/>
                <a:gd name="T1" fmla="*/ 161 h 370"/>
                <a:gd name="T2" fmla="*/ 619 w 621"/>
                <a:gd name="T3" fmla="*/ 159 h 370"/>
                <a:gd name="T4" fmla="*/ 383 w 621"/>
                <a:gd name="T5" fmla="*/ 22 h 370"/>
                <a:gd name="T6" fmla="*/ 369 w 621"/>
                <a:gd name="T7" fmla="*/ 19 h 370"/>
                <a:gd name="T8" fmla="*/ 274 w 621"/>
                <a:gd name="T9" fmla="*/ 19 h 370"/>
                <a:gd name="T10" fmla="*/ 0 w 621"/>
                <a:gd name="T11" fmla="*/ 178 h 370"/>
                <a:gd name="T12" fmla="*/ 0 w 621"/>
                <a:gd name="T13" fmla="*/ 370 h 370"/>
                <a:gd name="T14" fmla="*/ 128 w 621"/>
                <a:gd name="T15" fmla="*/ 370 h 370"/>
                <a:gd name="T16" fmla="*/ 128 w 621"/>
                <a:gd name="T17" fmla="*/ 266 h 370"/>
                <a:gd name="T18" fmla="*/ 151 w 621"/>
                <a:gd name="T19" fmla="*/ 266 h 370"/>
                <a:gd name="T20" fmla="*/ 151 w 621"/>
                <a:gd name="T21" fmla="*/ 370 h 370"/>
                <a:gd name="T22" fmla="*/ 473 w 621"/>
                <a:gd name="T23" fmla="*/ 370 h 370"/>
                <a:gd name="T24" fmla="*/ 473 w 621"/>
                <a:gd name="T25" fmla="*/ 266 h 370"/>
                <a:gd name="T26" fmla="*/ 494 w 621"/>
                <a:gd name="T27" fmla="*/ 266 h 370"/>
                <a:gd name="T28" fmla="*/ 494 w 621"/>
                <a:gd name="T29" fmla="*/ 370 h 370"/>
                <a:gd name="T30" fmla="*/ 621 w 621"/>
                <a:gd name="T31" fmla="*/ 370 h 370"/>
                <a:gd name="T32" fmla="*/ 621 w 621"/>
                <a:gd name="T33" fmla="*/ 172 h 370"/>
                <a:gd name="T34" fmla="*/ 621 w 621"/>
                <a:gd name="T35" fmla="*/ 166 h 370"/>
                <a:gd name="T36" fmla="*/ 620 w 621"/>
                <a:gd name="T37" fmla="*/ 161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1" h="370">
                  <a:moveTo>
                    <a:pt x="620" y="161"/>
                  </a:moveTo>
                  <a:cubicBezTo>
                    <a:pt x="620" y="161"/>
                    <a:pt x="620" y="160"/>
                    <a:pt x="619" y="159"/>
                  </a:cubicBezTo>
                  <a:cubicBezTo>
                    <a:pt x="604" y="52"/>
                    <a:pt x="452" y="27"/>
                    <a:pt x="383" y="22"/>
                  </a:cubicBezTo>
                  <a:cubicBezTo>
                    <a:pt x="378" y="21"/>
                    <a:pt x="373" y="19"/>
                    <a:pt x="369" y="19"/>
                  </a:cubicBezTo>
                  <a:lnTo>
                    <a:pt x="274" y="19"/>
                  </a:lnTo>
                  <a:cubicBezTo>
                    <a:pt x="274" y="19"/>
                    <a:pt x="0" y="0"/>
                    <a:pt x="0" y="178"/>
                  </a:cubicBezTo>
                  <a:lnTo>
                    <a:pt x="0" y="370"/>
                  </a:lnTo>
                  <a:lnTo>
                    <a:pt x="128" y="370"/>
                  </a:lnTo>
                  <a:lnTo>
                    <a:pt x="128" y="266"/>
                  </a:lnTo>
                  <a:lnTo>
                    <a:pt x="151" y="266"/>
                  </a:lnTo>
                  <a:lnTo>
                    <a:pt x="151" y="370"/>
                  </a:lnTo>
                  <a:lnTo>
                    <a:pt x="473" y="370"/>
                  </a:lnTo>
                  <a:lnTo>
                    <a:pt x="473" y="266"/>
                  </a:lnTo>
                  <a:lnTo>
                    <a:pt x="494" y="266"/>
                  </a:lnTo>
                  <a:lnTo>
                    <a:pt x="494" y="370"/>
                  </a:lnTo>
                  <a:lnTo>
                    <a:pt x="621" y="370"/>
                  </a:lnTo>
                  <a:lnTo>
                    <a:pt x="621" y="172"/>
                  </a:lnTo>
                  <a:cubicBezTo>
                    <a:pt x="621" y="170"/>
                    <a:pt x="621" y="169"/>
                    <a:pt x="621" y="166"/>
                  </a:cubicBezTo>
                  <a:cubicBezTo>
                    <a:pt x="621" y="165"/>
                    <a:pt x="620" y="163"/>
                    <a:pt x="620"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0B728"/>
                </a:solidFill>
              </a:endParaRPr>
            </a:p>
          </p:txBody>
        </p:sp>
      </p:grpSp>
      <p:sp>
        <p:nvSpPr>
          <p:cNvPr id="49" name="Freeform 562"/>
          <p:cNvSpPr>
            <a:spLocks noEditPoints="1"/>
          </p:cNvSpPr>
          <p:nvPr/>
        </p:nvSpPr>
        <p:spPr bwMode="auto">
          <a:xfrm>
            <a:off x="3611298" y="3276647"/>
            <a:ext cx="1868151" cy="658807"/>
          </a:xfrm>
          <a:custGeom>
            <a:avLst/>
            <a:gdLst>
              <a:gd name="T0" fmla="*/ 2125 w 2796"/>
              <a:gd name="T1" fmla="*/ 657 h 1314"/>
              <a:gd name="T2" fmla="*/ 2620 w 2796"/>
              <a:gd name="T3" fmla="*/ 657 h 1314"/>
              <a:gd name="T4" fmla="*/ 2622 w 2796"/>
              <a:gd name="T5" fmla="*/ 572 h 1314"/>
              <a:gd name="T6" fmla="*/ 2736 w 2796"/>
              <a:gd name="T7" fmla="*/ 126 h 1314"/>
              <a:gd name="T8" fmla="*/ 2796 w 2796"/>
              <a:gd name="T9" fmla="*/ 0 h 1314"/>
              <a:gd name="T10" fmla="*/ 2125 w 2796"/>
              <a:gd name="T11" fmla="*/ 0 h 1314"/>
              <a:gd name="T12" fmla="*/ 2125 w 2796"/>
              <a:gd name="T13" fmla="*/ 0 h 1314"/>
              <a:gd name="T14" fmla="*/ 1402 w 2796"/>
              <a:gd name="T15" fmla="*/ 0 h 1314"/>
              <a:gd name="T16" fmla="*/ 679 w 2796"/>
              <a:gd name="T17" fmla="*/ 0 h 1314"/>
              <a:gd name="T18" fmla="*/ 679 w 2796"/>
              <a:gd name="T19" fmla="*/ 657 h 1314"/>
              <a:gd name="T20" fmla="*/ 679 w 2796"/>
              <a:gd name="T21" fmla="*/ 657 h 1314"/>
              <a:gd name="T22" fmla="*/ 176 w 2796"/>
              <a:gd name="T23" fmla="*/ 657 h 1314"/>
              <a:gd name="T24" fmla="*/ 236 w 2796"/>
              <a:gd name="T25" fmla="*/ 997 h 1314"/>
              <a:gd name="T26" fmla="*/ 569 w 2796"/>
              <a:gd name="T27" fmla="*/ 1314 h 1314"/>
              <a:gd name="T28" fmla="*/ 679 w 2796"/>
              <a:gd name="T29" fmla="*/ 1314 h 1314"/>
              <a:gd name="T30" fmla="*/ 1398 w 2796"/>
              <a:gd name="T31" fmla="*/ 1314 h 1314"/>
              <a:gd name="T32" fmla="*/ 1402 w 2796"/>
              <a:gd name="T33" fmla="*/ 1314 h 1314"/>
              <a:gd name="T34" fmla="*/ 1402 w 2796"/>
              <a:gd name="T35" fmla="*/ 657 h 1314"/>
              <a:gd name="T36" fmla="*/ 1402 w 2796"/>
              <a:gd name="T37" fmla="*/ 657 h 1314"/>
              <a:gd name="T38" fmla="*/ 1402 w 2796"/>
              <a:gd name="T39" fmla="*/ 1314 h 1314"/>
              <a:gd name="T40" fmla="*/ 2125 w 2796"/>
              <a:gd name="T41" fmla="*/ 1314 h 1314"/>
              <a:gd name="T42" fmla="*/ 2226 w 2796"/>
              <a:gd name="T43" fmla="*/ 1314 h 1314"/>
              <a:gd name="T44" fmla="*/ 2559 w 2796"/>
              <a:gd name="T45" fmla="*/ 997 h 1314"/>
              <a:gd name="T46" fmla="*/ 2620 w 2796"/>
              <a:gd name="T47" fmla="*/ 657 h 1314"/>
              <a:gd name="T48" fmla="*/ 2125 w 2796"/>
              <a:gd name="T49" fmla="*/ 657 h 1314"/>
              <a:gd name="T50" fmla="*/ 174 w 2796"/>
              <a:gd name="T51" fmla="*/ 572 h 1314"/>
              <a:gd name="T52" fmla="*/ 176 w 2796"/>
              <a:gd name="T53" fmla="*/ 657 h 1314"/>
              <a:gd name="T54" fmla="*/ 679 w 2796"/>
              <a:gd name="T55" fmla="*/ 657 h 1314"/>
              <a:gd name="T56" fmla="*/ 679 w 2796"/>
              <a:gd name="T57" fmla="*/ 0 h 1314"/>
              <a:gd name="T58" fmla="*/ 0 w 2796"/>
              <a:gd name="T59" fmla="*/ 0 h 1314"/>
              <a:gd name="T60" fmla="*/ 60 w 2796"/>
              <a:gd name="T61" fmla="*/ 126 h 1314"/>
              <a:gd name="T62" fmla="*/ 174 w 2796"/>
              <a:gd name="T63" fmla="*/ 572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96" h="1314">
                <a:moveTo>
                  <a:pt x="2125" y="657"/>
                </a:moveTo>
                <a:lnTo>
                  <a:pt x="2620" y="657"/>
                </a:lnTo>
                <a:cubicBezTo>
                  <a:pt x="2621" y="626"/>
                  <a:pt x="2622" y="598"/>
                  <a:pt x="2622" y="572"/>
                </a:cubicBezTo>
                <a:cubicBezTo>
                  <a:pt x="2622" y="447"/>
                  <a:pt x="2736" y="126"/>
                  <a:pt x="2736" y="126"/>
                </a:cubicBezTo>
                <a:cubicBezTo>
                  <a:pt x="2755" y="87"/>
                  <a:pt x="2775" y="44"/>
                  <a:pt x="2796" y="0"/>
                </a:cubicBezTo>
                <a:lnTo>
                  <a:pt x="2125" y="0"/>
                </a:lnTo>
                <a:lnTo>
                  <a:pt x="2125" y="0"/>
                </a:lnTo>
                <a:lnTo>
                  <a:pt x="1402" y="0"/>
                </a:lnTo>
                <a:lnTo>
                  <a:pt x="679" y="0"/>
                </a:lnTo>
                <a:lnTo>
                  <a:pt x="679" y="657"/>
                </a:lnTo>
                <a:lnTo>
                  <a:pt x="679" y="657"/>
                </a:lnTo>
                <a:lnTo>
                  <a:pt x="176" y="657"/>
                </a:lnTo>
                <a:cubicBezTo>
                  <a:pt x="180" y="774"/>
                  <a:pt x="195" y="915"/>
                  <a:pt x="236" y="997"/>
                </a:cubicBezTo>
                <a:cubicBezTo>
                  <a:pt x="265" y="1055"/>
                  <a:pt x="360" y="1203"/>
                  <a:pt x="569" y="1314"/>
                </a:cubicBezTo>
                <a:lnTo>
                  <a:pt x="679" y="1314"/>
                </a:lnTo>
                <a:lnTo>
                  <a:pt x="1398" y="1314"/>
                </a:lnTo>
                <a:lnTo>
                  <a:pt x="1402" y="1314"/>
                </a:lnTo>
                <a:lnTo>
                  <a:pt x="1402" y="657"/>
                </a:lnTo>
                <a:lnTo>
                  <a:pt x="1402" y="657"/>
                </a:lnTo>
                <a:lnTo>
                  <a:pt x="1402" y="1314"/>
                </a:lnTo>
                <a:lnTo>
                  <a:pt x="2125" y="1314"/>
                </a:lnTo>
                <a:lnTo>
                  <a:pt x="2226" y="1314"/>
                </a:lnTo>
                <a:cubicBezTo>
                  <a:pt x="2436" y="1203"/>
                  <a:pt x="2531" y="1055"/>
                  <a:pt x="2559" y="997"/>
                </a:cubicBezTo>
                <a:cubicBezTo>
                  <a:pt x="2600" y="915"/>
                  <a:pt x="2616" y="774"/>
                  <a:pt x="2620" y="657"/>
                </a:cubicBezTo>
                <a:lnTo>
                  <a:pt x="2125" y="657"/>
                </a:lnTo>
                <a:close/>
                <a:moveTo>
                  <a:pt x="174" y="572"/>
                </a:moveTo>
                <a:cubicBezTo>
                  <a:pt x="174" y="598"/>
                  <a:pt x="175" y="626"/>
                  <a:pt x="176" y="657"/>
                </a:cubicBezTo>
                <a:lnTo>
                  <a:pt x="679" y="657"/>
                </a:lnTo>
                <a:lnTo>
                  <a:pt x="679" y="0"/>
                </a:lnTo>
                <a:lnTo>
                  <a:pt x="0" y="0"/>
                </a:lnTo>
                <a:cubicBezTo>
                  <a:pt x="21" y="44"/>
                  <a:pt x="41" y="87"/>
                  <a:pt x="60" y="126"/>
                </a:cubicBezTo>
                <a:cubicBezTo>
                  <a:pt x="60" y="126"/>
                  <a:pt x="174" y="447"/>
                  <a:pt x="174" y="572"/>
                </a:cubicBezTo>
                <a:close/>
              </a:path>
            </a:pathLst>
          </a:custGeom>
          <a:solidFill>
            <a:srgbClr val="FFD860">
              <a:alpha val="80000"/>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F0B728"/>
              </a:solidFill>
            </a:endParaRPr>
          </a:p>
        </p:txBody>
      </p:sp>
      <p:grpSp>
        <p:nvGrpSpPr>
          <p:cNvPr id="50" name="组合 49"/>
          <p:cNvGrpSpPr/>
          <p:nvPr/>
        </p:nvGrpSpPr>
        <p:grpSpPr>
          <a:xfrm>
            <a:off x="4344848" y="3474274"/>
            <a:ext cx="367336" cy="269227"/>
            <a:chOff x="7627938" y="3005138"/>
            <a:chExt cx="412750" cy="403225"/>
          </a:xfrm>
          <a:solidFill>
            <a:srgbClr val="FFD860"/>
          </a:solidFill>
        </p:grpSpPr>
        <p:sp>
          <p:nvSpPr>
            <p:cNvPr id="51" name="Freeform 534"/>
            <p:cNvSpPr>
              <a:spLocks noEditPoints="1"/>
            </p:cNvSpPr>
            <p:nvPr/>
          </p:nvSpPr>
          <p:spPr bwMode="auto">
            <a:xfrm>
              <a:off x="7627938" y="3005138"/>
              <a:ext cx="412750" cy="403225"/>
            </a:xfrm>
            <a:custGeom>
              <a:avLst/>
              <a:gdLst>
                <a:gd name="T0" fmla="*/ 26 w 597"/>
                <a:gd name="T1" fmla="*/ 344 h 582"/>
                <a:gd name="T2" fmla="*/ 26 w 597"/>
                <a:gd name="T3" fmla="*/ 62 h 582"/>
                <a:gd name="T4" fmla="*/ 62 w 597"/>
                <a:gd name="T5" fmla="*/ 25 h 582"/>
                <a:gd name="T6" fmla="*/ 535 w 597"/>
                <a:gd name="T7" fmla="*/ 25 h 582"/>
                <a:gd name="T8" fmla="*/ 571 w 597"/>
                <a:gd name="T9" fmla="*/ 62 h 582"/>
                <a:gd name="T10" fmla="*/ 571 w 597"/>
                <a:gd name="T11" fmla="*/ 344 h 582"/>
                <a:gd name="T12" fmla="*/ 535 w 597"/>
                <a:gd name="T13" fmla="*/ 380 h 582"/>
                <a:gd name="T14" fmla="*/ 62 w 597"/>
                <a:gd name="T15" fmla="*/ 380 h 582"/>
                <a:gd name="T16" fmla="*/ 26 w 597"/>
                <a:gd name="T17" fmla="*/ 344 h 582"/>
                <a:gd name="T18" fmla="*/ 535 w 597"/>
                <a:gd name="T19" fmla="*/ 406 h 582"/>
                <a:gd name="T20" fmla="*/ 597 w 597"/>
                <a:gd name="T21" fmla="*/ 344 h 582"/>
                <a:gd name="T22" fmla="*/ 597 w 597"/>
                <a:gd name="T23" fmla="*/ 62 h 582"/>
                <a:gd name="T24" fmla="*/ 535 w 597"/>
                <a:gd name="T25" fmla="*/ 0 h 582"/>
                <a:gd name="T26" fmla="*/ 62 w 597"/>
                <a:gd name="T27" fmla="*/ 0 h 582"/>
                <a:gd name="T28" fmla="*/ 0 w 597"/>
                <a:gd name="T29" fmla="*/ 62 h 582"/>
                <a:gd name="T30" fmla="*/ 0 w 597"/>
                <a:gd name="T31" fmla="*/ 344 h 582"/>
                <a:gd name="T32" fmla="*/ 62 w 597"/>
                <a:gd name="T33" fmla="*/ 406 h 582"/>
                <a:gd name="T34" fmla="*/ 246 w 597"/>
                <a:gd name="T35" fmla="*/ 406 h 582"/>
                <a:gd name="T36" fmla="*/ 246 w 597"/>
                <a:gd name="T37" fmla="*/ 461 h 582"/>
                <a:gd name="T38" fmla="*/ 62 w 597"/>
                <a:gd name="T39" fmla="*/ 461 h 582"/>
                <a:gd name="T40" fmla="*/ 0 w 597"/>
                <a:gd name="T41" fmla="*/ 523 h 582"/>
                <a:gd name="T42" fmla="*/ 0 w 597"/>
                <a:gd name="T43" fmla="*/ 569 h 582"/>
                <a:gd name="T44" fmla="*/ 13 w 597"/>
                <a:gd name="T45" fmla="*/ 582 h 582"/>
                <a:gd name="T46" fmla="*/ 584 w 597"/>
                <a:gd name="T47" fmla="*/ 582 h 582"/>
                <a:gd name="T48" fmla="*/ 597 w 597"/>
                <a:gd name="T49" fmla="*/ 569 h 582"/>
                <a:gd name="T50" fmla="*/ 597 w 597"/>
                <a:gd name="T51" fmla="*/ 523 h 582"/>
                <a:gd name="T52" fmla="*/ 535 w 597"/>
                <a:gd name="T53" fmla="*/ 461 h 582"/>
                <a:gd name="T54" fmla="*/ 351 w 597"/>
                <a:gd name="T55" fmla="*/ 461 h 582"/>
                <a:gd name="T56" fmla="*/ 351 w 597"/>
                <a:gd name="T57" fmla="*/ 406 h 582"/>
                <a:gd name="T58" fmla="*/ 535 w 597"/>
                <a:gd name="T59" fmla="*/ 40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7" h="582">
                  <a:moveTo>
                    <a:pt x="26" y="344"/>
                  </a:moveTo>
                  <a:lnTo>
                    <a:pt x="26" y="62"/>
                  </a:lnTo>
                  <a:cubicBezTo>
                    <a:pt x="26" y="42"/>
                    <a:pt x="42" y="25"/>
                    <a:pt x="62" y="25"/>
                  </a:cubicBezTo>
                  <a:lnTo>
                    <a:pt x="535" y="25"/>
                  </a:lnTo>
                  <a:cubicBezTo>
                    <a:pt x="555" y="25"/>
                    <a:pt x="571" y="42"/>
                    <a:pt x="571" y="62"/>
                  </a:cubicBezTo>
                  <a:lnTo>
                    <a:pt x="571" y="344"/>
                  </a:lnTo>
                  <a:cubicBezTo>
                    <a:pt x="571" y="364"/>
                    <a:pt x="555" y="380"/>
                    <a:pt x="535" y="380"/>
                  </a:cubicBezTo>
                  <a:lnTo>
                    <a:pt x="62" y="380"/>
                  </a:lnTo>
                  <a:cubicBezTo>
                    <a:pt x="42" y="380"/>
                    <a:pt x="26" y="364"/>
                    <a:pt x="26" y="344"/>
                  </a:cubicBezTo>
                  <a:close/>
                  <a:moveTo>
                    <a:pt x="535" y="406"/>
                  </a:moveTo>
                  <a:cubicBezTo>
                    <a:pt x="569" y="406"/>
                    <a:pt x="597" y="378"/>
                    <a:pt x="597" y="344"/>
                  </a:cubicBezTo>
                  <a:lnTo>
                    <a:pt x="597" y="62"/>
                  </a:lnTo>
                  <a:cubicBezTo>
                    <a:pt x="597" y="27"/>
                    <a:pt x="569" y="0"/>
                    <a:pt x="535" y="0"/>
                  </a:cubicBezTo>
                  <a:lnTo>
                    <a:pt x="62" y="0"/>
                  </a:lnTo>
                  <a:cubicBezTo>
                    <a:pt x="28" y="0"/>
                    <a:pt x="0" y="27"/>
                    <a:pt x="0" y="62"/>
                  </a:cubicBezTo>
                  <a:lnTo>
                    <a:pt x="0" y="344"/>
                  </a:lnTo>
                  <a:cubicBezTo>
                    <a:pt x="0" y="378"/>
                    <a:pt x="28" y="406"/>
                    <a:pt x="62" y="406"/>
                  </a:cubicBezTo>
                  <a:lnTo>
                    <a:pt x="246" y="406"/>
                  </a:lnTo>
                  <a:lnTo>
                    <a:pt x="246" y="461"/>
                  </a:lnTo>
                  <a:lnTo>
                    <a:pt x="62" y="461"/>
                  </a:lnTo>
                  <a:cubicBezTo>
                    <a:pt x="28" y="461"/>
                    <a:pt x="0" y="489"/>
                    <a:pt x="0" y="523"/>
                  </a:cubicBezTo>
                  <a:lnTo>
                    <a:pt x="0" y="569"/>
                  </a:lnTo>
                  <a:cubicBezTo>
                    <a:pt x="0" y="576"/>
                    <a:pt x="6" y="582"/>
                    <a:pt x="13" y="582"/>
                  </a:cubicBezTo>
                  <a:lnTo>
                    <a:pt x="584" y="582"/>
                  </a:lnTo>
                  <a:cubicBezTo>
                    <a:pt x="591" y="582"/>
                    <a:pt x="597" y="576"/>
                    <a:pt x="597" y="569"/>
                  </a:cubicBezTo>
                  <a:lnTo>
                    <a:pt x="597" y="523"/>
                  </a:lnTo>
                  <a:cubicBezTo>
                    <a:pt x="597" y="489"/>
                    <a:pt x="569" y="461"/>
                    <a:pt x="535" y="461"/>
                  </a:cubicBezTo>
                  <a:lnTo>
                    <a:pt x="351" y="461"/>
                  </a:lnTo>
                  <a:lnTo>
                    <a:pt x="351" y="406"/>
                  </a:lnTo>
                  <a:lnTo>
                    <a:pt x="535"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0B728"/>
                </a:solidFill>
              </a:endParaRPr>
            </a:p>
          </p:txBody>
        </p:sp>
        <p:sp>
          <p:nvSpPr>
            <p:cNvPr id="52" name="Freeform 535"/>
            <p:cNvSpPr>
              <a:spLocks/>
            </p:cNvSpPr>
            <p:nvPr/>
          </p:nvSpPr>
          <p:spPr bwMode="auto">
            <a:xfrm>
              <a:off x="7664450" y="3041650"/>
              <a:ext cx="341313" cy="209550"/>
            </a:xfrm>
            <a:custGeom>
              <a:avLst/>
              <a:gdLst>
                <a:gd name="T0" fmla="*/ 493 w 493"/>
                <a:gd name="T1" fmla="*/ 293 h 303"/>
                <a:gd name="T2" fmla="*/ 493 w 493"/>
                <a:gd name="T3" fmla="*/ 11 h 303"/>
                <a:gd name="T4" fmla="*/ 483 w 493"/>
                <a:gd name="T5" fmla="*/ 0 h 303"/>
                <a:gd name="T6" fmla="*/ 10 w 493"/>
                <a:gd name="T7" fmla="*/ 0 h 303"/>
                <a:gd name="T8" fmla="*/ 0 w 493"/>
                <a:gd name="T9" fmla="*/ 11 h 303"/>
                <a:gd name="T10" fmla="*/ 0 w 493"/>
                <a:gd name="T11" fmla="*/ 293 h 303"/>
                <a:gd name="T12" fmla="*/ 10 w 493"/>
                <a:gd name="T13" fmla="*/ 303 h 303"/>
                <a:gd name="T14" fmla="*/ 483 w 493"/>
                <a:gd name="T15" fmla="*/ 303 h 303"/>
                <a:gd name="T16" fmla="*/ 493 w 493"/>
                <a:gd name="T17" fmla="*/ 2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3" h="303">
                  <a:moveTo>
                    <a:pt x="493" y="293"/>
                  </a:moveTo>
                  <a:lnTo>
                    <a:pt x="493" y="11"/>
                  </a:lnTo>
                  <a:cubicBezTo>
                    <a:pt x="493" y="5"/>
                    <a:pt x="489" y="0"/>
                    <a:pt x="483" y="0"/>
                  </a:cubicBezTo>
                  <a:lnTo>
                    <a:pt x="10" y="0"/>
                  </a:lnTo>
                  <a:cubicBezTo>
                    <a:pt x="4" y="0"/>
                    <a:pt x="0" y="5"/>
                    <a:pt x="0" y="11"/>
                  </a:cubicBezTo>
                  <a:lnTo>
                    <a:pt x="0" y="293"/>
                  </a:lnTo>
                  <a:cubicBezTo>
                    <a:pt x="0" y="299"/>
                    <a:pt x="4" y="303"/>
                    <a:pt x="10" y="303"/>
                  </a:cubicBezTo>
                  <a:lnTo>
                    <a:pt x="483" y="303"/>
                  </a:lnTo>
                  <a:cubicBezTo>
                    <a:pt x="489" y="303"/>
                    <a:pt x="493" y="299"/>
                    <a:pt x="493" y="2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0B728"/>
                </a:solidFill>
              </a:endParaRPr>
            </a:p>
          </p:txBody>
        </p:sp>
      </p:grpSp>
    </p:spTree>
    <p:extLst>
      <p:ext uri="{BB962C8B-B14F-4D97-AF65-F5344CB8AC3E}">
        <p14:creationId xmlns:p14="http://schemas.microsoft.com/office/powerpoint/2010/main" val="2497842958"/>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850"/>
                                </p:stCondLst>
                                <p:childTnLst>
                                  <p:par>
                                    <p:cTn id="30" presetID="42" presetClass="entr" presetSubtype="0"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anim calcmode="lin" valueType="num">
                                          <p:cBhvr>
                                            <p:cTn id="33" dur="500" fill="hold"/>
                                            <p:tgtEl>
                                              <p:spTgt spid="33"/>
                                            </p:tgtEl>
                                            <p:attrNameLst>
                                              <p:attrName>ppt_x</p:attrName>
                                            </p:attrNameLst>
                                          </p:cBhvr>
                                          <p:tavLst>
                                            <p:tav tm="0">
                                              <p:val>
                                                <p:strVal val="#ppt_x"/>
                                              </p:val>
                                            </p:tav>
                                            <p:tav tm="100000">
                                              <p:val>
                                                <p:strVal val="#ppt_x"/>
                                              </p:val>
                                            </p:tav>
                                          </p:tavLst>
                                        </p:anim>
                                        <p:anim calcmode="lin" valueType="num">
                                          <p:cBhvr>
                                            <p:cTn id="34" dur="500" fill="hold"/>
                                            <p:tgtEl>
                                              <p:spTgt spid="33"/>
                                            </p:tgtEl>
                                            <p:attrNameLst>
                                              <p:attrName>ppt_y</p:attrName>
                                            </p:attrNameLst>
                                          </p:cBhvr>
                                          <p:tavLst>
                                            <p:tav tm="0">
                                              <p:val>
                                                <p:strVal val="#ppt_y+.1"/>
                                              </p:val>
                                            </p:tav>
                                            <p:tav tm="100000">
                                              <p:val>
                                                <p:strVal val="#ppt_y"/>
                                              </p:val>
                                            </p:tav>
                                          </p:tavLst>
                                        </p:anim>
                                      </p:childTnLst>
                                    </p:cTn>
                                  </p:par>
                                </p:childTnLst>
                              </p:cTn>
                            </p:par>
                            <p:par>
                              <p:cTn id="35" fill="hold">
                                <p:stCondLst>
                                  <p:cond delay="2350"/>
                                </p:stCondLst>
                                <p:childTnLst>
                                  <p:par>
                                    <p:cTn id="36" presetID="22" presetClass="entr" presetSubtype="4" fill="hold" grpId="0" nodeType="after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wipe(down)">
                                          <p:cBhvr>
                                            <p:cTn id="38" dur="500"/>
                                            <p:tgtEl>
                                              <p:spTgt spid="49"/>
                                            </p:tgtEl>
                                          </p:cBhvr>
                                        </p:animEffect>
                                      </p:childTnLst>
                                    </p:cTn>
                                  </p:par>
                                  <p:par>
                                    <p:cTn id="39" presetID="22" presetClass="entr" presetSubtype="4" fill="hold" nodeType="with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wipe(down)">
                                          <p:cBhvr>
                                            <p:cTn id="41" dur="500"/>
                                            <p:tgtEl>
                                              <p:spTgt spid="50"/>
                                            </p:tgtEl>
                                          </p:cBhvr>
                                        </p:animEffect>
                                      </p:childTnLst>
                                    </p:cTn>
                                  </p:par>
                                </p:childTnLst>
                              </p:cTn>
                            </p:par>
                            <p:par>
                              <p:cTn id="42" fill="hold">
                                <p:stCondLst>
                                  <p:cond delay="2850"/>
                                </p:stCondLst>
                                <p:childTnLst>
                                  <p:par>
                                    <p:cTn id="43" presetID="22" presetClass="entr" presetSubtype="4" fill="hold"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wipe(down)">
                                          <p:cBhvr>
                                            <p:cTn id="45" dur="500"/>
                                            <p:tgtEl>
                                              <p:spTgt spid="46"/>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wipe(down)">
                                          <p:cBhvr>
                                            <p:cTn id="48" dur="500"/>
                                            <p:tgtEl>
                                              <p:spTgt spid="45"/>
                                            </p:tgtEl>
                                          </p:cBhvr>
                                        </p:animEffect>
                                      </p:childTnLst>
                                    </p:cTn>
                                  </p:par>
                                </p:childTnLst>
                              </p:cTn>
                            </p:par>
                            <p:par>
                              <p:cTn id="49" fill="hold">
                                <p:stCondLst>
                                  <p:cond delay="3350"/>
                                </p:stCondLst>
                                <p:childTnLst>
                                  <p:par>
                                    <p:cTn id="50" presetID="22" presetClass="entr" presetSubtype="4" fill="hold" grpId="0" nodeType="after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wipe(down)">
                                          <p:cBhvr>
                                            <p:cTn id="52" dur="500"/>
                                            <p:tgtEl>
                                              <p:spTgt spid="43"/>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wipe(down)">
                                          <p:cBhvr>
                                            <p:cTn id="55" dur="500"/>
                                            <p:tgtEl>
                                              <p:spTgt spid="44"/>
                                            </p:tgtEl>
                                          </p:cBhvr>
                                        </p:animEffect>
                                      </p:childTnLst>
                                    </p:cTn>
                                  </p:par>
                                </p:childTnLst>
                              </p:cTn>
                            </p:par>
                            <p:par>
                              <p:cTn id="56" fill="hold">
                                <p:stCondLst>
                                  <p:cond delay="3850"/>
                                </p:stCondLst>
                                <p:childTnLst>
                                  <p:par>
                                    <p:cTn id="57" presetID="22" presetClass="entr" presetSubtype="4"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wipe(down)">
                                          <p:cBhvr>
                                            <p:cTn id="59" dur="500"/>
                                            <p:tgtEl>
                                              <p:spTgt spid="34"/>
                                            </p:tgtEl>
                                          </p:cBhvr>
                                        </p:animEffect>
                                      </p:childTnLst>
                                    </p:cTn>
                                  </p:par>
                                  <p:par>
                                    <p:cTn id="60" presetID="22" presetClass="entr" presetSubtype="4" fill="hold" nodeType="with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wipe(down)">
                                          <p:cBhvr>
                                            <p:cTn id="62" dur="500"/>
                                            <p:tgtEl>
                                              <p:spTgt spid="35"/>
                                            </p:tgtEl>
                                          </p:cBhvr>
                                        </p:animEffect>
                                      </p:childTnLst>
                                    </p:cTn>
                                  </p:par>
                                </p:childTnLst>
                              </p:cTn>
                            </p:par>
                            <p:par>
                              <p:cTn id="63" fill="hold">
                                <p:stCondLst>
                                  <p:cond delay="4350"/>
                                </p:stCondLst>
                                <p:childTnLst>
                                  <p:par>
                                    <p:cTn id="64" presetID="1" presetClass="entr" presetSubtype="0" fill="hold" nodeType="afterEffect">
                                      <p:stCondLst>
                                        <p:cond delay="500"/>
                                      </p:stCondLst>
                                      <p:childTnLst>
                                        <p:set>
                                          <p:cBhvr>
                                            <p:cTn id="65" dur="1" fill="hold">
                                              <p:stCondLst>
                                                <p:cond delay="0"/>
                                              </p:stCondLst>
                                            </p:cTn>
                                            <p:tgtEl>
                                              <p:spTgt spid="14"/>
                                            </p:tgtEl>
                                            <p:attrNameLst>
                                              <p:attrName>style.visibility</p:attrName>
                                            </p:attrNameLst>
                                          </p:cBhvr>
                                          <p:to>
                                            <p:strVal val="visible"/>
                                          </p:to>
                                        </p:set>
                                      </p:childTnLst>
                                    </p:cTn>
                                  </p:par>
                                  <p:par>
                                    <p:cTn id="66" presetID="35" presetClass="path" presetSubtype="0" accel="50000" fill="hold" nodeType="withEffect" p14:presetBounceEnd="25000">
                                      <p:stCondLst>
                                        <p:cond delay="500"/>
                                      </p:stCondLst>
                                      <p:childTnLst>
                                        <p:animMotion origin="layout" path="M 0.10446 -3.33333E-6 L -2.0294E-7 -3.33333E-6 " pathEditMode="relative" rAng="0" ptsTypes="AA" p14:bounceEnd="25000">
                                          <p:cBhvr>
                                            <p:cTn id="67" dur="400" fill="hold"/>
                                            <p:tgtEl>
                                              <p:spTgt spid="14"/>
                                            </p:tgtEl>
                                            <p:attrNameLst>
                                              <p:attrName>ppt_x</p:attrName>
                                              <p:attrName>ppt_y</p:attrName>
                                            </p:attrNameLst>
                                          </p:cBhvr>
                                          <p:rCtr x="-5230" y="0"/>
                                        </p:animMotion>
                                      </p:childTnLst>
                                    </p:cTn>
                                  </p:par>
                                  <p:par>
                                    <p:cTn id="68" presetID="1" presetClass="entr" presetSubtype="0" fill="hold" nodeType="withEffect">
                                      <p:stCondLst>
                                        <p:cond delay="500"/>
                                      </p:stCondLst>
                                      <p:childTnLst>
                                        <p:set>
                                          <p:cBhvr>
                                            <p:cTn id="69" dur="1" fill="hold">
                                              <p:stCondLst>
                                                <p:cond delay="0"/>
                                              </p:stCondLst>
                                            </p:cTn>
                                            <p:tgtEl>
                                              <p:spTgt spid="7"/>
                                            </p:tgtEl>
                                            <p:attrNameLst>
                                              <p:attrName>style.visibility</p:attrName>
                                            </p:attrNameLst>
                                          </p:cBhvr>
                                          <p:to>
                                            <p:strVal val="visible"/>
                                          </p:to>
                                        </p:set>
                                      </p:childTnLst>
                                    </p:cTn>
                                  </p:par>
                                  <p:par>
                                    <p:cTn id="70" presetID="35" presetClass="path" presetSubtype="0" accel="50000" fill="hold" nodeType="withEffect" p14:presetBounceEnd="25000">
                                      <p:stCondLst>
                                        <p:cond delay="500"/>
                                      </p:stCondLst>
                                      <p:childTnLst>
                                        <p:animMotion origin="layout" path="M 0.10446 -3.33333E-6 L -2.0294E-7 -3.33333E-6 " pathEditMode="relative" rAng="0" ptsTypes="AA" p14:bounceEnd="25000">
                                          <p:cBhvr>
                                            <p:cTn id="71" dur="400" fill="hold"/>
                                            <p:tgtEl>
                                              <p:spTgt spid="7"/>
                                            </p:tgtEl>
                                            <p:attrNameLst>
                                              <p:attrName>ppt_x</p:attrName>
                                              <p:attrName>ppt_y</p:attrName>
                                            </p:attrNameLst>
                                          </p:cBhvr>
                                          <p:rCtr x="-5230" y="0"/>
                                        </p:animMotion>
                                      </p:childTnLst>
                                    </p:cTn>
                                  </p:par>
                                  <p:par>
                                    <p:cTn id="72" presetID="1" presetClass="entr" presetSubtype="0" fill="hold" nodeType="withEffect">
                                      <p:stCondLst>
                                        <p:cond delay="500"/>
                                      </p:stCondLst>
                                      <p:childTnLst>
                                        <p:set>
                                          <p:cBhvr>
                                            <p:cTn id="73" dur="1" fill="hold">
                                              <p:stCondLst>
                                                <p:cond delay="0"/>
                                              </p:stCondLst>
                                            </p:cTn>
                                            <p:tgtEl>
                                              <p:spTgt spid="10"/>
                                            </p:tgtEl>
                                            <p:attrNameLst>
                                              <p:attrName>style.visibility</p:attrName>
                                            </p:attrNameLst>
                                          </p:cBhvr>
                                          <p:to>
                                            <p:strVal val="visible"/>
                                          </p:to>
                                        </p:set>
                                      </p:childTnLst>
                                    </p:cTn>
                                  </p:par>
                                  <p:par>
                                    <p:cTn id="74" presetID="35" presetClass="path" presetSubtype="0" accel="50000" fill="hold" nodeType="withEffect" p14:presetBounceEnd="25000">
                                      <p:stCondLst>
                                        <p:cond delay="500"/>
                                      </p:stCondLst>
                                      <p:childTnLst>
                                        <p:animMotion origin="layout" path="M 1.1539E-6 3.33333E-6 L -0.10446 3.33333E-6 " pathEditMode="relative" rAng="0" ptsTypes="AA" p14:bounceEnd="25000">
                                          <p:cBhvr>
                                            <p:cTn id="75" dur="400" spd="-100000" fill="hold"/>
                                            <p:tgtEl>
                                              <p:spTgt spid="10"/>
                                            </p:tgtEl>
                                            <p:attrNameLst>
                                              <p:attrName>ppt_x</p:attrName>
                                              <p:attrName>ppt_y</p:attrName>
                                            </p:attrNameLst>
                                          </p:cBhvr>
                                          <p:rCtr x="-5230" y="0"/>
                                        </p:animMotion>
                                      </p:childTnLst>
                                    </p:cTn>
                                  </p:par>
                                  <p:par>
                                    <p:cTn id="76" presetID="1" presetClass="entr" presetSubtype="0" fill="hold" grpId="0" nodeType="withEffect">
                                      <p:stCondLst>
                                        <p:cond delay="500"/>
                                      </p:stCondLst>
                                      <p:childTnLst>
                                        <p:set>
                                          <p:cBhvr>
                                            <p:cTn id="77" dur="1" fill="hold">
                                              <p:stCondLst>
                                                <p:cond delay="0"/>
                                              </p:stCondLst>
                                            </p:cTn>
                                            <p:tgtEl>
                                              <p:spTgt spid="13"/>
                                            </p:tgtEl>
                                            <p:attrNameLst>
                                              <p:attrName>style.visibility</p:attrName>
                                            </p:attrNameLst>
                                          </p:cBhvr>
                                          <p:to>
                                            <p:strVal val="visible"/>
                                          </p:to>
                                        </p:set>
                                      </p:childTnLst>
                                    </p:cTn>
                                  </p:par>
                                  <p:par>
                                    <p:cTn id="78" presetID="35" presetClass="path" presetSubtype="0" accel="50000" fill="hold" grpId="1" nodeType="withEffect" p14:presetBounceEnd="25000">
                                      <p:stCondLst>
                                        <p:cond delay="500"/>
                                      </p:stCondLst>
                                      <p:childTnLst>
                                        <p:animMotion origin="layout" path="M 1.1539E-6 3.33333E-6 L -0.10446 3.33333E-6 " pathEditMode="relative" rAng="0" ptsTypes="AA" p14:bounceEnd="25000">
                                          <p:cBhvr>
                                            <p:cTn id="79" dur="400" spd="-100000" fill="hold"/>
                                            <p:tgtEl>
                                              <p:spTgt spid="13"/>
                                            </p:tgtEl>
                                            <p:attrNameLst>
                                              <p:attrName>ppt_x</p:attrName>
                                              <p:attrName>ppt_y</p:attrName>
                                            </p:attrNameLst>
                                          </p:cBhvr>
                                          <p:rCtr x="-5230" y="0"/>
                                        </p:animMotion>
                                      </p:childTnLst>
                                    </p:cTn>
                                  </p:par>
                                </p:childTnLst>
                              </p:cTn>
                            </p:par>
                            <p:par>
                              <p:cTn id="80" fill="hold">
                                <p:stCondLst>
                                  <p:cond delay="5250"/>
                                </p:stCondLst>
                                <p:childTnLst>
                                  <p:par>
                                    <p:cTn id="81" presetID="22" presetClass="entr" presetSubtype="8" fill="hold" grpId="0" nodeType="after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wipe(left)">
                                          <p:cBhvr>
                                            <p:cTn id="83" dur="500"/>
                                            <p:tgtEl>
                                              <p:spTgt spid="24"/>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25"/>
                                            </p:tgtEl>
                                            <p:attrNameLst>
                                              <p:attrName>style.visibility</p:attrName>
                                            </p:attrNameLst>
                                          </p:cBhvr>
                                          <p:to>
                                            <p:strVal val="visible"/>
                                          </p:to>
                                        </p:set>
                                        <p:animEffect transition="in" filter="wipe(left)">
                                          <p:cBhvr>
                                            <p:cTn id="86" dur="500"/>
                                            <p:tgtEl>
                                              <p:spTgt spid="25"/>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wipe(left)">
                                          <p:cBhvr>
                                            <p:cTn id="89" dur="500"/>
                                            <p:tgtEl>
                                              <p:spTgt spid="26"/>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wipe(left)">
                                          <p:cBhvr>
                                            <p:cTn id="92" dur="500"/>
                                            <p:tgtEl>
                                              <p:spTgt spid="27"/>
                                            </p:tgtEl>
                                          </p:cBhvr>
                                        </p:animEffect>
                                      </p:childTnLst>
                                    </p:cTn>
                                  </p:par>
                                  <p:par>
                                    <p:cTn id="93" presetID="22" presetClass="entr" presetSubtype="2" fill="hold" grpId="0" nodeType="withEffect">
                                      <p:stCondLst>
                                        <p:cond delay="0"/>
                                      </p:stCondLst>
                                      <p:childTnLst>
                                        <p:set>
                                          <p:cBhvr>
                                            <p:cTn id="94" dur="1" fill="hold">
                                              <p:stCondLst>
                                                <p:cond delay="0"/>
                                              </p:stCondLst>
                                            </p:cTn>
                                            <p:tgtEl>
                                              <p:spTgt spid="22"/>
                                            </p:tgtEl>
                                            <p:attrNameLst>
                                              <p:attrName>style.visibility</p:attrName>
                                            </p:attrNameLst>
                                          </p:cBhvr>
                                          <p:to>
                                            <p:strVal val="visible"/>
                                          </p:to>
                                        </p:set>
                                        <p:animEffect transition="in" filter="wipe(right)">
                                          <p:cBhvr>
                                            <p:cTn id="95" dur="500"/>
                                            <p:tgtEl>
                                              <p:spTgt spid="22"/>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23"/>
                                            </p:tgtEl>
                                            <p:attrNameLst>
                                              <p:attrName>style.visibility</p:attrName>
                                            </p:attrNameLst>
                                          </p:cBhvr>
                                          <p:to>
                                            <p:strVal val="visible"/>
                                          </p:to>
                                        </p:set>
                                        <p:animEffect transition="in" filter="wipe(right)">
                                          <p:cBhvr>
                                            <p:cTn id="98" dur="500"/>
                                            <p:tgtEl>
                                              <p:spTgt spid="23"/>
                                            </p:tgtEl>
                                          </p:cBhvr>
                                        </p:animEffect>
                                      </p:childTnLst>
                                    </p:cTn>
                                  </p:par>
                                  <p:par>
                                    <p:cTn id="99" presetID="22" presetClass="entr" presetSubtype="2" fill="hold" grpId="0" nodeType="with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right)">
                                          <p:cBhvr>
                                            <p:cTn id="101" dur="500"/>
                                            <p:tgtEl>
                                              <p:spTgt spid="28"/>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wipe(right)">
                                          <p:cBhvr>
                                            <p:cTn id="10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13" grpId="0" animBg="1"/>
          <p:bldP spid="13" grpId="1" animBg="1"/>
          <p:bldP spid="22" grpId="0"/>
          <p:bldP spid="23" grpId="0"/>
          <p:bldP spid="24" grpId="0"/>
          <p:bldP spid="25" grpId="0"/>
          <p:bldP spid="26" grpId="0"/>
          <p:bldP spid="27" grpId="0"/>
          <p:bldP spid="28" grpId="0"/>
          <p:bldP spid="29" grpId="0"/>
          <p:bldP spid="33" grpId="0" animBg="1"/>
          <p:bldP spid="34" grpId="0" animBg="1"/>
          <p:bldP spid="43" grpId="0" animBg="1"/>
          <p:bldP spid="44" grpId="0" animBg="1"/>
          <p:bldP spid="45" grpId="0" animBg="1"/>
          <p:bldP spid="4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850"/>
                                </p:stCondLst>
                                <p:childTnLst>
                                  <p:par>
                                    <p:cTn id="30" presetID="42" presetClass="entr" presetSubtype="0"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anim calcmode="lin" valueType="num">
                                          <p:cBhvr>
                                            <p:cTn id="33" dur="500" fill="hold"/>
                                            <p:tgtEl>
                                              <p:spTgt spid="33"/>
                                            </p:tgtEl>
                                            <p:attrNameLst>
                                              <p:attrName>ppt_x</p:attrName>
                                            </p:attrNameLst>
                                          </p:cBhvr>
                                          <p:tavLst>
                                            <p:tav tm="0">
                                              <p:val>
                                                <p:strVal val="#ppt_x"/>
                                              </p:val>
                                            </p:tav>
                                            <p:tav tm="100000">
                                              <p:val>
                                                <p:strVal val="#ppt_x"/>
                                              </p:val>
                                            </p:tav>
                                          </p:tavLst>
                                        </p:anim>
                                        <p:anim calcmode="lin" valueType="num">
                                          <p:cBhvr>
                                            <p:cTn id="34" dur="500" fill="hold"/>
                                            <p:tgtEl>
                                              <p:spTgt spid="33"/>
                                            </p:tgtEl>
                                            <p:attrNameLst>
                                              <p:attrName>ppt_y</p:attrName>
                                            </p:attrNameLst>
                                          </p:cBhvr>
                                          <p:tavLst>
                                            <p:tav tm="0">
                                              <p:val>
                                                <p:strVal val="#ppt_y+.1"/>
                                              </p:val>
                                            </p:tav>
                                            <p:tav tm="100000">
                                              <p:val>
                                                <p:strVal val="#ppt_y"/>
                                              </p:val>
                                            </p:tav>
                                          </p:tavLst>
                                        </p:anim>
                                      </p:childTnLst>
                                    </p:cTn>
                                  </p:par>
                                </p:childTnLst>
                              </p:cTn>
                            </p:par>
                            <p:par>
                              <p:cTn id="35" fill="hold">
                                <p:stCondLst>
                                  <p:cond delay="2350"/>
                                </p:stCondLst>
                                <p:childTnLst>
                                  <p:par>
                                    <p:cTn id="36" presetID="22" presetClass="entr" presetSubtype="4" fill="hold" grpId="0" nodeType="after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wipe(down)">
                                          <p:cBhvr>
                                            <p:cTn id="38" dur="500"/>
                                            <p:tgtEl>
                                              <p:spTgt spid="49"/>
                                            </p:tgtEl>
                                          </p:cBhvr>
                                        </p:animEffect>
                                      </p:childTnLst>
                                    </p:cTn>
                                  </p:par>
                                  <p:par>
                                    <p:cTn id="39" presetID="22" presetClass="entr" presetSubtype="4" fill="hold" nodeType="with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wipe(down)">
                                          <p:cBhvr>
                                            <p:cTn id="41" dur="500"/>
                                            <p:tgtEl>
                                              <p:spTgt spid="50"/>
                                            </p:tgtEl>
                                          </p:cBhvr>
                                        </p:animEffect>
                                      </p:childTnLst>
                                    </p:cTn>
                                  </p:par>
                                </p:childTnLst>
                              </p:cTn>
                            </p:par>
                            <p:par>
                              <p:cTn id="42" fill="hold">
                                <p:stCondLst>
                                  <p:cond delay="2850"/>
                                </p:stCondLst>
                                <p:childTnLst>
                                  <p:par>
                                    <p:cTn id="43" presetID="22" presetClass="entr" presetSubtype="4" fill="hold"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wipe(down)">
                                          <p:cBhvr>
                                            <p:cTn id="45" dur="500"/>
                                            <p:tgtEl>
                                              <p:spTgt spid="46"/>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wipe(down)">
                                          <p:cBhvr>
                                            <p:cTn id="48" dur="500"/>
                                            <p:tgtEl>
                                              <p:spTgt spid="45"/>
                                            </p:tgtEl>
                                          </p:cBhvr>
                                        </p:animEffect>
                                      </p:childTnLst>
                                    </p:cTn>
                                  </p:par>
                                </p:childTnLst>
                              </p:cTn>
                            </p:par>
                            <p:par>
                              <p:cTn id="49" fill="hold">
                                <p:stCondLst>
                                  <p:cond delay="3350"/>
                                </p:stCondLst>
                                <p:childTnLst>
                                  <p:par>
                                    <p:cTn id="50" presetID="22" presetClass="entr" presetSubtype="4" fill="hold" grpId="0" nodeType="after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wipe(down)">
                                          <p:cBhvr>
                                            <p:cTn id="52" dur="500"/>
                                            <p:tgtEl>
                                              <p:spTgt spid="43"/>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wipe(down)">
                                          <p:cBhvr>
                                            <p:cTn id="55" dur="500"/>
                                            <p:tgtEl>
                                              <p:spTgt spid="44"/>
                                            </p:tgtEl>
                                          </p:cBhvr>
                                        </p:animEffect>
                                      </p:childTnLst>
                                    </p:cTn>
                                  </p:par>
                                </p:childTnLst>
                              </p:cTn>
                            </p:par>
                            <p:par>
                              <p:cTn id="56" fill="hold">
                                <p:stCondLst>
                                  <p:cond delay="3850"/>
                                </p:stCondLst>
                                <p:childTnLst>
                                  <p:par>
                                    <p:cTn id="57" presetID="22" presetClass="entr" presetSubtype="4"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wipe(down)">
                                          <p:cBhvr>
                                            <p:cTn id="59" dur="500"/>
                                            <p:tgtEl>
                                              <p:spTgt spid="34"/>
                                            </p:tgtEl>
                                          </p:cBhvr>
                                        </p:animEffect>
                                      </p:childTnLst>
                                    </p:cTn>
                                  </p:par>
                                  <p:par>
                                    <p:cTn id="60" presetID="22" presetClass="entr" presetSubtype="4" fill="hold" nodeType="with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wipe(down)">
                                          <p:cBhvr>
                                            <p:cTn id="62" dur="500"/>
                                            <p:tgtEl>
                                              <p:spTgt spid="35"/>
                                            </p:tgtEl>
                                          </p:cBhvr>
                                        </p:animEffect>
                                      </p:childTnLst>
                                    </p:cTn>
                                  </p:par>
                                </p:childTnLst>
                              </p:cTn>
                            </p:par>
                            <p:par>
                              <p:cTn id="63" fill="hold">
                                <p:stCondLst>
                                  <p:cond delay="4350"/>
                                </p:stCondLst>
                                <p:childTnLst>
                                  <p:par>
                                    <p:cTn id="64" presetID="1" presetClass="entr" presetSubtype="0" fill="hold" nodeType="afterEffect">
                                      <p:stCondLst>
                                        <p:cond delay="500"/>
                                      </p:stCondLst>
                                      <p:childTnLst>
                                        <p:set>
                                          <p:cBhvr>
                                            <p:cTn id="65" dur="1" fill="hold">
                                              <p:stCondLst>
                                                <p:cond delay="0"/>
                                              </p:stCondLst>
                                            </p:cTn>
                                            <p:tgtEl>
                                              <p:spTgt spid="14"/>
                                            </p:tgtEl>
                                            <p:attrNameLst>
                                              <p:attrName>style.visibility</p:attrName>
                                            </p:attrNameLst>
                                          </p:cBhvr>
                                          <p:to>
                                            <p:strVal val="visible"/>
                                          </p:to>
                                        </p:set>
                                      </p:childTnLst>
                                    </p:cTn>
                                  </p:par>
                                  <p:par>
                                    <p:cTn id="66" presetID="35" presetClass="path" presetSubtype="0" accel="50000" fill="hold" nodeType="withEffect">
                                      <p:stCondLst>
                                        <p:cond delay="500"/>
                                      </p:stCondLst>
                                      <p:childTnLst>
                                        <p:animMotion origin="layout" path="M 0.10446 -3.33333E-6 L -2.0294E-7 -3.33333E-6 " pathEditMode="relative" rAng="0" ptsTypes="AA">
                                          <p:cBhvr>
                                            <p:cTn id="67" dur="400" fill="hold"/>
                                            <p:tgtEl>
                                              <p:spTgt spid="14"/>
                                            </p:tgtEl>
                                            <p:attrNameLst>
                                              <p:attrName>ppt_x</p:attrName>
                                              <p:attrName>ppt_y</p:attrName>
                                            </p:attrNameLst>
                                          </p:cBhvr>
                                          <p:rCtr x="-5230" y="0"/>
                                        </p:animMotion>
                                      </p:childTnLst>
                                    </p:cTn>
                                  </p:par>
                                  <p:par>
                                    <p:cTn id="68" presetID="1" presetClass="entr" presetSubtype="0" fill="hold" nodeType="withEffect">
                                      <p:stCondLst>
                                        <p:cond delay="500"/>
                                      </p:stCondLst>
                                      <p:childTnLst>
                                        <p:set>
                                          <p:cBhvr>
                                            <p:cTn id="69" dur="1" fill="hold">
                                              <p:stCondLst>
                                                <p:cond delay="0"/>
                                              </p:stCondLst>
                                            </p:cTn>
                                            <p:tgtEl>
                                              <p:spTgt spid="7"/>
                                            </p:tgtEl>
                                            <p:attrNameLst>
                                              <p:attrName>style.visibility</p:attrName>
                                            </p:attrNameLst>
                                          </p:cBhvr>
                                          <p:to>
                                            <p:strVal val="visible"/>
                                          </p:to>
                                        </p:set>
                                      </p:childTnLst>
                                    </p:cTn>
                                  </p:par>
                                  <p:par>
                                    <p:cTn id="70" presetID="35" presetClass="path" presetSubtype="0" accel="50000" fill="hold" nodeType="withEffect">
                                      <p:stCondLst>
                                        <p:cond delay="500"/>
                                      </p:stCondLst>
                                      <p:childTnLst>
                                        <p:animMotion origin="layout" path="M 0.10446 -3.33333E-6 L -2.0294E-7 -3.33333E-6 " pathEditMode="relative" rAng="0" ptsTypes="AA">
                                          <p:cBhvr>
                                            <p:cTn id="71" dur="400" fill="hold"/>
                                            <p:tgtEl>
                                              <p:spTgt spid="7"/>
                                            </p:tgtEl>
                                            <p:attrNameLst>
                                              <p:attrName>ppt_x</p:attrName>
                                              <p:attrName>ppt_y</p:attrName>
                                            </p:attrNameLst>
                                          </p:cBhvr>
                                          <p:rCtr x="-5230" y="0"/>
                                        </p:animMotion>
                                      </p:childTnLst>
                                    </p:cTn>
                                  </p:par>
                                  <p:par>
                                    <p:cTn id="72" presetID="1" presetClass="entr" presetSubtype="0" fill="hold" nodeType="withEffect">
                                      <p:stCondLst>
                                        <p:cond delay="500"/>
                                      </p:stCondLst>
                                      <p:childTnLst>
                                        <p:set>
                                          <p:cBhvr>
                                            <p:cTn id="73" dur="1" fill="hold">
                                              <p:stCondLst>
                                                <p:cond delay="0"/>
                                              </p:stCondLst>
                                            </p:cTn>
                                            <p:tgtEl>
                                              <p:spTgt spid="10"/>
                                            </p:tgtEl>
                                            <p:attrNameLst>
                                              <p:attrName>style.visibility</p:attrName>
                                            </p:attrNameLst>
                                          </p:cBhvr>
                                          <p:to>
                                            <p:strVal val="visible"/>
                                          </p:to>
                                        </p:set>
                                      </p:childTnLst>
                                    </p:cTn>
                                  </p:par>
                                  <p:par>
                                    <p:cTn id="74" presetID="35" presetClass="path" presetSubtype="0" accel="50000" fill="hold" nodeType="withEffect">
                                      <p:stCondLst>
                                        <p:cond delay="500"/>
                                      </p:stCondLst>
                                      <p:childTnLst>
                                        <p:animMotion origin="layout" path="M 1.1539E-6 3.33333E-6 L -0.10446 3.33333E-6 " pathEditMode="relative" rAng="0" ptsTypes="AA">
                                          <p:cBhvr>
                                            <p:cTn id="75" dur="400" spd="-100000" fill="hold"/>
                                            <p:tgtEl>
                                              <p:spTgt spid="10"/>
                                            </p:tgtEl>
                                            <p:attrNameLst>
                                              <p:attrName>ppt_x</p:attrName>
                                              <p:attrName>ppt_y</p:attrName>
                                            </p:attrNameLst>
                                          </p:cBhvr>
                                          <p:rCtr x="-5230" y="0"/>
                                        </p:animMotion>
                                      </p:childTnLst>
                                    </p:cTn>
                                  </p:par>
                                  <p:par>
                                    <p:cTn id="76" presetID="1" presetClass="entr" presetSubtype="0" fill="hold" grpId="0" nodeType="withEffect">
                                      <p:stCondLst>
                                        <p:cond delay="500"/>
                                      </p:stCondLst>
                                      <p:childTnLst>
                                        <p:set>
                                          <p:cBhvr>
                                            <p:cTn id="77" dur="1" fill="hold">
                                              <p:stCondLst>
                                                <p:cond delay="0"/>
                                              </p:stCondLst>
                                            </p:cTn>
                                            <p:tgtEl>
                                              <p:spTgt spid="13"/>
                                            </p:tgtEl>
                                            <p:attrNameLst>
                                              <p:attrName>style.visibility</p:attrName>
                                            </p:attrNameLst>
                                          </p:cBhvr>
                                          <p:to>
                                            <p:strVal val="visible"/>
                                          </p:to>
                                        </p:set>
                                      </p:childTnLst>
                                    </p:cTn>
                                  </p:par>
                                  <p:par>
                                    <p:cTn id="78" presetID="35" presetClass="path" presetSubtype="0" accel="50000" fill="hold" grpId="1" nodeType="withEffect">
                                      <p:stCondLst>
                                        <p:cond delay="500"/>
                                      </p:stCondLst>
                                      <p:childTnLst>
                                        <p:animMotion origin="layout" path="M 1.1539E-6 3.33333E-6 L -0.10446 3.33333E-6 " pathEditMode="relative" rAng="0" ptsTypes="AA">
                                          <p:cBhvr>
                                            <p:cTn id="79" dur="400" spd="-100000" fill="hold"/>
                                            <p:tgtEl>
                                              <p:spTgt spid="13"/>
                                            </p:tgtEl>
                                            <p:attrNameLst>
                                              <p:attrName>ppt_x</p:attrName>
                                              <p:attrName>ppt_y</p:attrName>
                                            </p:attrNameLst>
                                          </p:cBhvr>
                                          <p:rCtr x="-5230" y="0"/>
                                        </p:animMotion>
                                      </p:childTnLst>
                                    </p:cTn>
                                  </p:par>
                                </p:childTnLst>
                              </p:cTn>
                            </p:par>
                            <p:par>
                              <p:cTn id="80" fill="hold">
                                <p:stCondLst>
                                  <p:cond delay="5250"/>
                                </p:stCondLst>
                                <p:childTnLst>
                                  <p:par>
                                    <p:cTn id="81" presetID="22" presetClass="entr" presetSubtype="8" fill="hold" grpId="0" nodeType="after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wipe(left)">
                                          <p:cBhvr>
                                            <p:cTn id="83" dur="500"/>
                                            <p:tgtEl>
                                              <p:spTgt spid="24"/>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25"/>
                                            </p:tgtEl>
                                            <p:attrNameLst>
                                              <p:attrName>style.visibility</p:attrName>
                                            </p:attrNameLst>
                                          </p:cBhvr>
                                          <p:to>
                                            <p:strVal val="visible"/>
                                          </p:to>
                                        </p:set>
                                        <p:animEffect transition="in" filter="wipe(left)">
                                          <p:cBhvr>
                                            <p:cTn id="86" dur="500"/>
                                            <p:tgtEl>
                                              <p:spTgt spid="25"/>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wipe(left)">
                                          <p:cBhvr>
                                            <p:cTn id="89" dur="500"/>
                                            <p:tgtEl>
                                              <p:spTgt spid="26"/>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wipe(left)">
                                          <p:cBhvr>
                                            <p:cTn id="92" dur="500"/>
                                            <p:tgtEl>
                                              <p:spTgt spid="27"/>
                                            </p:tgtEl>
                                          </p:cBhvr>
                                        </p:animEffect>
                                      </p:childTnLst>
                                    </p:cTn>
                                  </p:par>
                                  <p:par>
                                    <p:cTn id="93" presetID="22" presetClass="entr" presetSubtype="2" fill="hold" grpId="0" nodeType="withEffect">
                                      <p:stCondLst>
                                        <p:cond delay="0"/>
                                      </p:stCondLst>
                                      <p:childTnLst>
                                        <p:set>
                                          <p:cBhvr>
                                            <p:cTn id="94" dur="1" fill="hold">
                                              <p:stCondLst>
                                                <p:cond delay="0"/>
                                              </p:stCondLst>
                                            </p:cTn>
                                            <p:tgtEl>
                                              <p:spTgt spid="22"/>
                                            </p:tgtEl>
                                            <p:attrNameLst>
                                              <p:attrName>style.visibility</p:attrName>
                                            </p:attrNameLst>
                                          </p:cBhvr>
                                          <p:to>
                                            <p:strVal val="visible"/>
                                          </p:to>
                                        </p:set>
                                        <p:animEffect transition="in" filter="wipe(right)">
                                          <p:cBhvr>
                                            <p:cTn id="95" dur="500"/>
                                            <p:tgtEl>
                                              <p:spTgt spid="22"/>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23"/>
                                            </p:tgtEl>
                                            <p:attrNameLst>
                                              <p:attrName>style.visibility</p:attrName>
                                            </p:attrNameLst>
                                          </p:cBhvr>
                                          <p:to>
                                            <p:strVal val="visible"/>
                                          </p:to>
                                        </p:set>
                                        <p:animEffect transition="in" filter="wipe(right)">
                                          <p:cBhvr>
                                            <p:cTn id="98" dur="500"/>
                                            <p:tgtEl>
                                              <p:spTgt spid="23"/>
                                            </p:tgtEl>
                                          </p:cBhvr>
                                        </p:animEffect>
                                      </p:childTnLst>
                                    </p:cTn>
                                  </p:par>
                                  <p:par>
                                    <p:cTn id="99" presetID="22" presetClass="entr" presetSubtype="2" fill="hold" grpId="0" nodeType="with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right)">
                                          <p:cBhvr>
                                            <p:cTn id="101" dur="500"/>
                                            <p:tgtEl>
                                              <p:spTgt spid="28"/>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wipe(right)">
                                          <p:cBhvr>
                                            <p:cTn id="10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13" grpId="0" animBg="1"/>
          <p:bldP spid="13" grpId="1" animBg="1"/>
          <p:bldP spid="22" grpId="0"/>
          <p:bldP spid="23" grpId="0"/>
          <p:bldP spid="24" grpId="0"/>
          <p:bldP spid="25" grpId="0"/>
          <p:bldP spid="26" grpId="0"/>
          <p:bldP spid="27" grpId="0"/>
          <p:bldP spid="28" grpId="0"/>
          <p:bldP spid="29" grpId="0"/>
          <p:bldP spid="33" grpId="0" animBg="1"/>
          <p:bldP spid="34" grpId="0" animBg="1"/>
          <p:bldP spid="43" grpId="0" animBg="1"/>
          <p:bldP spid="44" grpId="0" animBg="1"/>
          <p:bldP spid="45" grpId="0" animBg="1"/>
          <p:bldP spid="49" grpId="0" animBg="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标题 1"/>
          <p:cNvSpPr txBox="1">
            <a:spLocks/>
          </p:cNvSpPr>
          <p:nvPr/>
        </p:nvSpPr>
        <p:spPr>
          <a:xfrm>
            <a:off x="113854" y="320452"/>
            <a:ext cx="8922642" cy="349548"/>
          </a:xfrm>
          <a:prstGeom prst="rect">
            <a:avLst/>
          </a:prstGeom>
        </p:spPr>
        <p:txBody>
          <a:bodyPr>
            <a:noAutofit/>
          </a:bodyPr>
          <a:lstStyle>
            <a:lvl1pPr marL="685891" indent="-685891" algn="ctr" rtl="0" eaLnBrk="0" fontAlgn="base" hangingPunct="0">
              <a:lnSpc>
                <a:spcPct val="90000"/>
              </a:lnSpc>
              <a:spcBef>
                <a:spcPct val="0"/>
              </a:spcBef>
              <a:spcAft>
                <a:spcPct val="0"/>
              </a:spcAft>
              <a:defRPr sz="1400" b="1" i="0">
                <a:solidFill>
                  <a:schemeClr val="tx1">
                    <a:lumMod val="65000"/>
                    <a:lumOff val="35000"/>
                  </a:schemeClr>
                </a:solidFill>
                <a:latin typeface="微软雅黑" pitchFamily="34" charset="-122"/>
                <a:ea typeface="微软雅黑" pitchFamily="34" charset="-122"/>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dirty="0" smtClean="0"/>
              <a:t>第一部分  点击此处输入您的标题</a:t>
            </a:r>
            <a:endParaRPr lang="zh-CN" altLang="en-US" dirty="0"/>
          </a:p>
        </p:txBody>
      </p:sp>
      <p:sp>
        <p:nvSpPr>
          <p:cNvPr id="6" name="Freeform 8"/>
          <p:cNvSpPr>
            <a:spLocks/>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F0B728">
              <a:alpha val="47843"/>
            </a:srgbClr>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solidFill>
            <a:srgbClr val="F0B728">
              <a:alpha val="40000"/>
            </a:srgbClr>
          </a:solidFill>
          <a:ln w="1270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F0B728">
              <a:alpha val="50196"/>
            </a:srgbClr>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F0B728">
              <a:alpha val="50000"/>
            </a:srgbClr>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10" name="燕尾形 9"/>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TextBox 10"/>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D860"/>
                </a:solidFill>
                <a:latin typeface="Arial" pitchFamily="34" charset="0"/>
                <a:cs typeface="Arial" pitchFamily="34" charset="0"/>
              </a:rPr>
              <a:t>5</a:t>
            </a:r>
            <a:endParaRPr lang="zh-CN" altLang="en-US" sz="9600" b="1" dirty="0">
              <a:solidFill>
                <a:srgbClr val="FFD860"/>
              </a:solidFill>
              <a:latin typeface="Arial" pitchFamily="34" charset="0"/>
              <a:cs typeface="Arial" pitchFamily="34" charset="0"/>
            </a:endParaRPr>
          </a:p>
        </p:txBody>
      </p:sp>
      <p:sp>
        <p:nvSpPr>
          <p:cNvPr id="17" name="TextBox 16"/>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rgbClr val="FFD860"/>
                </a:solidFill>
                <a:latin typeface="微软雅黑" pitchFamily="34" charset="-122"/>
                <a:ea typeface="微软雅黑" pitchFamily="34" charset="-122"/>
              </a:rPr>
              <a:t>在此输入章节概述文本内容，</a:t>
            </a:r>
            <a:r>
              <a:rPr lang="zh-CN" altLang="en-US" sz="1400" dirty="0">
                <a:solidFill>
                  <a:srgbClr val="FFD860"/>
                </a:solidFill>
                <a:latin typeface="微软雅黑" pitchFamily="34" charset="-122"/>
                <a:ea typeface="微软雅黑" pitchFamily="34" charset="-122"/>
              </a:rPr>
              <a:t>文字尽量</a:t>
            </a:r>
            <a:r>
              <a:rPr lang="zh-CN" altLang="en-US" sz="1400" dirty="0" smtClean="0">
                <a:solidFill>
                  <a:srgbClr val="FFD860"/>
                </a:solidFill>
                <a:latin typeface="微软雅黑" pitchFamily="34" charset="-122"/>
                <a:ea typeface="微软雅黑" pitchFamily="34" charset="-122"/>
              </a:rPr>
              <a:t>言简意赅的描述本章节的基本内容即</a:t>
            </a:r>
            <a:r>
              <a:rPr lang="zh-CN" altLang="en-US" sz="1400" dirty="0">
                <a:solidFill>
                  <a:srgbClr val="FFD860"/>
                </a:solidFill>
                <a:latin typeface="微软雅黑" pitchFamily="34" charset="-122"/>
                <a:ea typeface="微软雅黑" pitchFamily="34" charset="-122"/>
              </a:rPr>
              <a:t>可在此输入章节概述文本内容，文字尽量言简意赅的描述本章节的基本内容即</a:t>
            </a:r>
            <a:r>
              <a:rPr lang="zh-CN" altLang="en-US" sz="1400" dirty="0" smtClean="0">
                <a:solidFill>
                  <a:srgbClr val="FFD860"/>
                </a:solidFill>
                <a:latin typeface="微软雅黑" pitchFamily="34" charset="-122"/>
                <a:ea typeface="微软雅黑" pitchFamily="34" charset="-122"/>
              </a:rPr>
              <a:t>可</a:t>
            </a:r>
            <a:r>
              <a:rPr lang="zh-CN" altLang="en-US" sz="1400" dirty="0">
                <a:solidFill>
                  <a:srgbClr val="FFD860"/>
                </a:solidFill>
                <a:latin typeface="微软雅黑" pitchFamily="34" charset="-122"/>
                <a:ea typeface="微软雅黑" pitchFamily="34" charset="-122"/>
              </a:rPr>
              <a:t>在此输入章节概述文本内</a:t>
            </a:r>
            <a:r>
              <a:rPr lang="zh-CN" altLang="en-US" sz="1400" dirty="0" smtClean="0">
                <a:solidFill>
                  <a:srgbClr val="FFD860"/>
                </a:solidFill>
                <a:latin typeface="微软雅黑" pitchFamily="34" charset="-122"/>
                <a:ea typeface="微软雅黑" pitchFamily="34" charset="-122"/>
              </a:rPr>
              <a:t>容</a:t>
            </a:r>
            <a:r>
              <a:rPr lang="en-US" altLang="zh-CN" sz="1400" dirty="0" smtClean="0">
                <a:solidFill>
                  <a:srgbClr val="FFD860"/>
                </a:solidFill>
                <a:latin typeface="微软雅黑" pitchFamily="34" charset="-122"/>
                <a:ea typeface="微软雅黑" pitchFamily="34" charset="-122"/>
              </a:rPr>
              <a:t>……………</a:t>
            </a:r>
            <a:endParaRPr lang="zh-CN" altLang="en-US" sz="1400" dirty="0">
              <a:solidFill>
                <a:srgbClr val="FFD860"/>
              </a:solidFill>
              <a:latin typeface="微软雅黑" pitchFamily="34" charset="-122"/>
              <a:ea typeface="微软雅黑" pitchFamily="34" charset="-122"/>
            </a:endParaRPr>
          </a:p>
        </p:txBody>
      </p:sp>
      <p:sp>
        <p:nvSpPr>
          <p:cNvPr id="15" name="TextBox 14"/>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F0B728"/>
                </a:solidFill>
                <a:latin typeface="微软雅黑" pitchFamily="34" charset="-122"/>
                <a:ea typeface="微软雅黑" pitchFamily="34" charset="-122"/>
              </a:rPr>
              <a:t>明年工作计划</a:t>
            </a:r>
          </a:p>
        </p:txBody>
      </p:sp>
      <p:sp>
        <p:nvSpPr>
          <p:cNvPr id="16" name="TextBox 15"/>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FFD860"/>
                </a:solidFill>
                <a:latin typeface="微软雅黑" pitchFamily="34" charset="-122"/>
                <a:ea typeface="微软雅黑" pitchFamily="34" charset="-122"/>
              </a:rPr>
              <a:t>明年计划思路</a:t>
            </a:r>
            <a:endParaRPr lang="zh-CN" altLang="en-US" sz="1400" dirty="0">
              <a:solidFill>
                <a:srgbClr val="FFD860"/>
              </a:solidFill>
              <a:latin typeface="微软雅黑" pitchFamily="34" charset="-122"/>
              <a:ea typeface="微软雅黑" pitchFamily="34" charset="-122"/>
            </a:endParaRPr>
          </a:p>
        </p:txBody>
      </p:sp>
      <p:sp>
        <p:nvSpPr>
          <p:cNvPr id="23" name="TextBox 22"/>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FFD860"/>
                </a:solidFill>
                <a:latin typeface="微软雅黑" pitchFamily="34" charset="-122"/>
                <a:ea typeface="微软雅黑" pitchFamily="34" charset="-122"/>
              </a:rPr>
              <a:t>完成目标规划</a:t>
            </a:r>
            <a:endParaRPr lang="zh-CN" altLang="en-US" sz="1400" dirty="0">
              <a:solidFill>
                <a:srgbClr val="FFD860"/>
              </a:solidFill>
              <a:latin typeface="微软雅黑" pitchFamily="34" charset="-122"/>
              <a:ea typeface="微软雅黑" pitchFamily="34" charset="-122"/>
            </a:endParaRPr>
          </a:p>
        </p:txBody>
      </p:sp>
      <p:sp>
        <p:nvSpPr>
          <p:cNvPr id="24" name="TextBox 23"/>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FFD860"/>
                </a:solidFill>
                <a:latin typeface="微软雅黑" pitchFamily="34" charset="-122"/>
                <a:ea typeface="微软雅黑" pitchFamily="34" charset="-122"/>
              </a:rPr>
              <a:t>实施步骤概述</a:t>
            </a:r>
            <a:endParaRPr lang="zh-CN" altLang="en-US" sz="1400" dirty="0">
              <a:solidFill>
                <a:srgbClr val="FFD860"/>
              </a:solidFill>
              <a:latin typeface="微软雅黑" pitchFamily="34" charset="-122"/>
              <a:ea typeface="微软雅黑" pitchFamily="34" charset="-122"/>
            </a:endParaRPr>
          </a:p>
        </p:txBody>
      </p:sp>
      <p:sp>
        <p:nvSpPr>
          <p:cNvPr id="25" name="TextBox 24"/>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FFD860"/>
                </a:solidFill>
                <a:latin typeface="微软雅黑" pitchFamily="34" charset="-122"/>
                <a:ea typeface="微软雅黑" pitchFamily="34" charset="-122"/>
              </a:rPr>
              <a:t>产业分布计划</a:t>
            </a:r>
            <a:endParaRPr lang="zh-CN" altLang="en-US" sz="1400" dirty="0">
              <a:solidFill>
                <a:srgbClr val="FFD860"/>
              </a:solidFill>
              <a:latin typeface="微软雅黑" pitchFamily="34" charset="-122"/>
              <a:ea typeface="微软雅黑" pitchFamily="34" charset="-122"/>
            </a:endParaRPr>
          </a:p>
        </p:txBody>
      </p:sp>
    </p:spTree>
    <p:extLst>
      <p:ext uri="{BB962C8B-B14F-4D97-AF65-F5344CB8AC3E}">
        <p14:creationId xmlns:p14="http://schemas.microsoft.com/office/powerpoint/2010/main" val="31798505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p:tgtEl>
                                          <p:spTgt spid="15"/>
                                        </p:tgtEl>
                                        <p:attrNameLst>
                                          <p:attrName>ppt_y</p:attrName>
                                        </p:attrNameLst>
                                      </p:cBhvr>
                                      <p:tavLst>
                                        <p:tav tm="0">
                                          <p:val>
                                            <p:strVal val="#ppt_y+#ppt_h*1.125000"/>
                                          </p:val>
                                        </p:tav>
                                        <p:tav tm="100000">
                                          <p:val>
                                            <p:strVal val="#ppt_y"/>
                                          </p:val>
                                        </p:tav>
                                      </p:tavLst>
                                    </p:anim>
                                    <p:animEffect transition="in" filter="wipe(up)">
                                      <p:cBhvr>
                                        <p:cTn id="34" dur="500"/>
                                        <p:tgtEl>
                                          <p:spTgt spid="15"/>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up)">
                                      <p:cBhvr>
                                        <p:cTn id="5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7" grpId="0"/>
      <p:bldP spid="15" grpId="0"/>
      <p:bldP spid="16" grpId="0"/>
      <p:bldP spid="23" grpId="0"/>
      <p:bldP spid="24" grpId="0"/>
      <p:bldP spid="2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8" y="262740"/>
            <a:ext cx="4124712"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smtClean="0">
                <a:solidFill>
                  <a:srgbClr val="FFD860"/>
                </a:solidFill>
                <a:latin typeface="微软雅黑" pitchFamily="34" charset="-122"/>
                <a:ea typeface="微软雅黑" pitchFamily="34" charset="-122"/>
              </a:rPr>
              <a:t>第五部分    总</a:t>
            </a:r>
            <a:r>
              <a:rPr lang="zh-CN" altLang="en-US" sz="1800" dirty="0">
                <a:solidFill>
                  <a:srgbClr val="FFD860"/>
                </a:solidFill>
                <a:latin typeface="微软雅黑" pitchFamily="34" charset="-122"/>
                <a:ea typeface="微软雅黑" pitchFamily="34" charset="-122"/>
              </a:rPr>
              <a:t>体月份计划思路</a:t>
            </a: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grpSp>
        <p:nvGrpSpPr>
          <p:cNvPr id="37" name="组合 36"/>
          <p:cNvGrpSpPr/>
          <p:nvPr/>
        </p:nvGrpSpPr>
        <p:grpSpPr>
          <a:xfrm>
            <a:off x="2212870" y="1805375"/>
            <a:ext cx="1191557" cy="2230331"/>
            <a:chOff x="1861147" y="1852464"/>
            <a:chExt cx="1516656" cy="2407311"/>
          </a:xfrm>
        </p:grpSpPr>
        <p:sp>
          <p:nvSpPr>
            <p:cNvPr id="40" name="矩形 39"/>
            <p:cNvSpPr/>
            <p:nvPr/>
          </p:nvSpPr>
          <p:spPr>
            <a:xfrm>
              <a:off x="1861147" y="1852464"/>
              <a:ext cx="1512168" cy="349044"/>
            </a:xfrm>
            <a:prstGeom prst="rect">
              <a:avLst/>
            </a:prstGeom>
            <a:solidFill>
              <a:srgbClr val="F0B72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FFD860"/>
                  </a:solidFill>
                  <a:latin typeface="微软雅黑" pitchFamily="34" charset="-122"/>
                  <a:ea typeface="微软雅黑" pitchFamily="34" charset="-122"/>
                </a:rPr>
                <a:t>2016</a:t>
              </a:r>
              <a:r>
                <a:rPr lang="zh-CN" altLang="en-US" sz="1200" dirty="0" smtClean="0">
                  <a:solidFill>
                    <a:srgbClr val="FFD860"/>
                  </a:solidFill>
                  <a:latin typeface="微软雅黑" pitchFamily="34" charset="-122"/>
                  <a:ea typeface="微软雅黑" pitchFamily="34" charset="-122"/>
                </a:rPr>
                <a:t>年</a:t>
              </a:r>
              <a:r>
                <a:rPr lang="en-US" altLang="zh-CN" sz="1200" dirty="0" smtClean="0">
                  <a:solidFill>
                    <a:srgbClr val="FFD860"/>
                  </a:solidFill>
                  <a:latin typeface="微软雅黑" pitchFamily="34" charset="-122"/>
                  <a:ea typeface="微软雅黑" pitchFamily="34" charset="-122"/>
                </a:rPr>
                <a:t>1</a:t>
              </a:r>
              <a:r>
                <a:rPr lang="zh-CN" altLang="en-US" sz="1200" dirty="0" smtClean="0">
                  <a:solidFill>
                    <a:srgbClr val="FFD860"/>
                  </a:solidFill>
                  <a:latin typeface="微软雅黑" pitchFamily="34" charset="-122"/>
                  <a:ea typeface="微软雅黑" pitchFamily="34" charset="-122"/>
                </a:rPr>
                <a:t>月</a:t>
              </a:r>
              <a:endParaRPr lang="zh-CN" altLang="en-US" sz="1200" dirty="0">
                <a:solidFill>
                  <a:srgbClr val="FFD860"/>
                </a:solidFill>
                <a:latin typeface="微软雅黑" pitchFamily="34" charset="-122"/>
                <a:ea typeface="微软雅黑" pitchFamily="34" charset="-122"/>
              </a:endParaRPr>
            </a:p>
          </p:txBody>
        </p:sp>
        <p:sp>
          <p:nvSpPr>
            <p:cNvPr id="39" name="矩形 38"/>
            <p:cNvSpPr/>
            <p:nvPr/>
          </p:nvSpPr>
          <p:spPr>
            <a:xfrm>
              <a:off x="1865635" y="2232555"/>
              <a:ext cx="1512168" cy="2027220"/>
            </a:xfrm>
            <a:prstGeom prst="rect">
              <a:avLst/>
            </a:prstGeom>
            <a:solidFill>
              <a:srgbClr val="F0B728">
                <a:alpha val="40000"/>
              </a:srgbClr>
            </a:solidFill>
            <a:ln w="3175">
              <a:solidFill>
                <a:srgbClr val="F0B7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3096">
                <a:lnSpc>
                  <a:spcPct val="110000"/>
                </a:lnSpc>
                <a:spcBef>
                  <a:spcPct val="0"/>
                </a:spcBef>
                <a:defRPr/>
              </a:pPr>
              <a:r>
                <a:rPr lang="zh-CN" altLang="en-US" sz="900" kern="0" dirty="0">
                  <a:ln w="3175">
                    <a:noFill/>
                  </a:ln>
                  <a:solidFill>
                    <a:srgbClr val="FFD860"/>
                  </a:solidFill>
                  <a:latin typeface="微软雅黑" pitchFamily="34" charset="-122"/>
                  <a:ea typeface="微软雅黑" pitchFamily="34" charset="-122"/>
                  <a:cs typeface="Segoe UI" pitchFamily="34" charset="0"/>
                </a:rPr>
                <a:t>单击此处添加文本</a:t>
              </a:r>
              <a:endParaRPr lang="en-US" altLang="zh-CN" sz="900" kern="0" dirty="0">
                <a:ln w="3175">
                  <a:noFill/>
                </a:ln>
                <a:solidFill>
                  <a:srgbClr val="FFD860"/>
                </a:solidFill>
                <a:latin typeface="微软雅黑" pitchFamily="34" charset="-122"/>
                <a:ea typeface="微软雅黑" pitchFamily="34" charset="-122"/>
                <a:cs typeface="Segoe UI" pitchFamily="34" charset="0"/>
              </a:endParaRPr>
            </a:p>
            <a:p>
              <a:pPr algn="ctr">
                <a:lnSpc>
                  <a:spcPct val="110000"/>
                </a:lnSpc>
              </a:pPr>
              <a:r>
                <a:rPr lang="zh-CN" altLang="en-US" sz="900" kern="0" dirty="0">
                  <a:solidFill>
                    <a:srgbClr val="FFD860"/>
                  </a:solidFill>
                  <a:latin typeface="微软雅黑" pitchFamily="34" charset="-122"/>
                  <a:ea typeface="微软雅黑" pitchFamily="34" charset="-122"/>
                  <a:cs typeface="Segoe UI" pitchFamily="34" charset="0"/>
                </a:rPr>
                <a:t>单击此处添加文本</a:t>
              </a:r>
              <a:endParaRPr lang="en-US" altLang="zh-CN" sz="900" kern="0" dirty="0">
                <a:solidFill>
                  <a:srgbClr val="FFD860"/>
                </a:solidFill>
                <a:latin typeface="微软雅黑" pitchFamily="34" charset="-122"/>
                <a:ea typeface="微软雅黑" pitchFamily="34" charset="-122"/>
                <a:cs typeface="Segoe UI" pitchFamily="34" charset="0"/>
              </a:endParaRPr>
            </a:p>
            <a:p>
              <a:pPr algn="ctr" defTabSz="933096">
                <a:lnSpc>
                  <a:spcPct val="110000"/>
                </a:lnSpc>
                <a:spcBef>
                  <a:spcPct val="0"/>
                </a:spcBef>
                <a:defRPr/>
              </a:pPr>
              <a:r>
                <a:rPr lang="zh-CN" altLang="en-US" sz="900" kern="0" dirty="0">
                  <a:solidFill>
                    <a:srgbClr val="FFD860"/>
                  </a:solidFill>
                  <a:latin typeface="微软雅黑" pitchFamily="34" charset="-122"/>
                  <a:ea typeface="微软雅黑" pitchFamily="34" charset="-122"/>
                  <a:cs typeface="Segoe UI" pitchFamily="34" charset="0"/>
                </a:rPr>
                <a:t>单击此处添加文本</a:t>
              </a:r>
              <a:endParaRPr lang="en-US" altLang="zh-CN" sz="900" kern="0" dirty="0">
                <a:solidFill>
                  <a:srgbClr val="FFD860"/>
                </a:solidFill>
                <a:latin typeface="微软雅黑" pitchFamily="34" charset="-122"/>
                <a:ea typeface="微软雅黑" pitchFamily="34" charset="-122"/>
                <a:cs typeface="Segoe UI" pitchFamily="34" charset="0"/>
              </a:endParaRPr>
            </a:p>
            <a:p>
              <a:pPr algn="ctr" defTabSz="933096">
                <a:lnSpc>
                  <a:spcPct val="110000"/>
                </a:lnSpc>
                <a:spcBef>
                  <a:spcPct val="0"/>
                </a:spcBef>
                <a:defRPr/>
              </a:pPr>
              <a:r>
                <a:rPr lang="zh-CN" altLang="en-US" sz="900" kern="0" dirty="0">
                  <a:ln w="3175">
                    <a:noFill/>
                  </a:ln>
                  <a:solidFill>
                    <a:srgbClr val="FFD860"/>
                  </a:solidFill>
                  <a:latin typeface="微软雅黑" pitchFamily="34" charset="-122"/>
                  <a:ea typeface="微软雅黑" pitchFamily="34" charset="-122"/>
                  <a:cs typeface="Segoe UI" pitchFamily="34" charset="0"/>
                </a:rPr>
                <a:t>单击此处添加文本</a:t>
              </a:r>
              <a:endParaRPr lang="en-US" altLang="zh-CN" sz="900" kern="0" dirty="0">
                <a:ln w="3175">
                  <a:noFill/>
                </a:ln>
                <a:solidFill>
                  <a:srgbClr val="FFD860"/>
                </a:solidFill>
                <a:latin typeface="微软雅黑" pitchFamily="34" charset="-122"/>
                <a:ea typeface="微软雅黑" pitchFamily="34" charset="-122"/>
                <a:cs typeface="Segoe UI" pitchFamily="34" charset="0"/>
              </a:endParaRPr>
            </a:p>
            <a:p>
              <a:pPr algn="ctr">
                <a:lnSpc>
                  <a:spcPct val="110000"/>
                </a:lnSpc>
              </a:pPr>
              <a:r>
                <a:rPr lang="zh-CN" altLang="en-US" sz="900" kern="0" dirty="0">
                  <a:solidFill>
                    <a:srgbClr val="FFD860"/>
                  </a:solidFill>
                  <a:latin typeface="微软雅黑" pitchFamily="34" charset="-122"/>
                  <a:ea typeface="微软雅黑" pitchFamily="34" charset="-122"/>
                  <a:cs typeface="Segoe UI" pitchFamily="34" charset="0"/>
                </a:rPr>
                <a:t>单击此处添加文本</a:t>
              </a:r>
              <a:endParaRPr lang="en-US" altLang="zh-CN" sz="900" kern="0" dirty="0">
                <a:solidFill>
                  <a:srgbClr val="FFD860"/>
                </a:solidFill>
                <a:latin typeface="微软雅黑" pitchFamily="34" charset="-122"/>
                <a:ea typeface="微软雅黑" pitchFamily="34" charset="-122"/>
                <a:cs typeface="Segoe UI" pitchFamily="34" charset="0"/>
              </a:endParaRPr>
            </a:p>
            <a:p>
              <a:pPr algn="ctr">
                <a:lnSpc>
                  <a:spcPct val="110000"/>
                </a:lnSpc>
              </a:pPr>
              <a:r>
                <a:rPr lang="zh-CN" altLang="en-US" sz="900" kern="0" dirty="0">
                  <a:solidFill>
                    <a:srgbClr val="FFD860"/>
                  </a:solidFill>
                  <a:latin typeface="微软雅黑" pitchFamily="34" charset="-122"/>
                  <a:ea typeface="微软雅黑" pitchFamily="34" charset="-122"/>
                  <a:cs typeface="Segoe UI" pitchFamily="34" charset="0"/>
                </a:rPr>
                <a:t>单击此处添加文本</a:t>
              </a:r>
              <a:endParaRPr lang="en-US" altLang="zh-CN" sz="900" kern="0" dirty="0">
                <a:solidFill>
                  <a:srgbClr val="FFD860"/>
                </a:solidFill>
                <a:latin typeface="微软雅黑" pitchFamily="34" charset="-122"/>
                <a:ea typeface="微软雅黑" pitchFamily="34" charset="-122"/>
                <a:cs typeface="Segoe UI" pitchFamily="34" charset="0"/>
              </a:endParaRPr>
            </a:p>
            <a:p>
              <a:pPr algn="ctr"/>
              <a:endParaRPr lang="zh-CN" altLang="en-US" sz="900" dirty="0">
                <a:solidFill>
                  <a:srgbClr val="FFD860"/>
                </a:solidFill>
                <a:latin typeface="微软雅黑" pitchFamily="34" charset="-122"/>
                <a:ea typeface="微软雅黑" pitchFamily="34" charset="-122"/>
              </a:endParaRPr>
            </a:p>
            <a:p>
              <a:pPr algn="ctr">
                <a:lnSpc>
                  <a:spcPct val="110000"/>
                </a:lnSpc>
              </a:pPr>
              <a:endParaRPr lang="en-US" altLang="zh-CN" sz="900" kern="0" dirty="0">
                <a:solidFill>
                  <a:srgbClr val="FFD860"/>
                </a:solidFill>
                <a:latin typeface="微软雅黑" pitchFamily="34" charset="-122"/>
                <a:ea typeface="微软雅黑" pitchFamily="34" charset="-122"/>
                <a:cs typeface="Segoe UI" pitchFamily="34" charset="0"/>
              </a:endParaRPr>
            </a:p>
            <a:p>
              <a:pPr algn="ctr"/>
              <a:endParaRPr lang="zh-CN" altLang="en-US" sz="900" dirty="0">
                <a:solidFill>
                  <a:srgbClr val="FFD860"/>
                </a:solidFill>
                <a:latin typeface="微软雅黑" pitchFamily="34" charset="-122"/>
                <a:ea typeface="微软雅黑" pitchFamily="34" charset="-122"/>
              </a:endParaRPr>
            </a:p>
          </p:txBody>
        </p:sp>
      </p:grpSp>
      <p:grpSp>
        <p:nvGrpSpPr>
          <p:cNvPr id="42" name="组合 41"/>
          <p:cNvGrpSpPr/>
          <p:nvPr/>
        </p:nvGrpSpPr>
        <p:grpSpPr>
          <a:xfrm>
            <a:off x="3513786" y="1805375"/>
            <a:ext cx="1191557" cy="2230331"/>
            <a:chOff x="1861147" y="1852464"/>
            <a:chExt cx="1516656" cy="2407311"/>
          </a:xfrm>
          <a:gradFill>
            <a:gsLst>
              <a:gs pos="0">
                <a:srgbClr val="C00000"/>
              </a:gs>
              <a:gs pos="100000">
                <a:srgbClr val="FF0000"/>
              </a:gs>
            </a:gsLst>
            <a:lin ang="16200000" scaled="1"/>
          </a:gradFill>
        </p:grpSpPr>
        <p:sp>
          <p:nvSpPr>
            <p:cNvPr id="45" name="矩形 44"/>
            <p:cNvSpPr/>
            <p:nvPr/>
          </p:nvSpPr>
          <p:spPr>
            <a:xfrm>
              <a:off x="1861147" y="1852464"/>
              <a:ext cx="1512168" cy="349044"/>
            </a:xfrm>
            <a:prstGeom prst="rect">
              <a:avLst/>
            </a:prstGeom>
            <a:solidFill>
              <a:srgbClr val="F0B72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FFD860"/>
                  </a:solidFill>
                  <a:latin typeface="微软雅黑" pitchFamily="34" charset="-122"/>
                  <a:ea typeface="微软雅黑" pitchFamily="34" charset="-122"/>
                </a:rPr>
                <a:t>2016</a:t>
              </a:r>
              <a:r>
                <a:rPr lang="zh-CN" altLang="en-US" sz="1200" dirty="0" smtClean="0">
                  <a:solidFill>
                    <a:srgbClr val="FFD860"/>
                  </a:solidFill>
                  <a:latin typeface="微软雅黑" pitchFamily="34" charset="-122"/>
                  <a:ea typeface="微软雅黑" pitchFamily="34" charset="-122"/>
                </a:rPr>
                <a:t>年</a:t>
              </a:r>
              <a:r>
                <a:rPr lang="en-US" altLang="zh-CN" sz="1200" dirty="0" smtClean="0">
                  <a:solidFill>
                    <a:srgbClr val="FFD860"/>
                  </a:solidFill>
                  <a:latin typeface="微软雅黑" pitchFamily="34" charset="-122"/>
                  <a:ea typeface="微软雅黑" pitchFamily="34" charset="-122"/>
                </a:rPr>
                <a:t>2</a:t>
              </a:r>
              <a:r>
                <a:rPr lang="zh-CN" altLang="en-US" sz="1200" dirty="0" smtClean="0">
                  <a:solidFill>
                    <a:srgbClr val="FFD860"/>
                  </a:solidFill>
                  <a:latin typeface="微软雅黑" pitchFamily="34" charset="-122"/>
                  <a:ea typeface="微软雅黑" pitchFamily="34" charset="-122"/>
                </a:rPr>
                <a:t>月</a:t>
              </a:r>
              <a:endParaRPr lang="zh-CN" altLang="en-US" sz="1200" dirty="0">
                <a:solidFill>
                  <a:srgbClr val="FFD860"/>
                </a:solidFill>
                <a:latin typeface="微软雅黑" pitchFamily="34" charset="-122"/>
                <a:ea typeface="微软雅黑" pitchFamily="34" charset="-122"/>
              </a:endParaRPr>
            </a:p>
          </p:txBody>
        </p:sp>
        <p:sp>
          <p:nvSpPr>
            <p:cNvPr id="44" name="矩形 43"/>
            <p:cNvSpPr/>
            <p:nvPr/>
          </p:nvSpPr>
          <p:spPr>
            <a:xfrm>
              <a:off x="1865635" y="2232555"/>
              <a:ext cx="1512168" cy="2027220"/>
            </a:xfrm>
            <a:prstGeom prst="rect">
              <a:avLst/>
            </a:prstGeom>
            <a:solidFill>
              <a:srgbClr val="F0B728">
                <a:alpha val="40000"/>
              </a:srgbClr>
            </a:solidFill>
            <a:ln w="3175">
              <a:solidFill>
                <a:srgbClr val="F0B7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3096">
                <a:lnSpc>
                  <a:spcPct val="110000"/>
                </a:lnSpc>
                <a:spcBef>
                  <a:spcPct val="0"/>
                </a:spcBef>
                <a:defRPr/>
              </a:pPr>
              <a:r>
                <a:rPr lang="zh-CN" altLang="en-US" sz="900" kern="0" dirty="0">
                  <a:ln w="3175">
                    <a:noFill/>
                  </a:ln>
                  <a:solidFill>
                    <a:srgbClr val="FFD860"/>
                  </a:solidFill>
                  <a:latin typeface="微软雅黑" pitchFamily="34" charset="-122"/>
                  <a:ea typeface="微软雅黑" pitchFamily="34" charset="-122"/>
                  <a:cs typeface="Segoe UI" pitchFamily="34" charset="0"/>
                </a:rPr>
                <a:t>单击此处添加文本</a:t>
              </a:r>
              <a:endParaRPr lang="en-US" altLang="zh-CN" sz="900" kern="0" dirty="0">
                <a:ln w="3175">
                  <a:noFill/>
                </a:ln>
                <a:solidFill>
                  <a:srgbClr val="FFD860"/>
                </a:solidFill>
                <a:latin typeface="微软雅黑" pitchFamily="34" charset="-122"/>
                <a:ea typeface="微软雅黑" pitchFamily="34" charset="-122"/>
                <a:cs typeface="Segoe UI" pitchFamily="34" charset="0"/>
              </a:endParaRPr>
            </a:p>
            <a:p>
              <a:pPr algn="ctr">
                <a:lnSpc>
                  <a:spcPct val="110000"/>
                </a:lnSpc>
              </a:pPr>
              <a:r>
                <a:rPr lang="zh-CN" altLang="en-US" sz="900" kern="0" dirty="0">
                  <a:solidFill>
                    <a:srgbClr val="FFD860"/>
                  </a:solidFill>
                  <a:latin typeface="微软雅黑" pitchFamily="34" charset="-122"/>
                  <a:ea typeface="微软雅黑" pitchFamily="34" charset="-122"/>
                  <a:cs typeface="Segoe UI" pitchFamily="34" charset="0"/>
                </a:rPr>
                <a:t>单击此处添加文本</a:t>
              </a:r>
              <a:endParaRPr lang="en-US" altLang="zh-CN" sz="900" kern="0" dirty="0">
                <a:solidFill>
                  <a:srgbClr val="FFD860"/>
                </a:solidFill>
                <a:latin typeface="微软雅黑" pitchFamily="34" charset="-122"/>
                <a:ea typeface="微软雅黑" pitchFamily="34" charset="-122"/>
                <a:cs typeface="Segoe UI" pitchFamily="34" charset="0"/>
              </a:endParaRPr>
            </a:p>
            <a:p>
              <a:pPr algn="ctr" defTabSz="933096">
                <a:lnSpc>
                  <a:spcPct val="110000"/>
                </a:lnSpc>
                <a:spcBef>
                  <a:spcPct val="0"/>
                </a:spcBef>
                <a:defRPr/>
              </a:pPr>
              <a:r>
                <a:rPr lang="zh-CN" altLang="en-US" sz="900" kern="0" dirty="0">
                  <a:solidFill>
                    <a:srgbClr val="FFD860"/>
                  </a:solidFill>
                  <a:latin typeface="微软雅黑" pitchFamily="34" charset="-122"/>
                  <a:ea typeface="微软雅黑" pitchFamily="34" charset="-122"/>
                  <a:cs typeface="Segoe UI" pitchFamily="34" charset="0"/>
                </a:rPr>
                <a:t>单击此处添加文本</a:t>
              </a:r>
              <a:endParaRPr lang="en-US" altLang="zh-CN" sz="900" kern="0" dirty="0">
                <a:solidFill>
                  <a:srgbClr val="FFD860"/>
                </a:solidFill>
                <a:latin typeface="微软雅黑" pitchFamily="34" charset="-122"/>
                <a:ea typeface="微软雅黑" pitchFamily="34" charset="-122"/>
                <a:cs typeface="Segoe UI" pitchFamily="34" charset="0"/>
              </a:endParaRPr>
            </a:p>
            <a:p>
              <a:pPr algn="ctr" defTabSz="933096">
                <a:lnSpc>
                  <a:spcPct val="110000"/>
                </a:lnSpc>
                <a:spcBef>
                  <a:spcPct val="0"/>
                </a:spcBef>
                <a:defRPr/>
              </a:pPr>
              <a:r>
                <a:rPr lang="zh-CN" altLang="en-US" sz="900" kern="0" dirty="0">
                  <a:ln w="3175">
                    <a:noFill/>
                  </a:ln>
                  <a:solidFill>
                    <a:srgbClr val="FFD860"/>
                  </a:solidFill>
                  <a:latin typeface="微软雅黑" pitchFamily="34" charset="-122"/>
                  <a:ea typeface="微软雅黑" pitchFamily="34" charset="-122"/>
                  <a:cs typeface="Segoe UI" pitchFamily="34" charset="0"/>
                </a:rPr>
                <a:t>单击此处添加文本</a:t>
              </a:r>
              <a:endParaRPr lang="en-US" altLang="zh-CN" sz="900" kern="0" dirty="0">
                <a:ln w="3175">
                  <a:noFill/>
                </a:ln>
                <a:solidFill>
                  <a:srgbClr val="FFD860"/>
                </a:solidFill>
                <a:latin typeface="微软雅黑" pitchFamily="34" charset="-122"/>
                <a:ea typeface="微软雅黑" pitchFamily="34" charset="-122"/>
                <a:cs typeface="Segoe UI" pitchFamily="34" charset="0"/>
              </a:endParaRPr>
            </a:p>
            <a:p>
              <a:pPr algn="ctr">
                <a:lnSpc>
                  <a:spcPct val="110000"/>
                </a:lnSpc>
              </a:pPr>
              <a:r>
                <a:rPr lang="zh-CN" altLang="en-US" sz="900" kern="0" dirty="0">
                  <a:solidFill>
                    <a:srgbClr val="FFD860"/>
                  </a:solidFill>
                  <a:latin typeface="微软雅黑" pitchFamily="34" charset="-122"/>
                  <a:ea typeface="微软雅黑" pitchFamily="34" charset="-122"/>
                  <a:cs typeface="Segoe UI" pitchFamily="34" charset="0"/>
                </a:rPr>
                <a:t>单击此处添加文本</a:t>
              </a:r>
              <a:endParaRPr lang="en-US" altLang="zh-CN" sz="900" kern="0" dirty="0">
                <a:solidFill>
                  <a:srgbClr val="FFD860"/>
                </a:solidFill>
                <a:latin typeface="微软雅黑" pitchFamily="34" charset="-122"/>
                <a:ea typeface="微软雅黑" pitchFamily="34" charset="-122"/>
                <a:cs typeface="Segoe UI" pitchFamily="34" charset="0"/>
              </a:endParaRPr>
            </a:p>
            <a:p>
              <a:pPr algn="ctr">
                <a:lnSpc>
                  <a:spcPct val="110000"/>
                </a:lnSpc>
              </a:pPr>
              <a:r>
                <a:rPr lang="zh-CN" altLang="en-US" sz="900" kern="0" dirty="0">
                  <a:solidFill>
                    <a:srgbClr val="FFD860"/>
                  </a:solidFill>
                  <a:latin typeface="微软雅黑" pitchFamily="34" charset="-122"/>
                  <a:ea typeface="微软雅黑" pitchFamily="34" charset="-122"/>
                  <a:cs typeface="Segoe UI" pitchFamily="34" charset="0"/>
                </a:rPr>
                <a:t>单击此处添加文本</a:t>
              </a:r>
              <a:endParaRPr lang="en-US" altLang="zh-CN" sz="900" kern="0" dirty="0">
                <a:solidFill>
                  <a:srgbClr val="FFD860"/>
                </a:solidFill>
                <a:latin typeface="微软雅黑" pitchFamily="34" charset="-122"/>
                <a:ea typeface="微软雅黑" pitchFamily="34" charset="-122"/>
                <a:cs typeface="Segoe UI" pitchFamily="34" charset="0"/>
              </a:endParaRPr>
            </a:p>
            <a:p>
              <a:pPr algn="ctr"/>
              <a:endParaRPr lang="zh-CN" altLang="en-US" sz="900" dirty="0">
                <a:solidFill>
                  <a:srgbClr val="FFD860"/>
                </a:solidFill>
                <a:latin typeface="微软雅黑" pitchFamily="34" charset="-122"/>
                <a:ea typeface="微软雅黑" pitchFamily="34" charset="-122"/>
              </a:endParaRPr>
            </a:p>
            <a:p>
              <a:pPr algn="ctr">
                <a:lnSpc>
                  <a:spcPct val="110000"/>
                </a:lnSpc>
              </a:pPr>
              <a:endParaRPr lang="en-US" altLang="zh-CN" sz="900" kern="0" dirty="0">
                <a:solidFill>
                  <a:srgbClr val="FFD860"/>
                </a:solidFill>
                <a:latin typeface="微软雅黑" pitchFamily="34" charset="-122"/>
                <a:ea typeface="微软雅黑" pitchFamily="34" charset="-122"/>
                <a:cs typeface="Segoe UI" pitchFamily="34" charset="0"/>
              </a:endParaRPr>
            </a:p>
            <a:p>
              <a:pPr algn="ctr"/>
              <a:endParaRPr lang="zh-CN" altLang="en-US" sz="900" dirty="0">
                <a:solidFill>
                  <a:srgbClr val="FFD860"/>
                </a:solidFill>
                <a:latin typeface="微软雅黑" pitchFamily="34" charset="-122"/>
                <a:ea typeface="微软雅黑" pitchFamily="34" charset="-122"/>
              </a:endParaRPr>
            </a:p>
          </p:txBody>
        </p:sp>
      </p:grpSp>
      <p:grpSp>
        <p:nvGrpSpPr>
          <p:cNvPr id="47" name="组合 46"/>
          <p:cNvGrpSpPr/>
          <p:nvPr/>
        </p:nvGrpSpPr>
        <p:grpSpPr>
          <a:xfrm>
            <a:off x="4840759" y="1805375"/>
            <a:ext cx="1191557" cy="2230331"/>
            <a:chOff x="1861147" y="1852464"/>
            <a:chExt cx="1516656" cy="2407311"/>
          </a:xfrm>
          <a:gradFill>
            <a:gsLst>
              <a:gs pos="0">
                <a:schemeClr val="bg1">
                  <a:lumMod val="65000"/>
                </a:schemeClr>
              </a:gs>
              <a:gs pos="100000">
                <a:schemeClr val="bg1">
                  <a:lumMod val="85000"/>
                </a:schemeClr>
              </a:gs>
            </a:gsLst>
            <a:lin ang="16200000" scaled="1"/>
          </a:gradFill>
        </p:grpSpPr>
        <p:sp>
          <p:nvSpPr>
            <p:cNvPr id="50" name="矩形 49"/>
            <p:cNvSpPr/>
            <p:nvPr/>
          </p:nvSpPr>
          <p:spPr>
            <a:xfrm>
              <a:off x="1861147" y="1852464"/>
              <a:ext cx="1512168" cy="349044"/>
            </a:xfrm>
            <a:prstGeom prst="rect">
              <a:avLst/>
            </a:prstGeom>
            <a:solidFill>
              <a:srgbClr val="F0B72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FFD860"/>
                  </a:solidFill>
                  <a:latin typeface="微软雅黑" pitchFamily="34" charset="-122"/>
                  <a:ea typeface="微软雅黑" pitchFamily="34" charset="-122"/>
                </a:rPr>
                <a:t>2016</a:t>
              </a:r>
              <a:r>
                <a:rPr lang="zh-CN" altLang="en-US" sz="1200" dirty="0" smtClean="0">
                  <a:solidFill>
                    <a:srgbClr val="FFD860"/>
                  </a:solidFill>
                  <a:latin typeface="微软雅黑" pitchFamily="34" charset="-122"/>
                  <a:ea typeface="微软雅黑" pitchFamily="34" charset="-122"/>
                </a:rPr>
                <a:t>年</a:t>
              </a:r>
              <a:r>
                <a:rPr lang="en-US" altLang="zh-CN" sz="1200" dirty="0" smtClean="0">
                  <a:solidFill>
                    <a:srgbClr val="FFD860"/>
                  </a:solidFill>
                  <a:latin typeface="微软雅黑" pitchFamily="34" charset="-122"/>
                  <a:ea typeface="微软雅黑" pitchFamily="34" charset="-122"/>
                </a:rPr>
                <a:t>3</a:t>
              </a:r>
              <a:r>
                <a:rPr lang="zh-CN" altLang="en-US" sz="1200" dirty="0" smtClean="0">
                  <a:solidFill>
                    <a:srgbClr val="FFD860"/>
                  </a:solidFill>
                  <a:latin typeface="微软雅黑" pitchFamily="34" charset="-122"/>
                  <a:ea typeface="微软雅黑" pitchFamily="34" charset="-122"/>
                </a:rPr>
                <a:t>月</a:t>
              </a:r>
              <a:endParaRPr lang="zh-CN" altLang="en-US" sz="1200" dirty="0">
                <a:solidFill>
                  <a:srgbClr val="FFD860"/>
                </a:solidFill>
                <a:latin typeface="微软雅黑" pitchFamily="34" charset="-122"/>
                <a:ea typeface="微软雅黑" pitchFamily="34" charset="-122"/>
              </a:endParaRPr>
            </a:p>
          </p:txBody>
        </p:sp>
        <p:sp>
          <p:nvSpPr>
            <p:cNvPr id="49" name="矩形 48"/>
            <p:cNvSpPr/>
            <p:nvPr/>
          </p:nvSpPr>
          <p:spPr>
            <a:xfrm>
              <a:off x="1865635" y="2232555"/>
              <a:ext cx="1512168" cy="2027220"/>
            </a:xfrm>
            <a:prstGeom prst="rect">
              <a:avLst/>
            </a:prstGeom>
            <a:solidFill>
              <a:srgbClr val="F0B728">
                <a:alpha val="40000"/>
              </a:srgbClr>
            </a:solidFill>
            <a:ln w="3175">
              <a:solidFill>
                <a:srgbClr val="F0B7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3096">
                <a:lnSpc>
                  <a:spcPct val="110000"/>
                </a:lnSpc>
                <a:spcBef>
                  <a:spcPct val="0"/>
                </a:spcBef>
                <a:defRPr/>
              </a:pPr>
              <a:r>
                <a:rPr lang="zh-CN" altLang="en-US" sz="900" kern="0" dirty="0">
                  <a:ln w="3175">
                    <a:noFill/>
                  </a:ln>
                  <a:solidFill>
                    <a:srgbClr val="FFD860"/>
                  </a:solidFill>
                  <a:latin typeface="微软雅黑" pitchFamily="34" charset="-122"/>
                  <a:ea typeface="微软雅黑" pitchFamily="34" charset="-122"/>
                  <a:cs typeface="Segoe UI" pitchFamily="34" charset="0"/>
                </a:rPr>
                <a:t>单击此处添加文本</a:t>
              </a:r>
              <a:endParaRPr lang="en-US" altLang="zh-CN" sz="900" kern="0" dirty="0">
                <a:ln w="3175">
                  <a:noFill/>
                </a:ln>
                <a:solidFill>
                  <a:srgbClr val="FFD860"/>
                </a:solidFill>
                <a:latin typeface="微软雅黑" pitchFamily="34" charset="-122"/>
                <a:ea typeface="微软雅黑" pitchFamily="34" charset="-122"/>
                <a:cs typeface="Segoe UI" pitchFamily="34" charset="0"/>
              </a:endParaRPr>
            </a:p>
            <a:p>
              <a:pPr algn="ctr">
                <a:lnSpc>
                  <a:spcPct val="110000"/>
                </a:lnSpc>
              </a:pPr>
              <a:r>
                <a:rPr lang="zh-CN" altLang="en-US" sz="900" kern="0" dirty="0">
                  <a:solidFill>
                    <a:srgbClr val="FFD860"/>
                  </a:solidFill>
                  <a:latin typeface="微软雅黑" pitchFamily="34" charset="-122"/>
                  <a:ea typeface="微软雅黑" pitchFamily="34" charset="-122"/>
                  <a:cs typeface="Segoe UI" pitchFamily="34" charset="0"/>
                </a:rPr>
                <a:t>单击此处添加文本</a:t>
              </a:r>
              <a:endParaRPr lang="en-US" altLang="zh-CN" sz="900" kern="0" dirty="0">
                <a:solidFill>
                  <a:srgbClr val="FFD860"/>
                </a:solidFill>
                <a:latin typeface="微软雅黑" pitchFamily="34" charset="-122"/>
                <a:ea typeface="微软雅黑" pitchFamily="34" charset="-122"/>
                <a:cs typeface="Segoe UI" pitchFamily="34" charset="0"/>
              </a:endParaRPr>
            </a:p>
            <a:p>
              <a:pPr algn="ctr" defTabSz="933096">
                <a:lnSpc>
                  <a:spcPct val="110000"/>
                </a:lnSpc>
                <a:spcBef>
                  <a:spcPct val="0"/>
                </a:spcBef>
                <a:defRPr/>
              </a:pPr>
              <a:r>
                <a:rPr lang="zh-CN" altLang="en-US" sz="900" kern="0" dirty="0">
                  <a:solidFill>
                    <a:srgbClr val="FFD860"/>
                  </a:solidFill>
                  <a:latin typeface="微软雅黑" pitchFamily="34" charset="-122"/>
                  <a:ea typeface="微软雅黑" pitchFamily="34" charset="-122"/>
                  <a:cs typeface="Segoe UI" pitchFamily="34" charset="0"/>
                </a:rPr>
                <a:t>单击此处添加文本</a:t>
              </a:r>
              <a:endParaRPr lang="en-US" altLang="zh-CN" sz="900" kern="0" dirty="0">
                <a:solidFill>
                  <a:srgbClr val="FFD860"/>
                </a:solidFill>
                <a:latin typeface="微软雅黑" pitchFamily="34" charset="-122"/>
                <a:ea typeface="微软雅黑" pitchFamily="34" charset="-122"/>
                <a:cs typeface="Segoe UI" pitchFamily="34" charset="0"/>
              </a:endParaRPr>
            </a:p>
            <a:p>
              <a:pPr algn="ctr" defTabSz="933096">
                <a:lnSpc>
                  <a:spcPct val="110000"/>
                </a:lnSpc>
                <a:spcBef>
                  <a:spcPct val="0"/>
                </a:spcBef>
                <a:defRPr/>
              </a:pPr>
              <a:r>
                <a:rPr lang="zh-CN" altLang="en-US" sz="900" kern="0" dirty="0">
                  <a:ln w="3175">
                    <a:noFill/>
                  </a:ln>
                  <a:solidFill>
                    <a:srgbClr val="FFD860"/>
                  </a:solidFill>
                  <a:latin typeface="微软雅黑" pitchFamily="34" charset="-122"/>
                  <a:ea typeface="微软雅黑" pitchFamily="34" charset="-122"/>
                  <a:cs typeface="Segoe UI" pitchFamily="34" charset="0"/>
                </a:rPr>
                <a:t>单击此处添加文本</a:t>
              </a:r>
              <a:endParaRPr lang="en-US" altLang="zh-CN" sz="900" kern="0" dirty="0">
                <a:ln w="3175">
                  <a:noFill/>
                </a:ln>
                <a:solidFill>
                  <a:srgbClr val="FFD860"/>
                </a:solidFill>
                <a:latin typeface="微软雅黑" pitchFamily="34" charset="-122"/>
                <a:ea typeface="微软雅黑" pitchFamily="34" charset="-122"/>
                <a:cs typeface="Segoe UI" pitchFamily="34" charset="0"/>
              </a:endParaRPr>
            </a:p>
            <a:p>
              <a:pPr algn="ctr">
                <a:lnSpc>
                  <a:spcPct val="110000"/>
                </a:lnSpc>
              </a:pPr>
              <a:r>
                <a:rPr lang="zh-CN" altLang="en-US" sz="900" kern="0" dirty="0">
                  <a:solidFill>
                    <a:srgbClr val="FFD860"/>
                  </a:solidFill>
                  <a:latin typeface="微软雅黑" pitchFamily="34" charset="-122"/>
                  <a:ea typeface="微软雅黑" pitchFamily="34" charset="-122"/>
                  <a:cs typeface="Segoe UI" pitchFamily="34" charset="0"/>
                </a:rPr>
                <a:t>单击此处添加文本</a:t>
              </a:r>
              <a:endParaRPr lang="en-US" altLang="zh-CN" sz="900" kern="0" dirty="0">
                <a:solidFill>
                  <a:srgbClr val="FFD860"/>
                </a:solidFill>
                <a:latin typeface="微软雅黑" pitchFamily="34" charset="-122"/>
                <a:ea typeface="微软雅黑" pitchFamily="34" charset="-122"/>
                <a:cs typeface="Segoe UI" pitchFamily="34" charset="0"/>
              </a:endParaRPr>
            </a:p>
            <a:p>
              <a:pPr algn="ctr">
                <a:lnSpc>
                  <a:spcPct val="110000"/>
                </a:lnSpc>
              </a:pPr>
              <a:r>
                <a:rPr lang="zh-CN" altLang="en-US" sz="900" kern="0" dirty="0">
                  <a:solidFill>
                    <a:srgbClr val="FFD860"/>
                  </a:solidFill>
                  <a:latin typeface="微软雅黑" pitchFamily="34" charset="-122"/>
                  <a:ea typeface="微软雅黑" pitchFamily="34" charset="-122"/>
                  <a:cs typeface="Segoe UI" pitchFamily="34" charset="0"/>
                </a:rPr>
                <a:t>单击此处添加文本</a:t>
              </a:r>
              <a:endParaRPr lang="en-US" altLang="zh-CN" sz="900" kern="0" dirty="0">
                <a:solidFill>
                  <a:srgbClr val="FFD860"/>
                </a:solidFill>
                <a:latin typeface="微软雅黑" pitchFamily="34" charset="-122"/>
                <a:ea typeface="微软雅黑" pitchFamily="34" charset="-122"/>
                <a:cs typeface="Segoe UI" pitchFamily="34" charset="0"/>
              </a:endParaRPr>
            </a:p>
            <a:p>
              <a:pPr algn="ctr"/>
              <a:endParaRPr lang="zh-CN" altLang="en-US" sz="900" dirty="0">
                <a:solidFill>
                  <a:srgbClr val="FFD860"/>
                </a:solidFill>
                <a:latin typeface="微软雅黑" pitchFamily="34" charset="-122"/>
                <a:ea typeface="微软雅黑" pitchFamily="34" charset="-122"/>
              </a:endParaRPr>
            </a:p>
            <a:p>
              <a:pPr algn="ctr">
                <a:lnSpc>
                  <a:spcPct val="110000"/>
                </a:lnSpc>
              </a:pPr>
              <a:endParaRPr lang="en-US" altLang="zh-CN" sz="900" kern="0" dirty="0">
                <a:solidFill>
                  <a:srgbClr val="FFD860"/>
                </a:solidFill>
                <a:latin typeface="微软雅黑" pitchFamily="34" charset="-122"/>
                <a:ea typeface="微软雅黑" pitchFamily="34" charset="-122"/>
                <a:cs typeface="Segoe UI" pitchFamily="34" charset="0"/>
              </a:endParaRPr>
            </a:p>
            <a:p>
              <a:pPr algn="ctr"/>
              <a:endParaRPr lang="zh-CN" altLang="en-US" sz="900" dirty="0">
                <a:solidFill>
                  <a:srgbClr val="FFD860"/>
                </a:solidFill>
                <a:latin typeface="微软雅黑" pitchFamily="34" charset="-122"/>
                <a:ea typeface="微软雅黑" pitchFamily="34" charset="-122"/>
              </a:endParaRPr>
            </a:p>
          </p:txBody>
        </p:sp>
      </p:grpSp>
      <p:grpSp>
        <p:nvGrpSpPr>
          <p:cNvPr id="52" name="组合 51"/>
          <p:cNvGrpSpPr/>
          <p:nvPr/>
        </p:nvGrpSpPr>
        <p:grpSpPr>
          <a:xfrm>
            <a:off x="6152329" y="1805375"/>
            <a:ext cx="1199025" cy="2230331"/>
            <a:chOff x="1851643" y="1852464"/>
            <a:chExt cx="1526160" cy="2407311"/>
          </a:xfrm>
        </p:grpSpPr>
        <p:sp>
          <p:nvSpPr>
            <p:cNvPr id="55" name="矩形 54"/>
            <p:cNvSpPr/>
            <p:nvPr/>
          </p:nvSpPr>
          <p:spPr>
            <a:xfrm>
              <a:off x="1851643" y="1852464"/>
              <a:ext cx="1512169" cy="349044"/>
            </a:xfrm>
            <a:prstGeom prst="rect">
              <a:avLst/>
            </a:prstGeom>
            <a:solidFill>
              <a:srgbClr val="F0B72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FFD860"/>
                  </a:solidFill>
                  <a:latin typeface="微软雅黑" pitchFamily="34" charset="-122"/>
                  <a:ea typeface="微软雅黑" pitchFamily="34" charset="-122"/>
                </a:rPr>
                <a:t>2016</a:t>
              </a:r>
              <a:r>
                <a:rPr lang="zh-CN" altLang="en-US" sz="1200" dirty="0" smtClean="0">
                  <a:solidFill>
                    <a:srgbClr val="FFD860"/>
                  </a:solidFill>
                  <a:latin typeface="微软雅黑" pitchFamily="34" charset="-122"/>
                  <a:ea typeface="微软雅黑" pitchFamily="34" charset="-122"/>
                </a:rPr>
                <a:t>年</a:t>
              </a:r>
              <a:r>
                <a:rPr lang="en-US" altLang="zh-CN" sz="1200" dirty="0" smtClean="0">
                  <a:solidFill>
                    <a:srgbClr val="FFD860"/>
                  </a:solidFill>
                  <a:latin typeface="微软雅黑" pitchFamily="34" charset="-122"/>
                  <a:ea typeface="微软雅黑" pitchFamily="34" charset="-122"/>
                </a:rPr>
                <a:t>4</a:t>
              </a:r>
              <a:r>
                <a:rPr lang="zh-CN" altLang="en-US" sz="1200" dirty="0" smtClean="0">
                  <a:solidFill>
                    <a:srgbClr val="FFD860"/>
                  </a:solidFill>
                  <a:latin typeface="微软雅黑" pitchFamily="34" charset="-122"/>
                  <a:ea typeface="微软雅黑" pitchFamily="34" charset="-122"/>
                </a:rPr>
                <a:t>月</a:t>
              </a:r>
              <a:endParaRPr lang="zh-CN" altLang="en-US" sz="1200" dirty="0">
                <a:solidFill>
                  <a:srgbClr val="FFD860"/>
                </a:solidFill>
                <a:latin typeface="微软雅黑" pitchFamily="34" charset="-122"/>
                <a:ea typeface="微软雅黑" pitchFamily="34" charset="-122"/>
              </a:endParaRPr>
            </a:p>
          </p:txBody>
        </p:sp>
        <p:sp>
          <p:nvSpPr>
            <p:cNvPr id="54" name="矩形 53"/>
            <p:cNvSpPr/>
            <p:nvPr/>
          </p:nvSpPr>
          <p:spPr>
            <a:xfrm>
              <a:off x="1865635" y="2232555"/>
              <a:ext cx="1512168" cy="2027220"/>
            </a:xfrm>
            <a:prstGeom prst="rect">
              <a:avLst/>
            </a:prstGeom>
            <a:solidFill>
              <a:srgbClr val="F0B728">
                <a:alpha val="40000"/>
              </a:srgbClr>
            </a:solidFill>
            <a:ln w="3175">
              <a:solidFill>
                <a:srgbClr val="F0B7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3096">
                <a:lnSpc>
                  <a:spcPct val="110000"/>
                </a:lnSpc>
                <a:spcBef>
                  <a:spcPct val="0"/>
                </a:spcBef>
                <a:defRPr/>
              </a:pPr>
              <a:r>
                <a:rPr lang="zh-CN" altLang="en-US" sz="900" kern="0" dirty="0">
                  <a:ln w="3175">
                    <a:noFill/>
                  </a:ln>
                  <a:solidFill>
                    <a:srgbClr val="FFD860"/>
                  </a:solidFill>
                  <a:latin typeface="微软雅黑" pitchFamily="34" charset="-122"/>
                  <a:ea typeface="微软雅黑" pitchFamily="34" charset="-122"/>
                  <a:cs typeface="Segoe UI" pitchFamily="34" charset="0"/>
                </a:rPr>
                <a:t>单击此处添加文本</a:t>
              </a:r>
              <a:endParaRPr lang="en-US" altLang="zh-CN" sz="900" kern="0" dirty="0">
                <a:ln w="3175">
                  <a:noFill/>
                </a:ln>
                <a:solidFill>
                  <a:srgbClr val="FFD860"/>
                </a:solidFill>
                <a:latin typeface="微软雅黑" pitchFamily="34" charset="-122"/>
                <a:ea typeface="微软雅黑" pitchFamily="34" charset="-122"/>
                <a:cs typeface="Segoe UI" pitchFamily="34" charset="0"/>
              </a:endParaRPr>
            </a:p>
            <a:p>
              <a:pPr algn="ctr">
                <a:lnSpc>
                  <a:spcPct val="110000"/>
                </a:lnSpc>
              </a:pPr>
              <a:r>
                <a:rPr lang="zh-CN" altLang="en-US" sz="900" kern="0" dirty="0">
                  <a:solidFill>
                    <a:srgbClr val="FFD860"/>
                  </a:solidFill>
                  <a:latin typeface="微软雅黑" pitchFamily="34" charset="-122"/>
                  <a:ea typeface="微软雅黑" pitchFamily="34" charset="-122"/>
                  <a:cs typeface="Segoe UI" pitchFamily="34" charset="0"/>
                </a:rPr>
                <a:t>单击此处添加文本</a:t>
              </a:r>
              <a:endParaRPr lang="en-US" altLang="zh-CN" sz="900" kern="0" dirty="0">
                <a:solidFill>
                  <a:srgbClr val="FFD860"/>
                </a:solidFill>
                <a:latin typeface="微软雅黑" pitchFamily="34" charset="-122"/>
                <a:ea typeface="微软雅黑" pitchFamily="34" charset="-122"/>
                <a:cs typeface="Segoe UI" pitchFamily="34" charset="0"/>
              </a:endParaRPr>
            </a:p>
            <a:p>
              <a:pPr algn="ctr" defTabSz="933096">
                <a:lnSpc>
                  <a:spcPct val="110000"/>
                </a:lnSpc>
                <a:spcBef>
                  <a:spcPct val="0"/>
                </a:spcBef>
                <a:defRPr/>
              </a:pPr>
              <a:r>
                <a:rPr lang="zh-CN" altLang="en-US" sz="900" kern="0" dirty="0">
                  <a:solidFill>
                    <a:srgbClr val="FFD860"/>
                  </a:solidFill>
                  <a:latin typeface="微软雅黑" pitchFamily="34" charset="-122"/>
                  <a:ea typeface="微软雅黑" pitchFamily="34" charset="-122"/>
                  <a:cs typeface="Segoe UI" pitchFamily="34" charset="0"/>
                </a:rPr>
                <a:t>单击此处添加文本</a:t>
              </a:r>
              <a:endParaRPr lang="en-US" altLang="zh-CN" sz="900" kern="0" dirty="0">
                <a:solidFill>
                  <a:srgbClr val="FFD860"/>
                </a:solidFill>
                <a:latin typeface="微软雅黑" pitchFamily="34" charset="-122"/>
                <a:ea typeface="微软雅黑" pitchFamily="34" charset="-122"/>
                <a:cs typeface="Segoe UI" pitchFamily="34" charset="0"/>
              </a:endParaRPr>
            </a:p>
            <a:p>
              <a:pPr algn="ctr" defTabSz="933096">
                <a:lnSpc>
                  <a:spcPct val="110000"/>
                </a:lnSpc>
                <a:spcBef>
                  <a:spcPct val="0"/>
                </a:spcBef>
                <a:defRPr/>
              </a:pPr>
              <a:r>
                <a:rPr lang="zh-CN" altLang="en-US" sz="900" kern="0" dirty="0">
                  <a:ln w="3175">
                    <a:noFill/>
                  </a:ln>
                  <a:solidFill>
                    <a:srgbClr val="FFD860"/>
                  </a:solidFill>
                  <a:latin typeface="微软雅黑" pitchFamily="34" charset="-122"/>
                  <a:ea typeface="微软雅黑" pitchFamily="34" charset="-122"/>
                  <a:cs typeface="Segoe UI" pitchFamily="34" charset="0"/>
                </a:rPr>
                <a:t>单击此处添加文本</a:t>
              </a:r>
              <a:endParaRPr lang="en-US" altLang="zh-CN" sz="900" kern="0" dirty="0">
                <a:ln w="3175">
                  <a:noFill/>
                </a:ln>
                <a:solidFill>
                  <a:srgbClr val="FFD860"/>
                </a:solidFill>
                <a:latin typeface="微软雅黑" pitchFamily="34" charset="-122"/>
                <a:ea typeface="微软雅黑" pitchFamily="34" charset="-122"/>
                <a:cs typeface="Segoe UI" pitchFamily="34" charset="0"/>
              </a:endParaRPr>
            </a:p>
            <a:p>
              <a:pPr algn="ctr">
                <a:lnSpc>
                  <a:spcPct val="110000"/>
                </a:lnSpc>
              </a:pPr>
              <a:r>
                <a:rPr lang="zh-CN" altLang="en-US" sz="900" kern="0" dirty="0">
                  <a:solidFill>
                    <a:srgbClr val="FFD860"/>
                  </a:solidFill>
                  <a:latin typeface="微软雅黑" pitchFamily="34" charset="-122"/>
                  <a:ea typeface="微软雅黑" pitchFamily="34" charset="-122"/>
                  <a:cs typeface="Segoe UI" pitchFamily="34" charset="0"/>
                </a:rPr>
                <a:t>单击此处添加文本</a:t>
              </a:r>
              <a:endParaRPr lang="en-US" altLang="zh-CN" sz="900" kern="0" dirty="0">
                <a:solidFill>
                  <a:srgbClr val="FFD860"/>
                </a:solidFill>
                <a:latin typeface="微软雅黑" pitchFamily="34" charset="-122"/>
                <a:ea typeface="微软雅黑" pitchFamily="34" charset="-122"/>
                <a:cs typeface="Segoe UI" pitchFamily="34" charset="0"/>
              </a:endParaRPr>
            </a:p>
            <a:p>
              <a:pPr algn="ctr">
                <a:lnSpc>
                  <a:spcPct val="110000"/>
                </a:lnSpc>
              </a:pPr>
              <a:r>
                <a:rPr lang="zh-CN" altLang="en-US" sz="900" kern="0" dirty="0">
                  <a:solidFill>
                    <a:srgbClr val="FFD860"/>
                  </a:solidFill>
                  <a:latin typeface="微软雅黑" pitchFamily="34" charset="-122"/>
                  <a:ea typeface="微软雅黑" pitchFamily="34" charset="-122"/>
                  <a:cs typeface="Segoe UI" pitchFamily="34" charset="0"/>
                </a:rPr>
                <a:t>单击此处添加文本</a:t>
              </a:r>
              <a:endParaRPr lang="en-US" altLang="zh-CN" sz="900" kern="0" dirty="0">
                <a:solidFill>
                  <a:srgbClr val="FFD860"/>
                </a:solidFill>
                <a:latin typeface="微软雅黑" pitchFamily="34" charset="-122"/>
                <a:ea typeface="微软雅黑" pitchFamily="34" charset="-122"/>
                <a:cs typeface="Segoe UI" pitchFamily="34" charset="0"/>
              </a:endParaRPr>
            </a:p>
            <a:p>
              <a:pPr algn="ctr"/>
              <a:endParaRPr lang="zh-CN" altLang="en-US" sz="900" dirty="0">
                <a:solidFill>
                  <a:srgbClr val="FFD860"/>
                </a:solidFill>
                <a:latin typeface="微软雅黑" pitchFamily="34" charset="-122"/>
                <a:ea typeface="微软雅黑" pitchFamily="34" charset="-122"/>
              </a:endParaRPr>
            </a:p>
            <a:p>
              <a:pPr algn="ctr">
                <a:lnSpc>
                  <a:spcPct val="110000"/>
                </a:lnSpc>
              </a:pPr>
              <a:endParaRPr lang="en-US" altLang="zh-CN" sz="900" kern="0" dirty="0">
                <a:solidFill>
                  <a:srgbClr val="FFD860"/>
                </a:solidFill>
                <a:latin typeface="微软雅黑" pitchFamily="34" charset="-122"/>
                <a:ea typeface="微软雅黑" pitchFamily="34" charset="-122"/>
                <a:cs typeface="Segoe UI" pitchFamily="34" charset="0"/>
              </a:endParaRPr>
            </a:p>
            <a:p>
              <a:pPr algn="ctr"/>
              <a:endParaRPr lang="zh-CN" altLang="en-US" sz="900" dirty="0">
                <a:solidFill>
                  <a:srgbClr val="FFD860"/>
                </a:solidFill>
                <a:latin typeface="微软雅黑" pitchFamily="34" charset="-122"/>
                <a:ea typeface="微软雅黑" pitchFamily="34" charset="-122"/>
              </a:endParaRPr>
            </a:p>
          </p:txBody>
        </p:sp>
      </p:grpSp>
      <p:grpSp>
        <p:nvGrpSpPr>
          <p:cNvPr id="57" name="组合 56"/>
          <p:cNvGrpSpPr/>
          <p:nvPr/>
        </p:nvGrpSpPr>
        <p:grpSpPr>
          <a:xfrm>
            <a:off x="7486768" y="1805375"/>
            <a:ext cx="1191559" cy="2230331"/>
            <a:chOff x="1861146" y="1852464"/>
            <a:chExt cx="1516657" cy="2407311"/>
          </a:xfrm>
          <a:gradFill>
            <a:gsLst>
              <a:gs pos="0">
                <a:schemeClr val="bg1">
                  <a:lumMod val="65000"/>
                </a:schemeClr>
              </a:gs>
              <a:gs pos="100000">
                <a:schemeClr val="bg1">
                  <a:lumMod val="85000"/>
                </a:schemeClr>
              </a:gs>
            </a:gsLst>
            <a:lin ang="16200000" scaled="1"/>
          </a:gradFill>
        </p:grpSpPr>
        <p:sp>
          <p:nvSpPr>
            <p:cNvPr id="58" name="矩形 57"/>
            <p:cNvSpPr/>
            <p:nvPr/>
          </p:nvSpPr>
          <p:spPr>
            <a:xfrm>
              <a:off x="1861146" y="1852464"/>
              <a:ext cx="1512168" cy="349044"/>
            </a:xfrm>
            <a:prstGeom prst="rect">
              <a:avLst/>
            </a:prstGeom>
            <a:solidFill>
              <a:srgbClr val="F0B72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FFD860"/>
                  </a:solidFill>
                  <a:latin typeface="微软雅黑" pitchFamily="34" charset="-122"/>
                  <a:ea typeface="微软雅黑" pitchFamily="34" charset="-122"/>
                </a:rPr>
                <a:t>2016</a:t>
              </a:r>
              <a:r>
                <a:rPr lang="zh-CN" altLang="en-US" sz="1200" dirty="0" smtClean="0">
                  <a:solidFill>
                    <a:srgbClr val="FFD860"/>
                  </a:solidFill>
                  <a:latin typeface="微软雅黑" pitchFamily="34" charset="-122"/>
                  <a:ea typeface="微软雅黑" pitchFamily="34" charset="-122"/>
                </a:rPr>
                <a:t>年</a:t>
              </a:r>
              <a:r>
                <a:rPr lang="en-US" altLang="zh-CN" sz="1200" dirty="0">
                  <a:solidFill>
                    <a:srgbClr val="FFD860"/>
                  </a:solidFill>
                  <a:latin typeface="微软雅黑" pitchFamily="34" charset="-122"/>
                  <a:ea typeface="微软雅黑" pitchFamily="34" charset="-122"/>
                </a:rPr>
                <a:t>5</a:t>
              </a:r>
              <a:r>
                <a:rPr lang="zh-CN" altLang="en-US" sz="1200" dirty="0" smtClean="0">
                  <a:solidFill>
                    <a:srgbClr val="FFD860"/>
                  </a:solidFill>
                  <a:latin typeface="微软雅黑" pitchFamily="34" charset="-122"/>
                  <a:ea typeface="微软雅黑" pitchFamily="34" charset="-122"/>
                </a:rPr>
                <a:t>月</a:t>
              </a:r>
              <a:endParaRPr lang="zh-CN" altLang="en-US" sz="1200" dirty="0">
                <a:solidFill>
                  <a:srgbClr val="FFD860"/>
                </a:solidFill>
                <a:latin typeface="微软雅黑" pitchFamily="34" charset="-122"/>
                <a:ea typeface="微软雅黑" pitchFamily="34" charset="-122"/>
              </a:endParaRPr>
            </a:p>
          </p:txBody>
        </p:sp>
        <p:sp>
          <p:nvSpPr>
            <p:cNvPr id="59" name="矩形 58"/>
            <p:cNvSpPr/>
            <p:nvPr/>
          </p:nvSpPr>
          <p:spPr>
            <a:xfrm>
              <a:off x="1865635" y="2232555"/>
              <a:ext cx="1512168" cy="2027220"/>
            </a:xfrm>
            <a:prstGeom prst="rect">
              <a:avLst/>
            </a:prstGeom>
            <a:solidFill>
              <a:srgbClr val="F0B728">
                <a:alpha val="40000"/>
              </a:srgbClr>
            </a:solidFill>
            <a:ln w="3175">
              <a:solidFill>
                <a:srgbClr val="F0B7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3096">
                <a:lnSpc>
                  <a:spcPct val="110000"/>
                </a:lnSpc>
                <a:spcBef>
                  <a:spcPct val="0"/>
                </a:spcBef>
                <a:defRPr/>
              </a:pPr>
              <a:r>
                <a:rPr lang="zh-CN" altLang="en-US" sz="900" kern="0" dirty="0">
                  <a:ln w="3175">
                    <a:noFill/>
                  </a:ln>
                  <a:solidFill>
                    <a:srgbClr val="FFD860"/>
                  </a:solidFill>
                  <a:latin typeface="微软雅黑" pitchFamily="34" charset="-122"/>
                  <a:ea typeface="微软雅黑" pitchFamily="34" charset="-122"/>
                  <a:cs typeface="Segoe UI" pitchFamily="34" charset="0"/>
                </a:rPr>
                <a:t>单击此处添加文本</a:t>
              </a:r>
              <a:endParaRPr lang="en-US" altLang="zh-CN" sz="900" kern="0" dirty="0">
                <a:ln w="3175">
                  <a:noFill/>
                </a:ln>
                <a:solidFill>
                  <a:srgbClr val="FFD860"/>
                </a:solidFill>
                <a:latin typeface="微软雅黑" pitchFamily="34" charset="-122"/>
                <a:ea typeface="微软雅黑" pitchFamily="34" charset="-122"/>
                <a:cs typeface="Segoe UI" pitchFamily="34" charset="0"/>
              </a:endParaRPr>
            </a:p>
            <a:p>
              <a:pPr algn="ctr">
                <a:lnSpc>
                  <a:spcPct val="110000"/>
                </a:lnSpc>
              </a:pPr>
              <a:r>
                <a:rPr lang="zh-CN" altLang="en-US" sz="900" kern="0" dirty="0">
                  <a:solidFill>
                    <a:srgbClr val="FFD860"/>
                  </a:solidFill>
                  <a:latin typeface="微软雅黑" pitchFamily="34" charset="-122"/>
                  <a:ea typeface="微软雅黑" pitchFamily="34" charset="-122"/>
                  <a:cs typeface="Segoe UI" pitchFamily="34" charset="0"/>
                </a:rPr>
                <a:t>单击此处添加文本</a:t>
              </a:r>
              <a:endParaRPr lang="en-US" altLang="zh-CN" sz="900" kern="0" dirty="0">
                <a:solidFill>
                  <a:srgbClr val="FFD860"/>
                </a:solidFill>
                <a:latin typeface="微软雅黑" pitchFamily="34" charset="-122"/>
                <a:ea typeface="微软雅黑" pitchFamily="34" charset="-122"/>
                <a:cs typeface="Segoe UI" pitchFamily="34" charset="0"/>
              </a:endParaRPr>
            </a:p>
            <a:p>
              <a:pPr algn="ctr" defTabSz="933096">
                <a:lnSpc>
                  <a:spcPct val="110000"/>
                </a:lnSpc>
                <a:spcBef>
                  <a:spcPct val="0"/>
                </a:spcBef>
                <a:defRPr/>
              </a:pPr>
              <a:r>
                <a:rPr lang="zh-CN" altLang="en-US" sz="900" kern="0" dirty="0">
                  <a:solidFill>
                    <a:srgbClr val="FFD860"/>
                  </a:solidFill>
                  <a:latin typeface="微软雅黑" pitchFamily="34" charset="-122"/>
                  <a:ea typeface="微软雅黑" pitchFamily="34" charset="-122"/>
                  <a:cs typeface="Segoe UI" pitchFamily="34" charset="0"/>
                </a:rPr>
                <a:t>单击此处添加文本</a:t>
              </a:r>
              <a:endParaRPr lang="en-US" altLang="zh-CN" sz="900" kern="0" dirty="0">
                <a:solidFill>
                  <a:srgbClr val="FFD860"/>
                </a:solidFill>
                <a:latin typeface="微软雅黑" pitchFamily="34" charset="-122"/>
                <a:ea typeface="微软雅黑" pitchFamily="34" charset="-122"/>
                <a:cs typeface="Segoe UI" pitchFamily="34" charset="0"/>
              </a:endParaRPr>
            </a:p>
            <a:p>
              <a:pPr algn="ctr" defTabSz="933096">
                <a:lnSpc>
                  <a:spcPct val="110000"/>
                </a:lnSpc>
                <a:spcBef>
                  <a:spcPct val="0"/>
                </a:spcBef>
                <a:defRPr/>
              </a:pPr>
              <a:r>
                <a:rPr lang="zh-CN" altLang="en-US" sz="900" kern="0" dirty="0">
                  <a:ln w="3175">
                    <a:noFill/>
                  </a:ln>
                  <a:solidFill>
                    <a:srgbClr val="FFD860"/>
                  </a:solidFill>
                  <a:latin typeface="微软雅黑" pitchFamily="34" charset="-122"/>
                  <a:ea typeface="微软雅黑" pitchFamily="34" charset="-122"/>
                  <a:cs typeface="Segoe UI" pitchFamily="34" charset="0"/>
                </a:rPr>
                <a:t>单击此处添加文本</a:t>
              </a:r>
              <a:endParaRPr lang="en-US" altLang="zh-CN" sz="900" kern="0" dirty="0">
                <a:ln w="3175">
                  <a:noFill/>
                </a:ln>
                <a:solidFill>
                  <a:srgbClr val="FFD860"/>
                </a:solidFill>
                <a:latin typeface="微软雅黑" pitchFamily="34" charset="-122"/>
                <a:ea typeface="微软雅黑" pitchFamily="34" charset="-122"/>
                <a:cs typeface="Segoe UI" pitchFamily="34" charset="0"/>
              </a:endParaRPr>
            </a:p>
            <a:p>
              <a:pPr algn="ctr">
                <a:lnSpc>
                  <a:spcPct val="110000"/>
                </a:lnSpc>
              </a:pPr>
              <a:r>
                <a:rPr lang="zh-CN" altLang="en-US" sz="900" kern="0" dirty="0">
                  <a:solidFill>
                    <a:srgbClr val="FFD860"/>
                  </a:solidFill>
                  <a:latin typeface="微软雅黑" pitchFamily="34" charset="-122"/>
                  <a:ea typeface="微软雅黑" pitchFamily="34" charset="-122"/>
                  <a:cs typeface="Segoe UI" pitchFamily="34" charset="0"/>
                </a:rPr>
                <a:t>单击此处添加文本</a:t>
              </a:r>
              <a:endParaRPr lang="en-US" altLang="zh-CN" sz="900" kern="0" dirty="0">
                <a:solidFill>
                  <a:srgbClr val="FFD860"/>
                </a:solidFill>
                <a:latin typeface="微软雅黑" pitchFamily="34" charset="-122"/>
                <a:ea typeface="微软雅黑" pitchFamily="34" charset="-122"/>
                <a:cs typeface="Segoe UI" pitchFamily="34" charset="0"/>
              </a:endParaRPr>
            </a:p>
            <a:p>
              <a:pPr algn="ctr">
                <a:lnSpc>
                  <a:spcPct val="110000"/>
                </a:lnSpc>
              </a:pPr>
              <a:r>
                <a:rPr lang="zh-CN" altLang="en-US" sz="900" kern="0" dirty="0">
                  <a:solidFill>
                    <a:srgbClr val="FFD860"/>
                  </a:solidFill>
                  <a:latin typeface="微软雅黑" pitchFamily="34" charset="-122"/>
                  <a:ea typeface="微软雅黑" pitchFamily="34" charset="-122"/>
                  <a:cs typeface="Segoe UI" pitchFamily="34" charset="0"/>
                </a:rPr>
                <a:t>单击此处添加文本</a:t>
              </a:r>
              <a:endParaRPr lang="en-US" altLang="zh-CN" sz="900" kern="0" dirty="0">
                <a:solidFill>
                  <a:srgbClr val="FFD860"/>
                </a:solidFill>
                <a:latin typeface="微软雅黑" pitchFamily="34" charset="-122"/>
                <a:ea typeface="微软雅黑" pitchFamily="34" charset="-122"/>
                <a:cs typeface="Segoe UI" pitchFamily="34" charset="0"/>
              </a:endParaRPr>
            </a:p>
            <a:p>
              <a:pPr algn="ctr"/>
              <a:endParaRPr lang="zh-CN" altLang="en-US" sz="900" dirty="0">
                <a:solidFill>
                  <a:srgbClr val="FFD860"/>
                </a:solidFill>
                <a:latin typeface="微软雅黑" pitchFamily="34" charset="-122"/>
                <a:ea typeface="微软雅黑" pitchFamily="34" charset="-122"/>
              </a:endParaRPr>
            </a:p>
            <a:p>
              <a:pPr algn="ctr">
                <a:lnSpc>
                  <a:spcPct val="110000"/>
                </a:lnSpc>
              </a:pPr>
              <a:endParaRPr lang="en-US" altLang="zh-CN" sz="900" kern="0" dirty="0">
                <a:solidFill>
                  <a:srgbClr val="FFD860"/>
                </a:solidFill>
                <a:latin typeface="微软雅黑" pitchFamily="34" charset="-122"/>
                <a:ea typeface="微软雅黑" pitchFamily="34" charset="-122"/>
                <a:cs typeface="Segoe UI" pitchFamily="34" charset="0"/>
              </a:endParaRPr>
            </a:p>
            <a:p>
              <a:pPr algn="ctr"/>
              <a:endParaRPr lang="zh-CN" altLang="en-US" sz="900" dirty="0">
                <a:solidFill>
                  <a:srgbClr val="FFD860"/>
                </a:solidFill>
                <a:latin typeface="微软雅黑" pitchFamily="34" charset="-122"/>
                <a:ea typeface="微软雅黑" pitchFamily="34" charset="-122"/>
              </a:endParaRPr>
            </a:p>
          </p:txBody>
        </p:sp>
      </p:grpSp>
      <p:grpSp>
        <p:nvGrpSpPr>
          <p:cNvPr id="60" name="组合 59"/>
          <p:cNvGrpSpPr/>
          <p:nvPr/>
        </p:nvGrpSpPr>
        <p:grpSpPr>
          <a:xfrm>
            <a:off x="588713" y="1628140"/>
            <a:ext cx="8020406" cy="469532"/>
            <a:chOff x="630766" y="1564432"/>
            <a:chExt cx="7834074" cy="462680"/>
          </a:xfrm>
        </p:grpSpPr>
        <p:sp>
          <p:nvSpPr>
            <p:cNvPr id="61" name="矩形 60"/>
            <p:cNvSpPr/>
            <p:nvPr/>
          </p:nvSpPr>
          <p:spPr>
            <a:xfrm>
              <a:off x="630766" y="1564432"/>
              <a:ext cx="1553223" cy="462680"/>
            </a:xfrm>
            <a:prstGeom prst="rect">
              <a:avLst/>
            </a:prstGeom>
            <a:solidFill>
              <a:srgbClr val="F0B728">
                <a:alpha val="40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dirty="0">
                  <a:solidFill>
                    <a:srgbClr val="FFD860"/>
                  </a:solidFill>
                  <a:latin typeface="微软雅黑" pitchFamily="34" charset="-122"/>
                  <a:ea typeface="微软雅黑" pitchFamily="34" charset="-122"/>
                </a:rPr>
                <a:t>月</a:t>
              </a:r>
              <a:r>
                <a:rPr lang="zh-CN" altLang="en-US" sz="1500" dirty="0" smtClean="0">
                  <a:solidFill>
                    <a:srgbClr val="FFD860"/>
                  </a:solidFill>
                  <a:latin typeface="微软雅黑" pitchFamily="34" charset="-122"/>
                  <a:ea typeface="微软雅黑" pitchFamily="34" charset="-122"/>
                </a:rPr>
                <a:t>份计划</a:t>
              </a:r>
              <a:endParaRPr lang="zh-CN" altLang="en-US" sz="1500" dirty="0">
                <a:solidFill>
                  <a:srgbClr val="FFD860"/>
                </a:solidFill>
                <a:latin typeface="微软雅黑" pitchFamily="34" charset="-122"/>
                <a:ea typeface="微软雅黑" pitchFamily="34" charset="-122"/>
              </a:endParaRPr>
            </a:p>
          </p:txBody>
        </p:sp>
        <p:cxnSp>
          <p:nvCxnSpPr>
            <p:cNvPr id="62" name="直接连接符 61"/>
            <p:cNvCxnSpPr/>
            <p:nvPr/>
          </p:nvCxnSpPr>
          <p:spPr>
            <a:xfrm>
              <a:off x="2183988" y="1595064"/>
              <a:ext cx="6280852" cy="0"/>
            </a:xfrm>
            <a:prstGeom prst="line">
              <a:avLst/>
            </a:prstGeom>
            <a:ln w="19050">
              <a:solidFill>
                <a:srgbClr val="F0B728"/>
              </a:solidFill>
            </a:ln>
          </p:spPr>
          <p:style>
            <a:lnRef idx="1">
              <a:schemeClr val="accent1"/>
            </a:lnRef>
            <a:fillRef idx="0">
              <a:schemeClr val="accent1"/>
            </a:fillRef>
            <a:effectRef idx="0">
              <a:schemeClr val="accent1"/>
            </a:effectRef>
            <a:fontRef idx="minor">
              <a:schemeClr val="tx1"/>
            </a:fontRef>
          </p:style>
        </p:cxnSp>
      </p:grpSp>
      <p:pic>
        <p:nvPicPr>
          <p:cNvPr id="63"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58287" y="2276629"/>
            <a:ext cx="1432482" cy="1659844"/>
          </a:xfrm>
          <a:prstGeom prst="round2DiagRect">
            <a:avLst>
              <a:gd name="adj1" fmla="val 16667"/>
              <a:gd name="adj2" fmla="val 0"/>
            </a:avLst>
          </a:prstGeom>
          <a:ln w="28575" cap="sq">
            <a:solidFill>
              <a:srgbClr val="FFD860">
                <a:alpha val="66000"/>
              </a:srgbClr>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784295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850"/>
                            </p:stCondLst>
                            <p:childTnLst>
                              <p:par>
                                <p:cTn id="30" presetID="2" presetClass="entr" presetSubtype="8" fill="hold" nodeType="afterEffect">
                                  <p:stCondLst>
                                    <p:cond delay="0"/>
                                  </p:stCondLst>
                                  <p:childTnLst>
                                    <p:set>
                                      <p:cBhvr>
                                        <p:cTn id="31" dur="1" fill="hold">
                                          <p:stCondLst>
                                            <p:cond delay="0"/>
                                          </p:stCondLst>
                                        </p:cTn>
                                        <p:tgtEl>
                                          <p:spTgt spid="60"/>
                                        </p:tgtEl>
                                        <p:attrNameLst>
                                          <p:attrName>style.visibility</p:attrName>
                                        </p:attrNameLst>
                                      </p:cBhvr>
                                      <p:to>
                                        <p:strVal val="visible"/>
                                      </p:to>
                                    </p:set>
                                    <p:anim calcmode="lin" valueType="num">
                                      <p:cBhvr additive="base">
                                        <p:cTn id="32" dur="500" fill="hold"/>
                                        <p:tgtEl>
                                          <p:spTgt spid="60"/>
                                        </p:tgtEl>
                                        <p:attrNameLst>
                                          <p:attrName>ppt_x</p:attrName>
                                        </p:attrNameLst>
                                      </p:cBhvr>
                                      <p:tavLst>
                                        <p:tav tm="0">
                                          <p:val>
                                            <p:strVal val="0-#ppt_w/2"/>
                                          </p:val>
                                        </p:tav>
                                        <p:tav tm="100000">
                                          <p:val>
                                            <p:strVal val="#ppt_x"/>
                                          </p:val>
                                        </p:tav>
                                      </p:tavLst>
                                    </p:anim>
                                    <p:anim calcmode="lin" valueType="num">
                                      <p:cBhvr additive="base">
                                        <p:cTn id="33" dur="500" fill="hold"/>
                                        <p:tgtEl>
                                          <p:spTgt spid="60"/>
                                        </p:tgtEl>
                                        <p:attrNameLst>
                                          <p:attrName>ppt_y</p:attrName>
                                        </p:attrNameLst>
                                      </p:cBhvr>
                                      <p:tavLst>
                                        <p:tav tm="0">
                                          <p:val>
                                            <p:strVal val="#ppt_y"/>
                                          </p:val>
                                        </p:tav>
                                        <p:tav tm="100000">
                                          <p:val>
                                            <p:strVal val="#ppt_y"/>
                                          </p:val>
                                        </p:tav>
                                      </p:tavLst>
                                    </p:anim>
                                  </p:childTnLst>
                                </p:cTn>
                              </p:par>
                            </p:childTnLst>
                          </p:cTn>
                        </p:par>
                        <p:par>
                          <p:cTn id="34" fill="hold">
                            <p:stCondLst>
                              <p:cond delay="2350"/>
                            </p:stCondLst>
                            <p:childTnLst>
                              <p:par>
                                <p:cTn id="35" presetID="14" presetClass="entr" presetSubtype="10" fill="hold" nodeType="after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randombar(horizontal)">
                                      <p:cBhvr>
                                        <p:cTn id="37" dur="500"/>
                                        <p:tgtEl>
                                          <p:spTgt spid="63"/>
                                        </p:tgtEl>
                                      </p:cBhvr>
                                    </p:animEffect>
                                  </p:childTnLst>
                                </p:cTn>
                              </p:par>
                            </p:childTnLst>
                          </p:cTn>
                        </p:par>
                        <p:par>
                          <p:cTn id="38" fill="hold">
                            <p:stCondLst>
                              <p:cond delay="2850"/>
                            </p:stCondLst>
                            <p:childTnLst>
                              <p:par>
                                <p:cTn id="39" presetID="2" presetClass="entr" presetSubtype="4" fill="hold" nodeType="after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additive="base">
                                        <p:cTn id="41" dur="500" fill="hold"/>
                                        <p:tgtEl>
                                          <p:spTgt spid="37"/>
                                        </p:tgtEl>
                                        <p:attrNameLst>
                                          <p:attrName>ppt_x</p:attrName>
                                        </p:attrNameLst>
                                      </p:cBhvr>
                                      <p:tavLst>
                                        <p:tav tm="0">
                                          <p:val>
                                            <p:strVal val="#ppt_x"/>
                                          </p:val>
                                        </p:tav>
                                        <p:tav tm="100000">
                                          <p:val>
                                            <p:strVal val="#ppt_x"/>
                                          </p:val>
                                        </p:tav>
                                      </p:tavLst>
                                    </p:anim>
                                    <p:anim calcmode="lin" valueType="num">
                                      <p:cBhvr additive="base">
                                        <p:cTn id="42" dur="500" fill="hold"/>
                                        <p:tgtEl>
                                          <p:spTgt spid="37"/>
                                        </p:tgtEl>
                                        <p:attrNameLst>
                                          <p:attrName>ppt_y</p:attrName>
                                        </p:attrNameLst>
                                      </p:cBhvr>
                                      <p:tavLst>
                                        <p:tav tm="0">
                                          <p:val>
                                            <p:strVal val="1+#ppt_h/2"/>
                                          </p:val>
                                        </p:tav>
                                        <p:tav tm="100000">
                                          <p:val>
                                            <p:strVal val="#ppt_y"/>
                                          </p:val>
                                        </p:tav>
                                      </p:tavLst>
                                    </p:anim>
                                  </p:childTnLst>
                                </p:cTn>
                              </p:par>
                            </p:childTnLst>
                          </p:cTn>
                        </p:par>
                        <p:par>
                          <p:cTn id="43" fill="hold">
                            <p:stCondLst>
                              <p:cond delay="3350"/>
                            </p:stCondLst>
                            <p:childTnLst>
                              <p:par>
                                <p:cTn id="44" presetID="2" presetClass="entr" presetSubtype="1" fill="hold" nodeType="afterEffect">
                                  <p:stCondLst>
                                    <p:cond delay="0"/>
                                  </p:stCondLst>
                                  <p:childTnLst>
                                    <p:set>
                                      <p:cBhvr>
                                        <p:cTn id="45" dur="1" fill="hold">
                                          <p:stCondLst>
                                            <p:cond delay="0"/>
                                          </p:stCondLst>
                                        </p:cTn>
                                        <p:tgtEl>
                                          <p:spTgt spid="42"/>
                                        </p:tgtEl>
                                        <p:attrNameLst>
                                          <p:attrName>style.visibility</p:attrName>
                                        </p:attrNameLst>
                                      </p:cBhvr>
                                      <p:to>
                                        <p:strVal val="visible"/>
                                      </p:to>
                                    </p:set>
                                    <p:anim calcmode="lin" valueType="num">
                                      <p:cBhvr additive="base">
                                        <p:cTn id="46" dur="500" fill="hold"/>
                                        <p:tgtEl>
                                          <p:spTgt spid="42"/>
                                        </p:tgtEl>
                                        <p:attrNameLst>
                                          <p:attrName>ppt_x</p:attrName>
                                        </p:attrNameLst>
                                      </p:cBhvr>
                                      <p:tavLst>
                                        <p:tav tm="0">
                                          <p:val>
                                            <p:strVal val="#ppt_x"/>
                                          </p:val>
                                        </p:tav>
                                        <p:tav tm="100000">
                                          <p:val>
                                            <p:strVal val="#ppt_x"/>
                                          </p:val>
                                        </p:tav>
                                      </p:tavLst>
                                    </p:anim>
                                    <p:anim calcmode="lin" valueType="num">
                                      <p:cBhvr additive="base">
                                        <p:cTn id="47" dur="500" fill="hold"/>
                                        <p:tgtEl>
                                          <p:spTgt spid="42"/>
                                        </p:tgtEl>
                                        <p:attrNameLst>
                                          <p:attrName>ppt_y</p:attrName>
                                        </p:attrNameLst>
                                      </p:cBhvr>
                                      <p:tavLst>
                                        <p:tav tm="0">
                                          <p:val>
                                            <p:strVal val="0-#ppt_h/2"/>
                                          </p:val>
                                        </p:tav>
                                        <p:tav tm="100000">
                                          <p:val>
                                            <p:strVal val="#ppt_y"/>
                                          </p:val>
                                        </p:tav>
                                      </p:tavLst>
                                    </p:anim>
                                  </p:childTnLst>
                                </p:cTn>
                              </p:par>
                            </p:childTnLst>
                          </p:cTn>
                        </p:par>
                        <p:par>
                          <p:cTn id="48" fill="hold">
                            <p:stCondLst>
                              <p:cond delay="3850"/>
                            </p:stCondLst>
                            <p:childTnLst>
                              <p:par>
                                <p:cTn id="49" presetID="2" presetClass="entr" presetSubtype="4" fill="hold" nodeType="afterEffect">
                                  <p:stCondLst>
                                    <p:cond delay="0"/>
                                  </p:stCondLst>
                                  <p:childTnLst>
                                    <p:set>
                                      <p:cBhvr>
                                        <p:cTn id="50" dur="1" fill="hold">
                                          <p:stCondLst>
                                            <p:cond delay="0"/>
                                          </p:stCondLst>
                                        </p:cTn>
                                        <p:tgtEl>
                                          <p:spTgt spid="47"/>
                                        </p:tgtEl>
                                        <p:attrNameLst>
                                          <p:attrName>style.visibility</p:attrName>
                                        </p:attrNameLst>
                                      </p:cBhvr>
                                      <p:to>
                                        <p:strVal val="visible"/>
                                      </p:to>
                                    </p:set>
                                    <p:anim calcmode="lin" valueType="num">
                                      <p:cBhvr additive="base">
                                        <p:cTn id="51" dur="500" fill="hold"/>
                                        <p:tgtEl>
                                          <p:spTgt spid="47"/>
                                        </p:tgtEl>
                                        <p:attrNameLst>
                                          <p:attrName>ppt_x</p:attrName>
                                        </p:attrNameLst>
                                      </p:cBhvr>
                                      <p:tavLst>
                                        <p:tav tm="0">
                                          <p:val>
                                            <p:strVal val="#ppt_x"/>
                                          </p:val>
                                        </p:tav>
                                        <p:tav tm="100000">
                                          <p:val>
                                            <p:strVal val="#ppt_x"/>
                                          </p:val>
                                        </p:tav>
                                      </p:tavLst>
                                    </p:anim>
                                    <p:anim calcmode="lin" valueType="num">
                                      <p:cBhvr additive="base">
                                        <p:cTn id="52" dur="500" fill="hold"/>
                                        <p:tgtEl>
                                          <p:spTgt spid="47"/>
                                        </p:tgtEl>
                                        <p:attrNameLst>
                                          <p:attrName>ppt_y</p:attrName>
                                        </p:attrNameLst>
                                      </p:cBhvr>
                                      <p:tavLst>
                                        <p:tav tm="0">
                                          <p:val>
                                            <p:strVal val="1+#ppt_h/2"/>
                                          </p:val>
                                        </p:tav>
                                        <p:tav tm="100000">
                                          <p:val>
                                            <p:strVal val="#ppt_y"/>
                                          </p:val>
                                        </p:tav>
                                      </p:tavLst>
                                    </p:anim>
                                  </p:childTnLst>
                                </p:cTn>
                              </p:par>
                            </p:childTnLst>
                          </p:cTn>
                        </p:par>
                        <p:par>
                          <p:cTn id="53" fill="hold">
                            <p:stCondLst>
                              <p:cond delay="4350"/>
                            </p:stCondLst>
                            <p:childTnLst>
                              <p:par>
                                <p:cTn id="54" presetID="2" presetClass="entr" presetSubtype="1" fill="hold" nodeType="afterEffect">
                                  <p:stCondLst>
                                    <p:cond delay="0"/>
                                  </p:stCondLst>
                                  <p:childTnLst>
                                    <p:set>
                                      <p:cBhvr>
                                        <p:cTn id="55" dur="1" fill="hold">
                                          <p:stCondLst>
                                            <p:cond delay="0"/>
                                          </p:stCondLst>
                                        </p:cTn>
                                        <p:tgtEl>
                                          <p:spTgt spid="52"/>
                                        </p:tgtEl>
                                        <p:attrNameLst>
                                          <p:attrName>style.visibility</p:attrName>
                                        </p:attrNameLst>
                                      </p:cBhvr>
                                      <p:to>
                                        <p:strVal val="visible"/>
                                      </p:to>
                                    </p:set>
                                    <p:anim calcmode="lin" valueType="num">
                                      <p:cBhvr additive="base">
                                        <p:cTn id="56" dur="500" fill="hold"/>
                                        <p:tgtEl>
                                          <p:spTgt spid="52"/>
                                        </p:tgtEl>
                                        <p:attrNameLst>
                                          <p:attrName>ppt_x</p:attrName>
                                        </p:attrNameLst>
                                      </p:cBhvr>
                                      <p:tavLst>
                                        <p:tav tm="0">
                                          <p:val>
                                            <p:strVal val="#ppt_x"/>
                                          </p:val>
                                        </p:tav>
                                        <p:tav tm="100000">
                                          <p:val>
                                            <p:strVal val="#ppt_x"/>
                                          </p:val>
                                        </p:tav>
                                      </p:tavLst>
                                    </p:anim>
                                    <p:anim calcmode="lin" valueType="num">
                                      <p:cBhvr additive="base">
                                        <p:cTn id="57" dur="500" fill="hold"/>
                                        <p:tgtEl>
                                          <p:spTgt spid="52"/>
                                        </p:tgtEl>
                                        <p:attrNameLst>
                                          <p:attrName>ppt_y</p:attrName>
                                        </p:attrNameLst>
                                      </p:cBhvr>
                                      <p:tavLst>
                                        <p:tav tm="0">
                                          <p:val>
                                            <p:strVal val="0-#ppt_h/2"/>
                                          </p:val>
                                        </p:tav>
                                        <p:tav tm="100000">
                                          <p:val>
                                            <p:strVal val="#ppt_y"/>
                                          </p:val>
                                        </p:tav>
                                      </p:tavLst>
                                    </p:anim>
                                  </p:childTnLst>
                                </p:cTn>
                              </p:par>
                            </p:childTnLst>
                          </p:cTn>
                        </p:par>
                        <p:par>
                          <p:cTn id="58" fill="hold">
                            <p:stCondLst>
                              <p:cond delay="4850"/>
                            </p:stCondLst>
                            <p:childTnLst>
                              <p:par>
                                <p:cTn id="59" presetID="2" presetClass="entr" presetSubtype="1" fill="hold" nodeType="afterEffect">
                                  <p:stCondLst>
                                    <p:cond delay="0"/>
                                  </p:stCondLst>
                                  <p:childTnLst>
                                    <p:set>
                                      <p:cBhvr>
                                        <p:cTn id="60" dur="1" fill="hold">
                                          <p:stCondLst>
                                            <p:cond delay="0"/>
                                          </p:stCondLst>
                                        </p:cTn>
                                        <p:tgtEl>
                                          <p:spTgt spid="57"/>
                                        </p:tgtEl>
                                        <p:attrNameLst>
                                          <p:attrName>style.visibility</p:attrName>
                                        </p:attrNameLst>
                                      </p:cBhvr>
                                      <p:to>
                                        <p:strVal val="visible"/>
                                      </p:to>
                                    </p:set>
                                    <p:anim calcmode="lin" valueType="num">
                                      <p:cBhvr additive="base">
                                        <p:cTn id="61" dur="500" fill="hold"/>
                                        <p:tgtEl>
                                          <p:spTgt spid="57"/>
                                        </p:tgtEl>
                                        <p:attrNameLst>
                                          <p:attrName>ppt_x</p:attrName>
                                        </p:attrNameLst>
                                      </p:cBhvr>
                                      <p:tavLst>
                                        <p:tav tm="0">
                                          <p:val>
                                            <p:strVal val="#ppt_x"/>
                                          </p:val>
                                        </p:tav>
                                        <p:tav tm="100000">
                                          <p:val>
                                            <p:strVal val="#ppt_x"/>
                                          </p:val>
                                        </p:tav>
                                      </p:tavLst>
                                    </p:anim>
                                    <p:anim calcmode="lin" valueType="num">
                                      <p:cBhvr additive="base">
                                        <p:cTn id="62" dur="500" fill="hold"/>
                                        <p:tgtEl>
                                          <p:spTgt spid="5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8" y="262740"/>
            <a:ext cx="4988312"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smtClean="0">
                <a:solidFill>
                  <a:srgbClr val="FFD860"/>
                </a:solidFill>
                <a:latin typeface="微软雅黑" pitchFamily="34" charset="-122"/>
                <a:ea typeface="微软雅黑" pitchFamily="34" charset="-122"/>
              </a:rPr>
              <a:t>第五部分    必</a:t>
            </a:r>
            <a:r>
              <a:rPr lang="zh-CN" altLang="en-US" sz="1800" dirty="0">
                <a:solidFill>
                  <a:srgbClr val="FFD860"/>
                </a:solidFill>
                <a:latin typeface="微软雅黑" pitchFamily="34" charset="-122"/>
                <a:ea typeface="微软雅黑" pitchFamily="34" charset="-122"/>
              </a:rPr>
              <a:t>须完成的目标规划</a:t>
            </a: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71601" y="1155215"/>
            <a:ext cx="2177684" cy="10745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7032" y="2297437"/>
            <a:ext cx="2182244" cy="1076828"/>
          </a:xfrm>
          <a:prstGeom prst="rect">
            <a:avLst/>
          </a:prstGeom>
        </p:spPr>
      </p:pic>
      <p:pic>
        <p:nvPicPr>
          <p:cNvPr id="9" name="Picture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971601" y="3440263"/>
            <a:ext cx="2177684" cy="10745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0" name="组合 9"/>
          <p:cNvGrpSpPr/>
          <p:nvPr/>
        </p:nvGrpSpPr>
        <p:grpSpPr>
          <a:xfrm>
            <a:off x="3347864" y="1152444"/>
            <a:ext cx="4752528" cy="1080120"/>
            <a:chOff x="3347864" y="1152444"/>
            <a:chExt cx="4752528" cy="1080120"/>
          </a:xfrm>
        </p:grpSpPr>
        <p:sp>
          <p:nvSpPr>
            <p:cNvPr id="11" name="矩形 10"/>
            <p:cNvSpPr/>
            <p:nvPr/>
          </p:nvSpPr>
          <p:spPr>
            <a:xfrm>
              <a:off x="3347864" y="1152444"/>
              <a:ext cx="4752528" cy="267178"/>
            </a:xfrm>
            <a:prstGeom prst="rect">
              <a:avLst/>
            </a:prstGeom>
            <a:solidFill>
              <a:srgbClr val="F0B728">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FFD860"/>
                  </a:solidFill>
                  <a:latin typeface="微软雅黑" pitchFamily="34" charset="-122"/>
                  <a:ea typeface="微软雅黑" pitchFamily="34" charset="-122"/>
                  <a:cs typeface="Segoe UI" pitchFamily="34" charset="0"/>
                </a:rPr>
                <a:t>单击此处填</a:t>
              </a:r>
              <a:r>
                <a:rPr lang="zh-CN" altLang="en-US" sz="1400" b="1" dirty="0">
                  <a:solidFill>
                    <a:srgbClr val="FFD860"/>
                  </a:solidFill>
                  <a:latin typeface="微软雅黑" pitchFamily="34" charset="-122"/>
                  <a:ea typeface="微软雅黑" pitchFamily="34" charset="-122"/>
                  <a:cs typeface="Segoe UI" pitchFamily="34" charset="0"/>
                </a:rPr>
                <a:t>加</a:t>
              </a:r>
              <a:r>
                <a:rPr lang="zh-CN" altLang="en-US" sz="1400" b="1" dirty="0" smtClean="0">
                  <a:solidFill>
                    <a:srgbClr val="FFD860"/>
                  </a:solidFill>
                  <a:latin typeface="微软雅黑" pitchFamily="34" charset="-122"/>
                  <a:ea typeface="微软雅黑" pitchFamily="34" charset="-122"/>
                  <a:cs typeface="Segoe UI" pitchFamily="34" charset="0"/>
                </a:rPr>
                <a:t>标题</a:t>
              </a:r>
              <a:endParaRPr lang="en-US" altLang="zh-CN" sz="1400" b="1" dirty="0">
                <a:solidFill>
                  <a:srgbClr val="FFD860"/>
                </a:solidFill>
                <a:latin typeface="微软雅黑" pitchFamily="34" charset="-122"/>
                <a:ea typeface="微软雅黑" pitchFamily="34" charset="-122"/>
                <a:cs typeface="Segoe UI" pitchFamily="34" charset="0"/>
              </a:endParaRPr>
            </a:p>
          </p:txBody>
        </p:sp>
        <p:sp>
          <p:nvSpPr>
            <p:cNvPr id="12" name="矩形 11"/>
            <p:cNvSpPr/>
            <p:nvPr/>
          </p:nvSpPr>
          <p:spPr>
            <a:xfrm>
              <a:off x="3347864" y="1419622"/>
              <a:ext cx="4752528" cy="812942"/>
            </a:xfrm>
            <a:prstGeom prst="rect">
              <a:avLst/>
            </a:prstGeom>
            <a:solidFill>
              <a:srgbClr val="F0B728">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algn="l" defTabSz="685666">
                <a:lnSpc>
                  <a:spcPct val="70000"/>
                </a:lnSpc>
                <a:spcBef>
                  <a:spcPts val="675"/>
                </a:spcBef>
                <a:buFont typeface="Arial" pitchFamily="34" charset="0"/>
                <a:buChar char="•"/>
              </a:pPr>
              <a:r>
                <a:rPr lang="zh-CN" altLang="en-US" sz="1200" dirty="0" smtClean="0">
                  <a:solidFill>
                    <a:srgbClr val="F0B728"/>
                  </a:solidFill>
                  <a:latin typeface="微软雅黑" pitchFamily="34" charset="-122"/>
                  <a:ea typeface="微软雅黑" pitchFamily="34" charset="-122"/>
                  <a:cs typeface="Segoe UI" pitchFamily="34" charset="0"/>
                </a:rPr>
                <a:t>单击此处填</a:t>
              </a:r>
              <a:r>
                <a:rPr lang="zh-CN" altLang="en-US" sz="1200" dirty="0">
                  <a:solidFill>
                    <a:srgbClr val="F0B728"/>
                  </a:solidFill>
                  <a:latin typeface="微软雅黑" pitchFamily="34" charset="-122"/>
                  <a:ea typeface="微软雅黑" pitchFamily="34" charset="-122"/>
                  <a:cs typeface="Segoe UI" pitchFamily="34" charset="0"/>
                </a:rPr>
                <a:t>加文字内容</a:t>
              </a:r>
              <a:endParaRPr lang="en-US" altLang="zh-CN" sz="1200" dirty="0">
                <a:solidFill>
                  <a:srgbClr val="F0B728"/>
                </a:solidFill>
                <a:latin typeface="微软雅黑" pitchFamily="34" charset="-122"/>
                <a:ea typeface="微软雅黑" pitchFamily="34" charset="-122"/>
                <a:cs typeface="Segoe UI" pitchFamily="34" charset="0"/>
              </a:endParaRPr>
            </a:p>
            <a:p>
              <a:pPr marL="228600" indent="-228600" algn="l" defTabSz="685666">
                <a:lnSpc>
                  <a:spcPct val="70000"/>
                </a:lnSpc>
                <a:spcBef>
                  <a:spcPts val="675"/>
                </a:spcBef>
                <a:buFont typeface="Arial" pitchFamily="34" charset="0"/>
                <a:buChar char="•"/>
              </a:pPr>
              <a:r>
                <a:rPr lang="zh-CN" altLang="en-US" sz="1200" dirty="0" smtClean="0">
                  <a:solidFill>
                    <a:srgbClr val="F0B728"/>
                  </a:solidFill>
                  <a:latin typeface="微软雅黑" pitchFamily="34" charset="-122"/>
                  <a:ea typeface="微软雅黑" pitchFamily="34" charset="-122"/>
                  <a:cs typeface="Segoe UI" pitchFamily="34" charset="0"/>
                </a:rPr>
                <a:t>单击</a:t>
              </a:r>
              <a:r>
                <a:rPr lang="zh-CN" altLang="en-US" sz="1200" dirty="0">
                  <a:solidFill>
                    <a:srgbClr val="F0B728"/>
                  </a:solidFill>
                  <a:latin typeface="微软雅黑" pitchFamily="34" charset="-122"/>
                  <a:ea typeface="微软雅黑" pitchFamily="34" charset="-122"/>
                  <a:cs typeface="Segoe UI" pitchFamily="34" charset="0"/>
                </a:rPr>
                <a:t>此处</a:t>
              </a:r>
              <a:r>
                <a:rPr lang="zh-CN" altLang="en-US" sz="1200" dirty="0" smtClean="0">
                  <a:solidFill>
                    <a:srgbClr val="F0B728"/>
                  </a:solidFill>
                  <a:latin typeface="微软雅黑" pitchFamily="34" charset="-122"/>
                  <a:ea typeface="微软雅黑" pitchFamily="34" charset="-122"/>
                  <a:cs typeface="Segoe UI" pitchFamily="34" charset="0"/>
                </a:rPr>
                <a:t>填</a:t>
              </a:r>
              <a:r>
                <a:rPr lang="zh-CN" altLang="en-US" sz="1200" dirty="0">
                  <a:solidFill>
                    <a:srgbClr val="F0B728"/>
                  </a:solidFill>
                  <a:latin typeface="微软雅黑" pitchFamily="34" charset="-122"/>
                  <a:ea typeface="微软雅黑" pitchFamily="34" charset="-122"/>
                  <a:cs typeface="Segoe UI" pitchFamily="34" charset="0"/>
                </a:rPr>
                <a:t>加文字内容</a:t>
              </a:r>
              <a:endParaRPr lang="en-US" altLang="zh-CN" sz="1200" dirty="0">
                <a:solidFill>
                  <a:srgbClr val="F0B728"/>
                </a:solidFill>
                <a:latin typeface="微软雅黑" pitchFamily="34" charset="-122"/>
                <a:ea typeface="微软雅黑" pitchFamily="34" charset="-122"/>
                <a:cs typeface="Segoe UI" pitchFamily="34" charset="0"/>
              </a:endParaRPr>
            </a:p>
            <a:p>
              <a:pPr marL="228600" indent="-228600" algn="l" defTabSz="685666">
                <a:lnSpc>
                  <a:spcPct val="70000"/>
                </a:lnSpc>
                <a:spcBef>
                  <a:spcPts val="675"/>
                </a:spcBef>
                <a:buFont typeface="Arial" pitchFamily="34" charset="0"/>
                <a:buChar char="•"/>
              </a:pPr>
              <a:r>
                <a:rPr lang="zh-CN" altLang="en-US" sz="1200" dirty="0" smtClean="0">
                  <a:solidFill>
                    <a:srgbClr val="F0B728"/>
                  </a:solidFill>
                  <a:latin typeface="微软雅黑" pitchFamily="34" charset="-122"/>
                  <a:ea typeface="微软雅黑" pitchFamily="34" charset="-122"/>
                  <a:cs typeface="Segoe UI" pitchFamily="34" charset="0"/>
                </a:rPr>
                <a:t>单击</a:t>
              </a:r>
              <a:r>
                <a:rPr lang="zh-CN" altLang="en-US" sz="1200" dirty="0">
                  <a:solidFill>
                    <a:srgbClr val="F0B728"/>
                  </a:solidFill>
                  <a:latin typeface="微软雅黑" pitchFamily="34" charset="-122"/>
                  <a:ea typeface="微软雅黑" pitchFamily="34" charset="-122"/>
                  <a:cs typeface="Segoe UI" pitchFamily="34" charset="0"/>
                </a:rPr>
                <a:t>此处</a:t>
              </a:r>
              <a:r>
                <a:rPr lang="zh-CN" altLang="en-US" sz="1200" dirty="0" smtClean="0">
                  <a:solidFill>
                    <a:srgbClr val="F0B728"/>
                  </a:solidFill>
                  <a:latin typeface="微软雅黑" pitchFamily="34" charset="-122"/>
                  <a:ea typeface="微软雅黑" pitchFamily="34" charset="-122"/>
                  <a:cs typeface="Segoe UI" pitchFamily="34" charset="0"/>
                </a:rPr>
                <a:t>填</a:t>
              </a:r>
              <a:r>
                <a:rPr lang="zh-CN" altLang="en-US" sz="1200" dirty="0">
                  <a:solidFill>
                    <a:srgbClr val="F0B728"/>
                  </a:solidFill>
                  <a:latin typeface="微软雅黑" pitchFamily="34" charset="-122"/>
                  <a:ea typeface="微软雅黑" pitchFamily="34" charset="-122"/>
                  <a:cs typeface="Segoe UI" pitchFamily="34" charset="0"/>
                </a:rPr>
                <a:t>加文字</a:t>
              </a:r>
              <a:r>
                <a:rPr lang="zh-CN" altLang="en-US" sz="1200" dirty="0" smtClean="0">
                  <a:solidFill>
                    <a:srgbClr val="F0B728"/>
                  </a:solidFill>
                  <a:latin typeface="微软雅黑" pitchFamily="34" charset="-122"/>
                  <a:ea typeface="微软雅黑" pitchFamily="34" charset="-122"/>
                  <a:cs typeface="Segoe UI" pitchFamily="34" charset="0"/>
                </a:rPr>
                <a:t>内容</a:t>
              </a:r>
              <a:endParaRPr lang="zh-CN" altLang="en-US" dirty="0">
                <a:solidFill>
                  <a:srgbClr val="F0B728"/>
                </a:solidFill>
              </a:endParaRPr>
            </a:p>
          </p:txBody>
        </p:sp>
      </p:grpSp>
      <p:grpSp>
        <p:nvGrpSpPr>
          <p:cNvPr id="13" name="组合 12"/>
          <p:cNvGrpSpPr/>
          <p:nvPr/>
        </p:nvGrpSpPr>
        <p:grpSpPr>
          <a:xfrm>
            <a:off x="3347864" y="2295791"/>
            <a:ext cx="4752528" cy="1080120"/>
            <a:chOff x="3347864" y="1152444"/>
            <a:chExt cx="4752528" cy="1080120"/>
          </a:xfrm>
        </p:grpSpPr>
        <p:sp>
          <p:nvSpPr>
            <p:cNvPr id="14" name="矩形 13"/>
            <p:cNvSpPr/>
            <p:nvPr/>
          </p:nvSpPr>
          <p:spPr>
            <a:xfrm>
              <a:off x="3347864" y="1152444"/>
              <a:ext cx="4752528" cy="267178"/>
            </a:xfrm>
            <a:prstGeom prst="rect">
              <a:avLst/>
            </a:prstGeom>
            <a:solidFill>
              <a:srgbClr val="F0B728">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FFD860"/>
                  </a:solidFill>
                  <a:latin typeface="微软雅黑" pitchFamily="34" charset="-122"/>
                  <a:ea typeface="微软雅黑" pitchFamily="34" charset="-122"/>
                  <a:cs typeface="Segoe UI" pitchFamily="34" charset="0"/>
                </a:rPr>
                <a:t>单击此处填</a:t>
              </a:r>
              <a:r>
                <a:rPr lang="zh-CN" altLang="en-US" sz="1400" b="1" dirty="0">
                  <a:solidFill>
                    <a:srgbClr val="FFD860"/>
                  </a:solidFill>
                  <a:latin typeface="微软雅黑" pitchFamily="34" charset="-122"/>
                  <a:ea typeface="微软雅黑" pitchFamily="34" charset="-122"/>
                  <a:cs typeface="Segoe UI" pitchFamily="34" charset="0"/>
                </a:rPr>
                <a:t>加</a:t>
              </a:r>
              <a:r>
                <a:rPr lang="zh-CN" altLang="en-US" sz="1400" b="1" dirty="0" smtClean="0">
                  <a:solidFill>
                    <a:srgbClr val="FFD860"/>
                  </a:solidFill>
                  <a:latin typeface="微软雅黑" pitchFamily="34" charset="-122"/>
                  <a:ea typeface="微软雅黑" pitchFamily="34" charset="-122"/>
                  <a:cs typeface="Segoe UI" pitchFamily="34" charset="0"/>
                </a:rPr>
                <a:t>标题</a:t>
              </a:r>
              <a:endParaRPr lang="en-US" altLang="zh-CN" sz="1400" b="1" dirty="0">
                <a:solidFill>
                  <a:srgbClr val="FFD860"/>
                </a:solidFill>
                <a:latin typeface="微软雅黑" pitchFamily="34" charset="-122"/>
                <a:ea typeface="微软雅黑" pitchFamily="34" charset="-122"/>
                <a:cs typeface="Segoe UI" pitchFamily="34" charset="0"/>
              </a:endParaRPr>
            </a:p>
          </p:txBody>
        </p:sp>
        <p:sp>
          <p:nvSpPr>
            <p:cNvPr id="15" name="矩形 14"/>
            <p:cNvSpPr/>
            <p:nvPr/>
          </p:nvSpPr>
          <p:spPr>
            <a:xfrm>
              <a:off x="3347864" y="1419622"/>
              <a:ext cx="4752528" cy="812942"/>
            </a:xfrm>
            <a:prstGeom prst="rect">
              <a:avLst/>
            </a:prstGeom>
            <a:solidFill>
              <a:srgbClr val="F0B728">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algn="l" defTabSz="685666">
                <a:lnSpc>
                  <a:spcPct val="70000"/>
                </a:lnSpc>
                <a:spcBef>
                  <a:spcPts val="675"/>
                </a:spcBef>
                <a:buFont typeface="Arial" pitchFamily="34" charset="0"/>
                <a:buChar char="•"/>
              </a:pPr>
              <a:r>
                <a:rPr lang="zh-CN" altLang="en-US" sz="1200" dirty="0" smtClean="0">
                  <a:solidFill>
                    <a:srgbClr val="F0B728"/>
                  </a:solidFill>
                  <a:latin typeface="微软雅黑" pitchFamily="34" charset="-122"/>
                  <a:ea typeface="微软雅黑" pitchFamily="34" charset="-122"/>
                  <a:cs typeface="Segoe UI" pitchFamily="34" charset="0"/>
                </a:rPr>
                <a:t>单击此处填</a:t>
              </a:r>
              <a:r>
                <a:rPr lang="zh-CN" altLang="en-US" sz="1200" dirty="0">
                  <a:solidFill>
                    <a:srgbClr val="F0B728"/>
                  </a:solidFill>
                  <a:latin typeface="微软雅黑" pitchFamily="34" charset="-122"/>
                  <a:ea typeface="微软雅黑" pitchFamily="34" charset="-122"/>
                  <a:cs typeface="Segoe UI" pitchFamily="34" charset="0"/>
                </a:rPr>
                <a:t>加文字内容</a:t>
              </a:r>
              <a:endParaRPr lang="en-US" altLang="zh-CN" sz="1200" dirty="0">
                <a:solidFill>
                  <a:srgbClr val="F0B728"/>
                </a:solidFill>
                <a:latin typeface="微软雅黑" pitchFamily="34" charset="-122"/>
                <a:ea typeface="微软雅黑" pitchFamily="34" charset="-122"/>
                <a:cs typeface="Segoe UI" pitchFamily="34" charset="0"/>
              </a:endParaRPr>
            </a:p>
            <a:p>
              <a:pPr marL="228600" indent="-228600" algn="l" defTabSz="685666">
                <a:lnSpc>
                  <a:spcPct val="70000"/>
                </a:lnSpc>
                <a:spcBef>
                  <a:spcPts val="675"/>
                </a:spcBef>
                <a:buFont typeface="Arial" pitchFamily="34" charset="0"/>
                <a:buChar char="•"/>
              </a:pPr>
              <a:r>
                <a:rPr lang="zh-CN" altLang="en-US" sz="1200" dirty="0" smtClean="0">
                  <a:solidFill>
                    <a:srgbClr val="F0B728"/>
                  </a:solidFill>
                  <a:latin typeface="微软雅黑" pitchFamily="34" charset="-122"/>
                  <a:ea typeface="微软雅黑" pitchFamily="34" charset="-122"/>
                  <a:cs typeface="Segoe UI" pitchFamily="34" charset="0"/>
                </a:rPr>
                <a:t>单击</a:t>
              </a:r>
              <a:r>
                <a:rPr lang="zh-CN" altLang="en-US" sz="1200" dirty="0">
                  <a:solidFill>
                    <a:srgbClr val="F0B728"/>
                  </a:solidFill>
                  <a:latin typeface="微软雅黑" pitchFamily="34" charset="-122"/>
                  <a:ea typeface="微软雅黑" pitchFamily="34" charset="-122"/>
                  <a:cs typeface="Segoe UI" pitchFamily="34" charset="0"/>
                </a:rPr>
                <a:t>此处</a:t>
              </a:r>
              <a:r>
                <a:rPr lang="zh-CN" altLang="en-US" sz="1200" dirty="0" smtClean="0">
                  <a:solidFill>
                    <a:srgbClr val="F0B728"/>
                  </a:solidFill>
                  <a:latin typeface="微软雅黑" pitchFamily="34" charset="-122"/>
                  <a:ea typeface="微软雅黑" pitchFamily="34" charset="-122"/>
                  <a:cs typeface="Segoe UI" pitchFamily="34" charset="0"/>
                </a:rPr>
                <a:t>填</a:t>
              </a:r>
              <a:r>
                <a:rPr lang="zh-CN" altLang="en-US" sz="1200" dirty="0">
                  <a:solidFill>
                    <a:srgbClr val="F0B728"/>
                  </a:solidFill>
                  <a:latin typeface="微软雅黑" pitchFamily="34" charset="-122"/>
                  <a:ea typeface="微软雅黑" pitchFamily="34" charset="-122"/>
                  <a:cs typeface="Segoe UI" pitchFamily="34" charset="0"/>
                </a:rPr>
                <a:t>加文字内容</a:t>
              </a:r>
              <a:endParaRPr lang="en-US" altLang="zh-CN" sz="1200" dirty="0">
                <a:solidFill>
                  <a:srgbClr val="F0B728"/>
                </a:solidFill>
                <a:latin typeface="微软雅黑" pitchFamily="34" charset="-122"/>
                <a:ea typeface="微软雅黑" pitchFamily="34" charset="-122"/>
                <a:cs typeface="Segoe UI" pitchFamily="34" charset="0"/>
              </a:endParaRPr>
            </a:p>
            <a:p>
              <a:pPr marL="228600" indent="-228600" algn="l" defTabSz="685666">
                <a:lnSpc>
                  <a:spcPct val="70000"/>
                </a:lnSpc>
                <a:spcBef>
                  <a:spcPts val="675"/>
                </a:spcBef>
                <a:buFont typeface="Arial" pitchFamily="34" charset="0"/>
                <a:buChar char="•"/>
              </a:pPr>
              <a:r>
                <a:rPr lang="zh-CN" altLang="en-US" sz="1200" dirty="0" smtClean="0">
                  <a:solidFill>
                    <a:srgbClr val="F0B728"/>
                  </a:solidFill>
                  <a:latin typeface="微软雅黑" pitchFamily="34" charset="-122"/>
                  <a:ea typeface="微软雅黑" pitchFamily="34" charset="-122"/>
                  <a:cs typeface="Segoe UI" pitchFamily="34" charset="0"/>
                </a:rPr>
                <a:t>单击</a:t>
              </a:r>
              <a:r>
                <a:rPr lang="zh-CN" altLang="en-US" sz="1200" dirty="0">
                  <a:solidFill>
                    <a:srgbClr val="F0B728"/>
                  </a:solidFill>
                  <a:latin typeface="微软雅黑" pitchFamily="34" charset="-122"/>
                  <a:ea typeface="微软雅黑" pitchFamily="34" charset="-122"/>
                  <a:cs typeface="Segoe UI" pitchFamily="34" charset="0"/>
                </a:rPr>
                <a:t>此处</a:t>
              </a:r>
              <a:r>
                <a:rPr lang="zh-CN" altLang="en-US" sz="1200" dirty="0" smtClean="0">
                  <a:solidFill>
                    <a:srgbClr val="F0B728"/>
                  </a:solidFill>
                  <a:latin typeface="微软雅黑" pitchFamily="34" charset="-122"/>
                  <a:ea typeface="微软雅黑" pitchFamily="34" charset="-122"/>
                  <a:cs typeface="Segoe UI" pitchFamily="34" charset="0"/>
                </a:rPr>
                <a:t>填</a:t>
              </a:r>
              <a:r>
                <a:rPr lang="zh-CN" altLang="en-US" sz="1200" dirty="0">
                  <a:solidFill>
                    <a:srgbClr val="F0B728"/>
                  </a:solidFill>
                  <a:latin typeface="微软雅黑" pitchFamily="34" charset="-122"/>
                  <a:ea typeface="微软雅黑" pitchFamily="34" charset="-122"/>
                  <a:cs typeface="Segoe UI" pitchFamily="34" charset="0"/>
                </a:rPr>
                <a:t>加文字</a:t>
              </a:r>
              <a:r>
                <a:rPr lang="zh-CN" altLang="en-US" sz="1200" dirty="0" smtClean="0">
                  <a:solidFill>
                    <a:srgbClr val="F0B728"/>
                  </a:solidFill>
                  <a:latin typeface="微软雅黑" pitchFamily="34" charset="-122"/>
                  <a:ea typeface="微软雅黑" pitchFamily="34" charset="-122"/>
                  <a:cs typeface="Segoe UI" pitchFamily="34" charset="0"/>
                </a:rPr>
                <a:t>内容</a:t>
              </a:r>
              <a:endParaRPr lang="zh-CN" altLang="en-US" dirty="0">
                <a:solidFill>
                  <a:srgbClr val="F0B728"/>
                </a:solidFill>
              </a:endParaRPr>
            </a:p>
          </p:txBody>
        </p:sp>
      </p:grpSp>
      <p:grpSp>
        <p:nvGrpSpPr>
          <p:cNvPr id="16" name="组合 15"/>
          <p:cNvGrpSpPr/>
          <p:nvPr/>
        </p:nvGrpSpPr>
        <p:grpSpPr>
          <a:xfrm>
            <a:off x="3347864" y="3439138"/>
            <a:ext cx="4752528" cy="1080120"/>
            <a:chOff x="3347864" y="1152444"/>
            <a:chExt cx="4752528" cy="1080120"/>
          </a:xfrm>
        </p:grpSpPr>
        <p:sp>
          <p:nvSpPr>
            <p:cNvPr id="17" name="矩形 16"/>
            <p:cNvSpPr/>
            <p:nvPr/>
          </p:nvSpPr>
          <p:spPr>
            <a:xfrm>
              <a:off x="3347864" y="1152444"/>
              <a:ext cx="4752528" cy="267178"/>
            </a:xfrm>
            <a:prstGeom prst="rect">
              <a:avLst/>
            </a:prstGeom>
            <a:solidFill>
              <a:srgbClr val="F0B728">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FFD860"/>
                  </a:solidFill>
                  <a:latin typeface="微软雅黑" pitchFamily="34" charset="-122"/>
                  <a:ea typeface="微软雅黑" pitchFamily="34" charset="-122"/>
                  <a:cs typeface="Segoe UI" pitchFamily="34" charset="0"/>
                </a:rPr>
                <a:t>单击此处填</a:t>
              </a:r>
              <a:r>
                <a:rPr lang="zh-CN" altLang="en-US" sz="1400" b="1" dirty="0">
                  <a:solidFill>
                    <a:srgbClr val="FFD860"/>
                  </a:solidFill>
                  <a:latin typeface="微软雅黑" pitchFamily="34" charset="-122"/>
                  <a:ea typeface="微软雅黑" pitchFamily="34" charset="-122"/>
                  <a:cs typeface="Segoe UI" pitchFamily="34" charset="0"/>
                </a:rPr>
                <a:t>加</a:t>
              </a:r>
              <a:r>
                <a:rPr lang="zh-CN" altLang="en-US" sz="1400" b="1" dirty="0" smtClean="0">
                  <a:solidFill>
                    <a:srgbClr val="FFD860"/>
                  </a:solidFill>
                  <a:latin typeface="微软雅黑" pitchFamily="34" charset="-122"/>
                  <a:ea typeface="微软雅黑" pitchFamily="34" charset="-122"/>
                  <a:cs typeface="Segoe UI" pitchFamily="34" charset="0"/>
                </a:rPr>
                <a:t>标题</a:t>
              </a:r>
              <a:endParaRPr lang="en-US" altLang="zh-CN" sz="1400" b="1" dirty="0">
                <a:solidFill>
                  <a:srgbClr val="FFD860"/>
                </a:solidFill>
                <a:latin typeface="微软雅黑" pitchFamily="34" charset="-122"/>
                <a:ea typeface="微软雅黑" pitchFamily="34" charset="-122"/>
                <a:cs typeface="Segoe UI" pitchFamily="34" charset="0"/>
              </a:endParaRPr>
            </a:p>
          </p:txBody>
        </p:sp>
        <p:sp>
          <p:nvSpPr>
            <p:cNvPr id="18" name="矩形 17"/>
            <p:cNvSpPr/>
            <p:nvPr/>
          </p:nvSpPr>
          <p:spPr>
            <a:xfrm>
              <a:off x="3347864" y="1419622"/>
              <a:ext cx="4752528" cy="812942"/>
            </a:xfrm>
            <a:prstGeom prst="rect">
              <a:avLst/>
            </a:prstGeom>
            <a:solidFill>
              <a:srgbClr val="F0B728">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algn="l" defTabSz="685666">
                <a:lnSpc>
                  <a:spcPct val="70000"/>
                </a:lnSpc>
                <a:spcBef>
                  <a:spcPts val="675"/>
                </a:spcBef>
                <a:buFont typeface="Arial" pitchFamily="34" charset="0"/>
                <a:buChar char="•"/>
              </a:pPr>
              <a:r>
                <a:rPr lang="zh-CN" altLang="en-US" sz="1200" dirty="0" smtClean="0">
                  <a:solidFill>
                    <a:srgbClr val="F0B728"/>
                  </a:solidFill>
                  <a:latin typeface="微软雅黑" pitchFamily="34" charset="-122"/>
                  <a:ea typeface="微软雅黑" pitchFamily="34" charset="-122"/>
                  <a:cs typeface="Segoe UI" pitchFamily="34" charset="0"/>
                </a:rPr>
                <a:t>单击此处填</a:t>
              </a:r>
              <a:r>
                <a:rPr lang="zh-CN" altLang="en-US" sz="1200" dirty="0">
                  <a:solidFill>
                    <a:srgbClr val="F0B728"/>
                  </a:solidFill>
                  <a:latin typeface="微软雅黑" pitchFamily="34" charset="-122"/>
                  <a:ea typeface="微软雅黑" pitchFamily="34" charset="-122"/>
                  <a:cs typeface="Segoe UI" pitchFamily="34" charset="0"/>
                </a:rPr>
                <a:t>加文字内容</a:t>
              </a:r>
              <a:endParaRPr lang="en-US" altLang="zh-CN" sz="1200" dirty="0">
                <a:solidFill>
                  <a:srgbClr val="F0B728"/>
                </a:solidFill>
                <a:latin typeface="微软雅黑" pitchFamily="34" charset="-122"/>
                <a:ea typeface="微软雅黑" pitchFamily="34" charset="-122"/>
                <a:cs typeface="Segoe UI" pitchFamily="34" charset="0"/>
              </a:endParaRPr>
            </a:p>
            <a:p>
              <a:pPr marL="228600" indent="-228600" algn="l" defTabSz="685666">
                <a:lnSpc>
                  <a:spcPct val="70000"/>
                </a:lnSpc>
                <a:spcBef>
                  <a:spcPts val="675"/>
                </a:spcBef>
                <a:buFont typeface="Arial" pitchFamily="34" charset="0"/>
                <a:buChar char="•"/>
              </a:pPr>
              <a:r>
                <a:rPr lang="zh-CN" altLang="en-US" sz="1200" dirty="0" smtClean="0">
                  <a:solidFill>
                    <a:srgbClr val="F0B728"/>
                  </a:solidFill>
                  <a:latin typeface="微软雅黑" pitchFamily="34" charset="-122"/>
                  <a:ea typeface="微软雅黑" pitchFamily="34" charset="-122"/>
                  <a:cs typeface="Segoe UI" pitchFamily="34" charset="0"/>
                </a:rPr>
                <a:t>单击</a:t>
              </a:r>
              <a:r>
                <a:rPr lang="zh-CN" altLang="en-US" sz="1200" dirty="0">
                  <a:solidFill>
                    <a:srgbClr val="F0B728"/>
                  </a:solidFill>
                  <a:latin typeface="微软雅黑" pitchFamily="34" charset="-122"/>
                  <a:ea typeface="微软雅黑" pitchFamily="34" charset="-122"/>
                  <a:cs typeface="Segoe UI" pitchFamily="34" charset="0"/>
                </a:rPr>
                <a:t>此处</a:t>
              </a:r>
              <a:r>
                <a:rPr lang="zh-CN" altLang="en-US" sz="1200" dirty="0" smtClean="0">
                  <a:solidFill>
                    <a:srgbClr val="F0B728"/>
                  </a:solidFill>
                  <a:latin typeface="微软雅黑" pitchFamily="34" charset="-122"/>
                  <a:ea typeface="微软雅黑" pitchFamily="34" charset="-122"/>
                  <a:cs typeface="Segoe UI" pitchFamily="34" charset="0"/>
                </a:rPr>
                <a:t>填</a:t>
              </a:r>
              <a:r>
                <a:rPr lang="zh-CN" altLang="en-US" sz="1200" dirty="0">
                  <a:solidFill>
                    <a:srgbClr val="F0B728"/>
                  </a:solidFill>
                  <a:latin typeface="微软雅黑" pitchFamily="34" charset="-122"/>
                  <a:ea typeface="微软雅黑" pitchFamily="34" charset="-122"/>
                  <a:cs typeface="Segoe UI" pitchFamily="34" charset="0"/>
                </a:rPr>
                <a:t>加文字内容</a:t>
              </a:r>
              <a:endParaRPr lang="en-US" altLang="zh-CN" sz="1200" dirty="0">
                <a:solidFill>
                  <a:srgbClr val="F0B728"/>
                </a:solidFill>
                <a:latin typeface="微软雅黑" pitchFamily="34" charset="-122"/>
                <a:ea typeface="微软雅黑" pitchFamily="34" charset="-122"/>
                <a:cs typeface="Segoe UI" pitchFamily="34" charset="0"/>
              </a:endParaRPr>
            </a:p>
            <a:p>
              <a:pPr marL="228600" indent="-228600" algn="l" defTabSz="685666">
                <a:lnSpc>
                  <a:spcPct val="70000"/>
                </a:lnSpc>
                <a:spcBef>
                  <a:spcPts val="675"/>
                </a:spcBef>
                <a:buFont typeface="Arial" pitchFamily="34" charset="0"/>
                <a:buChar char="•"/>
              </a:pPr>
              <a:r>
                <a:rPr lang="zh-CN" altLang="en-US" sz="1200" dirty="0" smtClean="0">
                  <a:solidFill>
                    <a:srgbClr val="F0B728"/>
                  </a:solidFill>
                  <a:latin typeface="微软雅黑" pitchFamily="34" charset="-122"/>
                  <a:ea typeface="微软雅黑" pitchFamily="34" charset="-122"/>
                  <a:cs typeface="Segoe UI" pitchFamily="34" charset="0"/>
                </a:rPr>
                <a:t>单击</a:t>
              </a:r>
              <a:r>
                <a:rPr lang="zh-CN" altLang="en-US" sz="1200" dirty="0">
                  <a:solidFill>
                    <a:srgbClr val="F0B728"/>
                  </a:solidFill>
                  <a:latin typeface="微软雅黑" pitchFamily="34" charset="-122"/>
                  <a:ea typeface="微软雅黑" pitchFamily="34" charset="-122"/>
                  <a:cs typeface="Segoe UI" pitchFamily="34" charset="0"/>
                </a:rPr>
                <a:t>此处</a:t>
              </a:r>
              <a:r>
                <a:rPr lang="zh-CN" altLang="en-US" sz="1200" dirty="0" smtClean="0">
                  <a:solidFill>
                    <a:srgbClr val="F0B728"/>
                  </a:solidFill>
                  <a:latin typeface="微软雅黑" pitchFamily="34" charset="-122"/>
                  <a:ea typeface="微软雅黑" pitchFamily="34" charset="-122"/>
                  <a:cs typeface="Segoe UI" pitchFamily="34" charset="0"/>
                </a:rPr>
                <a:t>填</a:t>
              </a:r>
              <a:r>
                <a:rPr lang="zh-CN" altLang="en-US" sz="1200" dirty="0">
                  <a:solidFill>
                    <a:srgbClr val="F0B728"/>
                  </a:solidFill>
                  <a:latin typeface="微软雅黑" pitchFamily="34" charset="-122"/>
                  <a:ea typeface="微软雅黑" pitchFamily="34" charset="-122"/>
                  <a:cs typeface="Segoe UI" pitchFamily="34" charset="0"/>
                </a:rPr>
                <a:t>加文字</a:t>
              </a:r>
              <a:r>
                <a:rPr lang="zh-CN" altLang="en-US" sz="1200" dirty="0" smtClean="0">
                  <a:solidFill>
                    <a:srgbClr val="F0B728"/>
                  </a:solidFill>
                  <a:latin typeface="微软雅黑" pitchFamily="34" charset="-122"/>
                  <a:ea typeface="微软雅黑" pitchFamily="34" charset="-122"/>
                  <a:cs typeface="Segoe UI" pitchFamily="34" charset="0"/>
                </a:rPr>
                <a:t>内容</a:t>
              </a:r>
              <a:endParaRPr lang="zh-CN" altLang="en-US" dirty="0">
                <a:solidFill>
                  <a:srgbClr val="F0B728"/>
                </a:solidFill>
              </a:endParaRPr>
            </a:p>
          </p:txBody>
        </p:sp>
      </p:grpSp>
    </p:spTree>
    <p:extLst>
      <p:ext uri="{BB962C8B-B14F-4D97-AF65-F5344CB8AC3E}">
        <p14:creationId xmlns:p14="http://schemas.microsoft.com/office/powerpoint/2010/main" val="74739337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900"/>
                            </p:stCondLst>
                            <p:childTnLst>
                              <p:par>
                                <p:cTn id="30" presetID="2" presetClass="entr" presetSubtype="8" decel="100000"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750" fill="hold"/>
                                        <p:tgtEl>
                                          <p:spTgt spid="7"/>
                                        </p:tgtEl>
                                        <p:attrNameLst>
                                          <p:attrName>ppt_x</p:attrName>
                                        </p:attrNameLst>
                                      </p:cBhvr>
                                      <p:tavLst>
                                        <p:tav tm="0">
                                          <p:val>
                                            <p:strVal val="0-#ppt_w/2"/>
                                          </p:val>
                                        </p:tav>
                                        <p:tav tm="100000">
                                          <p:val>
                                            <p:strVal val="#ppt_x"/>
                                          </p:val>
                                        </p:tav>
                                      </p:tavLst>
                                    </p:anim>
                                    <p:anim calcmode="lin" valueType="num">
                                      <p:cBhvr additive="base">
                                        <p:cTn id="33" dur="750" fill="hold"/>
                                        <p:tgtEl>
                                          <p:spTgt spid="7"/>
                                        </p:tgtEl>
                                        <p:attrNameLst>
                                          <p:attrName>ppt_y</p:attrName>
                                        </p:attrNameLst>
                                      </p:cBhvr>
                                      <p:tavLst>
                                        <p:tav tm="0">
                                          <p:val>
                                            <p:strVal val="#ppt_y"/>
                                          </p:val>
                                        </p:tav>
                                        <p:tav tm="100000">
                                          <p:val>
                                            <p:strVal val="#ppt_y"/>
                                          </p:val>
                                        </p:tav>
                                      </p:tavLst>
                                    </p:anim>
                                  </p:childTnLst>
                                </p:cTn>
                              </p:par>
                            </p:childTnLst>
                          </p:cTn>
                        </p:par>
                        <p:par>
                          <p:cTn id="34" fill="hold">
                            <p:stCondLst>
                              <p:cond delay="2650"/>
                            </p:stCondLst>
                            <p:childTnLst>
                              <p:par>
                                <p:cTn id="35" presetID="2" presetClass="entr" presetSubtype="8" decel="10000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750" fill="hold"/>
                                        <p:tgtEl>
                                          <p:spTgt spid="8"/>
                                        </p:tgtEl>
                                        <p:attrNameLst>
                                          <p:attrName>ppt_x</p:attrName>
                                        </p:attrNameLst>
                                      </p:cBhvr>
                                      <p:tavLst>
                                        <p:tav tm="0">
                                          <p:val>
                                            <p:strVal val="0-#ppt_w/2"/>
                                          </p:val>
                                        </p:tav>
                                        <p:tav tm="100000">
                                          <p:val>
                                            <p:strVal val="#ppt_x"/>
                                          </p:val>
                                        </p:tav>
                                      </p:tavLst>
                                    </p:anim>
                                    <p:anim calcmode="lin" valueType="num">
                                      <p:cBhvr additive="base">
                                        <p:cTn id="38" dur="750" fill="hold"/>
                                        <p:tgtEl>
                                          <p:spTgt spid="8"/>
                                        </p:tgtEl>
                                        <p:attrNameLst>
                                          <p:attrName>ppt_y</p:attrName>
                                        </p:attrNameLst>
                                      </p:cBhvr>
                                      <p:tavLst>
                                        <p:tav tm="0">
                                          <p:val>
                                            <p:strVal val="#ppt_y"/>
                                          </p:val>
                                        </p:tav>
                                        <p:tav tm="100000">
                                          <p:val>
                                            <p:strVal val="#ppt_y"/>
                                          </p:val>
                                        </p:tav>
                                      </p:tavLst>
                                    </p:anim>
                                  </p:childTnLst>
                                </p:cTn>
                              </p:par>
                            </p:childTnLst>
                          </p:cTn>
                        </p:par>
                        <p:par>
                          <p:cTn id="39" fill="hold">
                            <p:stCondLst>
                              <p:cond delay="3400"/>
                            </p:stCondLst>
                            <p:childTnLst>
                              <p:par>
                                <p:cTn id="40" presetID="2" presetClass="entr" presetSubtype="8" decel="100000"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750" fill="hold"/>
                                        <p:tgtEl>
                                          <p:spTgt spid="9"/>
                                        </p:tgtEl>
                                        <p:attrNameLst>
                                          <p:attrName>ppt_x</p:attrName>
                                        </p:attrNameLst>
                                      </p:cBhvr>
                                      <p:tavLst>
                                        <p:tav tm="0">
                                          <p:val>
                                            <p:strVal val="0-#ppt_w/2"/>
                                          </p:val>
                                        </p:tav>
                                        <p:tav tm="100000">
                                          <p:val>
                                            <p:strVal val="#ppt_x"/>
                                          </p:val>
                                        </p:tav>
                                      </p:tavLst>
                                    </p:anim>
                                    <p:anim calcmode="lin" valueType="num">
                                      <p:cBhvr additive="base">
                                        <p:cTn id="43" dur="750" fill="hold"/>
                                        <p:tgtEl>
                                          <p:spTgt spid="9"/>
                                        </p:tgtEl>
                                        <p:attrNameLst>
                                          <p:attrName>ppt_y</p:attrName>
                                        </p:attrNameLst>
                                      </p:cBhvr>
                                      <p:tavLst>
                                        <p:tav tm="0">
                                          <p:val>
                                            <p:strVal val="#ppt_y"/>
                                          </p:val>
                                        </p:tav>
                                        <p:tav tm="100000">
                                          <p:val>
                                            <p:strVal val="#ppt_y"/>
                                          </p:val>
                                        </p:tav>
                                      </p:tavLst>
                                    </p:anim>
                                  </p:childTnLst>
                                </p:cTn>
                              </p:par>
                            </p:childTnLst>
                          </p:cTn>
                        </p:par>
                        <p:par>
                          <p:cTn id="44" fill="hold">
                            <p:stCondLst>
                              <p:cond delay="4150"/>
                            </p:stCondLst>
                            <p:childTnLst>
                              <p:par>
                                <p:cTn id="45" presetID="2" presetClass="entr" presetSubtype="2"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750" fill="hold"/>
                                        <p:tgtEl>
                                          <p:spTgt spid="10"/>
                                        </p:tgtEl>
                                        <p:attrNameLst>
                                          <p:attrName>ppt_x</p:attrName>
                                        </p:attrNameLst>
                                      </p:cBhvr>
                                      <p:tavLst>
                                        <p:tav tm="0">
                                          <p:val>
                                            <p:strVal val="1+#ppt_w/2"/>
                                          </p:val>
                                        </p:tav>
                                        <p:tav tm="100000">
                                          <p:val>
                                            <p:strVal val="#ppt_x"/>
                                          </p:val>
                                        </p:tav>
                                      </p:tavLst>
                                    </p:anim>
                                    <p:anim calcmode="lin" valueType="num">
                                      <p:cBhvr additive="base">
                                        <p:cTn id="48" dur="750" fill="hold"/>
                                        <p:tgtEl>
                                          <p:spTgt spid="10"/>
                                        </p:tgtEl>
                                        <p:attrNameLst>
                                          <p:attrName>ppt_y</p:attrName>
                                        </p:attrNameLst>
                                      </p:cBhvr>
                                      <p:tavLst>
                                        <p:tav tm="0">
                                          <p:val>
                                            <p:strVal val="#ppt_y"/>
                                          </p:val>
                                        </p:tav>
                                        <p:tav tm="100000">
                                          <p:val>
                                            <p:strVal val="#ppt_y"/>
                                          </p:val>
                                        </p:tav>
                                      </p:tavLst>
                                    </p:anim>
                                  </p:childTnLst>
                                </p:cTn>
                              </p:par>
                            </p:childTnLst>
                          </p:cTn>
                        </p:par>
                        <p:par>
                          <p:cTn id="49" fill="hold">
                            <p:stCondLst>
                              <p:cond delay="4900"/>
                            </p:stCondLst>
                            <p:childTnLst>
                              <p:par>
                                <p:cTn id="50" presetID="2" presetClass="entr" presetSubtype="2"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750" fill="hold"/>
                                        <p:tgtEl>
                                          <p:spTgt spid="13"/>
                                        </p:tgtEl>
                                        <p:attrNameLst>
                                          <p:attrName>ppt_x</p:attrName>
                                        </p:attrNameLst>
                                      </p:cBhvr>
                                      <p:tavLst>
                                        <p:tav tm="0">
                                          <p:val>
                                            <p:strVal val="1+#ppt_w/2"/>
                                          </p:val>
                                        </p:tav>
                                        <p:tav tm="100000">
                                          <p:val>
                                            <p:strVal val="#ppt_x"/>
                                          </p:val>
                                        </p:tav>
                                      </p:tavLst>
                                    </p:anim>
                                    <p:anim calcmode="lin" valueType="num">
                                      <p:cBhvr additive="base">
                                        <p:cTn id="53" dur="750" fill="hold"/>
                                        <p:tgtEl>
                                          <p:spTgt spid="13"/>
                                        </p:tgtEl>
                                        <p:attrNameLst>
                                          <p:attrName>ppt_y</p:attrName>
                                        </p:attrNameLst>
                                      </p:cBhvr>
                                      <p:tavLst>
                                        <p:tav tm="0">
                                          <p:val>
                                            <p:strVal val="#ppt_y"/>
                                          </p:val>
                                        </p:tav>
                                        <p:tav tm="100000">
                                          <p:val>
                                            <p:strVal val="#ppt_y"/>
                                          </p:val>
                                        </p:tav>
                                      </p:tavLst>
                                    </p:anim>
                                  </p:childTnLst>
                                </p:cTn>
                              </p:par>
                            </p:childTnLst>
                          </p:cTn>
                        </p:par>
                        <p:par>
                          <p:cTn id="54" fill="hold">
                            <p:stCondLst>
                              <p:cond delay="5650"/>
                            </p:stCondLst>
                            <p:childTnLst>
                              <p:par>
                                <p:cTn id="55" presetID="2" presetClass="entr" presetSubtype="2" fill="hold"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750" fill="hold"/>
                                        <p:tgtEl>
                                          <p:spTgt spid="16"/>
                                        </p:tgtEl>
                                        <p:attrNameLst>
                                          <p:attrName>ppt_x</p:attrName>
                                        </p:attrNameLst>
                                      </p:cBhvr>
                                      <p:tavLst>
                                        <p:tav tm="0">
                                          <p:val>
                                            <p:strVal val="1+#ppt_w/2"/>
                                          </p:val>
                                        </p:tav>
                                        <p:tav tm="100000">
                                          <p:val>
                                            <p:strVal val="#ppt_x"/>
                                          </p:val>
                                        </p:tav>
                                      </p:tavLst>
                                    </p:anim>
                                    <p:anim calcmode="lin" valueType="num">
                                      <p:cBhvr additive="base">
                                        <p:cTn id="58" dur="75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8" y="262740"/>
            <a:ext cx="4493012"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smtClean="0">
                <a:solidFill>
                  <a:srgbClr val="FFD860"/>
                </a:solidFill>
                <a:latin typeface="微软雅黑" pitchFamily="34" charset="-122"/>
                <a:ea typeface="微软雅黑" pitchFamily="34" charset="-122"/>
              </a:rPr>
              <a:t>第五部分    产</a:t>
            </a:r>
            <a:r>
              <a:rPr lang="zh-CN" altLang="en-US" sz="1800" dirty="0">
                <a:solidFill>
                  <a:srgbClr val="FFD860"/>
                </a:solidFill>
                <a:latin typeface="微软雅黑" pitchFamily="34" charset="-122"/>
                <a:ea typeface="微软雅黑" pitchFamily="34" charset="-122"/>
              </a:rPr>
              <a:t>业全球化实施步骤</a:t>
            </a: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7" name="Oval 3"/>
          <p:cNvSpPr/>
          <p:nvPr/>
        </p:nvSpPr>
        <p:spPr>
          <a:xfrm>
            <a:off x="649519" y="1695047"/>
            <a:ext cx="1541309" cy="1541308"/>
          </a:xfrm>
          <a:prstGeom prst="ellipse">
            <a:avLst/>
          </a:prstGeom>
          <a:solidFill>
            <a:srgbClr val="F0B728">
              <a:alpha val="24000"/>
            </a:srgbClr>
          </a:solidFill>
          <a:ln w="12700" cmpd="sng">
            <a:solidFill>
              <a:srgbClr val="F0B728"/>
            </a:solidFill>
            <a:miter lim="800000"/>
            <a:headEnd/>
            <a:tailEnd/>
          </a:ln>
        </p:spPr>
        <p:txBody>
          <a:bodyPr anchor="ctr"/>
          <a:lstStyle/>
          <a:p>
            <a:endParaRPr lang="en-US">
              <a:solidFill>
                <a:srgbClr val="FFD860"/>
              </a:solidFill>
            </a:endParaRPr>
          </a:p>
        </p:txBody>
      </p:sp>
      <p:sp>
        <p:nvSpPr>
          <p:cNvPr id="8" name="Oval 14"/>
          <p:cNvSpPr/>
          <p:nvPr/>
        </p:nvSpPr>
        <p:spPr>
          <a:xfrm>
            <a:off x="2770742" y="1700547"/>
            <a:ext cx="1541309" cy="1541308"/>
          </a:xfrm>
          <a:prstGeom prst="ellipse">
            <a:avLst/>
          </a:prstGeom>
          <a:solidFill>
            <a:srgbClr val="F0B728">
              <a:alpha val="24000"/>
            </a:srgbClr>
          </a:solidFill>
          <a:ln w="12700" cmpd="sng">
            <a:solidFill>
              <a:srgbClr val="F0B728"/>
            </a:solidFill>
            <a:miter lim="800000"/>
            <a:headEnd/>
            <a:tailEnd/>
          </a:ln>
        </p:spPr>
        <p:txBody>
          <a:bodyPr anchor="ctr"/>
          <a:lstStyle/>
          <a:p>
            <a:endParaRPr lang="en-US">
              <a:solidFill>
                <a:srgbClr val="FFD860"/>
              </a:solidFill>
            </a:endParaRPr>
          </a:p>
        </p:txBody>
      </p:sp>
      <p:sp>
        <p:nvSpPr>
          <p:cNvPr id="9" name="Oval 17"/>
          <p:cNvSpPr/>
          <p:nvPr/>
        </p:nvSpPr>
        <p:spPr>
          <a:xfrm>
            <a:off x="4894942" y="1700547"/>
            <a:ext cx="1541309" cy="1541308"/>
          </a:xfrm>
          <a:prstGeom prst="ellipse">
            <a:avLst/>
          </a:prstGeom>
          <a:solidFill>
            <a:srgbClr val="F0B728">
              <a:alpha val="24000"/>
            </a:srgbClr>
          </a:solidFill>
          <a:ln w="12700" cmpd="sng">
            <a:solidFill>
              <a:srgbClr val="F0B728"/>
            </a:solidFill>
            <a:miter lim="800000"/>
            <a:headEnd/>
            <a:tailEnd/>
          </a:ln>
        </p:spPr>
        <p:txBody>
          <a:bodyPr anchor="ctr"/>
          <a:lstStyle/>
          <a:p>
            <a:endParaRPr lang="en-US">
              <a:solidFill>
                <a:srgbClr val="FFD860"/>
              </a:solidFill>
            </a:endParaRPr>
          </a:p>
        </p:txBody>
      </p:sp>
      <p:sp>
        <p:nvSpPr>
          <p:cNvPr id="10" name="Oval 20"/>
          <p:cNvSpPr/>
          <p:nvPr/>
        </p:nvSpPr>
        <p:spPr>
          <a:xfrm>
            <a:off x="7016376" y="1700547"/>
            <a:ext cx="1541309" cy="1541308"/>
          </a:xfrm>
          <a:prstGeom prst="ellipse">
            <a:avLst/>
          </a:prstGeom>
          <a:solidFill>
            <a:srgbClr val="F0B728">
              <a:alpha val="24000"/>
            </a:srgbClr>
          </a:solidFill>
          <a:ln w="12700" cmpd="sng">
            <a:solidFill>
              <a:srgbClr val="F0B728"/>
            </a:solidFill>
            <a:miter lim="800000"/>
            <a:headEnd/>
            <a:tailEnd/>
          </a:ln>
        </p:spPr>
        <p:txBody>
          <a:bodyPr anchor="ctr"/>
          <a:lstStyle/>
          <a:p>
            <a:endParaRPr lang="en-US">
              <a:solidFill>
                <a:srgbClr val="FFD860"/>
              </a:solidFill>
            </a:endParaRPr>
          </a:p>
        </p:txBody>
      </p:sp>
      <p:sp>
        <p:nvSpPr>
          <p:cNvPr id="11" name="TextBox 10"/>
          <p:cNvSpPr txBox="1"/>
          <p:nvPr/>
        </p:nvSpPr>
        <p:spPr>
          <a:xfrm>
            <a:off x="2066607" y="1949229"/>
            <a:ext cx="832074" cy="926779"/>
          </a:xfrm>
          <a:prstGeom prst="rect">
            <a:avLst/>
          </a:prstGeom>
          <a:noFill/>
        </p:spPr>
        <p:txBody>
          <a:bodyPr wrap="square" lIns="91420" tIns="45709" rIns="91420" bIns="45709" rtlCol="0">
            <a:spAutoFit/>
          </a:bodyPr>
          <a:lstStyle/>
          <a:p>
            <a:pPr algn="ctr"/>
            <a:r>
              <a:rPr lang="en-US" sz="5400" b="1" dirty="0" smtClean="0">
                <a:solidFill>
                  <a:srgbClr val="FFD860"/>
                </a:solidFill>
                <a:latin typeface="+mn-ea"/>
                <a:cs typeface="Helvetica Neue"/>
              </a:rPr>
              <a:t>+</a:t>
            </a:r>
            <a:endParaRPr lang="ru-RU" sz="5400" b="1" dirty="0">
              <a:solidFill>
                <a:srgbClr val="FFD860"/>
              </a:solidFill>
              <a:latin typeface="+mn-ea"/>
              <a:cs typeface="Helvetica Neue"/>
            </a:endParaRPr>
          </a:p>
        </p:txBody>
      </p:sp>
      <p:sp>
        <p:nvSpPr>
          <p:cNvPr id="12" name="TextBox 11"/>
          <p:cNvSpPr txBox="1"/>
          <p:nvPr/>
        </p:nvSpPr>
        <p:spPr>
          <a:xfrm>
            <a:off x="4189424" y="1949229"/>
            <a:ext cx="832074" cy="926779"/>
          </a:xfrm>
          <a:prstGeom prst="rect">
            <a:avLst/>
          </a:prstGeom>
          <a:noFill/>
        </p:spPr>
        <p:txBody>
          <a:bodyPr wrap="square" lIns="91420" tIns="45709" rIns="91420" bIns="45709" rtlCol="0">
            <a:spAutoFit/>
          </a:bodyPr>
          <a:lstStyle/>
          <a:p>
            <a:pPr algn="ctr"/>
            <a:r>
              <a:rPr lang="en-US" sz="5400" b="1" dirty="0" smtClean="0">
                <a:solidFill>
                  <a:srgbClr val="FFD860"/>
                </a:solidFill>
                <a:latin typeface="+mn-ea"/>
                <a:cs typeface="Helvetica Neue"/>
              </a:rPr>
              <a:t>+</a:t>
            </a:r>
            <a:endParaRPr lang="ru-RU" sz="5400" b="1" dirty="0">
              <a:solidFill>
                <a:srgbClr val="FFD860"/>
              </a:solidFill>
              <a:latin typeface="+mn-ea"/>
              <a:cs typeface="Helvetica Neue"/>
            </a:endParaRPr>
          </a:p>
        </p:txBody>
      </p:sp>
      <p:sp>
        <p:nvSpPr>
          <p:cNvPr id="13" name="TextBox 12"/>
          <p:cNvSpPr txBox="1"/>
          <p:nvPr/>
        </p:nvSpPr>
        <p:spPr>
          <a:xfrm>
            <a:off x="6300449" y="1959428"/>
            <a:ext cx="832074" cy="926779"/>
          </a:xfrm>
          <a:prstGeom prst="rect">
            <a:avLst/>
          </a:prstGeom>
          <a:noFill/>
        </p:spPr>
        <p:txBody>
          <a:bodyPr wrap="square" lIns="91420" tIns="45709" rIns="91420" bIns="45709" rtlCol="0">
            <a:spAutoFit/>
          </a:bodyPr>
          <a:lstStyle/>
          <a:p>
            <a:pPr algn="ctr"/>
            <a:r>
              <a:rPr lang="en-US" sz="5400" b="1" dirty="0">
                <a:solidFill>
                  <a:srgbClr val="FFD860"/>
                </a:solidFill>
                <a:latin typeface="+mn-ea"/>
                <a:cs typeface="Helvetica Neue"/>
              </a:rPr>
              <a:t>=</a:t>
            </a:r>
            <a:endParaRPr lang="ru-RU" sz="5400" b="1" dirty="0">
              <a:solidFill>
                <a:srgbClr val="FFD860"/>
              </a:solidFill>
              <a:latin typeface="+mn-ea"/>
              <a:cs typeface="Helvetica Neue"/>
            </a:endParaRPr>
          </a:p>
        </p:txBody>
      </p:sp>
      <p:sp>
        <p:nvSpPr>
          <p:cNvPr id="14" name="TextBox 13"/>
          <p:cNvSpPr txBox="1"/>
          <p:nvPr/>
        </p:nvSpPr>
        <p:spPr>
          <a:xfrm>
            <a:off x="474345" y="3336804"/>
            <a:ext cx="1807998" cy="230832"/>
          </a:xfrm>
          <a:prstGeom prst="rect">
            <a:avLst/>
          </a:prstGeom>
          <a:noFill/>
        </p:spPr>
        <p:txBody>
          <a:bodyPr wrap="square" lIns="0" rIns="0" bIns="0" rtlCol="0">
            <a:spAutoFit/>
          </a:bodyPr>
          <a:lstStyle/>
          <a:p>
            <a:pPr algn="ctr">
              <a:tabLst>
                <a:tab pos="1025525" algn="l"/>
              </a:tabLst>
            </a:pPr>
            <a:r>
              <a:rPr lang="zh-CN" altLang="en-US" sz="1200" b="1" dirty="0" smtClean="0">
                <a:solidFill>
                  <a:srgbClr val="FFD860"/>
                </a:solidFill>
                <a:latin typeface="+mn-ea"/>
                <a:cs typeface="Calibri"/>
              </a:rPr>
              <a:t>填加标</a:t>
            </a:r>
            <a:r>
              <a:rPr lang="zh-CN" altLang="en-US" sz="1200" b="1" dirty="0">
                <a:solidFill>
                  <a:srgbClr val="FFD860"/>
                </a:solidFill>
                <a:latin typeface="+mn-ea"/>
                <a:cs typeface="Calibri"/>
              </a:rPr>
              <a:t>题</a:t>
            </a:r>
            <a:endParaRPr lang="en-US" sz="1200" b="1" dirty="0">
              <a:solidFill>
                <a:srgbClr val="FFD860"/>
              </a:solidFill>
              <a:latin typeface="+mn-ea"/>
              <a:cs typeface="Calibri"/>
            </a:endParaRPr>
          </a:p>
        </p:txBody>
      </p:sp>
      <p:sp>
        <p:nvSpPr>
          <p:cNvPr id="15" name="TextBox 14"/>
          <p:cNvSpPr txBox="1"/>
          <p:nvPr/>
        </p:nvSpPr>
        <p:spPr>
          <a:xfrm>
            <a:off x="600949" y="3641004"/>
            <a:ext cx="1547915" cy="617926"/>
          </a:xfrm>
          <a:prstGeom prst="rect">
            <a:avLst/>
          </a:prstGeom>
          <a:noFill/>
        </p:spPr>
        <p:txBody>
          <a:bodyPr wrap="square" lIns="0" rIns="0" bIns="0" rtlCol="0">
            <a:spAutoFit/>
          </a:bodyPr>
          <a:lstStyle/>
          <a:p>
            <a:pPr algn="ctr">
              <a:lnSpc>
                <a:spcPct val="130000"/>
              </a:lnSpc>
            </a:pPr>
            <a:r>
              <a:rPr lang="zh-CN" altLang="en-US" sz="1000" dirty="0">
                <a:solidFill>
                  <a:srgbClr val="FFD860"/>
                </a:solidFill>
                <a:latin typeface="微软雅黑" pitchFamily="34" charset="-122"/>
              </a:rPr>
              <a:t>单击</a:t>
            </a:r>
            <a:r>
              <a:rPr lang="zh-CN" altLang="en-US" sz="1000" dirty="0" smtClean="0">
                <a:solidFill>
                  <a:srgbClr val="FFD860"/>
                </a:solidFill>
                <a:latin typeface="微软雅黑" pitchFamily="34" charset="-122"/>
              </a:rPr>
              <a:t>此处文本单击添加文本</a:t>
            </a:r>
            <a:r>
              <a:rPr lang="zh-CN" altLang="en-US" sz="1000" dirty="0">
                <a:solidFill>
                  <a:srgbClr val="FFD860"/>
                </a:solidFill>
                <a:latin typeface="微软雅黑" pitchFamily="34" charset="-122"/>
              </a:rPr>
              <a:t>单击此处文本单击添加</a:t>
            </a:r>
            <a:r>
              <a:rPr lang="zh-CN" altLang="en-US" sz="1000" dirty="0" smtClean="0">
                <a:solidFill>
                  <a:srgbClr val="FFD860"/>
                </a:solidFill>
                <a:latin typeface="微软雅黑" pitchFamily="34" charset="-122"/>
              </a:rPr>
              <a:t>文本</a:t>
            </a:r>
            <a:r>
              <a:rPr lang="zh-CN" altLang="en-US" sz="1000" dirty="0">
                <a:solidFill>
                  <a:srgbClr val="FFD860"/>
                </a:solidFill>
                <a:latin typeface="微软雅黑" pitchFamily="34" charset="-122"/>
              </a:rPr>
              <a:t>单击此处文本单击添加文本</a:t>
            </a:r>
            <a:endParaRPr lang="en-US" sz="1000" dirty="0">
              <a:solidFill>
                <a:srgbClr val="FFD860"/>
              </a:solidFill>
              <a:latin typeface="+mn-ea"/>
              <a:cs typeface="Calibri"/>
            </a:endParaRPr>
          </a:p>
        </p:txBody>
      </p:sp>
      <p:sp>
        <p:nvSpPr>
          <p:cNvPr id="16" name="TextBox 15"/>
          <p:cNvSpPr txBox="1"/>
          <p:nvPr/>
        </p:nvSpPr>
        <p:spPr>
          <a:xfrm>
            <a:off x="2626163" y="3334259"/>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rgbClr val="FFD860"/>
                </a:solidFill>
                <a:latin typeface="+mn-ea"/>
                <a:cs typeface="Calibri"/>
              </a:rPr>
              <a:t>填加标题</a:t>
            </a:r>
            <a:endParaRPr lang="en-US" altLang="zh-CN" sz="1200" b="1" dirty="0">
              <a:solidFill>
                <a:srgbClr val="FFD860"/>
              </a:solidFill>
              <a:latin typeface="+mn-ea"/>
              <a:cs typeface="Calibri"/>
            </a:endParaRPr>
          </a:p>
        </p:txBody>
      </p:sp>
      <p:sp>
        <p:nvSpPr>
          <p:cNvPr id="17" name="TextBox 16"/>
          <p:cNvSpPr txBox="1"/>
          <p:nvPr/>
        </p:nvSpPr>
        <p:spPr>
          <a:xfrm>
            <a:off x="2752767" y="3638459"/>
            <a:ext cx="1547915" cy="617926"/>
          </a:xfrm>
          <a:prstGeom prst="rect">
            <a:avLst/>
          </a:prstGeom>
          <a:noFill/>
        </p:spPr>
        <p:txBody>
          <a:bodyPr wrap="square" lIns="0" rIns="0" bIns="0" rtlCol="0">
            <a:spAutoFit/>
          </a:bodyPr>
          <a:lstStyle/>
          <a:p>
            <a:pPr algn="ctr">
              <a:lnSpc>
                <a:spcPct val="130000"/>
              </a:lnSpc>
            </a:pPr>
            <a:r>
              <a:rPr lang="zh-CN" altLang="en-US" sz="1000" dirty="0">
                <a:solidFill>
                  <a:srgbClr val="FFD860"/>
                </a:solidFill>
                <a:latin typeface="微软雅黑" pitchFamily="34" charset="-122"/>
              </a:rPr>
              <a:t>单击此处文本单击添加文本单击此处文本单击添加文本单击此处文本单击添加文本</a:t>
            </a:r>
            <a:endParaRPr lang="en-US" altLang="zh-CN" sz="1000" dirty="0">
              <a:solidFill>
                <a:srgbClr val="FFD860"/>
              </a:solidFill>
              <a:latin typeface="+mn-ea"/>
              <a:cs typeface="Calibri"/>
            </a:endParaRPr>
          </a:p>
        </p:txBody>
      </p:sp>
      <p:sp>
        <p:nvSpPr>
          <p:cNvPr id="18" name="TextBox 17"/>
          <p:cNvSpPr txBox="1"/>
          <p:nvPr/>
        </p:nvSpPr>
        <p:spPr>
          <a:xfrm>
            <a:off x="4757584" y="3331715"/>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rgbClr val="FFD860"/>
                </a:solidFill>
                <a:latin typeface="+mn-ea"/>
                <a:cs typeface="Calibri"/>
              </a:rPr>
              <a:t>填加标题</a:t>
            </a:r>
            <a:endParaRPr lang="en-US" altLang="zh-CN" sz="1200" b="1" dirty="0">
              <a:solidFill>
                <a:srgbClr val="FFD860"/>
              </a:solidFill>
              <a:latin typeface="+mn-ea"/>
              <a:cs typeface="Calibri"/>
            </a:endParaRPr>
          </a:p>
        </p:txBody>
      </p:sp>
      <p:sp>
        <p:nvSpPr>
          <p:cNvPr id="19" name="TextBox 18"/>
          <p:cNvSpPr txBox="1"/>
          <p:nvPr/>
        </p:nvSpPr>
        <p:spPr>
          <a:xfrm>
            <a:off x="4884188" y="3635915"/>
            <a:ext cx="1547915" cy="617926"/>
          </a:xfrm>
          <a:prstGeom prst="rect">
            <a:avLst/>
          </a:prstGeom>
          <a:noFill/>
        </p:spPr>
        <p:txBody>
          <a:bodyPr wrap="square" lIns="0" rIns="0" bIns="0" rtlCol="0">
            <a:spAutoFit/>
          </a:bodyPr>
          <a:lstStyle/>
          <a:p>
            <a:pPr algn="ctr">
              <a:lnSpc>
                <a:spcPct val="130000"/>
              </a:lnSpc>
            </a:pPr>
            <a:r>
              <a:rPr lang="zh-CN" altLang="en-US" sz="1000" dirty="0">
                <a:solidFill>
                  <a:srgbClr val="FFD860"/>
                </a:solidFill>
                <a:latin typeface="微软雅黑" pitchFamily="34" charset="-122"/>
              </a:rPr>
              <a:t>单击此处文本单击添加文本单击此处文本单击添加文本单击此处文本单击添加文本</a:t>
            </a:r>
            <a:endParaRPr lang="en-US" altLang="zh-CN" sz="1000" dirty="0">
              <a:solidFill>
                <a:srgbClr val="FFD860"/>
              </a:solidFill>
              <a:latin typeface="+mn-ea"/>
              <a:cs typeface="Calibri"/>
            </a:endParaRPr>
          </a:p>
        </p:txBody>
      </p:sp>
      <p:sp>
        <p:nvSpPr>
          <p:cNvPr id="20" name="TextBox 19"/>
          <p:cNvSpPr txBox="1"/>
          <p:nvPr/>
        </p:nvSpPr>
        <p:spPr>
          <a:xfrm>
            <a:off x="6881977" y="3336804"/>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rgbClr val="FFD860"/>
                </a:solidFill>
                <a:latin typeface="+mn-ea"/>
                <a:cs typeface="Calibri"/>
              </a:rPr>
              <a:t>填加标题</a:t>
            </a:r>
            <a:endParaRPr lang="en-US" altLang="zh-CN" sz="1200" b="1" dirty="0">
              <a:solidFill>
                <a:srgbClr val="FFD860"/>
              </a:solidFill>
              <a:latin typeface="+mn-ea"/>
              <a:cs typeface="Calibri"/>
            </a:endParaRPr>
          </a:p>
        </p:txBody>
      </p:sp>
      <p:sp>
        <p:nvSpPr>
          <p:cNvPr id="21" name="TextBox 20"/>
          <p:cNvSpPr txBox="1"/>
          <p:nvPr/>
        </p:nvSpPr>
        <p:spPr>
          <a:xfrm>
            <a:off x="7008581" y="3641004"/>
            <a:ext cx="1547915" cy="617926"/>
          </a:xfrm>
          <a:prstGeom prst="rect">
            <a:avLst/>
          </a:prstGeom>
          <a:noFill/>
        </p:spPr>
        <p:txBody>
          <a:bodyPr wrap="square" lIns="0" rIns="0" bIns="0" rtlCol="0">
            <a:spAutoFit/>
          </a:bodyPr>
          <a:lstStyle/>
          <a:p>
            <a:pPr algn="ctr">
              <a:lnSpc>
                <a:spcPct val="130000"/>
              </a:lnSpc>
            </a:pPr>
            <a:r>
              <a:rPr lang="zh-CN" altLang="en-US" sz="1000" dirty="0">
                <a:solidFill>
                  <a:srgbClr val="FFD860"/>
                </a:solidFill>
                <a:latin typeface="微软雅黑" pitchFamily="34" charset="-122"/>
              </a:rPr>
              <a:t>单击此处文本单击添加文本单击此处文本单击添加文本单击此处文本单击添加文本</a:t>
            </a:r>
            <a:endParaRPr lang="en-US" altLang="zh-CN" sz="1000" dirty="0">
              <a:solidFill>
                <a:srgbClr val="FFD860"/>
              </a:solidFill>
              <a:latin typeface="+mn-ea"/>
              <a:cs typeface="Calibri"/>
            </a:endParaRPr>
          </a:p>
        </p:txBody>
      </p:sp>
      <p:sp>
        <p:nvSpPr>
          <p:cNvPr id="22" name="Freeform 12"/>
          <p:cNvSpPr>
            <a:spLocks noEditPoints="1"/>
          </p:cNvSpPr>
          <p:nvPr/>
        </p:nvSpPr>
        <p:spPr bwMode="auto">
          <a:xfrm>
            <a:off x="5257077" y="2086684"/>
            <a:ext cx="830228" cy="758034"/>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rgbClr val="F0B728"/>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FFD860"/>
              </a:solidFill>
              <a:latin typeface="+mn-ea"/>
            </a:endParaRPr>
          </a:p>
        </p:txBody>
      </p:sp>
      <p:grpSp>
        <p:nvGrpSpPr>
          <p:cNvPr id="23" name="Group 71"/>
          <p:cNvGrpSpPr/>
          <p:nvPr/>
        </p:nvGrpSpPr>
        <p:grpSpPr>
          <a:xfrm>
            <a:off x="3223099" y="2162603"/>
            <a:ext cx="607249" cy="606196"/>
            <a:chOff x="3810000" y="2265363"/>
            <a:chExt cx="915988" cy="914400"/>
          </a:xfrm>
          <a:solidFill>
            <a:srgbClr val="F0B728"/>
          </a:solidFill>
        </p:grpSpPr>
        <p:sp>
          <p:nvSpPr>
            <p:cNvPr id="24"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FFD860"/>
                </a:solidFill>
                <a:latin typeface="+mn-ea"/>
              </a:endParaRPr>
            </a:p>
          </p:txBody>
        </p:sp>
        <p:sp>
          <p:nvSpPr>
            <p:cNvPr id="25"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FFD860"/>
                </a:solidFill>
                <a:latin typeface="+mn-ea"/>
              </a:endParaRPr>
            </a:p>
          </p:txBody>
        </p:sp>
        <p:sp>
          <p:nvSpPr>
            <p:cNvPr id="26"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FFD860"/>
                </a:solidFill>
                <a:latin typeface="+mn-ea"/>
              </a:endParaRPr>
            </a:p>
          </p:txBody>
        </p:sp>
        <p:sp>
          <p:nvSpPr>
            <p:cNvPr id="27"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FFD860"/>
                </a:solidFill>
                <a:latin typeface="+mn-ea"/>
              </a:endParaRPr>
            </a:p>
          </p:txBody>
        </p:sp>
        <p:sp>
          <p:nvSpPr>
            <p:cNvPr id="28"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FFD860"/>
                </a:solidFill>
                <a:latin typeface="+mn-ea"/>
              </a:endParaRPr>
            </a:p>
          </p:txBody>
        </p:sp>
        <p:sp>
          <p:nvSpPr>
            <p:cNvPr id="29"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FFD860"/>
                </a:solidFill>
                <a:latin typeface="+mn-ea"/>
              </a:endParaRPr>
            </a:p>
          </p:txBody>
        </p:sp>
        <p:sp>
          <p:nvSpPr>
            <p:cNvPr id="33"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FFD860"/>
                </a:solidFill>
                <a:latin typeface="+mn-ea"/>
              </a:endParaRPr>
            </a:p>
          </p:txBody>
        </p:sp>
        <p:sp>
          <p:nvSpPr>
            <p:cNvPr id="34"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FFD860"/>
                </a:solidFill>
                <a:latin typeface="+mn-ea"/>
              </a:endParaRPr>
            </a:p>
          </p:txBody>
        </p:sp>
      </p:grpSp>
      <p:grpSp>
        <p:nvGrpSpPr>
          <p:cNvPr id="35" name="Group 173"/>
          <p:cNvGrpSpPr/>
          <p:nvPr/>
        </p:nvGrpSpPr>
        <p:grpSpPr>
          <a:xfrm>
            <a:off x="7380679" y="2066768"/>
            <a:ext cx="803718" cy="797865"/>
            <a:chOff x="6400800" y="1195388"/>
            <a:chExt cx="654050" cy="649287"/>
          </a:xfrm>
          <a:solidFill>
            <a:srgbClr val="F0B728"/>
          </a:solidFill>
        </p:grpSpPr>
        <p:sp>
          <p:nvSpPr>
            <p:cNvPr id="36"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FFD860"/>
                </a:solidFill>
                <a:latin typeface="+mn-ea"/>
              </a:endParaRPr>
            </a:p>
          </p:txBody>
        </p:sp>
        <p:sp>
          <p:nvSpPr>
            <p:cNvPr id="37"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FFD860"/>
                </a:solidFill>
                <a:latin typeface="+mn-ea"/>
              </a:endParaRPr>
            </a:p>
          </p:txBody>
        </p:sp>
        <p:sp>
          <p:nvSpPr>
            <p:cNvPr id="38"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FFD860"/>
                </a:solidFill>
                <a:latin typeface="+mn-ea"/>
              </a:endParaRPr>
            </a:p>
          </p:txBody>
        </p:sp>
        <p:sp>
          <p:nvSpPr>
            <p:cNvPr id="39"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FFD860"/>
                </a:solidFill>
                <a:latin typeface="+mn-ea"/>
              </a:endParaRPr>
            </a:p>
          </p:txBody>
        </p:sp>
        <p:sp>
          <p:nvSpPr>
            <p:cNvPr id="40"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FFD860"/>
                </a:solidFill>
                <a:latin typeface="+mn-ea"/>
              </a:endParaRPr>
            </a:p>
          </p:txBody>
        </p:sp>
      </p:grpSp>
      <p:grpSp>
        <p:nvGrpSpPr>
          <p:cNvPr id="41" name="Group 162"/>
          <p:cNvGrpSpPr/>
          <p:nvPr/>
        </p:nvGrpSpPr>
        <p:grpSpPr>
          <a:xfrm>
            <a:off x="1106119" y="2097023"/>
            <a:ext cx="628107" cy="671776"/>
            <a:chOff x="4267200" y="1196975"/>
            <a:chExt cx="593725" cy="635001"/>
          </a:xfrm>
          <a:solidFill>
            <a:srgbClr val="F0B728"/>
          </a:solidFill>
        </p:grpSpPr>
        <p:sp>
          <p:nvSpPr>
            <p:cNvPr id="42"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FFD860"/>
                </a:solidFill>
                <a:latin typeface="+mn-ea"/>
              </a:endParaRPr>
            </a:p>
          </p:txBody>
        </p:sp>
        <p:sp>
          <p:nvSpPr>
            <p:cNvPr id="43"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FFD860"/>
                </a:solidFill>
                <a:latin typeface="+mn-ea"/>
              </a:endParaRPr>
            </a:p>
          </p:txBody>
        </p:sp>
        <p:sp>
          <p:nvSpPr>
            <p:cNvPr id="44"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FFD860"/>
                </a:solidFill>
                <a:latin typeface="+mn-ea"/>
              </a:endParaRPr>
            </a:p>
          </p:txBody>
        </p:sp>
      </p:grpSp>
    </p:spTree>
    <p:extLst>
      <p:ext uri="{BB962C8B-B14F-4D97-AF65-F5344CB8AC3E}">
        <p14:creationId xmlns:p14="http://schemas.microsoft.com/office/powerpoint/2010/main" val="74739337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900"/>
                            </p:stCondLst>
                            <p:childTnLst>
                              <p:par>
                                <p:cTn id="30" presetID="53" presetClass="entr" presetSubtype="16"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2400"/>
                            </p:stCondLst>
                            <p:childTnLst>
                              <p:par>
                                <p:cTn id="36" presetID="53" presetClass="entr" presetSubtype="16" fill="hold" nodeType="afterEffect">
                                  <p:stCondLst>
                                    <p:cond delay="0"/>
                                  </p:stCondLst>
                                  <p:childTnLst>
                                    <p:set>
                                      <p:cBhvr>
                                        <p:cTn id="37" dur="1" fill="hold">
                                          <p:stCondLst>
                                            <p:cond delay="0"/>
                                          </p:stCondLst>
                                        </p:cTn>
                                        <p:tgtEl>
                                          <p:spTgt spid="41"/>
                                        </p:tgtEl>
                                        <p:attrNameLst>
                                          <p:attrName>style.visibility</p:attrName>
                                        </p:attrNameLst>
                                      </p:cBhvr>
                                      <p:to>
                                        <p:strVal val="visible"/>
                                      </p:to>
                                    </p:set>
                                    <p:anim calcmode="lin" valueType="num">
                                      <p:cBhvr>
                                        <p:cTn id="38" dur="500" fill="hold"/>
                                        <p:tgtEl>
                                          <p:spTgt spid="41"/>
                                        </p:tgtEl>
                                        <p:attrNameLst>
                                          <p:attrName>ppt_w</p:attrName>
                                        </p:attrNameLst>
                                      </p:cBhvr>
                                      <p:tavLst>
                                        <p:tav tm="0">
                                          <p:val>
                                            <p:fltVal val="0"/>
                                          </p:val>
                                        </p:tav>
                                        <p:tav tm="100000">
                                          <p:val>
                                            <p:strVal val="#ppt_w"/>
                                          </p:val>
                                        </p:tav>
                                      </p:tavLst>
                                    </p:anim>
                                    <p:anim calcmode="lin" valueType="num">
                                      <p:cBhvr>
                                        <p:cTn id="39" dur="500" fill="hold"/>
                                        <p:tgtEl>
                                          <p:spTgt spid="41"/>
                                        </p:tgtEl>
                                        <p:attrNameLst>
                                          <p:attrName>ppt_h</p:attrName>
                                        </p:attrNameLst>
                                      </p:cBhvr>
                                      <p:tavLst>
                                        <p:tav tm="0">
                                          <p:val>
                                            <p:fltVal val="0"/>
                                          </p:val>
                                        </p:tav>
                                        <p:tav tm="100000">
                                          <p:val>
                                            <p:strVal val="#ppt_h"/>
                                          </p:val>
                                        </p:tav>
                                      </p:tavLst>
                                    </p:anim>
                                    <p:animEffect transition="in" filter="fade">
                                      <p:cBhvr>
                                        <p:cTn id="40" dur="500"/>
                                        <p:tgtEl>
                                          <p:spTgt spid="41"/>
                                        </p:tgtEl>
                                      </p:cBhvr>
                                    </p:animEffect>
                                  </p:childTnLst>
                                </p:cTn>
                              </p:par>
                            </p:childTnLst>
                          </p:cTn>
                        </p:par>
                        <p:par>
                          <p:cTn id="41" fill="hold">
                            <p:stCondLst>
                              <p:cond delay="2900"/>
                            </p:stCondLst>
                            <p:childTnLst>
                              <p:par>
                                <p:cTn id="42" presetID="10" presetClass="entr" presetSubtype="0"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childTnLst>
                          </p:cTn>
                        </p:par>
                        <p:par>
                          <p:cTn id="45" fill="hold">
                            <p:stCondLst>
                              <p:cond delay="3400"/>
                            </p:stCondLst>
                            <p:childTnLst>
                              <p:par>
                                <p:cTn id="46" presetID="10" presetClass="entr" presetSubtype="0"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childTnLst>
                          </p:cTn>
                        </p:par>
                        <p:par>
                          <p:cTn id="49" fill="hold">
                            <p:stCondLst>
                              <p:cond delay="3900"/>
                            </p:stCondLst>
                            <p:childTnLst>
                              <p:par>
                                <p:cTn id="50" presetID="53" presetClass="entr" presetSubtype="16"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ppt_w</p:attrName>
                                        </p:attrNameLst>
                                      </p:cBhvr>
                                      <p:tavLst>
                                        <p:tav tm="0">
                                          <p:val>
                                            <p:fltVal val="0"/>
                                          </p:val>
                                        </p:tav>
                                        <p:tav tm="100000">
                                          <p:val>
                                            <p:strVal val="#ppt_w"/>
                                          </p:val>
                                        </p:tav>
                                      </p:tavLst>
                                    </p:anim>
                                    <p:anim calcmode="lin" valueType="num">
                                      <p:cBhvr>
                                        <p:cTn id="53" dur="500" fill="hold"/>
                                        <p:tgtEl>
                                          <p:spTgt spid="11"/>
                                        </p:tgtEl>
                                        <p:attrNameLst>
                                          <p:attrName>ppt_h</p:attrName>
                                        </p:attrNameLst>
                                      </p:cBhvr>
                                      <p:tavLst>
                                        <p:tav tm="0">
                                          <p:val>
                                            <p:fltVal val="0"/>
                                          </p:val>
                                        </p:tav>
                                        <p:tav tm="100000">
                                          <p:val>
                                            <p:strVal val="#ppt_h"/>
                                          </p:val>
                                        </p:tav>
                                      </p:tavLst>
                                    </p:anim>
                                    <p:animEffect transition="in" filter="fade">
                                      <p:cBhvr>
                                        <p:cTn id="54" dur="500"/>
                                        <p:tgtEl>
                                          <p:spTgt spid="11"/>
                                        </p:tgtEl>
                                      </p:cBhvr>
                                    </p:animEffect>
                                  </p:childTnLst>
                                </p:cTn>
                              </p:par>
                            </p:childTnLst>
                          </p:cTn>
                        </p:par>
                        <p:par>
                          <p:cTn id="55" fill="hold">
                            <p:stCondLst>
                              <p:cond delay="4400"/>
                            </p:stCondLst>
                            <p:childTnLst>
                              <p:par>
                                <p:cTn id="56" presetID="53" presetClass="entr" presetSubtype="16"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p:cTn id="58" dur="500" fill="hold"/>
                                        <p:tgtEl>
                                          <p:spTgt spid="8"/>
                                        </p:tgtEl>
                                        <p:attrNameLst>
                                          <p:attrName>ppt_w</p:attrName>
                                        </p:attrNameLst>
                                      </p:cBhvr>
                                      <p:tavLst>
                                        <p:tav tm="0">
                                          <p:val>
                                            <p:fltVal val="0"/>
                                          </p:val>
                                        </p:tav>
                                        <p:tav tm="100000">
                                          <p:val>
                                            <p:strVal val="#ppt_w"/>
                                          </p:val>
                                        </p:tav>
                                      </p:tavLst>
                                    </p:anim>
                                    <p:anim calcmode="lin" valueType="num">
                                      <p:cBhvr>
                                        <p:cTn id="59" dur="500" fill="hold"/>
                                        <p:tgtEl>
                                          <p:spTgt spid="8"/>
                                        </p:tgtEl>
                                        <p:attrNameLst>
                                          <p:attrName>ppt_h</p:attrName>
                                        </p:attrNameLst>
                                      </p:cBhvr>
                                      <p:tavLst>
                                        <p:tav tm="0">
                                          <p:val>
                                            <p:fltVal val="0"/>
                                          </p:val>
                                        </p:tav>
                                        <p:tav tm="100000">
                                          <p:val>
                                            <p:strVal val="#ppt_h"/>
                                          </p:val>
                                        </p:tav>
                                      </p:tavLst>
                                    </p:anim>
                                    <p:animEffect transition="in" filter="fade">
                                      <p:cBhvr>
                                        <p:cTn id="60" dur="500"/>
                                        <p:tgtEl>
                                          <p:spTgt spid="8"/>
                                        </p:tgtEl>
                                      </p:cBhvr>
                                    </p:animEffect>
                                  </p:childTnLst>
                                </p:cTn>
                              </p:par>
                            </p:childTnLst>
                          </p:cTn>
                        </p:par>
                        <p:par>
                          <p:cTn id="61" fill="hold">
                            <p:stCondLst>
                              <p:cond delay="4900"/>
                            </p:stCondLst>
                            <p:childTnLst>
                              <p:par>
                                <p:cTn id="62" presetID="53" presetClass="entr" presetSubtype="16" fill="hold"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ppt_w</p:attrName>
                                        </p:attrNameLst>
                                      </p:cBhvr>
                                      <p:tavLst>
                                        <p:tav tm="0">
                                          <p:val>
                                            <p:fltVal val="0"/>
                                          </p:val>
                                        </p:tav>
                                        <p:tav tm="100000">
                                          <p:val>
                                            <p:strVal val="#ppt_w"/>
                                          </p:val>
                                        </p:tav>
                                      </p:tavLst>
                                    </p:anim>
                                    <p:anim calcmode="lin" valueType="num">
                                      <p:cBhvr>
                                        <p:cTn id="65" dur="500" fill="hold"/>
                                        <p:tgtEl>
                                          <p:spTgt spid="23"/>
                                        </p:tgtEl>
                                        <p:attrNameLst>
                                          <p:attrName>ppt_h</p:attrName>
                                        </p:attrNameLst>
                                      </p:cBhvr>
                                      <p:tavLst>
                                        <p:tav tm="0">
                                          <p:val>
                                            <p:fltVal val="0"/>
                                          </p:val>
                                        </p:tav>
                                        <p:tav tm="100000">
                                          <p:val>
                                            <p:strVal val="#ppt_h"/>
                                          </p:val>
                                        </p:tav>
                                      </p:tavLst>
                                    </p:anim>
                                    <p:animEffect transition="in" filter="fade">
                                      <p:cBhvr>
                                        <p:cTn id="66" dur="500"/>
                                        <p:tgtEl>
                                          <p:spTgt spid="23"/>
                                        </p:tgtEl>
                                      </p:cBhvr>
                                    </p:animEffect>
                                  </p:childTnLst>
                                </p:cTn>
                              </p:par>
                            </p:childTnLst>
                          </p:cTn>
                        </p:par>
                        <p:par>
                          <p:cTn id="67" fill="hold">
                            <p:stCondLst>
                              <p:cond delay="5400"/>
                            </p:stCondLst>
                            <p:childTnLst>
                              <p:par>
                                <p:cTn id="68" presetID="10" presetClass="entr" presetSubtype="0" fill="hold" grpId="0" nodeType="after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500"/>
                                        <p:tgtEl>
                                          <p:spTgt spid="16"/>
                                        </p:tgtEl>
                                      </p:cBhvr>
                                    </p:animEffect>
                                  </p:childTnLst>
                                </p:cTn>
                              </p:par>
                            </p:childTnLst>
                          </p:cTn>
                        </p:par>
                        <p:par>
                          <p:cTn id="71" fill="hold">
                            <p:stCondLst>
                              <p:cond delay="5900"/>
                            </p:stCondLst>
                            <p:childTnLst>
                              <p:par>
                                <p:cTn id="72" presetID="10" presetClass="entr" presetSubtype="0" fill="hold" grpId="0" nodeType="after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fade">
                                      <p:cBhvr>
                                        <p:cTn id="74" dur="500"/>
                                        <p:tgtEl>
                                          <p:spTgt spid="17"/>
                                        </p:tgtEl>
                                      </p:cBhvr>
                                    </p:animEffect>
                                  </p:childTnLst>
                                </p:cTn>
                              </p:par>
                            </p:childTnLst>
                          </p:cTn>
                        </p:par>
                        <p:par>
                          <p:cTn id="75" fill="hold">
                            <p:stCondLst>
                              <p:cond delay="6400"/>
                            </p:stCondLst>
                            <p:childTnLst>
                              <p:par>
                                <p:cTn id="76" presetID="53" presetClass="entr" presetSubtype="16" fill="hold" grpId="0" nodeType="after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p:cTn id="78" dur="500" fill="hold"/>
                                        <p:tgtEl>
                                          <p:spTgt spid="12"/>
                                        </p:tgtEl>
                                        <p:attrNameLst>
                                          <p:attrName>ppt_w</p:attrName>
                                        </p:attrNameLst>
                                      </p:cBhvr>
                                      <p:tavLst>
                                        <p:tav tm="0">
                                          <p:val>
                                            <p:fltVal val="0"/>
                                          </p:val>
                                        </p:tav>
                                        <p:tav tm="100000">
                                          <p:val>
                                            <p:strVal val="#ppt_w"/>
                                          </p:val>
                                        </p:tav>
                                      </p:tavLst>
                                    </p:anim>
                                    <p:anim calcmode="lin" valueType="num">
                                      <p:cBhvr>
                                        <p:cTn id="79" dur="500" fill="hold"/>
                                        <p:tgtEl>
                                          <p:spTgt spid="12"/>
                                        </p:tgtEl>
                                        <p:attrNameLst>
                                          <p:attrName>ppt_h</p:attrName>
                                        </p:attrNameLst>
                                      </p:cBhvr>
                                      <p:tavLst>
                                        <p:tav tm="0">
                                          <p:val>
                                            <p:fltVal val="0"/>
                                          </p:val>
                                        </p:tav>
                                        <p:tav tm="100000">
                                          <p:val>
                                            <p:strVal val="#ppt_h"/>
                                          </p:val>
                                        </p:tav>
                                      </p:tavLst>
                                    </p:anim>
                                    <p:animEffect transition="in" filter="fade">
                                      <p:cBhvr>
                                        <p:cTn id="80" dur="500"/>
                                        <p:tgtEl>
                                          <p:spTgt spid="12"/>
                                        </p:tgtEl>
                                      </p:cBhvr>
                                    </p:animEffect>
                                  </p:childTnLst>
                                </p:cTn>
                              </p:par>
                            </p:childTnLst>
                          </p:cTn>
                        </p:par>
                        <p:par>
                          <p:cTn id="81" fill="hold">
                            <p:stCondLst>
                              <p:cond delay="6900"/>
                            </p:stCondLst>
                            <p:childTnLst>
                              <p:par>
                                <p:cTn id="82" presetID="53" presetClass="entr" presetSubtype="16" fill="hold" grpId="0" nodeType="afterEffect">
                                  <p:stCondLst>
                                    <p:cond delay="0"/>
                                  </p:stCondLst>
                                  <p:childTnLst>
                                    <p:set>
                                      <p:cBhvr>
                                        <p:cTn id="83" dur="1" fill="hold">
                                          <p:stCondLst>
                                            <p:cond delay="0"/>
                                          </p:stCondLst>
                                        </p:cTn>
                                        <p:tgtEl>
                                          <p:spTgt spid="9"/>
                                        </p:tgtEl>
                                        <p:attrNameLst>
                                          <p:attrName>style.visibility</p:attrName>
                                        </p:attrNameLst>
                                      </p:cBhvr>
                                      <p:to>
                                        <p:strVal val="visible"/>
                                      </p:to>
                                    </p:set>
                                    <p:anim calcmode="lin" valueType="num">
                                      <p:cBhvr>
                                        <p:cTn id="84" dur="500" fill="hold"/>
                                        <p:tgtEl>
                                          <p:spTgt spid="9"/>
                                        </p:tgtEl>
                                        <p:attrNameLst>
                                          <p:attrName>ppt_w</p:attrName>
                                        </p:attrNameLst>
                                      </p:cBhvr>
                                      <p:tavLst>
                                        <p:tav tm="0">
                                          <p:val>
                                            <p:fltVal val="0"/>
                                          </p:val>
                                        </p:tav>
                                        <p:tav tm="100000">
                                          <p:val>
                                            <p:strVal val="#ppt_w"/>
                                          </p:val>
                                        </p:tav>
                                      </p:tavLst>
                                    </p:anim>
                                    <p:anim calcmode="lin" valueType="num">
                                      <p:cBhvr>
                                        <p:cTn id="85" dur="500" fill="hold"/>
                                        <p:tgtEl>
                                          <p:spTgt spid="9"/>
                                        </p:tgtEl>
                                        <p:attrNameLst>
                                          <p:attrName>ppt_h</p:attrName>
                                        </p:attrNameLst>
                                      </p:cBhvr>
                                      <p:tavLst>
                                        <p:tav tm="0">
                                          <p:val>
                                            <p:fltVal val="0"/>
                                          </p:val>
                                        </p:tav>
                                        <p:tav tm="100000">
                                          <p:val>
                                            <p:strVal val="#ppt_h"/>
                                          </p:val>
                                        </p:tav>
                                      </p:tavLst>
                                    </p:anim>
                                    <p:animEffect transition="in" filter="fade">
                                      <p:cBhvr>
                                        <p:cTn id="86" dur="500"/>
                                        <p:tgtEl>
                                          <p:spTgt spid="9"/>
                                        </p:tgtEl>
                                      </p:cBhvr>
                                    </p:animEffect>
                                  </p:childTnLst>
                                </p:cTn>
                              </p:par>
                            </p:childTnLst>
                          </p:cTn>
                        </p:par>
                        <p:par>
                          <p:cTn id="87" fill="hold">
                            <p:stCondLst>
                              <p:cond delay="7400"/>
                            </p:stCondLst>
                            <p:childTnLst>
                              <p:par>
                                <p:cTn id="88" presetID="53" presetClass="entr" presetSubtype="16" fill="hold" grpId="0" nodeType="afterEffect">
                                  <p:stCondLst>
                                    <p:cond delay="0"/>
                                  </p:stCondLst>
                                  <p:childTnLst>
                                    <p:set>
                                      <p:cBhvr>
                                        <p:cTn id="89" dur="1" fill="hold">
                                          <p:stCondLst>
                                            <p:cond delay="0"/>
                                          </p:stCondLst>
                                        </p:cTn>
                                        <p:tgtEl>
                                          <p:spTgt spid="22"/>
                                        </p:tgtEl>
                                        <p:attrNameLst>
                                          <p:attrName>style.visibility</p:attrName>
                                        </p:attrNameLst>
                                      </p:cBhvr>
                                      <p:to>
                                        <p:strVal val="visible"/>
                                      </p:to>
                                    </p:set>
                                    <p:anim calcmode="lin" valueType="num">
                                      <p:cBhvr>
                                        <p:cTn id="90" dur="500" fill="hold"/>
                                        <p:tgtEl>
                                          <p:spTgt spid="22"/>
                                        </p:tgtEl>
                                        <p:attrNameLst>
                                          <p:attrName>ppt_w</p:attrName>
                                        </p:attrNameLst>
                                      </p:cBhvr>
                                      <p:tavLst>
                                        <p:tav tm="0">
                                          <p:val>
                                            <p:fltVal val="0"/>
                                          </p:val>
                                        </p:tav>
                                        <p:tav tm="100000">
                                          <p:val>
                                            <p:strVal val="#ppt_w"/>
                                          </p:val>
                                        </p:tav>
                                      </p:tavLst>
                                    </p:anim>
                                    <p:anim calcmode="lin" valueType="num">
                                      <p:cBhvr>
                                        <p:cTn id="91" dur="500" fill="hold"/>
                                        <p:tgtEl>
                                          <p:spTgt spid="22"/>
                                        </p:tgtEl>
                                        <p:attrNameLst>
                                          <p:attrName>ppt_h</p:attrName>
                                        </p:attrNameLst>
                                      </p:cBhvr>
                                      <p:tavLst>
                                        <p:tav tm="0">
                                          <p:val>
                                            <p:fltVal val="0"/>
                                          </p:val>
                                        </p:tav>
                                        <p:tav tm="100000">
                                          <p:val>
                                            <p:strVal val="#ppt_h"/>
                                          </p:val>
                                        </p:tav>
                                      </p:tavLst>
                                    </p:anim>
                                    <p:animEffect transition="in" filter="fade">
                                      <p:cBhvr>
                                        <p:cTn id="92" dur="500"/>
                                        <p:tgtEl>
                                          <p:spTgt spid="22"/>
                                        </p:tgtEl>
                                      </p:cBhvr>
                                    </p:animEffect>
                                  </p:childTnLst>
                                </p:cTn>
                              </p:par>
                            </p:childTnLst>
                          </p:cTn>
                        </p:par>
                        <p:par>
                          <p:cTn id="93" fill="hold">
                            <p:stCondLst>
                              <p:cond delay="7900"/>
                            </p:stCondLst>
                            <p:childTnLst>
                              <p:par>
                                <p:cTn id="94" presetID="10" presetClass="entr" presetSubtype="0" fill="hold" grpId="0" nodeType="after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fade">
                                      <p:cBhvr>
                                        <p:cTn id="96" dur="500"/>
                                        <p:tgtEl>
                                          <p:spTgt spid="18"/>
                                        </p:tgtEl>
                                      </p:cBhvr>
                                    </p:animEffect>
                                  </p:childTnLst>
                                </p:cTn>
                              </p:par>
                            </p:childTnLst>
                          </p:cTn>
                        </p:par>
                        <p:par>
                          <p:cTn id="97" fill="hold">
                            <p:stCondLst>
                              <p:cond delay="8400"/>
                            </p:stCondLst>
                            <p:childTnLst>
                              <p:par>
                                <p:cTn id="98" presetID="10" presetClass="entr" presetSubtype="0" fill="hold" grpId="0" nodeType="afterEffect">
                                  <p:stCondLst>
                                    <p:cond delay="0"/>
                                  </p:stCondLst>
                                  <p:childTnLst>
                                    <p:set>
                                      <p:cBhvr>
                                        <p:cTn id="99" dur="1" fill="hold">
                                          <p:stCondLst>
                                            <p:cond delay="0"/>
                                          </p:stCondLst>
                                        </p:cTn>
                                        <p:tgtEl>
                                          <p:spTgt spid="19"/>
                                        </p:tgtEl>
                                        <p:attrNameLst>
                                          <p:attrName>style.visibility</p:attrName>
                                        </p:attrNameLst>
                                      </p:cBhvr>
                                      <p:to>
                                        <p:strVal val="visible"/>
                                      </p:to>
                                    </p:set>
                                    <p:animEffect transition="in" filter="fade">
                                      <p:cBhvr>
                                        <p:cTn id="100" dur="500"/>
                                        <p:tgtEl>
                                          <p:spTgt spid="19"/>
                                        </p:tgtEl>
                                      </p:cBhvr>
                                    </p:animEffect>
                                  </p:childTnLst>
                                </p:cTn>
                              </p:par>
                            </p:childTnLst>
                          </p:cTn>
                        </p:par>
                        <p:par>
                          <p:cTn id="101" fill="hold">
                            <p:stCondLst>
                              <p:cond delay="8900"/>
                            </p:stCondLst>
                            <p:childTnLst>
                              <p:par>
                                <p:cTn id="102" presetID="53" presetClass="entr" presetSubtype="16" fill="hold" grpId="0" nodeType="afterEffect">
                                  <p:stCondLst>
                                    <p:cond delay="0"/>
                                  </p:stCondLst>
                                  <p:childTnLst>
                                    <p:set>
                                      <p:cBhvr>
                                        <p:cTn id="103" dur="1" fill="hold">
                                          <p:stCondLst>
                                            <p:cond delay="0"/>
                                          </p:stCondLst>
                                        </p:cTn>
                                        <p:tgtEl>
                                          <p:spTgt spid="13"/>
                                        </p:tgtEl>
                                        <p:attrNameLst>
                                          <p:attrName>style.visibility</p:attrName>
                                        </p:attrNameLst>
                                      </p:cBhvr>
                                      <p:to>
                                        <p:strVal val="visible"/>
                                      </p:to>
                                    </p:set>
                                    <p:anim calcmode="lin" valueType="num">
                                      <p:cBhvr>
                                        <p:cTn id="104" dur="500" fill="hold"/>
                                        <p:tgtEl>
                                          <p:spTgt spid="13"/>
                                        </p:tgtEl>
                                        <p:attrNameLst>
                                          <p:attrName>ppt_w</p:attrName>
                                        </p:attrNameLst>
                                      </p:cBhvr>
                                      <p:tavLst>
                                        <p:tav tm="0">
                                          <p:val>
                                            <p:fltVal val="0"/>
                                          </p:val>
                                        </p:tav>
                                        <p:tav tm="100000">
                                          <p:val>
                                            <p:strVal val="#ppt_w"/>
                                          </p:val>
                                        </p:tav>
                                      </p:tavLst>
                                    </p:anim>
                                    <p:anim calcmode="lin" valueType="num">
                                      <p:cBhvr>
                                        <p:cTn id="105" dur="500" fill="hold"/>
                                        <p:tgtEl>
                                          <p:spTgt spid="13"/>
                                        </p:tgtEl>
                                        <p:attrNameLst>
                                          <p:attrName>ppt_h</p:attrName>
                                        </p:attrNameLst>
                                      </p:cBhvr>
                                      <p:tavLst>
                                        <p:tav tm="0">
                                          <p:val>
                                            <p:fltVal val="0"/>
                                          </p:val>
                                        </p:tav>
                                        <p:tav tm="100000">
                                          <p:val>
                                            <p:strVal val="#ppt_h"/>
                                          </p:val>
                                        </p:tav>
                                      </p:tavLst>
                                    </p:anim>
                                    <p:animEffect transition="in" filter="fade">
                                      <p:cBhvr>
                                        <p:cTn id="106" dur="500"/>
                                        <p:tgtEl>
                                          <p:spTgt spid="13"/>
                                        </p:tgtEl>
                                      </p:cBhvr>
                                    </p:animEffect>
                                  </p:childTnLst>
                                </p:cTn>
                              </p:par>
                            </p:childTnLst>
                          </p:cTn>
                        </p:par>
                        <p:par>
                          <p:cTn id="107" fill="hold">
                            <p:stCondLst>
                              <p:cond delay="9400"/>
                            </p:stCondLst>
                            <p:childTnLst>
                              <p:par>
                                <p:cTn id="108" presetID="53" presetClass="entr" presetSubtype="16" fill="hold" grpId="0" nodeType="afterEffect">
                                  <p:stCondLst>
                                    <p:cond delay="0"/>
                                  </p:stCondLst>
                                  <p:childTnLst>
                                    <p:set>
                                      <p:cBhvr>
                                        <p:cTn id="109" dur="1" fill="hold">
                                          <p:stCondLst>
                                            <p:cond delay="0"/>
                                          </p:stCondLst>
                                        </p:cTn>
                                        <p:tgtEl>
                                          <p:spTgt spid="10"/>
                                        </p:tgtEl>
                                        <p:attrNameLst>
                                          <p:attrName>style.visibility</p:attrName>
                                        </p:attrNameLst>
                                      </p:cBhvr>
                                      <p:to>
                                        <p:strVal val="visible"/>
                                      </p:to>
                                    </p:set>
                                    <p:anim calcmode="lin" valueType="num">
                                      <p:cBhvr>
                                        <p:cTn id="110" dur="500" fill="hold"/>
                                        <p:tgtEl>
                                          <p:spTgt spid="10"/>
                                        </p:tgtEl>
                                        <p:attrNameLst>
                                          <p:attrName>ppt_w</p:attrName>
                                        </p:attrNameLst>
                                      </p:cBhvr>
                                      <p:tavLst>
                                        <p:tav tm="0">
                                          <p:val>
                                            <p:fltVal val="0"/>
                                          </p:val>
                                        </p:tav>
                                        <p:tav tm="100000">
                                          <p:val>
                                            <p:strVal val="#ppt_w"/>
                                          </p:val>
                                        </p:tav>
                                      </p:tavLst>
                                    </p:anim>
                                    <p:anim calcmode="lin" valueType="num">
                                      <p:cBhvr>
                                        <p:cTn id="111" dur="500" fill="hold"/>
                                        <p:tgtEl>
                                          <p:spTgt spid="10"/>
                                        </p:tgtEl>
                                        <p:attrNameLst>
                                          <p:attrName>ppt_h</p:attrName>
                                        </p:attrNameLst>
                                      </p:cBhvr>
                                      <p:tavLst>
                                        <p:tav tm="0">
                                          <p:val>
                                            <p:fltVal val="0"/>
                                          </p:val>
                                        </p:tav>
                                        <p:tav tm="100000">
                                          <p:val>
                                            <p:strVal val="#ppt_h"/>
                                          </p:val>
                                        </p:tav>
                                      </p:tavLst>
                                    </p:anim>
                                    <p:animEffect transition="in" filter="fade">
                                      <p:cBhvr>
                                        <p:cTn id="112" dur="500"/>
                                        <p:tgtEl>
                                          <p:spTgt spid="10"/>
                                        </p:tgtEl>
                                      </p:cBhvr>
                                    </p:animEffect>
                                  </p:childTnLst>
                                </p:cTn>
                              </p:par>
                            </p:childTnLst>
                          </p:cTn>
                        </p:par>
                        <p:par>
                          <p:cTn id="113" fill="hold">
                            <p:stCondLst>
                              <p:cond delay="9900"/>
                            </p:stCondLst>
                            <p:childTnLst>
                              <p:par>
                                <p:cTn id="114" presetID="53" presetClass="entr" presetSubtype="16" fill="hold" nodeType="afterEffect">
                                  <p:stCondLst>
                                    <p:cond delay="0"/>
                                  </p:stCondLst>
                                  <p:childTnLst>
                                    <p:set>
                                      <p:cBhvr>
                                        <p:cTn id="115" dur="1" fill="hold">
                                          <p:stCondLst>
                                            <p:cond delay="0"/>
                                          </p:stCondLst>
                                        </p:cTn>
                                        <p:tgtEl>
                                          <p:spTgt spid="35"/>
                                        </p:tgtEl>
                                        <p:attrNameLst>
                                          <p:attrName>style.visibility</p:attrName>
                                        </p:attrNameLst>
                                      </p:cBhvr>
                                      <p:to>
                                        <p:strVal val="visible"/>
                                      </p:to>
                                    </p:set>
                                    <p:anim calcmode="lin" valueType="num">
                                      <p:cBhvr>
                                        <p:cTn id="116" dur="500" fill="hold"/>
                                        <p:tgtEl>
                                          <p:spTgt spid="35"/>
                                        </p:tgtEl>
                                        <p:attrNameLst>
                                          <p:attrName>ppt_w</p:attrName>
                                        </p:attrNameLst>
                                      </p:cBhvr>
                                      <p:tavLst>
                                        <p:tav tm="0">
                                          <p:val>
                                            <p:fltVal val="0"/>
                                          </p:val>
                                        </p:tav>
                                        <p:tav tm="100000">
                                          <p:val>
                                            <p:strVal val="#ppt_w"/>
                                          </p:val>
                                        </p:tav>
                                      </p:tavLst>
                                    </p:anim>
                                    <p:anim calcmode="lin" valueType="num">
                                      <p:cBhvr>
                                        <p:cTn id="117" dur="500" fill="hold"/>
                                        <p:tgtEl>
                                          <p:spTgt spid="35"/>
                                        </p:tgtEl>
                                        <p:attrNameLst>
                                          <p:attrName>ppt_h</p:attrName>
                                        </p:attrNameLst>
                                      </p:cBhvr>
                                      <p:tavLst>
                                        <p:tav tm="0">
                                          <p:val>
                                            <p:fltVal val="0"/>
                                          </p:val>
                                        </p:tav>
                                        <p:tav tm="100000">
                                          <p:val>
                                            <p:strVal val="#ppt_h"/>
                                          </p:val>
                                        </p:tav>
                                      </p:tavLst>
                                    </p:anim>
                                    <p:animEffect transition="in" filter="fade">
                                      <p:cBhvr>
                                        <p:cTn id="118" dur="500"/>
                                        <p:tgtEl>
                                          <p:spTgt spid="35"/>
                                        </p:tgtEl>
                                      </p:cBhvr>
                                    </p:animEffect>
                                  </p:childTnLst>
                                </p:cTn>
                              </p:par>
                            </p:childTnLst>
                          </p:cTn>
                        </p:par>
                        <p:par>
                          <p:cTn id="119" fill="hold">
                            <p:stCondLst>
                              <p:cond delay="10400"/>
                            </p:stCondLst>
                            <p:childTnLst>
                              <p:par>
                                <p:cTn id="120" presetID="10" presetClass="entr" presetSubtype="0" fill="hold" grpId="0" nodeType="afterEffect">
                                  <p:stCondLst>
                                    <p:cond delay="0"/>
                                  </p:stCondLst>
                                  <p:childTnLst>
                                    <p:set>
                                      <p:cBhvr>
                                        <p:cTn id="121" dur="1" fill="hold">
                                          <p:stCondLst>
                                            <p:cond delay="0"/>
                                          </p:stCondLst>
                                        </p:cTn>
                                        <p:tgtEl>
                                          <p:spTgt spid="20"/>
                                        </p:tgtEl>
                                        <p:attrNameLst>
                                          <p:attrName>style.visibility</p:attrName>
                                        </p:attrNameLst>
                                      </p:cBhvr>
                                      <p:to>
                                        <p:strVal val="visible"/>
                                      </p:to>
                                    </p:set>
                                    <p:animEffect transition="in" filter="fade">
                                      <p:cBhvr>
                                        <p:cTn id="122" dur="500"/>
                                        <p:tgtEl>
                                          <p:spTgt spid="20"/>
                                        </p:tgtEl>
                                      </p:cBhvr>
                                    </p:animEffect>
                                  </p:childTnLst>
                                </p:cTn>
                              </p:par>
                            </p:childTnLst>
                          </p:cTn>
                        </p:par>
                        <p:par>
                          <p:cTn id="123" fill="hold">
                            <p:stCondLst>
                              <p:cond delay="10900"/>
                            </p:stCondLst>
                            <p:childTnLst>
                              <p:par>
                                <p:cTn id="124" presetID="10" presetClass="entr" presetSubtype="0" fill="hold" grpId="0" nodeType="afterEffect">
                                  <p:stCondLst>
                                    <p:cond delay="0"/>
                                  </p:stCondLst>
                                  <p:childTnLst>
                                    <p:set>
                                      <p:cBhvr>
                                        <p:cTn id="125" dur="1" fill="hold">
                                          <p:stCondLst>
                                            <p:cond delay="0"/>
                                          </p:stCondLst>
                                        </p:cTn>
                                        <p:tgtEl>
                                          <p:spTgt spid="21"/>
                                        </p:tgtEl>
                                        <p:attrNameLst>
                                          <p:attrName>style.visibility</p:attrName>
                                        </p:attrNameLst>
                                      </p:cBhvr>
                                      <p:to>
                                        <p:strVal val="visible"/>
                                      </p:to>
                                    </p:set>
                                    <p:animEffect transition="in" filter="fade">
                                      <p:cBhvr>
                                        <p:cTn id="1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P spid="20" grpId="0"/>
      <p:bldP spid="21" grpId="0"/>
      <p:bldP spid="2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8" y="262740"/>
            <a:ext cx="3250704"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smtClean="0">
                <a:solidFill>
                  <a:srgbClr val="FFD860"/>
                </a:solidFill>
                <a:latin typeface="微软雅黑" pitchFamily="34" charset="-122"/>
                <a:ea typeface="微软雅黑" pitchFamily="34" charset="-122"/>
              </a:rPr>
              <a:t>第五部分    能</a:t>
            </a:r>
            <a:r>
              <a:rPr lang="zh-CN" altLang="en-US" sz="1800" dirty="0">
                <a:solidFill>
                  <a:srgbClr val="FFD860"/>
                </a:solidFill>
                <a:latin typeface="微软雅黑" pitchFamily="34" charset="-122"/>
                <a:ea typeface="微软雅黑" pitchFamily="34" charset="-122"/>
              </a:rPr>
              <a:t>力提升计划</a:t>
            </a: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7" name="Text Box 30"/>
          <p:cNvSpPr>
            <a:spLocks noChangeArrowheads="1"/>
          </p:cNvSpPr>
          <p:nvPr/>
        </p:nvSpPr>
        <p:spPr bwMode="auto">
          <a:xfrm>
            <a:off x="2920631" y="2842596"/>
            <a:ext cx="2514918" cy="3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p>
            <a:pPr latinLnBrk="1">
              <a:buClr>
                <a:srgbClr val="FF0000"/>
              </a:buClr>
              <a:buSzPct val="70000"/>
            </a:pPr>
            <a:r>
              <a:rPr lang="en-US" altLang="zh-CN" sz="1500" b="1" dirty="0">
                <a:solidFill>
                  <a:srgbClr val="F0B728"/>
                </a:solidFill>
                <a:latin typeface="微软雅黑" pitchFamily="34" charset="-122"/>
                <a:ea typeface="微软雅黑" pitchFamily="34" charset="-122"/>
                <a:sym typeface="微软雅黑" pitchFamily="34" charset="-122"/>
              </a:rPr>
              <a:t>10</a:t>
            </a:r>
            <a:r>
              <a:rPr lang="en-US" altLang="zh-CN" b="1" dirty="0">
                <a:solidFill>
                  <a:srgbClr val="F0B728"/>
                </a:solidFill>
                <a:latin typeface="微软雅黑" pitchFamily="34" charset="-122"/>
                <a:ea typeface="微软雅黑" pitchFamily="34" charset="-122"/>
                <a:sym typeface="微软雅黑" pitchFamily="34" charset="-122"/>
              </a:rPr>
              <a:t> </a:t>
            </a:r>
            <a:r>
              <a:rPr lang="zh-CN" altLang="en-US" sz="1200" dirty="0">
                <a:solidFill>
                  <a:srgbClr val="F0B728"/>
                </a:solidFill>
                <a:latin typeface="微软雅黑" pitchFamily="34" charset="-122"/>
                <a:ea typeface="微软雅黑" pitchFamily="34" charset="-122"/>
                <a:sym typeface="微软雅黑" pitchFamily="34" charset="-122"/>
              </a:rPr>
              <a:t>条成绩，点击添加文本</a:t>
            </a:r>
            <a:endParaRPr lang="zh-CN" altLang="en-US" dirty="0">
              <a:solidFill>
                <a:srgbClr val="F0B728"/>
              </a:solidFill>
            </a:endParaRPr>
          </a:p>
        </p:txBody>
      </p:sp>
      <p:sp>
        <p:nvSpPr>
          <p:cNvPr id="8" name="Freeform 7"/>
          <p:cNvSpPr>
            <a:spLocks noChangeArrowheads="1"/>
          </p:cNvSpPr>
          <p:nvPr/>
        </p:nvSpPr>
        <p:spPr bwMode="auto">
          <a:xfrm>
            <a:off x="901661" y="1168280"/>
            <a:ext cx="4428865" cy="3087213"/>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rgbClr val="F0B728">
              <a:alpha val="43922"/>
            </a:srgbClr>
          </a:solidFill>
          <a:ln>
            <a:noFill/>
          </a:ln>
          <a:extLst/>
        </p:spPr>
        <p:txBody>
          <a:bodyPr lIns="68589" tIns="34295" rIns="68589" bIns="34295" anchor="ctr"/>
          <a:lstStyle/>
          <a:p>
            <a:endParaRPr lang="zh-CN" altLang="en-US">
              <a:solidFill>
                <a:srgbClr val="F0B728"/>
              </a:solidFill>
            </a:endParaRPr>
          </a:p>
        </p:txBody>
      </p:sp>
      <p:sp>
        <p:nvSpPr>
          <p:cNvPr id="9" name="矩形 8"/>
          <p:cNvSpPr>
            <a:spLocks noChangeArrowheads="1"/>
          </p:cNvSpPr>
          <p:nvPr/>
        </p:nvSpPr>
        <p:spPr bwMode="auto">
          <a:xfrm>
            <a:off x="887304" y="3674962"/>
            <a:ext cx="760483" cy="284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9" tIns="34295" rIns="68589" bIns="34295">
            <a:spAutoFit/>
          </a:bodyPr>
          <a:lstStyle/>
          <a:p>
            <a:pPr algn="ctr"/>
            <a:r>
              <a:rPr lang="en-US" altLang="zh-CN" sz="1400" b="1" dirty="0">
                <a:solidFill>
                  <a:srgbClr val="F0B728"/>
                </a:solidFill>
                <a:latin typeface="微软雅黑" pitchFamily="34" charset="-122"/>
                <a:ea typeface="微软雅黑" pitchFamily="34" charset="-122"/>
                <a:sym typeface="微软雅黑" pitchFamily="34" charset="-122"/>
              </a:rPr>
              <a:t>2001</a:t>
            </a:r>
            <a:r>
              <a:rPr lang="zh-CN" altLang="en-US" sz="1400" b="1" dirty="0">
                <a:solidFill>
                  <a:srgbClr val="F0B728"/>
                </a:solidFill>
                <a:latin typeface="微软雅黑" pitchFamily="34" charset="-122"/>
                <a:ea typeface="微软雅黑" pitchFamily="34" charset="-122"/>
                <a:sym typeface="微软雅黑" pitchFamily="34" charset="-122"/>
              </a:rPr>
              <a:t>年</a:t>
            </a:r>
            <a:endParaRPr lang="zh-CN" altLang="en-US" sz="1400" b="1" dirty="0">
              <a:solidFill>
                <a:srgbClr val="F0B728"/>
              </a:solidFill>
              <a:ea typeface="微软雅黑" pitchFamily="34" charset="-122"/>
            </a:endParaRPr>
          </a:p>
        </p:txBody>
      </p:sp>
      <p:sp>
        <p:nvSpPr>
          <p:cNvPr id="10" name="矩形 9"/>
          <p:cNvSpPr>
            <a:spLocks noChangeArrowheads="1"/>
          </p:cNvSpPr>
          <p:nvPr/>
        </p:nvSpPr>
        <p:spPr bwMode="auto">
          <a:xfrm>
            <a:off x="1736053" y="2918820"/>
            <a:ext cx="760483" cy="284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9" tIns="34295" rIns="68589" bIns="34295">
            <a:spAutoFit/>
          </a:bodyPr>
          <a:lstStyle/>
          <a:p>
            <a:pPr algn="ctr" latinLnBrk="1">
              <a:buClr>
                <a:srgbClr val="FF0000"/>
              </a:buClr>
              <a:buSzPct val="70000"/>
            </a:pPr>
            <a:r>
              <a:rPr lang="en-US" altLang="zh-CN" sz="1400" b="1" dirty="0">
                <a:solidFill>
                  <a:srgbClr val="F0B728"/>
                </a:solidFill>
                <a:latin typeface="微软雅黑" pitchFamily="34" charset="-122"/>
                <a:ea typeface="微软雅黑" pitchFamily="34" charset="-122"/>
                <a:sym typeface="微软雅黑" pitchFamily="34" charset="-122"/>
              </a:rPr>
              <a:t>2005</a:t>
            </a:r>
            <a:r>
              <a:rPr lang="zh-CN" altLang="en-US" sz="1400" b="1" dirty="0">
                <a:solidFill>
                  <a:srgbClr val="F0B728"/>
                </a:solidFill>
                <a:latin typeface="微软雅黑" pitchFamily="34" charset="-122"/>
                <a:ea typeface="微软雅黑" pitchFamily="34" charset="-122"/>
                <a:sym typeface="微软雅黑" pitchFamily="34" charset="-122"/>
              </a:rPr>
              <a:t>年</a:t>
            </a:r>
          </a:p>
        </p:txBody>
      </p:sp>
      <p:sp>
        <p:nvSpPr>
          <p:cNvPr id="11" name="矩形 10"/>
          <p:cNvSpPr>
            <a:spLocks noChangeArrowheads="1"/>
          </p:cNvSpPr>
          <p:nvPr/>
        </p:nvSpPr>
        <p:spPr bwMode="auto">
          <a:xfrm>
            <a:off x="2581162" y="2209718"/>
            <a:ext cx="760483" cy="284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9" tIns="34295" rIns="68589" bIns="34295">
            <a:spAutoFit/>
          </a:bodyPr>
          <a:lstStyle/>
          <a:p>
            <a:pPr algn="ctr" latinLnBrk="1">
              <a:buClr>
                <a:srgbClr val="FF0000"/>
              </a:buClr>
              <a:buSzPct val="70000"/>
            </a:pPr>
            <a:r>
              <a:rPr lang="en-US" altLang="zh-CN" sz="1400" b="1" dirty="0">
                <a:solidFill>
                  <a:srgbClr val="F0B728"/>
                </a:solidFill>
                <a:latin typeface="微软雅黑" pitchFamily="34" charset="-122"/>
                <a:ea typeface="微软雅黑" pitchFamily="34" charset="-122"/>
                <a:sym typeface="微软雅黑" pitchFamily="34" charset="-122"/>
              </a:rPr>
              <a:t>2012</a:t>
            </a:r>
            <a:r>
              <a:rPr lang="zh-CN" altLang="en-US" sz="1400" b="1" dirty="0">
                <a:solidFill>
                  <a:srgbClr val="F0B728"/>
                </a:solidFill>
                <a:latin typeface="微软雅黑" pitchFamily="34" charset="-122"/>
                <a:ea typeface="微软雅黑" pitchFamily="34" charset="-122"/>
                <a:sym typeface="微软雅黑" pitchFamily="34" charset="-122"/>
              </a:rPr>
              <a:t>年</a:t>
            </a:r>
            <a:endParaRPr lang="zh-CN" altLang="en-US" sz="1400" b="1" dirty="0">
              <a:solidFill>
                <a:srgbClr val="F0B728"/>
              </a:solidFill>
            </a:endParaRPr>
          </a:p>
        </p:txBody>
      </p:sp>
      <p:sp>
        <p:nvSpPr>
          <p:cNvPr id="12" name="矩形 11"/>
          <p:cNvSpPr>
            <a:spLocks noChangeArrowheads="1"/>
          </p:cNvSpPr>
          <p:nvPr/>
        </p:nvSpPr>
        <p:spPr bwMode="auto">
          <a:xfrm>
            <a:off x="3444959" y="1453576"/>
            <a:ext cx="760483" cy="284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9" tIns="34295" rIns="68589" bIns="34295">
            <a:spAutoFit/>
          </a:bodyPr>
          <a:lstStyle/>
          <a:p>
            <a:pPr algn="ctr" latinLnBrk="1">
              <a:buClr>
                <a:srgbClr val="FF0000"/>
              </a:buClr>
              <a:buSzPct val="70000"/>
              <a:buFont typeface="Wingdings" pitchFamily="2" charset="2"/>
              <a:buNone/>
            </a:pPr>
            <a:r>
              <a:rPr lang="en-US" altLang="zh-CN" sz="1400" b="1" dirty="0" smtClean="0">
                <a:solidFill>
                  <a:srgbClr val="F0B728"/>
                </a:solidFill>
                <a:latin typeface="微软雅黑" pitchFamily="34" charset="-122"/>
                <a:ea typeface="微软雅黑" pitchFamily="34" charset="-122"/>
                <a:sym typeface="微软雅黑" pitchFamily="34" charset="-122"/>
              </a:rPr>
              <a:t>2016</a:t>
            </a:r>
            <a:r>
              <a:rPr lang="zh-CN" altLang="en-US" sz="1400" b="1" dirty="0" smtClean="0">
                <a:solidFill>
                  <a:srgbClr val="F0B728"/>
                </a:solidFill>
                <a:latin typeface="微软雅黑" pitchFamily="34" charset="-122"/>
                <a:ea typeface="微软雅黑" pitchFamily="34" charset="-122"/>
                <a:sym typeface="微软雅黑" pitchFamily="34" charset="-122"/>
              </a:rPr>
              <a:t>年</a:t>
            </a:r>
            <a:endParaRPr lang="zh-CN" altLang="en-US" sz="1400" b="1" dirty="0">
              <a:solidFill>
                <a:srgbClr val="F0B728"/>
              </a:solidFill>
              <a:latin typeface="微软雅黑" pitchFamily="34" charset="-122"/>
              <a:ea typeface="微软雅黑" pitchFamily="34" charset="-122"/>
              <a:sym typeface="微软雅黑" pitchFamily="34" charset="-122"/>
            </a:endParaRPr>
          </a:p>
        </p:txBody>
      </p:sp>
      <p:sp>
        <p:nvSpPr>
          <p:cNvPr id="13" name="Text Box 30"/>
          <p:cNvSpPr>
            <a:spLocks noChangeArrowheads="1"/>
          </p:cNvSpPr>
          <p:nvPr/>
        </p:nvSpPr>
        <p:spPr bwMode="auto">
          <a:xfrm>
            <a:off x="3838415" y="2108668"/>
            <a:ext cx="2084061" cy="3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p>
            <a:pPr latinLnBrk="1">
              <a:buClr>
                <a:srgbClr val="FF0000"/>
              </a:buClr>
              <a:buSzPct val="70000"/>
            </a:pPr>
            <a:r>
              <a:rPr lang="en-US" altLang="zh-CN" sz="1500" b="1" dirty="0">
                <a:solidFill>
                  <a:srgbClr val="F0B728"/>
                </a:solidFill>
                <a:latin typeface="微软雅黑" pitchFamily="34" charset="-122"/>
                <a:ea typeface="微软雅黑" pitchFamily="34" charset="-122"/>
                <a:sym typeface="微软雅黑" pitchFamily="34" charset="-122"/>
              </a:rPr>
              <a:t>10</a:t>
            </a:r>
            <a:r>
              <a:rPr lang="en-US" altLang="zh-CN" b="1" dirty="0">
                <a:solidFill>
                  <a:srgbClr val="F0B728"/>
                </a:solidFill>
                <a:latin typeface="微软雅黑" pitchFamily="34" charset="-122"/>
                <a:ea typeface="微软雅黑" pitchFamily="34" charset="-122"/>
                <a:sym typeface="微软雅黑" pitchFamily="34" charset="-122"/>
              </a:rPr>
              <a:t> </a:t>
            </a:r>
            <a:r>
              <a:rPr lang="zh-CN" altLang="en-US" sz="1200" dirty="0">
                <a:solidFill>
                  <a:srgbClr val="F0B728"/>
                </a:solidFill>
                <a:latin typeface="微软雅黑" pitchFamily="34" charset="-122"/>
                <a:ea typeface="微软雅黑" pitchFamily="34" charset="-122"/>
                <a:sym typeface="微软雅黑" pitchFamily="34" charset="-122"/>
              </a:rPr>
              <a:t>条成绩，点击添加文本</a:t>
            </a:r>
            <a:endParaRPr lang="zh-CN" altLang="en-US" dirty="0">
              <a:solidFill>
                <a:srgbClr val="F0B728"/>
              </a:solidFill>
            </a:endParaRPr>
          </a:p>
        </p:txBody>
      </p:sp>
      <p:sp>
        <p:nvSpPr>
          <p:cNvPr id="14" name="Text Box 30"/>
          <p:cNvSpPr>
            <a:spLocks noChangeArrowheads="1"/>
          </p:cNvSpPr>
          <p:nvPr/>
        </p:nvSpPr>
        <p:spPr bwMode="auto">
          <a:xfrm>
            <a:off x="2113054" y="3566943"/>
            <a:ext cx="2513727" cy="3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p>
            <a:pPr latinLnBrk="1">
              <a:buClr>
                <a:srgbClr val="FF0000"/>
              </a:buClr>
              <a:buSzPct val="70000"/>
            </a:pPr>
            <a:r>
              <a:rPr lang="en-US" altLang="zh-CN" sz="1500" b="1" dirty="0">
                <a:solidFill>
                  <a:srgbClr val="F0B728"/>
                </a:solidFill>
                <a:latin typeface="微软雅黑" pitchFamily="34" charset="-122"/>
                <a:ea typeface="微软雅黑" pitchFamily="34" charset="-122"/>
                <a:sym typeface="微软雅黑" pitchFamily="34" charset="-122"/>
              </a:rPr>
              <a:t>10</a:t>
            </a:r>
            <a:r>
              <a:rPr lang="en-US" altLang="zh-CN" b="1" dirty="0">
                <a:solidFill>
                  <a:srgbClr val="F0B728"/>
                </a:solidFill>
                <a:latin typeface="微软雅黑" pitchFamily="34" charset="-122"/>
                <a:ea typeface="微软雅黑" pitchFamily="34" charset="-122"/>
                <a:sym typeface="微软雅黑" pitchFamily="34" charset="-122"/>
              </a:rPr>
              <a:t> </a:t>
            </a:r>
            <a:r>
              <a:rPr lang="zh-CN" altLang="en-US" sz="1200" dirty="0">
                <a:solidFill>
                  <a:srgbClr val="F0B728"/>
                </a:solidFill>
                <a:latin typeface="微软雅黑" pitchFamily="34" charset="-122"/>
                <a:ea typeface="微软雅黑" pitchFamily="34" charset="-122"/>
                <a:sym typeface="微软雅黑" pitchFamily="34" charset="-122"/>
              </a:rPr>
              <a:t>条成绩，点击添加文本</a:t>
            </a:r>
            <a:endParaRPr lang="zh-CN" altLang="en-US" dirty="0">
              <a:solidFill>
                <a:srgbClr val="F0B728"/>
              </a:solidFill>
            </a:endParaRPr>
          </a:p>
        </p:txBody>
      </p:sp>
      <p:sp>
        <p:nvSpPr>
          <p:cNvPr id="15" name="Text Box 30"/>
          <p:cNvSpPr>
            <a:spLocks noChangeArrowheads="1"/>
          </p:cNvSpPr>
          <p:nvPr/>
        </p:nvSpPr>
        <p:spPr bwMode="auto">
          <a:xfrm>
            <a:off x="901661" y="4300871"/>
            <a:ext cx="2513727" cy="3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p>
            <a:pPr latinLnBrk="1">
              <a:buClr>
                <a:srgbClr val="FF0000"/>
              </a:buClr>
              <a:buSzPct val="70000"/>
            </a:pPr>
            <a:r>
              <a:rPr lang="en-US" altLang="zh-CN" sz="1500" b="1" dirty="0">
                <a:solidFill>
                  <a:srgbClr val="F0B728"/>
                </a:solidFill>
                <a:latin typeface="微软雅黑" pitchFamily="34" charset="-122"/>
                <a:ea typeface="微软雅黑" pitchFamily="34" charset="-122"/>
                <a:sym typeface="微软雅黑" pitchFamily="34" charset="-122"/>
              </a:rPr>
              <a:t>10</a:t>
            </a:r>
            <a:r>
              <a:rPr lang="en-US" altLang="zh-CN" b="1" dirty="0">
                <a:solidFill>
                  <a:srgbClr val="F0B728"/>
                </a:solidFill>
                <a:latin typeface="微软雅黑" pitchFamily="34" charset="-122"/>
                <a:ea typeface="微软雅黑" pitchFamily="34" charset="-122"/>
                <a:sym typeface="微软雅黑" pitchFamily="34" charset="-122"/>
              </a:rPr>
              <a:t> </a:t>
            </a:r>
            <a:r>
              <a:rPr lang="zh-CN" altLang="en-US" sz="1200" dirty="0">
                <a:solidFill>
                  <a:srgbClr val="F0B728"/>
                </a:solidFill>
                <a:latin typeface="微软雅黑" pitchFamily="34" charset="-122"/>
                <a:ea typeface="微软雅黑" pitchFamily="34" charset="-122"/>
                <a:sym typeface="微软雅黑" pitchFamily="34" charset="-122"/>
              </a:rPr>
              <a:t>条成绩，点击添加文本</a:t>
            </a:r>
            <a:endParaRPr lang="zh-CN" altLang="en-US" dirty="0">
              <a:solidFill>
                <a:srgbClr val="F0B728"/>
              </a:solidFill>
            </a:endParaRPr>
          </a:p>
        </p:txBody>
      </p:sp>
      <p:sp>
        <p:nvSpPr>
          <p:cNvPr id="16" name="矩形 15"/>
          <p:cNvSpPr/>
          <p:nvPr/>
        </p:nvSpPr>
        <p:spPr>
          <a:xfrm>
            <a:off x="6030450" y="1622524"/>
            <a:ext cx="2267465" cy="2839458"/>
          </a:xfrm>
          <a:prstGeom prst="rect">
            <a:avLst/>
          </a:prstGeom>
        </p:spPr>
        <p:txBody>
          <a:bodyPr wrap="square" lIns="68589" tIns="34295" rIns="68589" bIns="34295">
            <a:spAutoFit/>
          </a:bodyPr>
          <a:lstStyle/>
          <a:p>
            <a:pPr>
              <a:lnSpc>
                <a:spcPct val="150000"/>
              </a:lnSpc>
            </a:pPr>
            <a:r>
              <a:rPr lang="zh-CN" altLang="en-US" sz="1200" dirty="0">
                <a:solidFill>
                  <a:srgbClr val="F0B728"/>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rgbClr val="F0B728"/>
              </a:solidFill>
              <a:latin typeface="微软雅黑" pitchFamily="34" charset="-122"/>
              <a:ea typeface="微软雅黑" pitchFamily="34" charset="-122"/>
            </a:endParaRPr>
          </a:p>
          <a:p>
            <a:pPr>
              <a:lnSpc>
                <a:spcPct val="150000"/>
              </a:lnSpc>
            </a:pPr>
            <a:r>
              <a:rPr lang="zh-CN" altLang="en-US" sz="1200" dirty="0">
                <a:solidFill>
                  <a:srgbClr val="F0B728"/>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rgbClr val="F0B728"/>
              </a:solidFill>
              <a:latin typeface="微软雅黑" pitchFamily="34" charset="-122"/>
              <a:ea typeface="微软雅黑" pitchFamily="34" charset="-122"/>
            </a:endParaRPr>
          </a:p>
          <a:p>
            <a:pPr>
              <a:lnSpc>
                <a:spcPct val="150000"/>
              </a:lnSpc>
            </a:pPr>
            <a:r>
              <a:rPr lang="zh-CN" altLang="en-US" sz="1200" dirty="0">
                <a:solidFill>
                  <a:srgbClr val="F0B728"/>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rgbClr val="F0B728"/>
              </a:solidFill>
              <a:latin typeface="微软雅黑" pitchFamily="34" charset="-122"/>
              <a:ea typeface="微软雅黑" pitchFamily="34" charset="-122"/>
              <a:cs typeface="华文黑体" pitchFamily="2" charset="-122"/>
            </a:endParaRPr>
          </a:p>
          <a:p>
            <a:pPr>
              <a:lnSpc>
                <a:spcPct val="150000"/>
              </a:lnSpc>
            </a:pPr>
            <a:endParaRPr lang="en-US" altLang="zh-CN" sz="1200" dirty="0">
              <a:solidFill>
                <a:srgbClr val="F0B728"/>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74739337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750"/>
                            </p:stCondLst>
                            <p:childTnLst>
                              <p:par>
                                <p:cTn id="30" presetID="22" presetClass="entr" presetSubtype="4"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p:cBhvr>
                                        <p:cTn id="32" dur="750"/>
                                        <p:tgtEl>
                                          <p:spTgt spid="8"/>
                                        </p:tgtEl>
                                      </p:cBhvr>
                                    </p:animEffect>
                                  </p:childTnLst>
                                </p:cTn>
                              </p:par>
                            </p:childTnLst>
                          </p:cTn>
                        </p:par>
                        <p:par>
                          <p:cTn id="33" fill="hold">
                            <p:stCondLst>
                              <p:cond delay="2500"/>
                            </p:stCondLst>
                            <p:childTnLst>
                              <p:par>
                                <p:cTn id="34" presetID="2" presetClass="entr" presetSubtype="2"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ppt_x</p:attrName>
                                        </p:attrNameLst>
                                      </p:cBhvr>
                                      <p:tavLst>
                                        <p:tav tm="0">
                                          <p:val>
                                            <p:strVal val="1+#ppt_w/2"/>
                                          </p:val>
                                        </p:tav>
                                        <p:tav tm="100000">
                                          <p:val>
                                            <p:strVal val="#ppt_x"/>
                                          </p:val>
                                        </p:tav>
                                      </p:tavLst>
                                    </p:anim>
                                    <p:anim calcmode="lin" valueType="num">
                                      <p:cBhvr>
                                        <p:cTn id="37" dur="500" fill="hold"/>
                                        <p:tgtEl>
                                          <p:spTgt spid="13"/>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250"/>
                                  </p:stCondLst>
                                  <p:childTnLst>
                                    <p:set>
                                      <p:cBhvr>
                                        <p:cTn id="39" dur="1" fill="hold">
                                          <p:stCondLst>
                                            <p:cond delay="0"/>
                                          </p:stCondLst>
                                        </p:cTn>
                                        <p:tgtEl>
                                          <p:spTgt spid="7"/>
                                        </p:tgtEl>
                                        <p:attrNameLst>
                                          <p:attrName>style.visibility</p:attrName>
                                        </p:attrNameLst>
                                      </p:cBhvr>
                                      <p:to>
                                        <p:strVal val="visible"/>
                                      </p:to>
                                    </p:set>
                                    <p:anim calcmode="lin" valueType="num">
                                      <p:cBhvr>
                                        <p:cTn id="40" dur="500" fill="hold"/>
                                        <p:tgtEl>
                                          <p:spTgt spid="7"/>
                                        </p:tgtEl>
                                        <p:attrNameLst>
                                          <p:attrName>ppt_x</p:attrName>
                                        </p:attrNameLst>
                                      </p:cBhvr>
                                      <p:tavLst>
                                        <p:tav tm="0">
                                          <p:val>
                                            <p:strVal val="1+#ppt_w/2"/>
                                          </p:val>
                                        </p:tav>
                                        <p:tav tm="100000">
                                          <p:val>
                                            <p:strVal val="#ppt_x"/>
                                          </p:val>
                                        </p:tav>
                                      </p:tavLst>
                                    </p:anim>
                                    <p:anim calcmode="lin" valueType="num">
                                      <p:cBhvr>
                                        <p:cTn id="41" dur="500" fill="hold"/>
                                        <p:tgtEl>
                                          <p:spTgt spid="7"/>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50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ppt_x</p:attrName>
                                        </p:attrNameLst>
                                      </p:cBhvr>
                                      <p:tavLst>
                                        <p:tav tm="0">
                                          <p:val>
                                            <p:strVal val="1+#ppt_w/2"/>
                                          </p:val>
                                        </p:tav>
                                        <p:tav tm="100000">
                                          <p:val>
                                            <p:strVal val="#ppt_x"/>
                                          </p:val>
                                        </p:tav>
                                      </p:tavLst>
                                    </p:anim>
                                    <p:anim calcmode="lin" valueType="num">
                                      <p:cBhvr>
                                        <p:cTn id="45" dur="500" fill="hold"/>
                                        <p:tgtEl>
                                          <p:spTgt spid="14"/>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75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ppt_x</p:attrName>
                                        </p:attrNameLst>
                                      </p:cBhvr>
                                      <p:tavLst>
                                        <p:tav tm="0">
                                          <p:val>
                                            <p:strVal val="1+#ppt_w/2"/>
                                          </p:val>
                                        </p:tav>
                                        <p:tav tm="100000">
                                          <p:val>
                                            <p:strVal val="#ppt_x"/>
                                          </p:val>
                                        </p:tav>
                                      </p:tavLst>
                                    </p:anim>
                                    <p:anim calcmode="lin" valueType="num">
                                      <p:cBhvr>
                                        <p:cTn id="49" dur="500" fill="hold"/>
                                        <p:tgtEl>
                                          <p:spTgt spid="15"/>
                                        </p:tgtEl>
                                        <p:attrNameLst>
                                          <p:attrName>ppt_y</p:attrName>
                                        </p:attrNameLst>
                                      </p:cBhvr>
                                      <p:tavLst>
                                        <p:tav tm="0">
                                          <p:val>
                                            <p:strVal val="#ppt_y"/>
                                          </p:val>
                                        </p:tav>
                                        <p:tav tm="100000">
                                          <p:val>
                                            <p:strVal val="#ppt_y"/>
                                          </p:val>
                                        </p:tav>
                                      </p:tavLst>
                                    </p:anim>
                                  </p:childTnLst>
                                </p:cTn>
                              </p:par>
                            </p:childTnLst>
                          </p:cTn>
                        </p:par>
                        <p:par>
                          <p:cTn id="50" fill="hold">
                            <p:stCondLst>
                              <p:cond delay="3750"/>
                            </p:stCondLst>
                            <p:childTnLst>
                              <p:par>
                                <p:cTn id="51" presetID="2" presetClass="entr" presetSubtype="4"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ppt_x"/>
                                          </p:val>
                                        </p:tav>
                                        <p:tav tm="100000">
                                          <p:val>
                                            <p:strVal val="#ppt_x"/>
                                          </p:val>
                                        </p:tav>
                                      </p:tavLst>
                                    </p:anim>
                                    <p:anim calcmode="lin" valueType="num">
                                      <p:cBhvr additive="base">
                                        <p:cTn id="54" dur="500" fill="hold"/>
                                        <p:tgtEl>
                                          <p:spTgt spid="12"/>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500" fill="hold"/>
                                        <p:tgtEl>
                                          <p:spTgt spid="11"/>
                                        </p:tgtEl>
                                        <p:attrNameLst>
                                          <p:attrName>ppt_x</p:attrName>
                                        </p:attrNameLst>
                                      </p:cBhvr>
                                      <p:tavLst>
                                        <p:tav tm="0">
                                          <p:val>
                                            <p:strVal val="#ppt_x"/>
                                          </p:val>
                                        </p:tav>
                                        <p:tav tm="100000">
                                          <p:val>
                                            <p:strVal val="#ppt_x"/>
                                          </p:val>
                                        </p:tav>
                                      </p:tavLst>
                                    </p:anim>
                                    <p:anim calcmode="lin" valueType="num">
                                      <p:cBhvr additive="base">
                                        <p:cTn id="58" dur="500" fill="hold"/>
                                        <p:tgtEl>
                                          <p:spTgt spid="11"/>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ppt_x"/>
                                          </p:val>
                                        </p:tav>
                                        <p:tav tm="100000">
                                          <p:val>
                                            <p:strVal val="#ppt_x"/>
                                          </p:val>
                                        </p:tav>
                                      </p:tavLst>
                                    </p:anim>
                                    <p:anim calcmode="lin" valueType="num">
                                      <p:cBhvr additive="base">
                                        <p:cTn id="62" dur="500" fill="hold"/>
                                        <p:tgtEl>
                                          <p:spTgt spid="10"/>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9"/>
                                        </p:tgtEl>
                                        <p:attrNameLst>
                                          <p:attrName>style.visibility</p:attrName>
                                        </p:attrNameLst>
                                      </p:cBhvr>
                                      <p:to>
                                        <p:strVal val="visible"/>
                                      </p:to>
                                    </p:set>
                                    <p:anim calcmode="lin" valueType="num">
                                      <p:cBhvr additive="base">
                                        <p:cTn id="65" dur="500" fill="hold"/>
                                        <p:tgtEl>
                                          <p:spTgt spid="9"/>
                                        </p:tgtEl>
                                        <p:attrNameLst>
                                          <p:attrName>ppt_x</p:attrName>
                                        </p:attrNameLst>
                                      </p:cBhvr>
                                      <p:tavLst>
                                        <p:tav tm="0">
                                          <p:val>
                                            <p:strVal val="#ppt_x"/>
                                          </p:val>
                                        </p:tav>
                                        <p:tav tm="100000">
                                          <p:val>
                                            <p:strVal val="#ppt_x"/>
                                          </p:val>
                                        </p:tav>
                                      </p:tavLst>
                                    </p:anim>
                                    <p:anim calcmode="lin" valueType="num">
                                      <p:cBhvr additive="base">
                                        <p:cTn id="66" dur="500" fill="hold"/>
                                        <p:tgtEl>
                                          <p:spTgt spid="9"/>
                                        </p:tgtEl>
                                        <p:attrNameLst>
                                          <p:attrName>ppt_y</p:attrName>
                                        </p:attrNameLst>
                                      </p:cBhvr>
                                      <p:tavLst>
                                        <p:tav tm="0">
                                          <p:val>
                                            <p:strVal val="1+#ppt_h/2"/>
                                          </p:val>
                                        </p:tav>
                                        <p:tav tm="100000">
                                          <p:val>
                                            <p:strVal val="#ppt_y"/>
                                          </p:val>
                                        </p:tav>
                                      </p:tavLst>
                                    </p:anim>
                                  </p:childTnLst>
                                </p:cTn>
                              </p:par>
                            </p:childTnLst>
                          </p:cTn>
                        </p:par>
                        <p:par>
                          <p:cTn id="67" fill="hold">
                            <p:stCondLst>
                              <p:cond delay="4250"/>
                            </p:stCondLst>
                            <p:childTnLst>
                              <p:par>
                                <p:cTn id="68" presetID="22" presetClass="entr" presetSubtype="8" fill="hold" grpId="0" nodeType="after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wipe(left)">
                                      <p:cBhvr>
                                        <p:cTn id="7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7" grpId="0" bldLvl="0" autoUpdateAnimBg="0"/>
      <p:bldP spid="8" grpId="0" animBg="1"/>
      <p:bldP spid="9" grpId="0"/>
      <p:bldP spid="10" grpId="0"/>
      <p:bldP spid="11" grpId="0"/>
      <p:bldP spid="12" grpId="0"/>
      <p:bldP spid="13" grpId="0" bldLvl="0" autoUpdateAnimBg="0"/>
      <p:bldP spid="14" grpId="0" bldLvl="0" autoUpdateAnimBg="0"/>
      <p:bldP spid="15" grpId="0" bldLvl="0" autoUpdateAnimBg="0"/>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8" y="262740"/>
            <a:ext cx="3250704"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smtClean="0">
                <a:solidFill>
                  <a:srgbClr val="FFD860"/>
                </a:solidFill>
                <a:latin typeface="微软雅黑" pitchFamily="34" charset="-122"/>
                <a:ea typeface="微软雅黑" pitchFamily="34" charset="-122"/>
              </a:rPr>
              <a:t>第五部分    能</a:t>
            </a:r>
            <a:r>
              <a:rPr lang="zh-CN" altLang="en-US" sz="1800" dirty="0">
                <a:solidFill>
                  <a:srgbClr val="FFD860"/>
                </a:solidFill>
                <a:latin typeface="微软雅黑" pitchFamily="34" charset="-122"/>
                <a:ea typeface="微软雅黑" pitchFamily="34" charset="-122"/>
              </a:rPr>
              <a:t>力提升步骤</a:t>
            </a: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26" name="Rectangle 9"/>
          <p:cNvSpPr>
            <a:spLocks noChangeArrowheads="1"/>
          </p:cNvSpPr>
          <p:nvPr/>
        </p:nvSpPr>
        <p:spPr bwMode="auto">
          <a:xfrm>
            <a:off x="0" y="3287140"/>
            <a:ext cx="9155115" cy="60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42719B"/>
                </a:solidFill>
                <a:bevel/>
                <a:headEnd/>
                <a:tailEnd/>
              </a14:hiddenLine>
            </a:ext>
          </a:extLst>
        </p:spPr>
        <p:txBody>
          <a:bodyPr lIns="68589" tIns="34295" rIns="68589" bIns="34295" anchor="ctr"/>
          <a:lstStyle/>
          <a:p>
            <a:pPr algn="ctr"/>
            <a:endParaRPr lang="zh-CN" altLang="zh-CN" sz="2400">
              <a:solidFill>
                <a:srgbClr val="F0B728"/>
              </a:solidFill>
              <a:latin typeface="Calibri" pitchFamily="34" charset="0"/>
              <a:cs typeface="Calibri" pitchFamily="34" charset="0"/>
              <a:sym typeface="Calibri" pitchFamily="34" charset="0"/>
            </a:endParaRPr>
          </a:p>
        </p:txBody>
      </p:sp>
      <p:sp>
        <p:nvSpPr>
          <p:cNvPr id="27" name="Rectangle 11"/>
          <p:cNvSpPr>
            <a:spLocks noChangeArrowheads="1"/>
          </p:cNvSpPr>
          <p:nvPr/>
        </p:nvSpPr>
        <p:spPr bwMode="auto">
          <a:xfrm>
            <a:off x="-8336" y="3287140"/>
            <a:ext cx="9170596" cy="512127"/>
          </a:xfrm>
          <a:prstGeom prst="rect">
            <a:avLst/>
          </a:prstGeom>
          <a:solidFill>
            <a:srgbClr val="F0B728">
              <a:alpha val="39999"/>
            </a:srgbClr>
          </a:solidFill>
          <a:ln>
            <a:noFill/>
          </a:ln>
          <a:extLst/>
        </p:spPr>
        <p:txBody>
          <a:bodyPr lIns="68589" tIns="34295" rIns="68589" bIns="34295" anchor="ctr"/>
          <a:lstStyle/>
          <a:p>
            <a:pPr algn="ctr"/>
            <a:endParaRPr lang="zh-CN" altLang="zh-CN" sz="2400">
              <a:solidFill>
                <a:srgbClr val="F0B728"/>
              </a:solidFill>
              <a:latin typeface="Calibri" pitchFamily="34" charset="0"/>
              <a:cs typeface="Calibri" pitchFamily="34" charset="0"/>
              <a:sym typeface="Calibri" pitchFamily="34" charset="0"/>
            </a:endParaRPr>
          </a:p>
        </p:txBody>
      </p:sp>
      <p:sp>
        <p:nvSpPr>
          <p:cNvPr id="28" name="矩形 37"/>
          <p:cNvSpPr>
            <a:spLocks noChangeArrowheads="1"/>
          </p:cNvSpPr>
          <p:nvPr/>
        </p:nvSpPr>
        <p:spPr bwMode="auto">
          <a:xfrm>
            <a:off x="987200" y="1093332"/>
            <a:ext cx="7196196" cy="486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gn="ctr">
              <a:lnSpc>
                <a:spcPct val="130000"/>
              </a:lnSpc>
            </a:pPr>
            <a:r>
              <a:rPr lang="zh-CN" altLang="en-US" sz="1100" dirty="0">
                <a:solidFill>
                  <a:srgbClr val="F0B728"/>
                </a:solidFill>
                <a:latin typeface="方正兰亭黑_GBK" pitchFamily="2" charset="-122"/>
                <a:ea typeface="方正兰亭黑_GBK" pitchFamily="2" charset="-122"/>
                <a:sym typeface="方正兰亭黑_GBK" pitchFamily="2" charset="-122"/>
              </a:rPr>
              <a:t>点击在此录入上述图表的综合描述说明，在此录入上述图表的综合描述说明。在此录入上述图表的综合描述说明，在此录入上述图表的综合描述说明，在此录入上述图表的综合描述说明。</a:t>
            </a:r>
            <a:endParaRPr lang="zh-CN" altLang="en-US" dirty="0">
              <a:solidFill>
                <a:srgbClr val="F0B728"/>
              </a:solidFill>
            </a:endParaRPr>
          </a:p>
        </p:txBody>
      </p:sp>
      <p:sp>
        <p:nvSpPr>
          <p:cNvPr id="29" name="矩形 38"/>
          <p:cNvSpPr>
            <a:spLocks noChangeArrowheads="1"/>
          </p:cNvSpPr>
          <p:nvPr/>
        </p:nvSpPr>
        <p:spPr bwMode="auto">
          <a:xfrm>
            <a:off x="1258863" y="3369318"/>
            <a:ext cx="1446555" cy="330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pPr algn="ctr"/>
            <a:r>
              <a:rPr lang="zh-CN" altLang="en-US" sz="1700" dirty="0">
                <a:solidFill>
                  <a:srgbClr val="F0B728"/>
                </a:solidFill>
                <a:latin typeface="方正兰亭黑_GBK" pitchFamily="2" charset="-122"/>
                <a:ea typeface="方正兰亭黑_GBK" pitchFamily="2" charset="-122"/>
                <a:sym typeface="方正兰亭黑_GBK" pitchFamily="2" charset="-122"/>
              </a:rPr>
              <a:t>添</a:t>
            </a:r>
            <a:r>
              <a:rPr lang="zh-CN" altLang="en-US" sz="1700" dirty="0" smtClean="0">
                <a:solidFill>
                  <a:srgbClr val="F0B728"/>
                </a:solidFill>
                <a:latin typeface="方正兰亭黑_GBK" pitchFamily="2" charset="-122"/>
                <a:ea typeface="方正兰亭黑_GBK" pitchFamily="2" charset="-122"/>
                <a:sym typeface="方正兰亭黑_GBK" pitchFamily="2" charset="-122"/>
              </a:rPr>
              <a:t>加文字内容</a:t>
            </a:r>
            <a:endParaRPr lang="en-US" sz="1700" dirty="0">
              <a:solidFill>
                <a:srgbClr val="F0B728"/>
              </a:solidFill>
              <a:latin typeface="方正兰亭黑_GBK" pitchFamily="2" charset="-122"/>
              <a:ea typeface="方正兰亭黑_GBK" pitchFamily="2" charset="-122"/>
              <a:sym typeface="方正兰亭黑_GBK" pitchFamily="2" charset="-122"/>
            </a:endParaRPr>
          </a:p>
        </p:txBody>
      </p:sp>
      <p:sp>
        <p:nvSpPr>
          <p:cNvPr id="33" name="矩形 47"/>
          <p:cNvSpPr>
            <a:spLocks noChangeArrowheads="1"/>
          </p:cNvSpPr>
          <p:nvPr/>
        </p:nvSpPr>
        <p:spPr bwMode="auto">
          <a:xfrm>
            <a:off x="1108665" y="3848098"/>
            <a:ext cx="1746950" cy="949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gn="ctr">
              <a:lnSpc>
                <a:spcPct val="130000"/>
              </a:lnSpc>
            </a:pPr>
            <a:r>
              <a:rPr lang="zh-CN" altLang="en-US" sz="1100" dirty="0">
                <a:solidFill>
                  <a:srgbClr val="F0B728"/>
                </a:solidFill>
                <a:latin typeface="方正兰亭黑_GBK" pitchFamily="2" charset="-122"/>
                <a:ea typeface="方正兰亭黑_GBK" pitchFamily="2" charset="-122"/>
                <a:sym typeface="方正兰亭黑_GBK" pitchFamily="2" charset="-122"/>
              </a:rPr>
              <a:t>在此录入上述图表的描述说明，在此录入上述图表的描述说明，在此录入上述图表的描述说明。</a:t>
            </a:r>
            <a:endParaRPr lang="zh-CN" altLang="en-US" dirty="0">
              <a:solidFill>
                <a:srgbClr val="F0B728"/>
              </a:solidFill>
            </a:endParaRPr>
          </a:p>
        </p:txBody>
      </p:sp>
      <p:sp>
        <p:nvSpPr>
          <p:cNvPr id="34" name="矩形 51"/>
          <p:cNvSpPr>
            <a:spLocks noChangeArrowheads="1"/>
          </p:cNvSpPr>
          <p:nvPr/>
        </p:nvSpPr>
        <p:spPr bwMode="auto">
          <a:xfrm>
            <a:off x="3850113" y="3369318"/>
            <a:ext cx="1446555" cy="330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pPr algn="ctr"/>
            <a:r>
              <a:rPr lang="zh-CN" altLang="en-US" sz="1700" dirty="0">
                <a:solidFill>
                  <a:srgbClr val="F0B728"/>
                </a:solidFill>
                <a:latin typeface="方正兰亭黑_GBK" pitchFamily="2" charset="-122"/>
                <a:ea typeface="方正兰亭黑_GBK" pitchFamily="2" charset="-122"/>
                <a:sym typeface="方正兰亭黑_GBK" pitchFamily="2" charset="-122"/>
              </a:rPr>
              <a:t>添</a:t>
            </a:r>
            <a:r>
              <a:rPr lang="zh-CN" altLang="en-US" sz="1700" dirty="0" smtClean="0">
                <a:solidFill>
                  <a:srgbClr val="F0B728"/>
                </a:solidFill>
                <a:latin typeface="方正兰亭黑_GBK" pitchFamily="2" charset="-122"/>
                <a:ea typeface="方正兰亭黑_GBK" pitchFamily="2" charset="-122"/>
                <a:sym typeface="方正兰亭黑_GBK" pitchFamily="2" charset="-122"/>
              </a:rPr>
              <a:t>加文字内容</a:t>
            </a:r>
            <a:endParaRPr lang="en-US" sz="1700" dirty="0">
              <a:solidFill>
                <a:srgbClr val="F0B728"/>
              </a:solidFill>
              <a:latin typeface="方正兰亭黑_GBK" pitchFamily="2" charset="-122"/>
              <a:ea typeface="方正兰亭黑_GBK" pitchFamily="2" charset="-122"/>
              <a:sym typeface="方正兰亭黑_GBK" pitchFamily="2" charset="-122"/>
            </a:endParaRPr>
          </a:p>
        </p:txBody>
      </p:sp>
      <p:sp>
        <p:nvSpPr>
          <p:cNvPr id="35" name="矩形 47"/>
          <p:cNvSpPr>
            <a:spLocks noChangeArrowheads="1"/>
          </p:cNvSpPr>
          <p:nvPr/>
        </p:nvSpPr>
        <p:spPr bwMode="auto">
          <a:xfrm>
            <a:off x="3698724" y="3848098"/>
            <a:ext cx="1746951" cy="949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gn="ctr">
              <a:lnSpc>
                <a:spcPct val="130000"/>
              </a:lnSpc>
            </a:pPr>
            <a:r>
              <a:rPr lang="zh-CN" altLang="en-US" sz="1100">
                <a:solidFill>
                  <a:srgbClr val="F0B728"/>
                </a:solidFill>
                <a:latin typeface="方正兰亭黑_GBK" pitchFamily="2" charset="-122"/>
                <a:ea typeface="方正兰亭黑_GBK" pitchFamily="2" charset="-122"/>
                <a:sym typeface="方正兰亭黑_GBK" pitchFamily="2" charset="-122"/>
              </a:rPr>
              <a:t>在此录入上述图表的描述说明，在此录入上述图表的描述说明，在此录入上述图表的描述说明。</a:t>
            </a:r>
            <a:endParaRPr lang="zh-CN" altLang="en-US">
              <a:solidFill>
                <a:srgbClr val="F0B728"/>
              </a:solidFill>
            </a:endParaRPr>
          </a:p>
        </p:txBody>
      </p:sp>
      <p:sp>
        <p:nvSpPr>
          <p:cNvPr id="36" name="矩形 53"/>
          <p:cNvSpPr>
            <a:spLocks noChangeArrowheads="1"/>
          </p:cNvSpPr>
          <p:nvPr/>
        </p:nvSpPr>
        <p:spPr bwMode="auto">
          <a:xfrm>
            <a:off x="6440172" y="3369318"/>
            <a:ext cx="1446555" cy="330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2" tIns="34292" rIns="68582" bIns="34292">
            <a:spAutoFit/>
          </a:bodyPr>
          <a:lstStyle/>
          <a:p>
            <a:pPr algn="ctr"/>
            <a:r>
              <a:rPr lang="zh-CN" altLang="en-US" sz="1700" dirty="0">
                <a:solidFill>
                  <a:srgbClr val="F0B728"/>
                </a:solidFill>
                <a:latin typeface="方正兰亭黑_GBK" pitchFamily="2" charset="-122"/>
                <a:ea typeface="方正兰亭黑_GBK" pitchFamily="2" charset="-122"/>
                <a:sym typeface="方正兰亭黑_GBK" pitchFamily="2" charset="-122"/>
              </a:rPr>
              <a:t>添</a:t>
            </a:r>
            <a:r>
              <a:rPr lang="zh-CN" altLang="en-US" sz="1700" dirty="0" smtClean="0">
                <a:solidFill>
                  <a:srgbClr val="F0B728"/>
                </a:solidFill>
                <a:latin typeface="方正兰亭黑_GBK" pitchFamily="2" charset="-122"/>
                <a:ea typeface="方正兰亭黑_GBK" pitchFamily="2" charset="-122"/>
                <a:sym typeface="方正兰亭黑_GBK" pitchFamily="2" charset="-122"/>
              </a:rPr>
              <a:t>加文字内容</a:t>
            </a:r>
            <a:endParaRPr lang="en-US" sz="1700" dirty="0">
              <a:solidFill>
                <a:srgbClr val="F0B728"/>
              </a:solidFill>
              <a:latin typeface="方正兰亭黑_GBK" pitchFamily="2" charset="-122"/>
              <a:ea typeface="方正兰亭黑_GBK" pitchFamily="2" charset="-122"/>
              <a:sym typeface="方正兰亭黑_GBK" pitchFamily="2" charset="-122"/>
            </a:endParaRPr>
          </a:p>
        </p:txBody>
      </p:sp>
      <p:sp>
        <p:nvSpPr>
          <p:cNvPr id="37" name="矩形 47"/>
          <p:cNvSpPr>
            <a:spLocks noChangeArrowheads="1"/>
          </p:cNvSpPr>
          <p:nvPr/>
        </p:nvSpPr>
        <p:spPr bwMode="auto">
          <a:xfrm>
            <a:off x="6289974" y="3848098"/>
            <a:ext cx="1746951" cy="949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gn="ctr">
              <a:lnSpc>
                <a:spcPct val="130000"/>
              </a:lnSpc>
            </a:pPr>
            <a:r>
              <a:rPr lang="zh-CN" altLang="en-US" sz="1100" dirty="0">
                <a:solidFill>
                  <a:srgbClr val="F0B728"/>
                </a:solidFill>
                <a:latin typeface="方正兰亭黑_GBK" pitchFamily="2" charset="-122"/>
                <a:ea typeface="方正兰亭黑_GBK" pitchFamily="2" charset="-122"/>
                <a:sym typeface="方正兰亭黑_GBK" pitchFamily="2" charset="-122"/>
              </a:rPr>
              <a:t>在此录入上述图表的描述说明，在此录入上述图表的描述说明，在此录入上述图表的描述说明。</a:t>
            </a:r>
            <a:endParaRPr lang="zh-CN" altLang="en-US" dirty="0">
              <a:solidFill>
                <a:srgbClr val="F0B728"/>
              </a:solidFill>
            </a:endParaRPr>
          </a:p>
        </p:txBody>
      </p:sp>
      <p:grpSp>
        <p:nvGrpSpPr>
          <p:cNvPr id="38" name="组合 37"/>
          <p:cNvGrpSpPr/>
          <p:nvPr/>
        </p:nvGrpSpPr>
        <p:grpSpPr>
          <a:xfrm>
            <a:off x="3246208" y="1610222"/>
            <a:ext cx="2653173" cy="1600694"/>
            <a:chOff x="3246208" y="1610222"/>
            <a:chExt cx="2653173" cy="1600694"/>
          </a:xfrm>
        </p:grpSpPr>
        <p:pic>
          <p:nvPicPr>
            <p:cNvPr id="39"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246208" y="1610222"/>
              <a:ext cx="2653173" cy="1600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图片 39"/>
            <p:cNvPicPr>
              <a:picLocks noChangeAspect="1"/>
            </p:cNvPicPr>
            <p:nvPr/>
          </p:nvPicPr>
          <p:blipFill rotWithShape="1">
            <a:blip r:embed="rId4">
              <a:extLst>
                <a:ext uri="{28A0092B-C50C-407E-A947-70E740481C1C}">
                  <a14:useLocalDpi xmlns:a14="http://schemas.microsoft.com/office/drawing/2010/main" val="0"/>
                </a:ext>
              </a:extLst>
            </a:blip>
            <a:srcRect l="2488"/>
            <a:stretch/>
          </p:blipFill>
          <p:spPr>
            <a:xfrm>
              <a:off x="3638550" y="1802200"/>
              <a:ext cx="1835199" cy="1147854"/>
            </a:xfrm>
            <a:prstGeom prst="rect">
              <a:avLst/>
            </a:prstGeom>
          </p:spPr>
        </p:pic>
      </p:grpSp>
      <p:grpSp>
        <p:nvGrpSpPr>
          <p:cNvPr id="41" name="组合 40"/>
          <p:cNvGrpSpPr/>
          <p:nvPr/>
        </p:nvGrpSpPr>
        <p:grpSpPr>
          <a:xfrm>
            <a:off x="654958" y="1610222"/>
            <a:ext cx="2653173" cy="1600694"/>
            <a:chOff x="654958" y="1610222"/>
            <a:chExt cx="2653173" cy="1600694"/>
          </a:xfrm>
        </p:grpSpPr>
        <p:pic>
          <p:nvPicPr>
            <p:cNvPr id="42" name="Picture 3"/>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54958" y="1610222"/>
              <a:ext cx="2653173" cy="1600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图片 42"/>
            <p:cNvPicPr>
              <a:picLocks noChangeAspect="1"/>
            </p:cNvPicPr>
            <p:nvPr/>
          </p:nvPicPr>
          <p:blipFill rotWithShape="1">
            <a:blip r:embed="rId5" cstate="email">
              <a:extLst>
                <a:ext uri="{28A0092B-C50C-407E-A947-70E740481C1C}">
                  <a14:useLocalDpi xmlns:a14="http://schemas.microsoft.com/office/drawing/2010/main" val="0"/>
                </a:ext>
              </a:extLst>
            </a:blip>
            <a:srcRect t="5572" b="195"/>
            <a:stretch/>
          </p:blipFill>
          <p:spPr>
            <a:xfrm>
              <a:off x="1041907" y="1802200"/>
              <a:ext cx="1839108" cy="1147853"/>
            </a:xfrm>
            <a:prstGeom prst="rect">
              <a:avLst/>
            </a:prstGeom>
          </p:spPr>
        </p:pic>
      </p:grpSp>
      <p:grpSp>
        <p:nvGrpSpPr>
          <p:cNvPr id="44" name="组合 43"/>
          <p:cNvGrpSpPr/>
          <p:nvPr/>
        </p:nvGrpSpPr>
        <p:grpSpPr>
          <a:xfrm>
            <a:off x="5837458" y="1610222"/>
            <a:ext cx="2651983" cy="1600694"/>
            <a:chOff x="5837458" y="1610222"/>
            <a:chExt cx="2651983" cy="1600694"/>
          </a:xfrm>
        </p:grpSpPr>
        <p:pic>
          <p:nvPicPr>
            <p:cNvPr id="45" name="Picture 5"/>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837458" y="1610222"/>
              <a:ext cx="2651983" cy="1600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图片 45"/>
            <p:cNvPicPr>
              <a:picLocks noChangeAspect="1"/>
            </p:cNvPicPr>
            <p:nvPr/>
          </p:nvPicPr>
          <p:blipFill rotWithShape="1">
            <a:blip r:embed="rId6" cstate="email">
              <a:extLst>
                <a:ext uri="{28A0092B-C50C-407E-A947-70E740481C1C}">
                  <a14:useLocalDpi xmlns:a14="http://schemas.microsoft.com/office/drawing/2010/main" val="0"/>
                </a:ext>
              </a:extLst>
            </a:blip>
            <a:srcRect l="3292"/>
            <a:stretch/>
          </p:blipFill>
          <p:spPr>
            <a:xfrm>
              <a:off x="6235699" y="1802200"/>
              <a:ext cx="1842295" cy="1160057"/>
            </a:xfrm>
            <a:prstGeom prst="rect">
              <a:avLst/>
            </a:prstGeom>
          </p:spPr>
        </p:pic>
      </p:grpSp>
    </p:spTree>
    <p:extLst>
      <p:ext uri="{BB962C8B-B14F-4D97-AF65-F5344CB8AC3E}">
        <p14:creationId xmlns:p14="http://schemas.microsoft.com/office/powerpoint/2010/main" val="74739337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750"/>
                            </p:stCondLst>
                            <p:childTnLst>
                              <p:par>
                                <p:cTn id="30" presetID="2" presetClass="entr" presetSubtype="8"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0-#ppt_w/2"/>
                                          </p:val>
                                        </p:tav>
                                        <p:tav tm="100000">
                                          <p:val>
                                            <p:strVal val="#ppt_x"/>
                                          </p:val>
                                        </p:tav>
                                      </p:tavLst>
                                    </p:anim>
                                    <p:anim calcmode="lin" valueType="num">
                                      <p:cBhvr additive="base">
                                        <p:cTn id="33" dur="500" fill="hold"/>
                                        <p:tgtEl>
                                          <p:spTgt spid="27"/>
                                        </p:tgtEl>
                                        <p:attrNameLst>
                                          <p:attrName>ppt_y</p:attrName>
                                        </p:attrNameLst>
                                      </p:cBhvr>
                                      <p:tavLst>
                                        <p:tav tm="0">
                                          <p:val>
                                            <p:strVal val="#ppt_y"/>
                                          </p:val>
                                        </p:tav>
                                        <p:tav tm="100000">
                                          <p:val>
                                            <p:strVal val="#ppt_y"/>
                                          </p:val>
                                        </p:tav>
                                      </p:tavLst>
                                    </p:anim>
                                  </p:childTnLst>
                                </p:cTn>
                              </p:par>
                            </p:childTnLst>
                          </p:cTn>
                        </p:par>
                        <p:par>
                          <p:cTn id="34" fill="hold">
                            <p:stCondLst>
                              <p:cond delay="2250"/>
                            </p:stCondLst>
                            <p:childTnLst>
                              <p:par>
                                <p:cTn id="35" presetID="16" presetClass="entr" presetSubtype="37"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p:cBhvr>
                                        <p:cTn id="37" dur="500"/>
                                        <p:tgtEl>
                                          <p:spTgt spid="28"/>
                                        </p:tgtEl>
                                      </p:cBhvr>
                                    </p:animEffect>
                                  </p:childTnLst>
                                </p:cTn>
                              </p:par>
                            </p:childTnLst>
                          </p:cTn>
                        </p:par>
                        <p:par>
                          <p:cTn id="38" fill="hold">
                            <p:stCondLst>
                              <p:cond delay="2750"/>
                            </p:stCondLst>
                            <p:childTnLst>
                              <p:par>
                                <p:cTn id="39" presetID="47" presetClass="entr" presetSubtype="0"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anim calcmode="lin" valueType="num">
                                      <p:cBhvr>
                                        <p:cTn id="42" dur="1000" fill="hold"/>
                                        <p:tgtEl>
                                          <p:spTgt spid="41"/>
                                        </p:tgtEl>
                                        <p:attrNameLst>
                                          <p:attrName>ppt_x</p:attrName>
                                        </p:attrNameLst>
                                      </p:cBhvr>
                                      <p:tavLst>
                                        <p:tav tm="0">
                                          <p:val>
                                            <p:strVal val="#ppt_x"/>
                                          </p:val>
                                        </p:tav>
                                        <p:tav tm="100000">
                                          <p:val>
                                            <p:strVal val="#ppt_x"/>
                                          </p:val>
                                        </p:tav>
                                      </p:tavLst>
                                    </p:anim>
                                    <p:anim calcmode="lin" valueType="num">
                                      <p:cBhvr>
                                        <p:cTn id="43" dur="1000" fill="hold"/>
                                        <p:tgtEl>
                                          <p:spTgt spid="41"/>
                                        </p:tgtEl>
                                        <p:attrNameLst>
                                          <p:attrName>ppt_y</p:attrName>
                                        </p:attrNameLst>
                                      </p:cBhvr>
                                      <p:tavLst>
                                        <p:tav tm="0">
                                          <p:val>
                                            <p:strVal val="#ppt_y-.1"/>
                                          </p:val>
                                        </p:tav>
                                        <p:tav tm="100000">
                                          <p:val>
                                            <p:strVal val="#ppt_y"/>
                                          </p:val>
                                        </p:tav>
                                      </p:tavLst>
                                    </p:anim>
                                  </p:childTnLst>
                                </p:cTn>
                              </p:par>
                            </p:childTnLst>
                          </p:cTn>
                        </p:par>
                        <p:par>
                          <p:cTn id="44" fill="hold">
                            <p:stCondLst>
                              <p:cond delay="375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anim calcmode="lin" valueType="num">
                                      <p:cBhvr>
                                        <p:cTn id="53" dur="1000" fill="hold"/>
                                        <p:tgtEl>
                                          <p:spTgt spid="29"/>
                                        </p:tgtEl>
                                        <p:attrNameLst>
                                          <p:attrName>ppt_x</p:attrName>
                                        </p:attrNameLst>
                                      </p:cBhvr>
                                      <p:tavLst>
                                        <p:tav tm="0">
                                          <p:val>
                                            <p:strVal val="#ppt_x"/>
                                          </p:val>
                                        </p:tav>
                                        <p:tav tm="100000">
                                          <p:val>
                                            <p:strVal val="#ppt_x"/>
                                          </p:val>
                                        </p:tav>
                                      </p:tavLst>
                                    </p:anim>
                                    <p:anim calcmode="lin" valueType="num">
                                      <p:cBhvr>
                                        <p:cTn id="54" dur="1000" fill="hold"/>
                                        <p:tgtEl>
                                          <p:spTgt spid="29"/>
                                        </p:tgtEl>
                                        <p:attrNameLst>
                                          <p:attrName>ppt_y</p:attrName>
                                        </p:attrNameLst>
                                      </p:cBhvr>
                                      <p:tavLst>
                                        <p:tav tm="0">
                                          <p:val>
                                            <p:strVal val="#ppt_y+.1"/>
                                          </p:val>
                                        </p:tav>
                                        <p:tav tm="100000">
                                          <p:val>
                                            <p:strVal val="#ppt_y"/>
                                          </p:val>
                                        </p:tav>
                                      </p:tavLst>
                                    </p:anim>
                                  </p:childTnLst>
                                </p:cTn>
                              </p:par>
                            </p:childTnLst>
                          </p:cTn>
                        </p:par>
                        <p:par>
                          <p:cTn id="55" fill="hold">
                            <p:stCondLst>
                              <p:cond delay="4750"/>
                            </p:stCondLst>
                            <p:childTnLst>
                              <p:par>
                                <p:cTn id="56" presetID="47" presetClass="entr" presetSubtype="0" fill="hold"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1000"/>
                                        <p:tgtEl>
                                          <p:spTgt spid="38"/>
                                        </p:tgtEl>
                                      </p:cBhvr>
                                    </p:animEffect>
                                    <p:anim calcmode="lin" valueType="num">
                                      <p:cBhvr>
                                        <p:cTn id="59" dur="1000" fill="hold"/>
                                        <p:tgtEl>
                                          <p:spTgt spid="38"/>
                                        </p:tgtEl>
                                        <p:attrNameLst>
                                          <p:attrName>ppt_x</p:attrName>
                                        </p:attrNameLst>
                                      </p:cBhvr>
                                      <p:tavLst>
                                        <p:tav tm="0">
                                          <p:val>
                                            <p:strVal val="#ppt_x"/>
                                          </p:val>
                                        </p:tav>
                                        <p:tav tm="100000">
                                          <p:val>
                                            <p:strVal val="#ppt_x"/>
                                          </p:val>
                                        </p:tav>
                                      </p:tavLst>
                                    </p:anim>
                                    <p:anim calcmode="lin" valueType="num">
                                      <p:cBhvr>
                                        <p:cTn id="60" dur="1000" fill="hold"/>
                                        <p:tgtEl>
                                          <p:spTgt spid="38"/>
                                        </p:tgtEl>
                                        <p:attrNameLst>
                                          <p:attrName>ppt_y</p:attrName>
                                        </p:attrNameLst>
                                      </p:cBhvr>
                                      <p:tavLst>
                                        <p:tav tm="0">
                                          <p:val>
                                            <p:strVal val="#ppt_y-.1"/>
                                          </p:val>
                                        </p:tav>
                                        <p:tav tm="100000">
                                          <p:val>
                                            <p:strVal val="#ppt_y"/>
                                          </p:val>
                                        </p:tav>
                                      </p:tavLst>
                                    </p:anim>
                                  </p:childTnLst>
                                </p:cTn>
                              </p:par>
                            </p:childTnLst>
                          </p:cTn>
                        </p:par>
                        <p:par>
                          <p:cTn id="61" fill="hold">
                            <p:stCondLst>
                              <p:cond delay="5750"/>
                            </p:stCondLst>
                            <p:childTnLst>
                              <p:par>
                                <p:cTn id="62" presetID="42" presetClass="entr" presetSubtype="0" fill="hold" grpId="0" nodeType="after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fade">
                                      <p:cBhvr>
                                        <p:cTn id="64" dur="1000"/>
                                        <p:tgtEl>
                                          <p:spTgt spid="34"/>
                                        </p:tgtEl>
                                      </p:cBhvr>
                                    </p:animEffect>
                                    <p:anim calcmode="lin" valueType="num">
                                      <p:cBhvr>
                                        <p:cTn id="65" dur="1000" fill="hold"/>
                                        <p:tgtEl>
                                          <p:spTgt spid="34"/>
                                        </p:tgtEl>
                                        <p:attrNameLst>
                                          <p:attrName>ppt_x</p:attrName>
                                        </p:attrNameLst>
                                      </p:cBhvr>
                                      <p:tavLst>
                                        <p:tav tm="0">
                                          <p:val>
                                            <p:strVal val="#ppt_x"/>
                                          </p:val>
                                        </p:tav>
                                        <p:tav tm="100000">
                                          <p:val>
                                            <p:strVal val="#ppt_x"/>
                                          </p:val>
                                        </p:tav>
                                      </p:tavLst>
                                    </p:anim>
                                    <p:anim calcmode="lin" valueType="num">
                                      <p:cBhvr>
                                        <p:cTn id="66" dur="1000" fill="hold"/>
                                        <p:tgtEl>
                                          <p:spTgt spid="34"/>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fade">
                                      <p:cBhvr>
                                        <p:cTn id="69" dur="1000"/>
                                        <p:tgtEl>
                                          <p:spTgt spid="35"/>
                                        </p:tgtEl>
                                      </p:cBhvr>
                                    </p:animEffect>
                                    <p:anim calcmode="lin" valueType="num">
                                      <p:cBhvr>
                                        <p:cTn id="70" dur="1000" fill="hold"/>
                                        <p:tgtEl>
                                          <p:spTgt spid="35"/>
                                        </p:tgtEl>
                                        <p:attrNameLst>
                                          <p:attrName>ppt_x</p:attrName>
                                        </p:attrNameLst>
                                      </p:cBhvr>
                                      <p:tavLst>
                                        <p:tav tm="0">
                                          <p:val>
                                            <p:strVal val="#ppt_x"/>
                                          </p:val>
                                        </p:tav>
                                        <p:tav tm="100000">
                                          <p:val>
                                            <p:strVal val="#ppt_x"/>
                                          </p:val>
                                        </p:tav>
                                      </p:tavLst>
                                    </p:anim>
                                    <p:anim calcmode="lin" valueType="num">
                                      <p:cBhvr>
                                        <p:cTn id="71" dur="1000" fill="hold"/>
                                        <p:tgtEl>
                                          <p:spTgt spid="35"/>
                                        </p:tgtEl>
                                        <p:attrNameLst>
                                          <p:attrName>ppt_y</p:attrName>
                                        </p:attrNameLst>
                                      </p:cBhvr>
                                      <p:tavLst>
                                        <p:tav tm="0">
                                          <p:val>
                                            <p:strVal val="#ppt_y+.1"/>
                                          </p:val>
                                        </p:tav>
                                        <p:tav tm="100000">
                                          <p:val>
                                            <p:strVal val="#ppt_y"/>
                                          </p:val>
                                        </p:tav>
                                      </p:tavLst>
                                    </p:anim>
                                  </p:childTnLst>
                                </p:cTn>
                              </p:par>
                            </p:childTnLst>
                          </p:cTn>
                        </p:par>
                        <p:par>
                          <p:cTn id="72" fill="hold">
                            <p:stCondLst>
                              <p:cond delay="6750"/>
                            </p:stCondLst>
                            <p:childTnLst>
                              <p:par>
                                <p:cTn id="73" presetID="47" presetClass="entr" presetSubtype="0" fill="hold" nodeType="afterEffect">
                                  <p:stCondLst>
                                    <p:cond delay="0"/>
                                  </p:stCondLst>
                                  <p:childTnLst>
                                    <p:set>
                                      <p:cBhvr>
                                        <p:cTn id="74" dur="1" fill="hold">
                                          <p:stCondLst>
                                            <p:cond delay="0"/>
                                          </p:stCondLst>
                                        </p:cTn>
                                        <p:tgtEl>
                                          <p:spTgt spid="44"/>
                                        </p:tgtEl>
                                        <p:attrNameLst>
                                          <p:attrName>style.visibility</p:attrName>
                                        </p:attrNameLst>
                                      </p:cBhvr>
                                      <p:to>
                                        <p:strVal val="visible"/>
                                      </p:to>
                                    </p:set>
                                    <p:animEffect transition="in" filter="fade">
                                      <p:cBhvr>
                                        <p:cTn id="75" dur="1000"/>
                                        <p:tgtEl>
                                          <p:spTgt spid="44"/>
                                        </p:tgtEl>
                                      </p:cBhvr>
                                    </p:animEffect>
                                    <p:anim calcmode="lin" valueType="num">
                                      <p:cBhvr>
                                        <p:cTn id="76" dur="1000" fill="hold"/>
                                        <p:tgtEl>
                                          <p:spTgt spid="44"/>
                                        </p:tgtEl>
                                        <p:attrNameLst>
                                          <p:attrName>ppt_x</p:attrName>
                                        </p:attrNameLst>
                                      </p:cBhvr>
                                      <p:tavLst>
                                        <p:tav tm="0">
                                          <p:val>
                                            <p:strVal val="#ppt_x"/>
                                          </p:val>
                                        </p:tav>
                                        <p:tav tm="100000">
                                          <p:val>
                                            <p:strVal val="#ppt_x"/>
                                          </p:val>
                                        </p:tav>
                                      </p:tavLst>
                                    </p:anim>
                                    <p:anim calcmode="lin" valueType="num">
                                      <p:cBhvr>
                                        <p:cTn id="77" dur="1000" fill="hold"/>
                                        <p:tgtEl>
                                          <p:spTgt spid="44"/>
                                        </p:tgtEl>
                                        <p:attrNameLst>
                                          <p:attrName>ppt_y</p:attrName>
                                        </p:attrNameLst>
                                      </p:cBhvr>
                                      <p:tavLst>
                                        <p:tav tm="0">
                                          <p:val>
                                            <p:strVal val="#ppt_y-.1"/>
                                          </p:val>
                                        </p:tav>
                                        <p:tav tm="100000">
                                          <p:val>
                                            <p:strVal val="#ppt_y"/>
                                          </p:val>
                                        </p:tav>
                                      </p:tavLst>
                                    </p:anim>
                                  </p:childTnLst>
                                </p:cTn>
                              </p:par>
                            </p:childTnLst>
                          </p:cTn>
                        </p:par>
                        <p:par>
                          <p:cTn id="78" fill="hold">
                            <p:stCondLst>
                              <p:cond delay="7750"/>
                            </p:stCondLst>
                            <p:childTnLst>
                              <p:par>
                                <p:cTn id="79" presetID="42" presetClass="entr" presetSubtype="0" fill="hold" grpId="0" nodeType="afterEffect">
                                  <p:stCondLst>
                                    <p:cond delay="0"/>
                                  </p:stCondLst>
                                  <p:childTnLst>
                                    <p:set>
                                      <p:cBhvr>
                                        <p:cTn id="80" dur="1" fill="hold">
                                          <p:stCondLst>
                                            <p:cond delay="0"/>
                                          </p:stCondLst>
                                        </p:cTn>
                                        <p:tgtEl>
                                          <p:spTgt spid="36"/>
                                        </p:tgtEl>
                                        <p:attrNameLst>
                                          <p:attrName>style.visibility</p:attrName>
                                        </p:attrNameLst>
                                      </p:cBhvr>
                                      <p:to>
                                        <p:strVal val="visible"/>
                                      </p:to>
                                    </p:set>
                                    <p:animEffect transition="in" filter="fade">
                                      <p:cBhvr>
                                        <p:cTn id="81" dur="1000"/>
                                        <p:tgtEl>
                                          <p:spTgt spid="36"/>
                                        </p:tgtEl>
                                      </p:cBhvr>
                                    </p:animEffect>
                                    <p:anim calcmode="lin" valueType="num">
                                      <p:cBhvr>
                                        <p:cTn id="82" dur="1000" fill="hold"/>
                                        <p:tgtEl>
                                          <p:spTgt spid="36"/>
                                        </p:tgtEl>
                                        <p:attrNameLst>
                                          <p:attrName>ppt_x</p:attrName>
                                        </p:attrNameLst>
                                      </p:cBhvr>
                                      <p:tavLst>
                                        <p:tav tm="0">
                                          <p:val>
                                            <p:strVal val="#ppt_x"/>
                                          </p:val>
                                        </p:tav>
                                        <p:tav tm="100000">
                                          <p:val>
                                            <p:strVal val="#ppt_x"/>
                                          </p:val>
                                        </p:tav>
                                      </p:tavLst>
                                    </p:anim>
                                    <p:anim calcmode="lin" valueType="num">
                                      <p:cBhvr>
                                        <p:cTn id="83" dur="1000" fill="hold"/>
                                        <p:tgtEl>
                                          <p:spTgt spid="36"/>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fade">
                                      <p:cBhvr>
                                        <p:cTn id="86" dur="1000"/>
                                        <p:tgtEl>
                                          <p:spTgt spid="37"/>
                                        </p:tgtEl>
                                      </p:cBhvr>
                                    </p:animEffect>
                                    <p:anim calcmode="lin" valueType="num">
                                      <p:cBhvr>
                                        <p:cTn id="87" dur="1000" fill="hold"/>
                                        <p:tgtEl>
                                          <p:spTgt spid="37"/>
                                        </p:tgtEl>
                                        <p:attrNameLst>
                                          <p:attrName>ppt_x</p:attrName>
                                        </p:attrNameLst>
                                      </p:cBhvr>
                                      <p:tavLst>
                                        <p:tav tm="0">
                                          <p:val>
                                            <p:strVal val="#ppt_x"/>
                                          </p:val>
                                        </p:tav>
                                        <p:tav tm="100000">
                                          <p:val>
                                            <p:strVal val="#ppt_x"/>
                                          </p:val>
                                        </p:tav>
                                      </p:tavLst>
                                    </p:anim>
                                    <p:anim calcmode="lin" valueType="num">
                                      <p:cBhvr>
                                        <p:cTn id="88"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27" grpId="0" animBg="1"/>
      <p:bldP spid="28" grpId="0" bldLvl="0" autoUpdateAnimBg="0"/>
      <p:bldP spid="29" grpId="0"/>
      <p:bldP spid="33" grpId="0"/>
      <p:bldP spid="34" grpId="0"/>
      <p:bldP spid="35" grpId="0"/>
      <p:bldP spid="36" grpId="0"/>
      <p:bldP spid="3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8" y="262740"/>
            <a:ext cx="3250704"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smtClean="0">
                <a:solidFill>
                  <a:srgbClr val="FFD860"/>
                </a:solidFill>
                <a:latin typeface="微软雅黑" pitchFamily="34" charset="-122"/>
                <a:ea typeface="微软雅黑" pitchFamily="34" charset="-122"/>
              </a:rPr>
              <a:t>第五部分    产</a:t>
            </a:r>
            <a:r>
              <a:rPr lang="zh-CN" altLang="en-US" sz="1800" dirty="0">
                <a:solidFill>
                  <a:srgbClr val="FFD860"/>
                </a:solidFill>
                <a:latin typeface="微软雅黑" pitchFamily="34" charset="-122"/>
                <a:ea typeface="微软雅黑" pitchFamily="34" charset="-122"/>
              </a:rPr>
              <a:t>业分布与计划</a:t>
            </a: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grpSp>
        <p:nvGrpSpPr>
          <p:cNvPr id="7" name="Group 66"/>
          <p:cNvGrpSpPr>
            <a:grpSpLocks/>
          </p:cNvGrpSpPr>
          <p:nvPr/>
        </p:nvGrpSpPr>
        <p:grpSpPr bwMode="auto">
          <a:xfrm>
            <a:off x="395710" y="952240"/>
            <a:ext cx="4454290" cy="3746862"/>
            <a:chOff x="720" y="839"/>
            <a:chExt cx="3740" cy="3146"/>
          </a:xfrm>
          <a:solidFill>
            <a:srgbClr val="F0B728">
              <a:alpha val="50196"/>
            </a:srgbClr>
          </a:solidFill>
        </p:grpSpPr>
        <p:sp>
          <p:nvSpPr>
            <p:cNvPr id="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1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1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1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1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1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1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1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1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1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1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2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2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2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2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2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3"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4"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5"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6"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7"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8"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9"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0"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1"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2"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3"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4"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5"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6"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7"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8"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9"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0"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1"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2"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3"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4"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5"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6"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7"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8"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9"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0"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1"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2"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3"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4"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5"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6"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7"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8"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9"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0"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1"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solidFill>
              <a:srgbClr val="F0B728">
                <a:alpha val="69804"/>
              </a:srgbClr>
            </a:solidFill>
            <a:ln w="6350">
              <a:solidFill>
                <a:schemeClr val="tx1">
                  <a:lumMod val="85000"/>
                  <a:lumOff val="15000"/>
                </a:schemeClr>
              </a:solidFill>
              <a:prstDash val="solid"/>
              <a:round/>
              <a:headEnd/>
              <a:tailEnd/>
            </a:ln>
          </p:spPr>
          <p:txBody>
            <a:bodyPr/>
            <a:lstStyle/>
            <a:p>
              <a:endParaRPr lang="zh-CN" altLang="en-US"/>
            </a:p>
          </p:txBody>
        </p:sp>
        <p:sp>
          <p:nvSpPr>
            <p:cNvPr id="72"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p>
          </p:txBody>
        </p:sp>
      </p:grpSp>
      <p:sp>
        <p:nvSpPr>
          <p:cNvPr id="73" name="Freeform 78"/>
          <p:cNvSpPr>
            <a:spLocks/>
          </p:cNvSpPr>
          <p:nvPr/>
        </p:nvSpPr>
        <p:spPr bwMode="gray">
          <a:xfrm>
            <a:off x="3335064" y="3905900"/>
            <a:ext cx="671717" cy="5716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F0B728"/>
          </a:solidFill>
          <a:ln w="6350">
            <a:solidFill>
              <a:schemeClr val="tx1">
                <a:lumMod val="85000"/>
                <a:lumOff val="15000"/>
              </a:schemeClr>
            </a:solidFill>
            <a:prstDash val="solid"/>
            <a:round/>
            <a:headEnd/>
            <a:tailEnd/>
          </a:ln>
        </p:spPr>
        <p:txBody>
          <a:bodyPr lIns="68613" tIns="34307" rIns="68613" bIns="34307"/>
          <a:lstStyle/>
          <a:p>
            <a:endParaRPr lang="zh-CN" altLang="en-US"/>
          </a:p>
        </p:txBody>
      </p:sp>
      <p:sp>
        <p:nvSpPr>
          <p:cNvPr id="74" name="Freeform 92"/>
          <p:cNvSpPr>
            <a:spLocks/>
          </p:cNvSpPr>
          <p:nvPr/>
        </p:nvSpPr>
        <p:spPr bwMode="gray">
          <a:xfrm>
            <a:off x="3648295" y="2581517"/>
            <a:ext cx="587157" cy="394218"/>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F0B728"/>
          </a:solidFill>
          <a:ln w="6350">
            <a:solidFill>
              <a:schemeClr val="tx1">
                <a:lumMod val="85000"/>
                <a:lumOff val="15000"/>
              </a:schemeClr>
            </a:solidFill>
            <a:prstDash val="solid"/>
            <a:round/>
            <a:headEnd/>
            <a:tailEnd/>
          </a:ln>
        </p:spPr>
        <p:txBody>
          <a:bodyPr lIns="68613" tIns="34307" rIns="68613" bIns="34307"/>
          <a:lstStyle/>
          <a:p>
            <a:endParaRPr lang="zh-CN" altLang="en-US"/>
          </a:p>
        </p:txBody>
      </p:sp>
      <p:sp>
        <p:nvSpPr>
          <p:cNvPr id="75" name="Freeform 100"/>
          <p:cNvSpPr>
            <a:spLocks/>
          </p:cNvSpPr>
          <p:nvPr/>
        </p:nvSpPr>
        <p:spPr bwMode="gray">
          <a:xfrm>
            <a:off x="3876965" y="1976493"/>
            <a:ext cx="512124" cy="51093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F0B728"/>
          </a:solidFill>
          <a:ln w="6350">
            <a:solidFill>
              <a:schemeClr val="tx1">
                <a:lumMod val="85000"/>
                <a:lumOff val="15000"/>
              </a:schemeClr>
            </a:solidFill>
            <a:prstDash val="solid"/>
            <a:round/>
            <a:headEnd/>
            <a:tailEnd/>
          </a:ln>
        </p:spPr>
        <p:txBody>
          <a:bodyPr lIns="68613" tIns="34307" rIns="68613" bIns="34307"/>
          <a:lstStyle/>
          <a:p>
            <a:endParaRPr lang="zh-CN" altLang="en-US"/>
          </a:p>
        </p:txBody>
      </p:sp>
      <p:sp>
        <p:nvSpPr>
          <p:cNvPr id="76" name="Freeform 82"/>
          <p:cNvSpPr>
            <a:spLocks/>
          </p:cNvSpPr>
          <p:nvPr/>
        </p:nvSpPr>
        <p:spPr bwMode="gray">
          <a:xfrm>
            <a:off x="4002112" y="3260381"/>
            <a:ext cx="337049" cy="378736"/>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F0B728"/>
          </a:solidFill>
          <a:ln w="6350">
            <a:solidFill>
              <a:schemeClr val="tx1">
                <a:lumMod val="85000"/>
                <a:lumOff val="15000"/>
              </a:schemeClr>
            </a:solidFill>
            <a:prstDash val="solid"/>
            <a:round/>
            <a:headEnd/>
            <a:tailEnd/>
          </a:ln>
        </p:spPr>
        <p:txBody>
          <a:bodyPr lIns="68613" tIns="34307" rIns="68613" bIns="34307"/>
          <a:lstStyle/>
          <a:p>
            <a:endParaRPr lang="zh-CN" altLang="en-US"/>
          </a:p>
        </p:txBody>
      </p:sp>
      <p:cxnSp>
        <p:nvCxnSpPr>
          <p:cNvPr id="77" name="直接连接符 76"/>
          <p:cNvCxnSpPr/>
          <p:nvPr/>
        </p:nvCxnSpPr>
        <p:spPr>
          <a:xfrm>
            <a:off x="4327412" y="2297465"/>
            <a:ext cx="189367" cy="186391"/>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4516778" y="2483856"/>
            <a:ext cx="1689251" cy="0"/>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4167272" y="2679712"/>
            <a:ext cx="189367" cy="186391"/>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4356639" y="2866102"/>
            <a:ext cx="1849390" cy="0"/>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4279519" y="3363999"/>
            <a:ext cx="237259" cy="153637"/>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4516778" y="3363999"/>
            <a:ext cx="1689251" cy="0"/>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3785259" y="4228064"/>
            <a:ext cx="189367" cy="186391"/>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3974626" y="4414454"/>
            <a:ext cx="2146440" cy="0"/>
          </a:xfrm>
          <a:prstGeom prst="line">
            <a:avLst/>
          </a:prstGeom>
          <a:ln>
            <a:solidFill>
              <a:srgbClr val="F0B728"/>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5028426" y="2123403"/>
            <a:ext cx="1234574" cy="288587"/>
          </a:xfrm>
          <a:prstGeom prst="rect">
            <a:avLst/>
          </a:prstGeom>
        </p:spPr>
        <p:txBody>
          <a:bodyPr wrap="none" lIns="68613" tIns="34307" rIns="68613" bIns="34307">
            <a:spAutoFit/>
          </a:bodyPr>
          <a:lstStyle/>
          <a:p>
            <a:r>
              <a:rPr lang="zh-CN" altLang="en-US" sz="1400" dirty="0">
                <a:solidFill>
                  <a:srgbClr val="F0B728"/>
                </a:solidFill>
                <a:latin typeface="微软雅黑" pitchFamily="34" charset="-122"/>
                <a:ea typeface="微软雅黑" pitchFamily="34" charset="-122"/>
                <a:cs typeface="华文黑体" pitchFamily="2" charset="-122"/>
              </a:rPr>
              <a:t>点击添加文本</a:t>
            </a:r>
            <a:endParaRPr lang="zh-CN" altLang="en-US" sz="1400" dirty="0">
              <a:solidFill>
                <a:srgbClr val="F0B728"/>
              </a:solidFill>
              <a:latin typeface="微软雅黑" pitchFamily="34" charset="-122"/>
              <a:ea typeface="微软雅黑" pitchFamily="34" charset="-122"/>
            </a:endParaRPr>
          </a:p>
        </p:txBody>
      </p:sp>
      <p:sp>
        <p:nvSpPr>
          <p:cNvPr id="86" name="矩形 85"/>
          <p:cNvSpPr/>
          <p:nvPr/>
        </p:nvSpPr>
        <p:spPr>
          <a:xfrm>
            <a:off x="5028426" y="2555317"/>
            <a:ext cx="1234574" cy="288587"/>
          </a:xfrm>
          <a:prstGeom prst="rect">
            <a:avLst/>
          </a:prstGeom>
        </p:spPr>
        <p:txBody>
          <a:bodyPr wrap="none" lIns="68613" tIns="34307" rIns="68613" bIns="34307">
            <a:spAutoFit/>
          </a:bodyPr>
          <a:lstStyle/>
          <a:p>
            <a:r>
              <a:rPr lang="zh-CN" altLang="en-US" sz="1400">
                <a:solidFill>
                  <a:srgbClr val="F0B728"/>
                </a:solidFill>
                <a:latin typeface="微软雅黑" pitchFamily="34" charset="-122"/>
                <a:ea typeface="微软雅黑" pitchFamily="34" charset="-122"/>
                <a:cs typeface="华文黑体" pitchFamily="2" charset="-122"/>
              </a:rPr>
              <a:t>点击添加文本</a:t>
            </a:r>
            <a:endParaRPr lang="zh-CN" altLang="en-US" sz="1400">
              <a:solidFill>
                <a:srgbClr val="F0B728"/>
              </a:solidFill>
              <a:latin typeface="微软雅黑" pitchFamily="34" charset="-122"/>
              <a:ea typeface="微软雅黑" pitchFamily="34" charset="-122"/>
            </a:endParaRPr>
          </a:p>
        </p:txBody>
      </p:sp>
      <p:sp>
        <p:nvSpPr>
          <p:cNvPr id="87" name="矩形 86"/>
          <p:cNvSpPr/>
          <p:nvPr/>
        </p:nvSpPr>
        <p:spPr>
          <a:xfrm>
            <a:off x="5028426" y="3054550"/>
            <a:ext cx="1234574" cy="288587"/>
          </a:xfrm>
          <a:prstGeom prst="rect">
            <a:avLst/>
          </a:prstGeom>
        </p:spPr>
        <p:txBody>
          <a:bodyPr wrap="none" lIns="68613" tIns="34307" rIns="68613" bIns="34307">
            <a:spAutoFit/>
          </a:bodyPr>
          <a:lstStyle/>
          <a:p>
            <a:r>
              <a:rPr lang="zh-CN" altLang="en-US" sz="1400" dirty="0">
                <a:solidFill>
                  <a:srgbClr val="F0B728"/>
                </a:solidFill>
                <a:latin typeface="微软雅黑" pitchFamily="34" charset="-122"/>
                <a:ea typeface="微软雅黑" pitchFamily="34" charset="-122"/>
                <a:cs typeface="华文黑体" pitchFamily="2" charset="-122"/>
              </a:rPr>
              <a:t>点击添加文本</a:t>
            </a:r>
            <a:endParaRPr lang="zh-CN" altLang="en-US" sz="1400" dirty="0">
              <a:solidFill>
                <a:srgbClr val="F0B728"/>
              </a:solidFill>
              <a:latin typeface="微软雅黑" pitchFamily="34" charset="-122"/>
              <a:ea typeface="微软雅黑" pitchFamily="34" charset="-122"/>
            </a:endParaRPr>
          </a:p>
        </p:txBody>
      </p:sp>
      <p:sp>
        <p:nvSpPr>
          <p:cNvPr id="88" name="矩形 87"/>
          <p:cNvSpPr/>
          <p:nvPr/>
        </p:nvSpPr>
        <p:spPr>
          <a:xfrm>
            <a:off x="4994467" y="4052336"/>
            <a:ext cx="1234574" cy="288587"/>
          </a:xfrm>
          <a:prstGeom prst="rect">
            <a:avLst/>
          </a:prstGeom>
        </p:spPr>
        <p:txBody>
          <a:bodyPr wrap="none" lIns="68613" tIns="34307" rIns="68613" bIns="34307">
            <a:spAutoFit/>
          </a:bodyPr>
          <a:lstStyle/>
          <a:p>
            <a:r>
              <a:rPr lang="zh-CN" altLang="en-US" sz="1400" dirty="0">
                <a:solidFill>
                  <a:srgbClr val="F0B728"/>
                </a:solidFill>
                <a:latin typeface="微软雅黑" pitchFamily="34" charset="-122"/>
                <a:ea typeface="微软雅黑" pitchFamily="34" charset="-122"/>
                <a:cs typeface="华文黑体" pitchFamily="2" charset="-122"/>
              </a:rPr>
              <a:t>点击添加文本</a:t>
            </a:r>
            <a:endParaRPr lang="zh-CN" altLang="en-US" sz="1400" dirty="0">
              <a:solidFill>
                <a:srgbClr val="F0B728"/>
              </a:solidFill>
              <a:latin typeface="微软雅黑" pitchFamily="34" charset="-122"/>
              <a:ea typeface="微软雅黑" pitchFamily="34" charset="-122"/>
            </a:endParaRPr>
          </a:p>
        </p:txBody>
      </p:sp>
      <p:sp>
        <p:nvSpPr>
          <p:cNvPr id="89" name="矩形标注 88"/>
          <p:cNvSpPr/>
          <p:nvPr/>
        </p:nvSpPr>
        <p:spPr>
          <a:xfrm>
            <a:off x="6608288" y="1689465"/>
            <a:ext cx="2175513" cy="2924758"/>
          </a:xfrm>
          <a:prstGeom prst="wedgeRectCallout">
            <a:avLst>
              <a:gd name="adj1" fmla="val -72333"/>
              <a:gd name="adj2" fmla="val 19715"/>
            </a:avLst>
          </a:prstGeom>
          <a:solidFill>
            <a:srgbClr val="F0B72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613" tIns="34307" rIns="68613" bIns="34307" rtlCol="0" anchor="ctr"/>
          <a:lstStyle/>
          <a:p>
            <a:pPr algn="ctr"/>
            <a:endParaRPr lang="zh-CN" altLang="en-US"/>
          </a:p>
        </p:txBody>
      </p:sp>
      <p:sp>
        <p:nvSpPr>
          <p:cNvPr id="90" name="TextBox 89"/>
          <p:cNvSpPr txBox="1"/>
          <p:nvPr/>
        </p:nvSpPr>
        <p:spPr>
          <a:xfrm>
            <a:off x="6716333" y="1790732"/>
            <a:ext cx="2067468" cy="2710810"/>
          </a:xfrm>
          <a:prstGeom prst="rect">
            <a:avLst/>
          </a:prstGeom>
          <a:noFill/>
        </p:spPr>
        <p:txBody>
          <a:bodyPr wrap="square" lIns="68613" tIns="34307" rIns="68613" bIns="34307" rtlCol="0">
            <a:spAutoFit/>
          </a:bodyPr>
          <a:lstStyle/>
          <a:p>
            <a:pPr>
              <a:lnSpc>
                <a:spcPct val="130000"/>
              </a:lnSpc>
            </a:pPr>
            <a:r>
              <a:rPr lang="zh-CN" altLang="en-US" sz="1200" dirty="0">
                <a:solidFill>
                  <a:srgbClr val="F0B728"/>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rgbClr val="F0B728"/>
              </a:solidFill>
              <a:latin typeface="微软雅黑" pitchFamily="34" charset="-122"/>
              <a:ea typeface="微软雅黑" pitchFamily="34" charset="-122"/>
            </a:endParaRPr>
          </a:p>
          <a:p>
            <a:pPr>
              <a:lnSpc>
                <a:spcPct val="130000"/>
              </a:lnSpc>
            </a:pPr>
            <a:r>
              <a:rPr lang="zh-CN" altLang="en-US" sz="1200" dirty="0">
                <a:solidFill>
                  <a:srgbClr val="F0B728"/>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271910348"/>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800"/>
                                </p:stCondLst>
                                <p:childTnLst>
                                  <p:par>
                                    <p:cTn id="30" presetID="2" presetClass="entr" presetSubtype="8" accel="58000" fill="hold" nodeType="afterEffect" p14:presetBounceEnd="58000">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14:bounceEnd="58000">
                                          <p:cBhvr additive="base">
                                            <p:cTn id="32" dur="1000" fill="hold"/>
                                            <p:tgtEl>
                                              <p:spTgt spid="7"/>
                                            </p:tgtEl>
                                            <p:attrNameLst>
                                              <p:attrName>ppt_x</p:attrName>
                                            </p:attrNameLst>
                                          </p:cBhvr>
                                          <p:tavLst>
                                            <p:tav tm="0">
                                              <p:val>
                                                <p:strVal val="0-#ppt_w/2"/>
                                              </p:val>
                                            </p:tav>
                                            <p:tav tm="100000">
                                              <p:val>
                                                <p:strVal val="#ppt_x"/>
                                              </p:val>
                                            </p:tav>
                                          </p:tavLst>
                                        </p:anim>
                                        <p:anim calcmode="lin" valueType="num" p14:bounceEnd="58000">
                                          <p:cBhvr additive="base">
                                            <p:cTn id="33" dur="1000" fill="hold"/>
                                            <p:tgtEl>
                                              <p:spTgt spid="7"/>
                                            </p:tgtEl>
                                            <p:attrNameLst>
                                              <p:attrName>ppt_y</p:attrName>
                                            </p:attrNameLst>
                                          </p:cBhvr>
                                          <p:tavLst>
                                            <p:tav tm="0">
                                              <p:val>
                                                <p:strVal val="#ppt_y"/>
                                              </p:val>
                                            </p:tav>
                                            <p:tav tm="100000">
                                              <p:val>
                                                <p:strVal val="#ppt_y"/>
                                              </p:val>
                                            </p:tav>
                                          </p:tavLst>
                                        </p:anim>
                                      </p:childTnLst>
                                    </p:cTn>
                                  </p:par>
                                  <p:par>
                                    <p:cTn id="34" presetID="10" presetClass="entr" presetSubtype="0" fill="hold" grpId="0" nodeType="withEffect">
                                      <p:stCondLst>
                                        <p:cond delay="1000"/>
                                      </p:stCondLst>
                                      <p:childTnLst>
                                        <p:set>
                                          <p:cBhvr>
                                            <p:cTn id="35" dur="1" fill="hold">
                                              <p:stCondLst>
                                                <p:cond delay="0"/>
                                              </p:stCondLst>
                                            </p:cTn>
                                            <p:tgtEl>
                                              <p:spTgt spid="74"/>
                                            </p:tgtEl>
                                            <p:attrNameLst>
                                              <p:attrName>style.visibility</p:attrName>
                                            </p:attrNameLst>
                                          </p:cBhvr>
                                          <p:to>
                                            <p:strVal val="visible"/>
                                          </p:to>
                                        </p:set>
                                        <p:animEffect transition="in" filter="fade">
                                          <p:cBhvr>
                                            <p:cTn id="36" dur="500"/>
                                            <p:tgtEl>
                                              <p:spTgt spid="74"/>
                                            </p:tgtEl>
                                          </p:cBhvr>
                                        </p:animEffect>
                                      </p:childTnLst>
                                    </p:cTn>
                                  </p:par>
                                  <p:par>
                                    <p:cTn id="37" presetID="10" presetClass="entr" presetSubtype="0" fill="hold" grpId="0" nodeType="withEffect">
                                      <p:stCondLst>
                                        <p:cond delay="1300"/>
                                      </p:stCondLst>
                                      <p:childTnLst>
                                        <p:set>
                                          <p:cBhvr>
                                            <p:cTn id="38" dur="1" fill="hold">
                                              <p:stCondLst>
                                                <p:cond delay="0"/>
                                              </p:stCondLst>
                                            </p:cTn>
                                            <p:tgtEl>
                                              <p:spTgt spid="75"/>
                                            </p:tgtEl>
                                            <p:attrNameLst>
                                              <p:attrName>style.visibility</p:attrName>
                                            </p:attrNameLst>
                                          </p:cBhvr>
                                          <p:to>
                                            <p:strVal val="visible"/>
                                          </p:to>
                                        </p:set>
                                        <p:animEffect transition="in" filter="fade">
                                          <p:cBhvr>
                                            <p:cTn id="39" dur="500"/>
                                            <p:tgtEl>
                                              <p:spTgt spid="75"/>
                                            </p:tgtEl>
                                          </p:cBhvr>
                                        </p:animEffect>
                                      </p:childTnLst>
                                    </p:cTn>
                                  </p:par>
                                  <p:par>
                                    <p:cTn id="40" presetID="10" presetClass="entr" presetSubtype="0" fill="hold" grpId="0" nodeType="withEffect">
                                      <p:stCondLst>
                                        <p:cond delay="180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500"/>
                                            <p:tgtEl>
                                              <p:spTgt spid="76"/>
                                            </p:tgtEl>
                                          </p:cBhvr>
                                        </p:animEffect>
                                      </p:childTnLst>
                                    </p:cTn>
                                  </p:par>
                                  <p:par>
                                    <p:cTn id="43" presetID="10" presetClass="entr" presetSubtype="0" fill="hold" grpId="0" nodeType="withEffect">
                                      <p:stCondLst>
                                        <p:cond delay="1500"/>
                                      </p:stCondLst>
                                      <p:childTnLst>
                                        <p:set>
                                          <p:cBhvr>
                                            <p:cTn id="44" dur="1" fill="hold">
                                              <p:stCondLst>
                                                <p:cond delay="0"/>
                                              </p:stCondLst>
                                            </p:cTn>
                                            <p:tgtEl>
                                              <p:spTgt spid="73"/>
                                            </p:tgtEl>
                                            <p:attrNameLst>
                                              <p:attrName>style.visibility</p:attrName>
                                            </p:attrNameLst>
                                          </p:cBhvr>
                                          <p:to>
                                            <p:strVal val="visible"/>
                                          </p:to>
                                        </p:set>
                                        <p:animEffect transition="in" filter="fade">
                                          <p:cBhvr>
                                            <p:cTn id="45" dur="500"/>
                                            <p:tgtEl>
                                              <p:spTgt spid="73"/>
                                            </p:tgtEl>
                                          </p:cBhvr>
                                        </p:animEffect>
                                      </p:childTnLst>
                                    </p:cTn>
                                  </p:par>
                                </p:childTnLst>
                              </p:cTn>
                            </p:par>
                            <p:par>
                              <p:cTn id="46" fill="hold">
                                <p:stCondLst>
                                  <p:cond delay="4100"/>
                                </p:stCondLst>
                                <p:childTnLst>
                                  <p:par>
                                    <p:cTn id="47" presetID="10" presetClass="entr" presetSubtype="0" fill="hold" nodeType="afterEffect">
                                      <p:stCondLst>
                                        <p:cond delay="0"/>
                                      </p:stCondLst>
                                      <p:childTnLst>
                                        <p:set>
                                          <p:cBhvr>
                                            <p:cTn id="48" dur="1" fill="hold">
                                              <p:stCondLst>
                                                <p:cond delay="0"/>
                                              </p:stCondLst>
                                            </p:cTn>
                                            <p:tgtEl>
                                              <p:spTgt spid="77"/>
                                            </p:tgtEl>
                                            <p:attrNameLst>
                                              <p:attrName>style.visibility</p:attrName>
                                            </p:attrNameLst>
                                          </p:cBhvr>
                                          <p:to>
                                            <p:strVal val="visible"/>
                                          </p:to>
                                        </p:set>
                                        <p:animEffect transition="in" filter="fade">
                                          <p:cBhvr>
                                            <p:cTn id="49" dur="500"/>
                                            <p:tgtEl>
                                              <p:spTgt spid="77"/>
                                            </p:tgtEl>
                                          </p:cBhvr>
                                        </p:animEffect>
                                      </p:childTnLst>
                                    </p:cTn>
                                  </p:par>
                                  <p:par>
                                    <p:cTn id="50" presetID="10" presetClass="entr" presetSubtype="0" fill="hold"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fade">
                                          <p:cBhvr>
                                            <p:cTn id="52" dur="500"/>
                                            <p:tgtEl>
                                              <p:spTgt spid="78"/>
                                            </p:tgtEl>
                                          </p:cBhvr>
                                        </p:animEffect>
                                      </p:childTnLst>
                                    </p:cTn>
                                  </p:par>
                                  <p:par>
                                    <p:cTn id="53" presetID="10" presetClass="entr" presetSubtype="0" fill="hold" nodeType="with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fade">
                                          <p:cBhvr>
                                            <p:cTn id="55" dur="500"/>
                                            <p:tgtEl>
                                              <p:spTgt spid="79"/>
                                            </p:tgtEl>
                                          </p:cBhvr>
                                        </p:animEffect>
                                      </p:childTnLst>
                                    </p:cTn>
                                  </p:par>
                                  <p:par>
                                    <p:cTn id="56" presetID="10" presetClass="entr" presetSubtype="0" fill="hold" nodeType="withEffect">
                                      <p:stCondLst>
                                        <p:cond delay="0"/>
                                      </p:stCondLst>
                                      <p:childTnLst>
                                        <p:set>
                                          <p:cBhvr>
                                            <p:cTn id="57" dur="1" fill="hold">
                                              <p:stCondLst>
                                                <p:cond delay="0"/>
                                              </p:stCondLst>
                                            </p:cTn>
                                            <p:tgtEl>
                                              <p:spTgt spid="80"/>
                                            </p:tgtEl>
                                            <p:attrNameLst>
                                              <p:attrName>style.visibility</p:attrName>
                                            </p:attrNameLst>
                                          </p:cBhvr>
                                          <p:to>
                                            <p:strVal val="visible"/>
                                          </p:to>
                                        </p:set>
                                        <p:animEffect transition="in" filter="fade">
                                          <p:cBhvr>
                                            <p:cTn id="58" dur="500"/>
                                            <p:tgtEl>
                                              <p:spTgt spid="80"/>
                                            </p:tgtEl>
                                          </p:cBhvr>
                                        </p:animEffect>
                                      </p:childTnLst>
                                    </p:cTn>
                                  </p:par>
                                  <p:par>
                                    <p:cTn id="59" presetID="10" presetClass="entr" presetSubtype="0" fill="hold" nodeType="with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fade">
                                          <p:cBhvr>
                                            <p:cTn id="61" dur="500"/>
                                            <p:tgtEl>
                                              <p:spTgt spid="81"/>
                                            </p:tgtEl>
                                          </p:cBhvr>
                                        </p:animEffect>
                                      </p:childTnLst>
                                    </p:cTn>
                                  </p:par>
                                  <p:par>
                                    <p:cTn id="62" presetID="10" presetClass="entr" presetSubtype="0" fill="hold" nodeType="withEffect">
                                      <p:stCondLst>
                                        <p:cond delay="0"/>
                                      </p:stCondLst>
                                      <p:childTnLst>
                                        <p:set>
                                          <p:cBhvr>
                                            <p:cTn id="63" dur="1" fill="hold">
                                              <p:stCondLst>
                                                <p:cond delay="0"/>
                                              </p:stCondLst>
                                            </p:cTn>
                                            <p:tgtEl>
                                              <p:spTgt spid="82"/>
                                            </p:tgtEl>
                                            <p:attrNameLst>
                                              <p:attrName>style.visibility</p:attrName>
                                            </p:attrNameLst>
                                          </p:cBhvr>
                                          <p:to>
                                            <p:strVal val="visible"/>
                                          </p:to>
                                        </p:set>
                                        <p:animEffect transition="in" filter="fade">
                                          <p:cBhvr>
                                            <p:cTn id="64" dur="500"/>
                                            <p:tgtEl>
                                              <p:spTgt spid="82"/>
                                            </p:tgtEl>
                                          </p:cBhvr>
                                        </p:animEffect>
                                      </p:childTnLst>
                                    </p:cTn>
                                  </p:par>
                                  <p:par>
                                    <p:cTn id="65" presetID="10" presetClass="entr" presetSubtype="0" fill="hold" nodeType="withEffect">
                                      <p:stCondLst>
                                        <p:cond delay="0"/>
                                      </p:stCondLst>
                                      <p:childTnLst>
                                        <p:set>
                                          <p:cBhvr>
                                            <p:cTn id="66" dur="1" fill="hold">
                                              <p:stCondLst>
                                                <p:cond delay="0"/>
                                              </p:stCondLst>
                                            </p:cTn>
                                            <p:tgtEl>
                                              <p:spTgt spid="83"/>
                                            </p:tgtEl>
                                            <p:attrNameLst>
                                              <p:attrName>style.visibility</p:attrName>
                                            </p:attrNameLst>
                                          </p:cBhvr>
                                          <p:to>
                                            <p:strVal val="visible"/>
                                          </p:to>
                                        </p:set>
                                        <p:animEffect transition="in" filter="fade">
                                          <p:cBhvr>
                                            <p:cTn id="67" dur="500"/>
                                            <p:tgtEl>
                                              <p:spTgt spid="83"/>
                                            </p:tgtEl>
                                          </p:cBhvr>
                                        </p:animEffect>
                                      </p:childTnLst>
                                    </p:cTn>
                                  </p:par>
                                  <p:par>
                                    <p:cTn id="68" presetID="10" presetClass="entr" presetSubtype="0" fill="hold" nodeType="withEffect">
                                      <p:stCondLst>
                                        <p:cond delay="0"/>
                                      </p:stCondLst>
                                      <p:childTnLst>
                                        <p:set>
                                          <p:cBhvr>
                                            <p:cTn id="69" dur="1" fill="hold">
                                              <p:stCondLst>
                                                <p:cond delay="0"/>
                                              </p:stCondLst>
                                            </p:cTn>
                                            <p:tgtEl>
                                              <p:spTgt spid="84"/>
                                            </p:tgtEl>
                                            <p:attrNameLst>
                                              <p:attrName>style.visibility</p:attrName>
                                            </p:attrNameLst>
                                          </p:cBhvr>
                                          <p:to>
                                            <p:strVal val="visible"/>
                                          </p:to>
                                        </p:set>
                                        <p:animEffect transition="in" filter="fade">
                                          <p:cBhvr>
                                            <p:cTn id="70" dur="500"/>
                                            <p:tgtEl>
                                              <p:spTgt spid="8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88"/>
                                            </p:tgtEl>
                                            <p:attrNameLst>
                                              <p:attrName>style.visibility</p:attrName>
                                            </p:attrNameLst>
                                          </p:cBhvr>
                                          <p:to>
                                            <p:strVal val="visible"/>
                                          </p:to>
                                        </p:set>
                                        <p:animEffect transition="in" filter="fade">
                                          <p:cBhvr>
                                            <p:cTn id="73" dur="500"/>
                                            <p:tgtEl>
                                              <p:spTgt spid="8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87"/>
                                            </p:tgtEl>
                                            <p:attrNameLst>
                                              <p:attrName>style.visibility</p:attrName>
                                            </p:attrNameLst>
                                          </p:cBhvr>
                                          <p:to>
                                            <p:strVal val="visible"/>
                                          </p:to>
                                        </p:set>
                                        <p:animEffect transition="in" filter="fade">
                                          <p:cBhvr>
                                            <p:cTn id="76" dur="500"/>
                                            <p:tgtEl>
                                              <p:spTgt spid="8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86"/>
                                            </p:tgtEl>
                                            <p:attrNameLst>
                                              <p:attrName>style.visibility</p:attrName>
                                            </p:attrNameLst>
                                          </p:cBhvr>
                                          <p:to>
                                            <p:strVal val="visible"/>
                                          </p:to>
                                        </p:set>
                                        <p:animEffect transition="in" filter="fade">
                                          <p:cBhvr>
                                            <p:cTn id="79" dur="500"/>
                                            <p:tgtEl>
                                              <p:spTgt spid="86"/>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85"/>
                                            </p:tgtEl>
                                            <p:attrNameLst>
                                              <p:attrName>style.visibility</p:attrName>
                                            </p:attrNameLst>
                                          </p:cBhvr>
                                          <p:to>
                                            <p:strVal val="visible"/>
                                          </p:to>
                                        </p:set>
                                        <p:animEffect transition="in" filter="fade">
                                          <p:cBhvr>
                                            <p:cTn id="82" dur="500"/>
                                            <p:tgtEl>
                                              <p:spTgt spid="85"/>
                                            </p:tgtEl>
                                          </p:cBhvr>
                                        </p:animEffect>
                                      </p:childTnLst>
                                    </p:cTn>
                                  </p:par>
                                </p:childTnLst>
                              </p:cTn>
                            </p:par>
                            <p:par>
                              <p:cTn id="83" fill="hold">
                                <p:stCondLst>
                                  <p:cond delay="4600"/>
                                </p:stCondLst>
                                <p:childTnLst>
                                  <p:par>
                                    <p:cTn id="84" presetID="22" presetClass="entr" presetSubtype="8" fill="hold" grpId="0" nodeType="afterEffect">
                                      <p:stCondLst>
                                        <p:cond delay="0"/>
                                      </p:stCondLst>
                                      <p:childTnLst>
                                        <p:set>
                                          <p:cBhvr>
                                            <p:cTn id="85" dur="1" fill="hold">
                                              <p:stCondLst>
                                                <p:cond delay="0"/>
                                              </p:stCondLst>
                                            </p:cTn>
                                            <p:tgtEl>
                                              <p:spTgt spid="89"/>
                                            </p:tgtEl>
                                            <p:attrNameLst>
                                              <p:attrName>style.visibility</p:attrName>
                                            </p:attrNameLst>
                                          </p:cBhvr>
                                          <p:to>
                                            <p:strVal val="visible"/>
                                          </p:to>
                                        </p:set>
                                        <p:animEffect transition="in" filter="wipe(left)">
                                          <p:cBhvr>
                                            <p:cTn id="86" dur="500"/>
                                            <p:tgtEl>
                                              <p:spTgt spid="89"/>
                                            </p:tgtEl>
                                          </p:cBhvr>
                                        </p:animEffect>
                                      </p:childTnLst>
                                    </p:cTn>
                                  </p:par>
                                </p:childTnLst>
                              </p:cTn>
                            </p:par>
                            <p:par>
                              <p:cTn id="87" fill="hold">
                                <p:stCondLst>
                                  <p:cond delay="5100"/>
                                </p:stCondLst>
                                <p:childTnLst>
                                  <p:par>
                                    <p:cTn id="88" presetID="22" presetClass="entr" presetSubtype="8" fill="hold" grpId="0" nodeType="afterEffect">
                                      <p:stCondLst>
                                        <p:cond delay="0"/>
                                      </p:stCondLst>
                                      <p:iterate type="lt">
                                        <p:tmPct val="30000"/>
                                      </p:iterate>
                                      <p:childTnLst>
                                        <p:set>
                                          <p:cBhvr>
                                            <p:cTn id="89" dur="1" fill="hold">
                                              <p:stCondLst>
                                                <p:cond delay="0"/>
                                              </p:stCondLst>
                                            </p:cTn>
                                            <p:tgtEl>
                                              <p:spTgt spid="90"/>
                                            </p:tgtEl>
                                            <p:attrNameLst>
                                              <p:attrName>style.visibility</p:attrName>
                                            </p:attrNameLst>
                                          </p:cBhvr>
                                          <p:to>
                                            <p:strVal val="visible"/>
                                          </p:to>
                                        </p:set>
                                        <p:animEffect transition="in" filter="wipe(left)">
                                          <p:cBhvr>
                                            <p:cTn id="90" dur="100"/>
                                            <p:tgtEl>
                                              <p:spTgt spid="90"/>
                                            </p:tgtEl>
                                          </p:cBhvr>
                                        </p:animEffect>
                                      </p:childTnLst>
                                    </p:cTn>
                                  </p:par>
                                  <p:par>
                                    <p:cTn id="91" presetID="36" presetClass="emph" presetSubtype="0" fill="hold" grpId="1" nodeType="withEffect">
                                      <p:stCondLst>
                                        <p:cond delay="0"/>
                                      </p:stCondLst>
                                      <p:iterate type="lt">
                                        <p:tmPct val="30000"/>
                                      </p:iterate>
                                      <p:childTnLst>
                                        <p:animScale>
                                          <p:cBhvr>
                                            <p:cTn id="92" dur="50" autoRev="1" fill="hold">
                                              <p:stCondLst>
                                                <p:cond delay="0"/>
                                              </p:stCondLst>
                                            </p:cTn>
                                            <p:tgtEl>
                                              <p:spTgt spid="90"/>
                                            </p:tgtEl>
                                          </p:cBhvr>
                                          <p:to x="80000" y="100000"/>
                                        </p:animScale>
                                        <p:anim by="(#ppt_w*0.10)" calcmode="lin" valueType="num">
                                          <p:cBhvr>
                                            <p:cTn id="93" dur="50" autoRev="1" fill="hold">
                                              <p:stCondLst>
                                                <p:cond delay="0"/>
                                              </p:stCondLst>
                                            </p:cTn>
                                            <p:tgtEl>
                                              <p:spTgt spid="90"/>
                                            </p:tgtEl>
                                            <p:attrNameLst>
                                              <p:attrName>ppt_x</p:attrName>
                                            </p:attrNameLst>
                                          </p:cBhvr>
                                        </p:anim>
                                        <p:anim by="(-#ppt_w*0.10)" calcmode="lin" valueType="num">
                                          <p:cBhvr>
                                            <p:cTn id="94" dur="50" autoRev="1" fill="hold">
                                              <p:stCondLst>
                                                <p:cond delay="0"/>
                                              </p:stCondLst>
                                            </p:cTn>
                                            <p:tgtEl>
                                              <p:spTgt spid="90"/>
                                            </p:tgtEl>
                                            <p:attrNameLst>
                                              <p:attrName>ppt_y</p:attrName>
                                            </p:attrNameLst>
                                          </p:cBhvr>
                                        </p:anim>
                                        <p:animRot by="-480000">
                                          <p:cBhvr>
                                            <p:cTn id="95" dur="50" autoRev="1" fill="hold">
                                              <p:stCondLst>
                                                <p:cond delay="0"/>
                                              </p:stCondLst>
                                            </p:cTn>
                                            <p:tgtEl>
                                              <p:spTgt spid="9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73" grpId="0" animBg="1"/>
          <p:bldP spid="74" grpId="0" animBg="1"/>
          <p:bldP spid="75" grpId="0" animBg="1"/>
          <p:bldP spid="76" grpId="0" animBg="1"/>
          <p:bldP spid="85" grpId="0"/>
          <p:bldP spid="86" grpId="0"/>
          <p:bldP spid="87" grpId="0"/>
          <p:bldP spid="88" grpId="0"/>
          <p:bldP spid="89" grpId="0" animBg="1"/>
          <p:bldP spid="90" grpId="0"/>
          <p:bldP spid="90"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800"/>
                                </p:stCondLst>
                                <p:childTnLst>
                                  <p:par>
                                    <p:cTn id="30" presetID="2" presetClass="entr" presetSubtype="8" accel="58000"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1000" fill="hold"/>
                                            <p:tgtEl>
                                              <p:spTgt spid="7"/>
                                            </p:tgtEl>
                                            <p:attrNameLst>
                                              <p:attrName>ppt_x</p:attrName>
                                            </p:attrNameLst>
                                          </p:cBhvr>
                                          <p:tavLst>
                                            <p:tav tm="0">
                                              <p:val>
                                                <p:strVal val="0-#ppt_w/2"/>
                                              </p:val>
                                            </p:tav>
                                            <p:tav tm="100000">
                                              <p:val>
                                                <p:strVal val="#ppt_x"/>
                                              </p:val>
                                            </p:tav>
                                          </p:tavLst>
                                        </p:anim>
                                        <p:anim calcmode="lin" valueType="num">
                                          <p:cBhvr additive="base">
                                            <p:cTn id="33" dur="1000" fill="hold"/>
                                            <p:tgtEl>
                                              <p:spTgt spid="7"/>
                                            </p:tgtEl>
                                            <p:attrNameLst>
                                              <p:attrName>ppt_y</p:attrName>
                                            </p:attrNameLst>
                                          </p:cBhvr>
                                          <p:tavLst>
                                            <p:tav tm="0">
                                              <p:val>
                                                <p:strVal val="#ppt_y"/>
                                              </p:val>
                                            </p:tav>
                                            <p:tav tm="100000">
                                              <p:val>
                                                <p:strVal val="#ppt_y"/>
                                              </p:val>
                                            </p:tav>
                                          </p:tavLst>
                                        </p:anim>
                                      </p:childTnLst>
                                    </p:cTn>
                                  </p:par>
                                  <p:par>
                                    <p:cTn id="34" presetID="10" presetClass="entr" presetSubtype="0" fill="hold" grpId="0" nodeType="withEffect">
                                      <p:stCondLst>
                                        <p:cond delay="1000"/>
                                      </p:stCondLst>
                                      <p:childTnLst>
                                        <p:set>
                                          <p:cBhvr>
                                            <p:cTn id="35" dur="1" fill="hold">
                                              <p:stCondLst>
                                                <p:cond delay="0"/>
                                              </p:stCondLst>
                                            </p:cTn>
                                            <p:tgtEl>
                                              <p:spTgt spid="74"/>
                                            </p:tgtEl>
                                            <p:attrNameLst>
                                              <p:attrName>style.visibility</p:attrName>
                                            </p:attrNameLst>
                                          </p:cBhvr>
                                          <p:to>
                                            <p:strVal val="visible"/>
                                          </p:to>
                                        </p:set>
                                        <p:animEffect transition="in" filter="fade">
                                          <p:cBhvr>
                                            <p:cTn id="36" dur="500"/>
                                            <p:tgtEl>
                                              <p:spTgt spid="74"/>
                                            </p:tgtEl>
                                          </p:cBhvr>
                                        </p:animEffect>
                                      </p:childTnLst>
                                    </p:cTn>
                                  </p:par>
                                  <p:par>
                                    <p:cTn id="37" presetID="10" presetClass="entr" presetSubtype="0" fill="hold" grpId="0" nodeType="withEffect">
                                      <p:stCondLst>
                                        <p:cond delay="1300"/>
                                      </p:stCondLst>
                                      <p:childTnLst>
                                        <p:set>
                                          <p:cBhvr>
                                            <p:cTn id="38" dur="1" fill="hold">
                                              <p:stCondLst>
                                                <p:cond delay="0"/>
                                              </p:stCondLst>
                                            </p:cTn>
                                            <p:tgtEl>
                                              <p:spTgt spid="75"/>
                                            </p:tgtEl>
                                            <p:attrNameLst>
                                              <p:attrName>style.visibility</p:attrName>
                                            </p:attrNameLst>
                                          </p:cBhvr>
                                          <p:to>
                                            <p:strVal val="visible"/>
                                          </p:to>
                                        </p:set>
                                        <p:animEffect transition="in" filter="fade">
                                          <p:cBhvr>
                                            <p:cTn id="39" dur="500"/>
                                            <p:tgtEl>
                                              <p:spTgt spid="75"/>
                                            </p:tgtEl>
                                          </p:cBhvr>
                                        </p:animEffect>
                                      </p:childTnLst>
                                    </p:cTn>
                                  </p:par>
                                  <p:par>
                                    <p:cTn id="40" presetID="10" presetClass="entr" presetSubtype="0" fill="hold" grpId="0" nodeType="withEffect">
                                      <p:stCondLst>
                                        <p:cond delay="180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500"/>
                                            <p:tgtEl>
                                              <p:spTgt spid="76"/>
                                            </p:tgtEl>
                                          </p:cBhvr>
                                        </p:animEffect>
                                      </p:childTnLst>
                                    </p:cTn>
                                  </p:par>
                                  <p:par>
                                    <p:cTn id="43" presetID="10" presetClass="entr" presetSubtype="0" fill="hold" grpId="0" nodeType="withEffect">
                                      <p:stCondLst>
                                        <p:cond delay="1500"/>
                                      </p:stCondLst>
                                      <p:childTnLst>
                                        <p:set>
                                          <p:cBhvr>
                                            <p:cTn id="44" dur="1" fill="hold">
                                              <p:stCondLst>
                                                <p:cond delay="0"/>
                                              </p:stCondLst>
                                            </p:cTn>
                                            <p:tgtEl>
                                              <p:spTgt spid="73"/>
                                            </p:tgtEl>
                                            <p:attrNameLst>
                                              <p:attrName>style.visibility</p:attrName>
                                            </p:attrNameLst>
                                          </p:cBhvr>
                                          <p:to>
                                            <p:strVal val="visible"/>
                                          </p:to>
                                        </p:set>
                                        <p:animEffect transition="in" filter="fade">
                                          <p:cBhvr>
                                            <p:cTn id="45" dur="500"/>
                                            <p:tgtEl>
                                              <p:spTgt spid="73"/>
                                            </p:tgtEl>
                                          </p:cBhvr>
                                        </p:animEffect>
                                      </p:childTnLst>
                                    </p:cTn>
                                  </p:par>
                                </p:childTnLst>
                              </p:cTn>
                            </p:par>
                            <p:par>
                              <p:cTn id="46" fill="hold">
                                <p:stCondLst>
                                  <p:cond delay="4100"/>
                                </p:stCondLst>
                                <p:childTnLst>
                                  <p:par>
                                    <p:cTn id="47" presetID="10" presetClass="entr" presetSubtype="0" fill="hold" nodeType="afterEffect">
                                      <p:stCondLst>
                                        <p:cond delay="0"/>
                                      </p:stCondLst>
                                      <p:childTnLst>
                                        <p:set>
                                          <p:cBhvr>
                                            <p:cTn id="48" dur="1" fill="hold">
                                              <p:stCondLst>
                                                <p:cond delay="0"/>
                                              </p:stCondLst>
                                            </p:cTn>
                                            <p:tgtEl>
                                              <p:spTgt spid="77"/>
                                            </p:tgtEl>
                                            <p:attrNameLst>
                                              <p:attrName>style.visibility</p:attrName>
                                            </p:attrNameLst>
                                          </p:cBhvr>
                                          <p:to>
                                            <p:strVal val="visible"/>
                                          </p:to>
                                        </p:set>
                                        <p:animEffect transition="in" filter="fade">
                                          <p:cBhvr>
                                            <p:cTn id="49" dur="500"/>
                                            <p:tgtEl>
                                              <p:spTgt spid="77"/>
                                            </p:tgtEl>
                                          </p:cBhvr>
                                        </p:animEffect>
                                      </p:childTnLst>
                                    </p:cTn>
                                  </p:par>
                                  <p:par>
                                    <p:cTn id="50" presetID="10" presetClass="entr" presetSubtype="0" fill="hold"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fade">
                                          <p:cBhvr>
                                            <p:cTn id="52" dur="500"/>
                                            <p:tgtEl>
                                              <p:spTgt spid="78"/>
                                            </p:tgtEl>
                                          </p:cBhvr>
                                        </p:animEffect>
                                      </p:childTnLst>
                                    </p:cTn>
                                  </p:par>
                                  <p:par>
                                    <p:cTn id="53" presetID="10" presetClass="entr" presetSubtype="0" fill="hold" nodeType="with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fade">
                                          <p:cBhvr>
                                            <p:cTn id="55" dur="500"/>
                                            <p:tgtEl>
                                              <p:spTgt spid="79"/>
                                            </p:tgtEl>
                                          </p:cBhvr>
                                        </p:animEffect>
                                      </p:childTnLst>
                                    </p:cTn>
                                  </p:par>
                                  <p:par>
                                    <p:cTn id="56" presetID="10" presetClass="entr" presetSubtype="0" fill="hold" nodeType="withEffect">
                                      <p:stCondLst>
                                        <p:cond delay="0"/>
                                      </p:stCondLst>
                                      <p:childTnLst>
                                        <p:set>
                                          <p:cBhvr>
                                            <p:cTn id="57" dur="1" fill="hold">
                                              <p:stCondLst>
                                                <p:cond delay="0"/>
                                              </p:stCondLst>
                                            </p:cTn>
                                            <p:tgtEl>
                                              <p:spTgt spid="80"/>
                                            </p:tgtEl>
                                            <p:attrNameLst>
                                              <p:attrName>style.visibility</p:attrName>
                                            </p:attrNameLst>
                                          </p:cBhvr>
                                          <p:to>
                                            <p:strVal val="visible"/>
                                          </p:to>
                                        </p:set>
                                        <p:animEffect transition="in" filter="fade">
                                          <p:cBhvr>
                                            <p:cTn id="58" dur="500"/>
                                            <p:tgtEl>
                                              <p:spTgt spid="80"/>
                                            </p:tgtEl>
                                          </p:cBhvr>
                                        </p:animEffect>
                                      </p:childTnLst>
                                    </p:cTn>
                                  </p:par>
                                  <p:par>
                                    <p:cTn id="59" presetID="10" presetClass="entr" presetSubtype="0" fill="hold" nodeType="with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fade">
                                          <p:cBhvr>
                                            <p:cTn id="61" dur="500"/>
                                            <p:tgtEl>
                                              <p:spTgt spid="81"/>
                                            </p:tgtEl>
                                          </p:cBhvr>
                                        </p:animEffect>
                                      </p:childTnLst>
                                    </p:cTn>
                                  </p:par>
                                  <p:par>
                                    <p:cTn id="62" presetID="10" presetClass="entr" presetSubtype="0" fill="hold" nodeType="withEffect">
                                      <p:stCondLst>
                                        <p:cond delay="0"/>
                                      </p:stCondLst>
                                      <p:childTnLst>
                                        <p:set>
                                          <p:cBhvr>
                                            <p:cTn id="63" dur="1" fill="hold">
                                              <p:stCondLst>
                                                <p:cond delay="0"/>
                                              </p:stCondLst>
                                            </p:cTn>
                                            <p:tgtEl>
                                              <p:spTgt spid="82"/>
                                            </p:tgtEl>
                                            <p:attrNameLst>
                                              <p:attrName>style.visibility</p:attrName>
                                            </p:attrNameLst>
                                          </p:cBhvr>
                                          <p:to>
                                            <p:strVal val="visible"/>
                                          </p:to>
                                        </p:set>
                                        <p:animEffect transition="in" filter="fade">
                                          <p:cBhvr>
                                            <p:cTn id="64" dur="500"/>
                                            <p:tgtEl>
                                              <p:spTgt spid="82"/>
                                            </p:tgtEl>
                                          </p:cBhvr>
                                        </p:animEffect>
                                      </p:childTnLst>
                                    </p:cTn>
                                  </p:par>
                                  <p:par>
                                    <p:cTn id="65" presetID="10" presetClass="entr" presetSubtype="0" fill="hold" nodeType="withEffect">
                                      <p:stCondLst>
                                        <p:cond delay="0"/>
                                      </p:stCondLst>
                                      <p:childTnLst>
                                        <p:set>
                                          <p:cBhvr>
                                            <p:cTn id="66" dur="1" fill="hold">
                                              <p:stCondLst>
                                                <p:cond delay="0"/>
                                              </p:stCondLst>
                                            </p:cTn>
                                            <p:tgtEl>
                                              <p:spTgt spid="83"/>
                                            </p:tgtEl>
                                            <p:attrNameLst>
                                              <p:attrName>style.visibility</p:attrName>
                                            </p:attrNameLst>
                                          </p:cBhvr>
                                          <p:to>
                                            <p:strVal val="visible"/>
                                          </p:to>
                                        </p:set>
                                        <p:animEffect transition="in" filter="fade">
                                          <p:cBhvr>
                                            <p:cTn id="67" dur="500"/>
                                            <p:tgtEl>
                                              <p:spTgt spid="83"/>
                                            </p:tgtEl>
                                          </p:cBhvr>
                                        </p:animEffect>
                                      </p:childTnLst>
                                    </p:cTn>
                                  </p:par>
                                  <p:par>
                                    <p:cTn id="68" presetID="10" presetClass="entr" presetSubtype="0" fill="hold" nodeType="withEffect">
                                      <p:stCondLst>
                                        <p:cond delay="0"/>
                                      </p:stCondLst>
                                      <p:childTnLst>
                                        <p:set>
                                          <p:cBhvr>
                                            <p:cTn id="69" dur="1" fill="hold">
                                              <p:stCondLst>
                                                <p:cond delay="0"/>
                                              </p:stCondLst>
                                            </p:cTn>
                                            <p:tgtEl>
                                              <p:spTgt spid="84"/>
                                            </p:tgtEl>
                                            <p:attrNameLst>
                                              <p:attrName>style.visibility</p:attrName>
                                            </p:attrNameLst>
                                          </p:cBhvr>
                                          <p:to>
                                            <p:strVal val="visible"/>
                                          </p:to>
                                        </p:set>
                                        <p:animEffect transition="in" filter="fade">
                                          <p:cBhvr>
                                            <p:cTn id="70" dur="500"/>
                                            <p:tgtEl>
                                              <p:spTgt spid="8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88"/>
                                            </p:tgtEl>
                                            <p:attrNameLst>
                                              <p:attrName>style.visibility</p:attrName>
                                            </p:attrNameLst>
                                          </p:cBhvr>
                                          <p:to>
                                            <p:strVal val="visible"/>
                                          </p:to>
                                        </p:set>
                                        <p:animEffect transition="in" filter="fade">
                                          <p:cBhvr>
                                            <p:cTn id="73" dur="500"/>
                                            <p:tgtEl>
                                              <p:spTgt spid="8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87"/>
                                            </p:tgtEl>
                                            <p:attrNameLst>
                                              <p:attrName>style.visibility</p:attrName>
                                            </p:attrNameLst>
                                          </p:cBhvr>
                                          <p:to>
                                            <p:strVal val="visible"/>
                                          </p:to>
                                        </p:set>
                                        <p:animEffect transition="in" filter="fade">
                                          <p:cBhvr>
                                            <p:cTn id="76" dur="500"/>
                                            <p:tgtEl>
                                              <p:spTgt spid="8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86"/>
                                            </p:tgtEl>
                                            <p:attrNameLst>
                                              <p:attrName>style.visibility</p:attrName>
                                            </p:attrNameLst>
                                          </p:cBhvr>
                                          <p:to>
                                            <p:strVal val="visible"/>
                                          </p:to>
                                        </p:set>
                                        <p:animEffect transition="in" filter="fade">
                                          <p:cBhvr>
                                            <p:cTn id="79" dur="500"/>
                                            <p:tgtEl>
                                              <p:spTgt spid="86"/>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85"/>
                                            </p:tgtEl>
                                            <p:attrNameLst>
                                              <p:attrName>style.visibility</p:attrName>
                                            </p:attrNameLst>
                                          </p:cBhvr>
                                          <p:to>
                                            <p:strVal val="visible"/>
                                          </p:to>
                                        </p:set>
                                        <p:animEffect transition="in" filter="fade">
                                          <p:cBhvr>
                                            <p:cTn id="82" dur="500"/>
                                            <p:tgtEl>
                                              <p:spTgt spid="85"/>
                                            </p:tgtEl>
                                          </p:cBhvr>
                                        </p:animEffect>
                                      </p:childTnLst>
                                    </p:cTn>
                                  </p:par>
                                </p:childTnLst>
                              </p:cTn>
                            </p:par>
                            <p:par>
                              <p:cTn id="83" fill="hold">
                                <p:stCondLst>
                                  <p:cond delay="4600"/>
                                </p:stCondLst>
                                <p:childTnLst>
                                  <p:par>
                                    <p:cTn id="84" presetID="22" presetClass="entr" presetSubtype="8" fill="hold" grpId="0" nodeType="afterEffect">
                                      <p:stCondLst>
                                        <p:cond delay="0"/>
                                      </p:stCondLst>
                                      <p:childTnLst>
                                        <p:set>
                                          <p:cBhvr>
                                            <p:cTn id="85" dur="1" fill="hold">
                                              <p:stCondLst>
                                                <p:cond delay="0"/>
                                              </p:stCondLst>
                                            </p:cTn>
                                            <p:tgtEl>
                                              <p:spTgt spid="89"/>
                                            </p:tgtEl>
                                            <p:attrNameLst>
                                              <p:attrName>style.visibility</p:attrName>
                                            </p:attrNameLst>
                                          </p:cBhvr>
                                          <p:to>
                                            <p:strVal val="visible"/>
                                          </p:to>
                                        </p:set>
                                        <p:animEffect transition="in" filter="wipe(left)">
                                          <p:cBhvr>
                                            <p:cTn id="86" dur="500"/>
                                            <p:tgtEl>
                                              <p:spTgt spid="89"/>
                                            </p:tgtEl>
                                          </p:cBhvr>
                                        </p:animEffect>
                                      </p:childTnLst>
                                    </p:cTn>
                                  </p:par>
                                </p:childTnLst>
                              </p:cTn>
                            </p:par>
                            <p:par>
                              <p:cTn id="87" fill="hold">
                                <p:stCondLst>
                                  <p:cond delay="5100"/>
                                </p:stCondLst>
                                <p:childTnLst>
                                  <p:par>
                                    <p:cTn id="88" presetID="22" presetClass="entr" presetSubtype="8" fill="hold" grpId="0" nodeType="afterEffect">
                                      <p:stCondLst>
                                        <p:cond delay="0"/>
                                      </p:stCondLst>
                                      <p:iterate type="lt">
                                        <p:tmPct val="30000"/>
                                      </p:iterate>
                                      <p:childTnLst>
                                        <p:set>
                                          <p:cBhvr>
                                            <p:cTn id="89" dur="1" fill="hold">
                                              <p:stCondLst>
                                                <p:cond delay="0"/>
                                              </p:stCondLst>
                                            </p:cTn>
                                            <p:tgtEl>
                                              <p:spTgt spid="90"/>
                                            </p:tgtEl>
                                            <p:attrNameLst>
                                              <p:attrName>style.visibility</p:attrName>
                                            </p:attrNameLst>
                                          </p:cBhvr>
                                          <p:to>
                                            <p:strVal val="visible"/>
                                          </p:to>
                                        </p:set>
                                        <p:animEffect transition="in" filter="wipe(left)">
                                          <p:cBhvr>
                                            <p:cTn id="90" dur="100"/>
                                            <p:tgtEl>
                                              <p:spTgt spid="90"/>
                                            </p:tgtEl>
                                          </p:cBhvr>
                                        </p:animEffect>
                                      </p:childTnLst>
                                    </p:cTn>
                                  </p:par>
                                  <p:par>
                                    <p:cTn id="91" presetID="36" presetClass="emph" presetSubtype="0" fill="hold" grpId="1" nodeType="withEffect">
                                      <p:stCondLst>
                                        <p:cond delay="0"/>
                                      </p:stCondLst>
                                      <p:iterate type="lt">
                                        <p:tmPct val="30000"/>
                                      </p:iterate>
                                      <p:childTnLst>
                                        <p:animScale>
                                          <p:cBhvr>
                                            <p:cTn id="92" dur="50" autoRev="1" fill="hold">
                                              <p:stCondLst>
                                                <p:cond delay="0"/>
                                              </p:stCondLst>
                                            </p:cTn>
                                            <p:tgtEl>
                                              <p:spTgt spid="90"/>
                                            </p:tgtEl>
                                          </p:cBhvr>
                                          <p:to x="80000" y="100000"/>
                                        </p:animScale>
                                        <p:anim by="(#ppt_w*0.10)" calcmode="lin" valueType="num">
                                          <p:cBhvr>
                                            <p:cTn id="93" dur="50" autoRev="1" fill="hold">
                                              <p:stCondLst>
                                                <p:cond delay="0"/>
                                              </p:stCondLst>
                                            </p:cTn>
                                            <p:tgtEl>
                                              <p:spTgt spid="90"/>
                                            </p:tgtEl>
                                            <p:attrNameLst>
                                              <p:attrName>ppt_x</p:attrName>
                                            </p:attrNameLst>
                                          </p:cBhvr>
                                        </p:anim>
                                        <p:anim by="(-#ppt_w*0.10)" calcmode="lin" valueType="num">
                                          <p:cBhvr>
                                            <p:cTn id="94" dur="50" autoRev="1" fill="hold">
                                              <p:stCondLst>
                                                <p:cond delay="0"/>
                                              </p:stCondLst>
                                            </p:cTn>
                                            <p:tgtEl>
                                              <p:spTgt spid="90"/>
                                            </p:tgtEl>
                                            <p:attrNameLst>
                                              <p:attrName>ppt_y</p:attrName>
                                            </p:attrNameLst>
                                          </p:cBhvr>
                                        </p:anim>
                                        <p:animRot by="-480000">
                                          <p:cBhvr>
                                            <p:cTn id="95" dur="50" autoRev="1" fill="hold">
                                              <p:stCondLst>
                                                <p:cond delay="0"/>
                                              </p:stCondLst>
                                            </p:cTn>
                                            <p:tgtEl>
                                              <p:spTgt spid="9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73" grpId="0" animBg="1"/>
          <p:bldP spid="74" grpId="0" animBg="1"/>
          <p:bldP spid="75" grpId="0" animBg="1"/>
          <p:bldP spid="76" grpId="0" animBg="1"/>
          <p:bldP spid="85" grpId="0"/>
          <p:bldP spid="86" grpId="0"/>
          <p:bldP spid="87" grpId="0"/>
          <p:bldP spid="88" grpId="0"/>
          <p:bldP spid="89" grpId="0" animBg="1"/>
          <p:bldP spid="90" grpId="0"/>
          <p:bldP spid="90" grpId="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标题 1"/>
          <p:cNvSpPr txBox="1">
            <a:spLocks/>
          </p:cNvSpPr>
          <p:nvPr/>
        </p:nvSpPr>
        <p:spPr>
          <a:xfrm>
            <a:off x="113854" y="320452"/>
            <a:ext cx="8922642" cy="349548"/>
          </a:xfrm>
          <a:prstGeom prst="rect">
            <a:avLst/>
          </a:prstGeom>
        </p:spPr>
        <p:txBody>
          <a:bodyPr>
            <a:noAutofit/>
          </a:bodyPr>
          <a:lstStyle>
            <a:lvl1pPr marL="685891" indent="-685891" algn="ctr" rtl="0" eaLnBrk="0" fontAlgn="base" hangingPunct="0">
              <a:lnSpc>
                <a:spcPct val="90000"/>
              </a:lnSpc>
              <a:spcBef>
                <a:spcPct val="0"/>
              </a:spcBef>
              <a:spcAft>
                <a:spcPct val="0"/>
              </a:spcAft>
              <a:defRPr sz="1400" b="1" i="0">
                <a:solidFill>
                  <a:schemeClr val="tx1">
                    <a:lumMod val="65000"/>
                    <a:lumOff val="35000"/>
                  </a:schemeClr>
                </a:solidFill>
                <a:latin typeface="微软雅黑" pitchFamily="34" charset="-122"/>
                <a:ea typeface="微软雅黑" pitchFamily="34" charset="-122"/>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dirty="0" smtClean="0"/>
              <a:t>第一部分  点击此处输入您的标题</a:t>
            </a:r>
            <a:endParaRPr lang="zh-CN" altLang="en-US" dirty="0"/>
          </a:p>
        </p:txBody>
      </p:sp>
      <p:sp>
        <p:nvSpPr>
          <p:cNvPr id="6" name="Freeform 8"/>
          <p:cNvSpPr>
            <a:spLocks/>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F0B728">
              <a:alpha val="47843"/>
            </a:srgbClr>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solidFill>
            <a:srgbClr val="F0B728">
              <a:alpha val="40000"/>
            </a:srgbClr>
          </a:solidFill>
          <a:ln w="1270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F0B728">
              <a:alpha val="50196"/>
            </a:srgbClr>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F0B728">
              <a:alpha val="50000"/>
            </a:srgbClr>
          </a:solidFill>
          <a:ln w="0">
            <a:noFill/>
            <a:prstDash val="solid"/>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prstTxWarp prst="textNoShape">
              <a:avLst/>
            </a:prstTxWarp>
          </a:bodyPr>
          <a:lstStyle/>
          <a:p>
            <a:endParaRPr lang="zh-CN" altLang="en-US"/>
          </a:p>
        </p:txBody>
      </p:sp>
      <p:sp>
        <p:nvSpPr>
          <p:cNvPr id="10" name="燕尾形 9"/>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TextBox 10"/>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D860"/>
                </a:solidFill>
                <a:latin typeface="Arial" pitchFamily="34" charset="0"/>
                <a:cs typeface="Arial" pitchFamily="34" charset="0"/>
              </a:rPr>
              <a:t>1</a:t>
            </a:r>
            <a:endParaRPr lang="zh-CN" altLang="en-US" sz="9600" b="1" dirty="0">
              <a:solidFill>
                <a:srgbClr val="FFD860"/>
              </a:solidFill>
              <a:latin typeface="Arial" pitchFamily="34" charset="0"/>
              <a:cs typeface="Arial" pitchFamily="34" charset="0"/>
            </a:endParaRPr>
          </a:p>
        </p:txBody>
      </p:sp>
      <p:sp>
        <p:nvSpPr>
          <p:cNvPr id="17" name="TextBox 16"/>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rgbClr val="FFD860"/>
                </a:solidFill>
                <a:latin typeface="微软雅黑" pitchFamily="34" charset="-122"/>
                <a:ea typeface="微软雅黑" pitchFamily="34" charset="-122"/>
              </a:rPr>
              <a:t>在此输入章节概述文本内容，</a:t>
            </a:r>
            <a:r>
              <a:rPr lang="zh-CN" altLang="en-US" sz="1400" dirty="0">
                <a:solidFill>
                  <a:srgbClr val="FFD860"/>
                </a:solidFill>
                <a:latin typeface="微软雅黑" pitchFamily="34" charset="-122"/>
                <a:ea typeface="微软雅黑" pitchFamily="34" charset="-122"/>
              </a:rPr>
              <a:t>文字尽量</a:t>
            </a:r>
            <a:r>
              <a:rPr lang="zh-CN" altLang="en-US" sz="1400" dirty="0" smtClean="0">
                <a:solidFill>
                  <a:srgbClr val="FFD860"/>
                </a:solidFill>
                <a:latin typeface="微软雅黑" pitchFamily="34" charset="-122"/>
                <a:ea typeface="微软雅黑" pitchFamily="34" charset="-122"/>
              </a:rPr>
              <a:t>言简意赅的描述本章节的基本内容即</a:t>
            </a:r>
            <a:r>
              <a:rPr lang="zh-CN" altLang="en-US" sz="1400" dirty="0">
                <a:solidFill>
                  <a:srgbClr val="FFD860"/>
                </a:solidFill>
                <a:latin typeface="微软雅黑" pitchFamily="34" charset="-122"/>
                <a:ea typeface="微软雅黑" pitchFamily="34" charset="-122"/>
              </a:rPr>
              <a:t>可在此输入章节概述文本内容，文字尽量言简意赅的描述本章节的基本内容即</a:t>
            </a:r>
            <a:r>
              <a:rPr lang="zh-CN" altLang="en-US" sz="1400" dirty="0" smtClean="0">
                <a:solidFill>
                  <a:srgbClr val="FFD860"/>
                </a:solidFill>
                <a:latin typeface="微软雅黑" pitchFamily="34" charset="-122"/>
                <a:ea typeface="微软雅黑" pitchFamily="34" charset="-122"/>
              </a:rPr>
              <a:t>可</a:t>
            </a:r>
            <a:r>
              <a:rPr lang="zh-CN" altLang="en-US" sz="1400" dirty="0">
                <a:solidFill>
                  <a:srgbClr val="FFD860"/>
                </a:solidFill>
                <a:latin typeface="微软雅黑" pitchFamily="34" charset="-122"/>
                <a:ea typeface="微软雅黑" pitchFamily="34" charset="-122"/>
              </a:rPr>
              <a:t>在此输入章节概述文本内</a:t>
            </a:r>
            <a:r>
              <a:rPr lang="zh-CN" altLang="en-US" sz="1400" dirty="0" smtClean="0">
                <a:solidFill>
                  <a:srgbClr val="FFD860"/>
                </a:solidFill>
                <a:latin typeface="微软雅黑" pitchFamily="34" charset="-122"/>
                <a:ea typeface="微软雅黑" pitchFamily="34" charset="-122"/>
              </a:rPr>
              <a:t>容</a:t>
            </a:r>
            <a:r>
              <a:rPr lang="en-US" altLang="zh-CN" sz="1400" dirty="0" smtClean="0">
                <a:solidFill>
                  <a:srgbClr val="FFD860"/>
                </a:solidFill>
                <a:latin typeface="微软雅黑" pitchFamily="34" charset="-122"/>
                <a:ea typeface="微软雅黑" pitchFamily="34" charset="-122"/>
              </a:rPr>
              <a:t>……………</a:t>
            </a:r>
            <a:endParaRPr lang="zh-CN" altLang="en-US" sz="1400" dirty="0">
              <a:solidFill>
                <a:srgbClr val="FFD860"/>
              </a:solidFill>
              <a:latin typeface="微软雅黑" pitchFamily="34" charset="-122"/>
              <a:ea typeface="微软雅黑" pitchFamily="34" charset="-122"/>
            </a:endParaRPr>
          </a:p>
        </p:txBody>
      </p:sp>
      <p:sp>
        <p:nvSpPr>
          <p:cNvPr id="14" name="TextBox 13"/>
          <p:cNvSpPr txBox="1"/>
          <p:nvPr/>
        </p:nvSpPr>
        <p:spPr>
          <a:xfrm>
            <a:off x="3275856" y="1170026"/>
            <a:ext cx="2646878" cy="584775"/>
          </a:xfrm>
          <a:prstGeom prst="rect">
            <a:avLst/>
          </a:prstGeom>
          <a:noFill/>
        </p:spPr>
        <p:txBody>
          <a:bodyPr wrap="none" rtlCol="0">
            <a:spAutoFit/>
          </a:bodyPr>
          <a:lstStyle/>
          <a:p>
            <a:r>
              <a:rPr lang="zh-CN" altLang="en-US" sz="3200" b="1" dirty="0" smtClean="0">
                <a:solidFill>
                  <a:srgbClr val="F0B728"/>
                </a:solidFill>
                <a:latin typeface="微软雅黑" pitchFamily="34" charset="-122"/>
                <a:ea typeface="微软雅黑" pitchFamily="34" charset="-122"/>
              </a:rPr>
              <a:t>年度工作概况</a:t>
            </a:r>
            <a:endParaRPr lang="zh-CN" altLang="en-US" sz="3200" b="1" dirty="0">
              <a:solidFill>
                <a:srgbClr val="F0B728"/>
              </a:solidFill>
              <a:latin typeface="微软雅黑" pitchFamily="34" charset="-122"/>
              <a:ea typeface="微软雅黑" pitchFamily="34" charset="-122"/>
            </a:endParaRPr>
          </a:p>
        </p:txBody>
      </p:sp>
      <p:sp>
        <p:nvSpPr>
          <p:cNvPr id="16" name="TextBox 15"/>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FFD860"/>
                </a:solidFill>
                <a:latin typeface="微软雅黑" pitchFamily="34" charset="-122"/>
                <a:ea typeface="微软雅黑" pitchFamily="34" charset="-122"/>
              </a:rPr>
              <a:t>年度工作概述</a:t>
            </a:r>
            <a:endParaRPr lang="zh-CN" altLang="en-US" sz="1400" dirty="0">
              <a:solidFill>
                <a:srgbClr val="FFD860"/>
              </a:solidFill>
              <a:latin typeface="微软雅黑" pitchFamily="34" charset="-122"/>
              <a:ea typeface="微软雅黑" pitchFamily="34" charset="-122"/>
            </a:endParaRPr>
          </a:p>
        </p:txBody>
      </p:sp>
      <p:sp>
        <p:nvSpPr>
          <p:cNvPr id="18" name="TextBox 17"/>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FFD860"/>
                </a:solidFill>
                <a:latin typeface="微软雅黑" pitchFamily="34" charset="-122"/>
                <a:ea typeface="微软雅黑" pitchFamily="34" charset="-122"/>
              </a:rPr>
              <a:t>具体工作明细</a:t>
            </a:r>
            <a:endParaRPr lang="zh-CN" altLang="en-US" sz="1400" dirty="0">
              <a:solidFill>
                <a:srgbClr val="FFD860"/>
              </a:solidFill>
              <a:latin typeface="微软雅黑" pitchFamily="34" charset="-122"/>
              <a:ea typeface="微软雅黑" pitchFamily="34" charset="-122"/>
            </a:endParaRPr>
          </a:p>
        </p:txBody>
      </p:sp>
      <p:sp>
        <p:nvSpPr>
          <p:cNvPr id="19" name="TextBox 18"/>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FFD860"/>
                </a:solidFill>
                <a:latin typeface="微软雅黑" pitchFamily="34" charset="-122"/>
                <a:ea typeface="微软雅黑" pitchFamily="34" charset="-122"/>
              </a:rPr>
              <a:t>重点工作回顾</a:t>
            </a:r>
            <a:endParaRPr lang="zh-CN" altLang="en-US" sz="1400" dirty="0">
              <a:solidFill>
                <a:srgbClr val="FFD860"/>
              </a:solidFill>
              <a:latin typeface="微软雅黑" pitchFamily="34" charset="-122"/>
              <a:ea typeface="微软雅黑" pitchFamily="34" charset="-122"/>
            </a:endParaRPr>
          </a:p>
        </p:txBody>
      </p:sp>
      <p:sp>
        <p:nvSpPr>
          <p:cNvPr id="20" name="TextBox 19"/>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FFD860"/>
                </a:solidFill>
                <a:latin typeface="微软雅黑" pitchFamily="34" charset="-122"/>
                <a:ea typeface="微软雅黑" pitchFamily="34" charset="-122"/>
              </a:rPr>
              <a:t>五项工作概述</a:t>
            </a:r>
            <a:endParaRPr lang="zh-CN" altLang="en-US" sz="1400" dirty="0">
              <a:solidFill>
                <a:srgbClr val="FFD860"/>
              </a:solidFill>
              <a:latin typeface="微软雅黑" pitchFamily="34" charset="-122"/>
              <a:ea typeface="微软雅黑" pitchFamily="34" charset="-122"/>
            </a:endParaRPr>
          </a:p>
        </p:txBody>
      </p:sp>
    </p:spTree>
    <p:extLst>
      <p:ext uri="{BB962C8B-B14F-4D97-AF65-F5344CB8AC3E}">
        <p14:creationId xmlns:p14="http://schemas.microsoft.com/office/powerpoint/2010/main" val="362967831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p:tgtEl>
                                          <p:spTgt spid="14"/>
                                        </p:tgtEl>
                                        <p:attrNameLst>
                                          <p:attrName>ppt_y</p:attrName>
                                        </p:attrNameLst>
                                      </p:cBhvr>
                                      <p:tavLst>
                                        <p:tav tm="0">
                                          <p:val>
                                            <p:strVal val="#ppt_y+#ppt_h*1.125000"/>
                                          </p:val>
                                        </p:tav>
                                        <p:tav tm="100000">
                                          <p:val>
                                            <p:strVal val="#ppt_y"/>
                                          </p:val>
                                        </p:tav>
                                      </p:tavLst>
                                    </p:anim>
                                    <p:animEffect transition="in" filter="wipe(up)">
                                      <p:cBhvr>
                                        <p:cTn id="34" dur="500"/>
                                        <p:tgtEl>
                                          <p:spTgt spid="14"/>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up)">
                                      <p:cBhvr>
                                        <p:cTn id="5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7" grpId="0"/>
      <p:bldP spid="14" grpId="0"/>
      <p:bldP spid="16" grpId="0"/>
      <p:bldP spid="18" grpId="0"/>
      <p:bldP spid="19" grpId="0"/>
      <p:bldP spid="2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8" y="262740"/>
            <a:ext cx="3250704"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smtClean="0">
                <a:solidFill>
                  <a:srgbClr val="FFD860"/>
                </a:solidFill>
                <a:latin typeface="微软雅黑" pitchFamily="34" charset="-122"/>
                <a:ea typeface="微软雅黑" pitchFamily="34" charset="-122"/>
              </a:rPr>
              <a:t>第五部分    产</a:t>
            </a:r>
            <a:r>
              <a:rPr lang="zh-CN" altLang="en-US" sz="1800" dirty="0">
                <a:solidFill>
                  <a:srgbClr val="FFD860"/>
                </a:solidFill>
                <a:latin typeface="微软雅黑" pitchFamily="34" charset="-122"/>
                <a:ea typeface="微软雅黑" pitchFamily="34" charset="-122"/>
              </a:rPr>
              <a:t>业分布与计划</a:t>
            </a: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432" name="Rectangle 10"/>
          <p:cNvSpPr/>
          <p:nvPr/>
        </p:nvSpPr>
        <p:spPr>
          <a:xfrm>
            <a:off x="5214712" y="1552403"/>
            <a:ext cx="1723549" cy="400110"/>
          </a:xfrm>
          <a:prstGeom prst="rect">
            <a:avLst/>
          </a:prstGeom>
        </p:spPr>
        <p:txBody>
          <a:bodyPr wrap="none">
            <a:spAutoFit/>
          </a:bodyPr>
          <a:lstStyle/>
          <a:p>
            <a:r>
              <a:rPr lang="zh-CN" altLang="en-US" sz="2000" b="1" dirty="0">
                <a:solidFill>
                  <a:srgbClr val="FFD860"/>
                </a:solidFill>
                <a:latin typeface="微软雅黑" panose="020B0503020204020204" pitchFamily="34" charset="-122"/>
                <a:ea typeface="微软雅黑" panose="020B0503020204020204" pitchFamily="34" charset="-122"/>
              </a:rPr>
              <a:t>产业分</a:t>
            </a:r>
            <a:r>
              <a:rPr lang="zh-CN" altLang="en-US" sz="2000" b="1" dirty="0" smtClean="0">
                <a:solidFill>
                  <a:srgbClr val="FFD860"/>
                </a:solidFill>
                <a:latin typeface="微软雅黑" panose="020B0503020204020204" pitchFamily="34" charset="-122"/>
                <a:ea typeface="微软雅黑" panose="020B0503020204020204" pitchFamily="34" charset="-122"/>
              </a:rPr>
              <a:t>布说明</a:t>
            </a:r>
            <a:endParaRPr lang="en-US" sz="2000" b="1" dirty="0">
              <a:solidFill>
                <a:srgbClr val="FFD860"/>
              </a:solidFill>
              <a:latin typeface="微软雅黑" panose="020B0503020204020204" pitchFamily="34" charset="-122"/>
              <a:ea typeface="微软雅黑" panose="020B0503020204020204" pitchFamily="34" charset="-122"/>
            </a:endParaRPr>
          </a:p>
        </p:txBody>
      </p:sp>
      <p:sp>
        <p:nvSpPr>
          <p:cNvPr id="433" name="Rectangle 12"/>
          <p:cNvSpPr/>
          <p:nvPr/>
        </p:nvSpPr>
        <p:spPr>
          <a:xfrm>
            <a:off x="5300437" y="1989184"/>
            <a:ext cx="2696468" cy="79976"/>
          </a:xfrm>
          <a:prstGeom prst="rect">
            <a:avLst/>
          </a:prstGeom>
          <a:solidFill>
            <a:srgbClr val="F0B72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434" name="Rectangle 19"/>
          <p:cNvSpPr/>
          <p:nvPr/>
        </p:nvSpPr>
        <p:spPr>
          <a:xfrm>
            <a:off x="5218960" y="3043611"/>
            <a:ext cx="1723549" cy="400110"/>
          </a:xfrm>
          <a:prstGeom prst="rect">
            <a:avLst/>
          </a:prstGeom>
        </p:spPr>
        <p:txBody>
          <a:bodyPr wrap="none">
            <a:spAutoFit/>
          </a:bodyPr>
          <a:lstStyle/>
          <a:p>
            <a:r>
              <a:rPr lang="zh-CN" altLang="en-US" sz="2000" b="1" dirty="0" smtClean="0">
                <a:solidFill>
                  <a:srgbClr val="FFD860"/>
                </a:solidFill>
                <a:latin typeface="微软雅黑" panose="020B0503020204020204" pitchFamily="34" charset="-122"/>
                <a:ea typeface="微软雅黑" panose="020B0503020204020204" pitchFamily="34" charset="-122"/>
              </a:rPr>
              <a:t>工作计划总结</a:t>
            </a:r>
            <a:endParaRPr lang="en-US" sz="2000" b="1" dirty="0">
              <a:solidFill>
                <a:srgbClr val="FFD860"/>
              </a:solidFill>
              <a:latin typeface="微软雅黑" panose="020B0503020204020204" pitchFamily="34" charset="-122"/>
              <a:ea typeface="微软雅黑" panose="020B0503020204020204" pitchFamily="34" charset="-122"/>
            </a:endParaRPr>
          </a:p>
        </p:txBody>
      </p:sp>
      <p:sp>
        <p:nvSpPr>
          <p:cNvPr id="435" name="Rectangle 20"/>
          <p:cNvSpPr/>
          <p:nvPr/>
        </p:nvSpPr>
        <p:spPr>
          <a:xfrm>
            <a:off x="5304685" y="3480392"/>
            <a:ext cx="2696468" cy="79976"/>
          </a:xfrm>
          <a:prstGeom prst="rect">
            <a:avLst/>
          </a:prstGeom>
          <a:solidFill>
            <a:srgbClr val="F0B72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437" name="Rounded Rectangle 7"/>
          <p:cNvSpPr/>
          <p:nvPr/>
        </p:nvSpPr>
        <p:spPr>
          <a:xfrm>
            <a:off x="3848886" y="1412079"/>
            <a:ext cx="1008109" cy="1008109"/>
          </a:xfrm>
          <a:prstGeom prst="roundRect">
            <a:avLst/>
          </a:prstGeom>
          <a:solidFill>
            <a:srgbClr val="F0B728">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600" dirty="0">
              <a:solidFill>
                <a:srgbClr val="E64C66"/>
              </a:solidFill>
              <a:latin typeface="微软雅黑" panose="020B0503020204020204" pitchFamily="34" charset="-122"/>
              <a:ea typeface="微软雅黑" panose="020B0503020204020204" pitchFamily="34" charset="-122"/>
            </a:endParaRPr>
          </a:p>
        </p:txBody>
      </p:sp>
      <p:sp>
        <p:nvSpPr>
          <p:cNvPr id="440" name="Rounded Rectangle 29"/>
          <p:cNvSpPr/>
          <p:nvPr/>
        </p:nvSpPr>
        <p:spPr>
          <a:xfrm>
            <a:off x="3848886" y="3312656"/>
            <a:ext cx="1008109" cy="1008109"/>
          </a:xfrm>
          <a:prstGeom prst="roundRect">
            <a:avLst/>
          </a:prstGeom>
          <a:solidFill>
            <a:srgbClr val="F0B728">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sp>
        <p:nvSpPr>
          <p:cNvPr id="442" name="TextBox 441"/>
          <p:cNvSpPr txBox="1"/>
          <p:nvPr/>
        </p:nvSpPr>
        <p:spPr>
          <a:xfrm>
            <a:off x="5305165" y="2165258"/>
            <a:ext cx="2779807" cy="923330"/>
          </a:xfrm>
          <a:prstGeom prst="rect">
            <a:avLst/>
          </a:prstGeom>
          <a:noFill/>
        </p:spPr>
        <p:txBody>
          <a:bodyPr wrap="square" rtlCol="0">
            <a:spAutoFit/>
          </a:bodyPr>
          <a:lstStyle/>
          <a:p>
            <a:pPr>
              <a:lnSpc>
                <a:spcPct val="150000"/>
              </a:lnSpc>
            </a:pPr>
            <a:r>
              <a:rPr lang="zh-CN" altLang="en-US" sz="1200" dirty="0" smtClean="0">
                <a:solidFill>
                  <a:srgbClr val="FFD860"/>
                </a:solidFill>
                <a:latin typeface="微软雅黑" pitchFamily="34" charset="-122"/>
                <a:ea typeface="微软雅黑" panose="020B0503020204020204" pitchFamily="34" charset="-122"/>
              </a:rPr>
              <a:t>单击此处添加文本单击此处添加文本</a:t>
            </a:r>
            <a:endParaRPr lang="en-US" altLang="zh-CN" sz="1200" dirty="0" smtClean="0">
              <a:solidFill>
                <a:srgbClr val="FFD860"/>
              </a:solidFill>
              <a:latin typeface="微软雅黑" pitchFamily="34" charset="-122"/>
              <a:ea typeface="微软雅黑" panose="020B0503020204020204" pitchFamily="34" charset="-122"/>
            </a:endParaRPr>
          </a:p>
          <a:p>
            <a:pPr>
              <a:lnSpc>
                <a:spcPct val="150000"/>
              </a:lnSpc>
            </a:pPr>
            <a:r>
              <a:rPr lang="zh-CN" altLang="en-US" sz="1200" dirty="0" smtClean="0">
                <a:solidFill>
                  <a:srgbClr val="FFD860"/>
                </a:solidFill>
                <a:latin typeface="微软雅黑" pitchFamily="34" charset="-122"/>
                <a:ea typeface="微软雅黑" panose="020B0503020204020204" pitchFamily="34" charset="-122"/>
              </a:rPr>
              <a:t>单击此处添加</a:t>
            </a:r>
            <a:r>
              <a:rPr lang="zh-CN" altLang="en-US" sz="1200" dirty="0">
                <a:solidFill>
                  <a:srgbClr val="FFD860"/>
                </a:solidFill>
                <a:latin typeface="微软雅黑" pitchFamily="34" charset="-122"/>
                <a:ea typeface="微软雅黑" panose="020B0503020204020204" pitchFamily="34" charset="-122"/>
              </a:rPr>
              <a:t>文本单击此处添加</a:t>
            </a:r>
            <a:r>
              <a:rPr lang="zh-CN" altLang="en-US" sz="1200" dirty="0" smtClean="0">
                <a:solidFill>
                  <a:srgbClr val="FFD860"/>
                </a:solidFill>
                <a:latin typeface="微软雅黑" pitchFamily="34" charset="-122"/>
                <a:ea typeface="微软雅黑" panose="020B0503020204020204" pitchFamily="34" charset="-122"/>
              </a:rPr>
              <a:t>文本</a:t>
            </a:r>
            <a:endParaRPr lang="en-US" altLang="zh-CN" sz="1200" dirty="0" smtClean="0">
              <a:solidFill>
                <a:srgbClr val="FFD860"/>
              </a:solidFill>
              <a:latin typeface="微软雅黑" pitchFamily="34" charset="-122"/>
              <a:ea typeface="微软雅黑" panose="020B0503020204020204" pitchFamily="34" charset="-122"/>
            </a:endParaRPr>
          </a:p>
          <a:p>
            <a:pPr>
              <a:lnSpc>
                <a:spcPct val="150000"/>
              </a:lnSpc>
            </a:pPr>
            <a:r>
              <a:rPr lang="zh-CN" altLang="en-US" sz="1200" dirty="0" smtClean="0">
                <a:solidFill>
                  <a:srgbClr val="FFD860"/>
                </a:solidFill>
                <a:latin typeface="微软雅黑" pitchFamily="34" charset="-122"/>
                <a:ea typeface="微软雅黑" panose="020B0503020204020204" pitchFamily="34" charset="-122"/>
              </a:rPr>
              <a:t>单击</a:t>
            </a:r>
            <a:r>
              <a:rPr lang="zh-CN" altLang="en-US" sz="1200" dirty="0">
                <a:solidFill>
                  <a:srgbClr val="FFD860"/>
                </a:solidFill>
                <a:latin typeface="微软雅黑" pitchFamily="34" charset="-122"/>
                <a:ea typeface="微软雅黑" panose="020B0503020204020204" pitchFamily="34" charset="-122"/>
              </a:rPr>
              <a:t>此处添加文本单击此处添加文</a:t>
            </a:r>
            <a:r>
              <a:rPr lang="zh-CN" altLang="en-US" sz="1200" dirty="0" smtClean="0">
                <a:solidFill>
                  <a:srgbClr val="FFD860"/>
                </a:solidFill>
                <a:latin typeface="微软雅黑" pitchFamily="34" charset="-122"/>
                <a:ea typeface="微软雅黑" panose="020B0503020204020204" pitchFamily="34" charset="-122"/>
              </a:rPr>
              <a:t>本</a:t>
            </a:r>
            <a:endParaRPr lang="en-US" altLang="zh-CN" sz="1200" dirty="0">
              <a:solidFill>
                <a:srgbClr val="FFD860"/>
              </a:solidFill>
              <a:latin typeface="微软雅黑" pitchFamily="34" charset="-122"/>
              <a:ea typeface="微软雅黑" panose="020B0503020204020204" pitchFamily="34" charset="-122"/>
            </a:endParaRPr>
          </a:p>
        </p:txBody>
      </p:sp>
      <p:sp>
        <p:nvSpPr>
          <p:cNvPr id="443" name="TextBox 442"/>
          <p:cNvSpPr txBox="1"/>
          <p:nvPr/>
        </p:nvSpPr>
        <p:spPr>
          <a:xfrm>
            <a:off x="5320585" y="3684835"/>
            <a:ext cx="2779807" cy="923330"/>
          </a:xfrm>
          <a:prstGeom prst="rect">
            <a:avLst/>
          </a:prstGeom>
          <a:noFill/>
        </p:spPr>
        <p:txBody>
          <a:bodyPr wrap="square" rtlCol="0">
            <a:spAutoFit/>
          </a:bodyPr>
          <a:lstStyle/>
          <a:p>
            <a:pPr>
              <a:lnSpc>
                <a:spcPct val="150000"/>
              </a:lnSpc>
            </a:pPr>
            <a:r>
              <a:rPr lang="zh-CN" altLang="en-US" sz="1200" dirty="0">
                <a:solidFill>
                  <a:srgbClr val="FFD860"/>
                </a:solidFill>
                <a:latin typeface="微软雅黑" pitchFamily="34" charset="-122"/>
                <a:ea typeface="微软雅黑" panose="020B0503020204020204" pitchFamily="34" charset="-122"/>
              </a:rPr>
              <a:t>单击此处添加文本单击此处添加文本</a:t>
            </a:r>
            <a:endParaRPr lang="en-US" altLang="zh-CN" sz="1200" dirty="0">
              <a:solidFill>
                <a:srgbClr val="FFD860"/>
              </a:solidFill>
              <a:latin typeface="微软雅黑" pitchFamily="34" charset="-122"/>
              <a:ea typeface="微软雅黑" panose="020B0503020204020204" pitchFamily="34" charset="-122"/>
            </a:endParaRPr>
          </a:p>
          <a:p>
            <a:pPr>
              <a:lnSpc>
                <a:spcPct val="150000"/>
              </a:lnSpc>
            </a:pPr>
            <a:r>
              <a:rPr lang="zh-CN" altLang="en-US" sz="1200" dirty="0">
                <a:solidFill>
                  <a:srgbClr val="FFD860"/>
                </a:solidFill>
                <a:latin typeface="微软雅黑" pitchFamily="34" charset="-122"/>
                <a:ea typeface="微软雅黑" panose="020B0503020204020204" pitchFamily="34" charset="-122"/>
              </a:rPr>
              <a:t>单击此处添加文本单击此处添加文本</a:t>
            </a:r>
            <a:endParaRPr lang="en-US" altLang="zh-CN" sz="1200" dirty="0">
              <a:solidFill>
                <a:srgbClr val="FFD860"/>
              </a:solidFill>
              <a:latin typeface="微软雅黑" pitchFamily="34" charset="-122"/>
              <a:ea typeface="微软雅黑" panose="020B0503020204020204" pitchFamily="34" charset="-122"/>
            </a:endParaRPr>
          </a:p>
          <a:p>
            <a:pPr>
              <a:lnSpc>
                <a:spcPct val="150000"/>
              </a:lnSpc>
            </a:pPr>
            <a:r>
              <a:rPr lang="zh-CN" altLang="en-US" sz="1200" dirty="0">
                <a:solidFill>
                  <a:srgbClr val="FFD860"/>
                </a:solidFill>
                <a:latin typeface="微软雅黑" pitchFamily="34" charset="-122"/>
                <a:ea typeface="微软雅黑" panose="020B0503020204020204" pitchFamily="34" charset="-122"/>
              </a:rPr>
              <a:t>单击此处添加文本单击此处添加</a:t>
            </a:r>
            <a:r>
              <a:rPr lang="zh-CN" altLang="en-US" sz="1200" dirty="0" smtClean="0">
                <a:solidFill>
                  <a:srgbClr val="FFD860"/>
                </a:solidFill>
                <a:latin typeface="微软雅黑" pitchFamily="34" charset="-122"/>
                <a:ea typeface="微软雅黑" panose="020B0503020204020204" pitchFamily="34" charset="-122"/>
              </a:rPr>
              <a:t>文本</a:t>
            </a:r>
            <a:endParaRPr lang="en-US" altLang="zh-CN" sz="1200" dirty="0">
              <a:solidFill>
                <a:srgbClr val="FFD860"/>
              </a:solidFill>
              <a:latin typeface="微软雅黑" pitchFamily="34" charset="-122"/>
              <a:ea typeface="微软雅黑" panose="020B0503020204020204" pitchFamily="34" charset="-122"/>
            </a:endParaRPr>
          </a:p>
        </p:txBody>
      </p:sp>
      <p:sp>
        <p:nvSpPr>
          <p:cNvPr id="444" name="Freeform 53"/>
          <p:cNvSpPr>
            <a:spLocks noEditPoints="1"/>
          </p:cNvSpPr>
          <p:nvPr/>
        </p:nvSpPr>
        <p:spPr bwMode="black">
          <a:xfrm>
            <a:off x="1707201" y="2728982"/>
            <a:ext cx="1712671" cy="1957096"/>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rgbClr val="F0B728">
              <a:alpha val="40000"/>
            </a:srgbClr>
          </a:solidFill>
          <a:ln>
            <a:noFill/>
          </a:ln>
          <a:extLst/>
        </p:spPr>
        <p:txBody>
          <a:bodyPr vert="horz" wrap="square" lIns="53966" tIns="26985" rIns="53966" bIns="26985"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445" name="Freeform 66"/>
          <p:cNvSpPr>
            <a:spLocks noEditPoints="1" noChangeArrowheads="1"/>
          </p:cNvSpPr>
          <p:nvPr/>
        </p:nvSpPr>
        <p:spPr bwMode="auto">
          <a:xfrm>
            <a:off x="827584" y="1229694"/>
            <a:ext cx="1488910" cy="1374379"/>
          </a:xfrm>
          <a:custGeom>
            <a:avLst/>
            <a:gdLst>
              <a:gd name="T0" fmla="*/ 41 w 54"/>
              <a:gd name="T1" fmla="*/ 0 h 49"/>
              <a:gd name="T2" fmla="*/ 34 w 54"/>
              <a:gd name="T3" fmla="*/ 0 h 49"/>
              <a:gd name="T4" fmla="*/ 13 w 54"/>
              <a:gd name="T5" fmla="*/ 0 h 49"/>
              <a:gd name="T6" fmla="*/ 0 w 54"/>
              <a:gd name="T7" fmla="*/ 13 h 49"/>
              <a:gd name="T8" fmla="*/ 0 w 54"/>
              <a:gd name="T9" fmla="*/ 15 h 49"/>
              <a:gd name="T10" fmla="*/ 0 w 54"/>
              <a:gd name="T11" fmla="*/ 25 h 49"/>
              <a:gd name="T12" fmla="*/ 13 w 54"/>
              <a:gd name="T13" fmla="*/ 38 h 49"/>
              <a:gd name="T14" fmla="*/ 23 w 54"/>
              <a:gd name="T15" fmla="*/ 38 h 49"/>
              <a:gd name="T16" fmla="*/ 45 w 54"/>
              <a:gd name="T17" fmla="*/ 49 h 49"/>
              <a:gd name="T18" fmla="*/ 41 w 54"/>
              <a:gd name="T19" fmla="*/ 38 h 49"/>
              <a:gd name="T20" fmla="*/ 41 w 54"/>
              <a:gd name="T21" fmla="*/ 38 h 49"/>
              <a:gd name="T22" fmla="*/ 54 w 54"/>
              <a:gd name="T23" fmla="*/ 25 h 49"/>
              <a:gd name="T24" fmla="*/ 54 w 54"/>
              <a:gd name="T25" fmla="*/ 13 h 49"/>
              <a:gd name="T26" fmla="*/ 41 w 54"/>
              <a:gd name="T27" fmla="*/ 0 h 49"/>
              <a:gd name="T28" fmla="*/ 14 w 54"/>
              <a:gd name="T29" fmla="*/ 22 h 49"/>
              <a:gd name="T30" fmla="*/ 11 w 54"/>
              <a:gd name="T31" fmla="*/ 19 h 49"/>
              <a:gd name="T32" fmla="*/ 14 w 54"/>
              <a:gd name="T33" fmla="*/ 16 h 49"/>
              <a:gd name="T34" fmla="*/ 17 w 54"/>
              <a:gd name="T35" fmla="*/ 19 h 49"/>
              <a:gd name="T36" fmla="*/ 14 w 54"/>
              <a:gd name="T37" fmla="*/ 22 h 49"/>
              <a:gd name="T38" fmla="*/ 22 w 54"/>
              <a:gd name="T39" fmla="*/ 22 h 49"/>
              <a:gd name="T40" fmla="*/ 19 w 54"/>
              <a:gd name="T41" fmla="*/ 19 h 49"/>
              <a:gd name="T42" fmla="*/ 22 w 54"/>
              <a:gd name="T43" fmla="*/ 16 h 49"/>
              <a:gd name="T44" fmla="*/ 25 w 54"/>
              <a:gd name="T45" fmla="*/ 19 h 49"/>
              <a:gd name="T46" fmla="*/ 22 w 54"/>
              <a:gd name="T47" fmla="*/ 22 h 49"/>
              <a:gd name="T48" fmla="*/ 32 w 54"/>
              <a:gd name="T49" fmla="*/ 22 h 49"/>
              <a:gd name="T50" fmla="*/ 29 w 54"/>
              <a:gd name="T51" fmla="*/ 19 h 49"/>
              <a:gd name="T52" fmla="*/ 32 w 54"/>
              <a:gd name="T53" fmla="*/ 16 h 49"/>
              <a:gd name="T54" fmla="*/ 35 w 54"/>
              <a:gd name="T55" fmla="*/ 19 h 49"/>
              <a:gd name="T56" fmla="*/ 32 w 54"/>
              <a:gd name="T57" fmla="*/ 22 h 49"/>
              <a:gd name="T58" fmla="*/ 40 w 54"/>
              <a:gd name="T59" fmla="*/ 22 h 49"/>
              <a:gd name="T60" fmla="*/ 37 w 54"/>
              <a:gd name="T61" fmla="*/ 19 h 49"/>
              <a:gd name="T62" fmla="*/ 40 w 54"/>
              <a:gd name="T63" fmla="*/ 16 h 49"/>
              <a:gd name="T64" fmla="*/ 43 w 54"/>
              <a:gd name="T65" fmla="*/ 19 h 49"/>
              <a:gd name="T66" fmla="*/ 40 w 54"/>
              <a:gd name="T67" fmla="*/ 22 h 4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4"/>
              <a:gd name="T103" fmla="*/ 0 h 49"/>
              <a:gd name="T104" fmla="*/ 54 w 54"/>
              <a:gd name="T105" fmla="*/ 49 h 4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4" h="49">
                <a:moveTo>
                  <a:pt x="41" y="0"/>
                </a:moveTo>
                <a:cubicBezTo>
                  <a:pt x="34" y="0"/>
                  <a:pt x="34" y="0"/>
                  <a:pt x="34" y="0"/>
                </a:cubicBezTo>
                <a:cubicBezTo>
                  <a:pt x="13" y="0"/>
                  <a:pt x="13" y="0"/>
                  <a:pt x="13" y="0"/>
                </a:cubicBezTo>
                <a:cubicBezTo>
                  <a:pt x="6" y="0"/>
                  <a:pt x="0" y="6"/>
                  <a:pt x="0" y="13"/>
                </a:cubicBezTo>
                <a:cubicBezTo>
                  <a:pt x="0" y="15"/>
                  <a:pt x="0" y="15"/>
                  <a:pt x="0" y="15"/>
                </a:cubicBezTo>
                <a:cubicBezTo>
                  <a:pt x="0" y="25"/>
                  <a:pt x="0" y="25"/>
                  <a:pt x="0" y="25"/>
                </a:cubicBezTo>
                <a:cubicBezTo>
                  <a:pt x="0" y="32"/>
                  <a:pt x="6" y="38"/>
                  <a:pt x="13" y="38"/>
                </a:cubicBezTo>
                <a:cubicBezTo>
                  <a:pt x="23" y="38"/>
                  <a:pt x="23" y="38"/>
                  <a:pt x="23" y="38"/>
                </a:cubicBezTo>
                <a:cubicBezTo>
                  <a:pt x="45" y="49"/>
                  <a:pt x="45" y="49"/>
                  <a:pt x="45" y="49"/>
                </a:cubicBezTo>
                <a:cubicBezTo>
                  <a:pt x="41" y="38"/>
                  <a:pt x="41" y="38"/>
                  <a:pt x="41" y="38"/>
                </a:cubicBezTo>
                <a:cubicBezTo>
                  <a:pt x="41" y="38"/>
                  <a:pt x="41" y="38"/>
                  <a:pt x="41" y="38"/>
                </a:cubicBezTo>
                <a:cubicBezTo>
                  <a:pt x="49" y="38"/>
                  <a:pt x="54" y="32"/>
                  <a:pt x="54" y="25"/>
                </a:cubicBezTo>
                <a:cubicBezTo>
                  <a:pt x="54" y="13"/>
                  <a:pt x="54" y="13"/>
                  <a:pt x="54" y="13"/>
                </a:cubicBezTo>
                <a:cubicBezTo>
                  <a:pt x="54" y="6"/>
                  <a:pt x="49" y="0"/>
                  <a:pt x="41" y="0"/>
                </a:cubicBezTo>
                <a:close/>
                <a:moveTo>
                  <a:pt x="14" y="22"/>
                </a:moveTo>
                <a:cubicBezTo>
                  <a:pt x="12" y="22"/>
                  <a:pt x="11" y="21"/>
                  <a:pt x="11" y="19"/>
                </a:cubicBezTo>
                <a:cubicBezTo>
                  <a:pt x="11" y="18"/>
                  <a:pt x="12" y="16"/>
                  <a:pt x="14" y="16"/>
                </a:cubicBezTo>
                <a:cubicBezTo>
                  <a:pt x="15" y="16"/>
                  <a:pt x="17" y="18"/>
                  <a:pt x="17" y="19"/>
                </a:cubicBezTo>
                <a:cubicBezTo>
                  <a:pt x="17" y="21"/>
                  <a:pt x="15" y="22"/>
                  <a:pt x="14" y="22"/>
                </a:cubicBezTo>
                <a:close/>
                <a:moveTo>
                  <a:pt x="22" y="22"/>
                </a:moveTo>
                <a:cubicBezTo>
                  <a:pt x="21" y="22"/>
                  <a:pt x="19" y="21"/>
                  <a:pt x="19" y="19"/>
                </a:cubicBezTo>
                <a:cubicBezTo>
                  <a:pt x="19" y="18"/>
                  <a:pt x="21" y="16"/>
                  <a:pt x="22" y="16"/>
                </a:cubicBezTo>
                <a:cubicBezTo>
                  <a:pt x="24" y="16"/>
                  <a:pt x="25" y="18"/>
                  <a:pt x="25" y="19"/>
                </a:cubicBezTo>
                <a:cubicBezTo>
                  <a:pt x="25" y="21"/>
                  <a:pt x="24" y="22"/>
                  <a:pt x="22" y="22"/>
                </a:cubicBezTo>
                <a:close/>
                <a:moveTo>
                  <a:pt x="32" y="22"/>
                </a:moveTo>
                <a:cubicBezTo>
                  <a:pt x="30" y="22"/>
                  <a:pt x="29" y="21"/>
                  <a:pt x="29" y="19"/>
                </a:cubicBezTo>
                <a:cubicBezTo>
                  <a:pt x="29" y="18"/>
                  <a:pt x="30" y="16"/>
                  <a:pt x="32" y="16"/>
                </a:cubicBezTo>
                <a:cubicBezTo>
                  <a:pt x="33" y="16"/>
                  <a:pt x="35" y="18"/>
                  <a:pt x="35" y="19"/>
                </a:cubicBezTo>
                <a:cubicBezTo>
                  <a:pt x="35" y="21"/>
                  <a:pt x="33" y="22"/>
                  <a:pt x="32" y="22"/>
                </a:cubicBezTo>
                <a:close/>
                <a:moveTo>
                  <a:pt x="40" y="22"/>
                </a:moveTo>
                <a:cubicBezTo>
                  <a:pt x="39" y="22"/>
                  <a:pt x="37" y="21"/>
                  <a:pt x="37" y="19"/>
                </a:cubicBezTo>
                <a:cubicBezTo>
                  <a:pt x="37" y="18"/>
                  <a:pt x="39" y="16"/>
                  <a:pt x="40" y="16"/>
                </a:cubicBezTo>
                <a:cubicBezTo>
                  <a:pt x="42" y="16"/>
                  <a:pt x="43" y="18"/>
                  <a:pt x="43" y="19"/>
                </a:cubicBezTo>
                <a:cubicBezTo>
                  <a:pt x="43" y="21"/>
                  <a:pt x="42" y="22"/>
                  <a:pt x="40" y="22"/>
                </a:cubicBezTo>
                <a:close/>
              </a:path>
            </a:pathLst>
          </a:custGeom>
          <a:solidFill>
            <a:srgbClr val="F0B728">
              <a:alpha val="40000"/>
            </a:srgbClr>
          </a:solidFill>
          <a:ln>
            <a:noFill/>
          </a:ln>
          <a:extLst/>
        </p:spPr>
        <p:txBody>
          <a:bodyPr/>
          <a:lstStyle/>
          <a:p>
            <a:endParaRPr lang="zh-CN" altLang="zh-CN">
              <a:latin typeface="微软雅黑" panose="020B0503020204020204" pitchFamily="34" charset="-122"/>
              <a:ea typeface="微软雅黑" panose="020B0503020204020204" pitchFamily="34" charset="-122"/>
              <a:sym typeface="宋体" pitchFamily="2" charset="-122"/>
            </a:endParaRPr>
          </a:p>
        </p:txBody>
      </p:sp>
      <p:sp>
        <p:nvSpPr>
          <p:cNvPr id="447" name="Freeform 17"/>
          <p:cNvSpPr>
            <a:spLocks noEditPoints="1"/>
          </p:cNvSpPr>
          <p:nvPr/>
        </p:nvSpPr>
        <p:spPr bwMode="auto">
          <a:xfrm>
            <a:off x="4007477" y="3478059"/>
            <a:ext cx="624824" cy="668441"/>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F0B728"/>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448" name="Freeform 16"/>
          <p:cNvSpPr>
            <a:spLocks noEditPoints="1"/>
          </p:cNvSpPr>
          <p:nvPr/>
        </p:nvSpPr>
        <p:spPr bwMode="auto">
          <a:xfrm>
            <a:off x="4067891" y="1600960"/>
            <a:ext cx="648587" cy="609812"/>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0B728"/>
          </a:solidFill>
          <a:ln>
            <a:noFill/>
          </a:ln>
          <a:extLst/>
        </p:spPr>
        <p:txBody>
          <a:bodyPr vert="horz" wrap="square" lIns="68562" tIns="34281" rIns="68562" bIns="34281"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7191034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800"/>
                            </p:stCondLst>
                            <p:childTnLst>
                              <p:par>
                                <p:cTn id="30" presetID="42" presetClass="entr" presetSubtype="0" fill="hold" grpId="0" nodeType="afterEffect">
                                  <p:stCondLst>
                                    <p:cond delay="0"/>
                                  </p:stCondLst>
                                  <p:childTnLst>
                                    <p:set>
                                      <p:cBhvr>
                                        <p:cTn id="31" dur="1" fill="hold">
                                          <p:stCondLst>
                                            <p:cond delay="0"/>
                                          </p:stCondLst>
                                        </p:cTn>
                                        <p:tgtEl>
                                          <p:spTgt spid="444"/>
                                        </p:tgtEl>
                                        <p:attrNameLst>
                                          <p:attrName>style.visibility</p:attrName>
                                        </p:attrNameLst>
                                      </p:cBhvr>
                                      <p:to>
                                        <p:strVal val="visible"/>
                                      </p:to>
                                    </p:set>
                                    <p:animEffect transition="in" filter="fade">
                                      <p:cBhvr>
                                        <p:cTn id="32" dur="1000"/>
                                        <p:tgtEl>
                                          <p:spTgt spid="444"/>
                                        </p:tgtEl>
                                      </p:cBhvr>
                                    </p:animEffect>
                                    <p:anim calcmode="lin" valueType="num">
                                      <p:cBhvr>
                                        <p:cTn id="33" dur="1000" fill="hold"/>
                                        <p:tgtEl>
                                          <p:spTgt spid="444"/>
                                        </p:tgtEl>
                                        <p:attrNameLst>
                                          <p:attrName>ppt_x</p:attrName>
                                        </p:attrNameLst>
                                      </p:cBhvr>
                                      <p:tavLst>
                                        <p:tav tm="0">
                                          <p:val>
                                            <p:strVal val="#ppt_x"/>
                                          </p:val>
                                        </p:tav>
                                        <p:tav tm="100000">
                                          <p:val>
                                            <p:strVal val="#ppt_x"/>
                                          </p:val>
                                        </p:tav>
                                      </p:tavLst>
                                    </p:anim>
                                    <p:anim calcmode="lin" valueType="num">
                                      <p:cBhvr>
                                        <p:cTn id="34" dur="1000" fill="hold"/>
                                        <p:tgtEl>
                                          <p:spTgt spid="444"/>
                                        </p:tgtEl>
                                        <p:attrNameLst>
                                          <p:attrName>ppt_y</p:attrName>
                                        </p:attrNameLst>
                                      </p:cBhvr>
                                      <p:tavLst>
                                        <p:tav tm="0">
                                          <p:val>
                                            <p:strVal val="#ppt_y+.1"/>
                                          </p:val>
                                        </p:tav>
                                        <p:tav tm="100000">
                                          <p:val>
                                            <p:strVal val="#ppt_y"/>
                                          </p:val>
                                        </p:tav>
                                      </p:tavLst>
                                    </p:anim>
                                  </p:childTnLst>
                                </p:cTn>
                              </p:par>
                            </p:childTnLst>
                          </p:cTn>
                        </p:par>
                        <p:par>
                          <p:cTn id="35" fill="hold">
                            <p:stCondLst>
                              <p:cond delay="2800"/>
                            </p:stCondLst>
                            <p:childTnLst>
                              <p:par>
                                <p:cTn id="36" presetID="10" presetClass="entr" presetSubtype="0" fill="hold" grpId="0" nodeType="afterEffect">
                                  <p:stCondLst>
                                    <p:cond delay="0"/>
                                  </p:stCondLst>
                                  <p:childTnLst>
                                    <p:set>
                                      <p:cBhvr>
                                        <p:cTn id="37" dur="1" fill="hold">
                                          <p:stCondLst>
                                            <p:cond delay="0"/>
                                          </p:stCondLst>
                                        </p:cTn>
                                        <p:tgtEl>
                                          <p:spTgt spid="445"/>
                                        </p:tgtEl>
                                        <p:attrNameLst>
                                          <p:attrName>style.visibility</p:attrName>
                                        </p:attrNameLst>
                                      </p:cBhvr>
                                      <p:to>
                                        <p:strVal val="visible"/>
                                      </p:to>
                                    </p:set>
                                    <p:animEffect transition="in" filter="fade">
                                      <p:cBhvr>
                                        <p:cTn id="38" dur="500"/>
                                        <p:tgtEl>
                                          <p:spTgt spid="445"/>
                                        </p:tgtEl>
                                      </p:cBhvr>
                                    </p:animEffect>
                                  </p:childTnLst>
                                </p:cTn>
                              </p:par>
                            </p:childTnLst>
                          </p:cTn>
                        </p:par>
                        <p:par>
                          <p:cTn id="39" fill="hold">
                            <p:stCondLst>
                              <p:cond delay="3300"/>
                            </p:stCondLst>
                            <p:childTnLst>
                              <p:par>
                                <p:cTn id="40" presetID="10" presetClass="entr" presetSubtype="0" fill="hold" grpId="0" nodeType="afterEffect">
                                  <p:stCondLst>
                                    <p:cond delay="0"/>
                                  </p:stCondLst>
                                  <p:childTnLst>
                                    <p:set>
                                      <p:cBhvr>
                                        <p:cTn id="41" dur="1" fill="hold">
                                          <p:stCondLst>
                                            <p:cond delay="0"/>
                                          </p:stCondLst>
                                        </p:cTn>
                                        <p:tgtEl>
                                          <p:spTgt spid="437"/>
                                        </p:tgtEl>
                                        <p:attrNameLst>
                                          <p:attrName>style.visibility</p:attrName>
                                        </p:attrNameLst>
                                      </p:cBhvr>
                                      <p:to>
                                        <p:strVal val="visible"/>
                                      </p:to>
                                    </p:set>
                                    <p:animEffect transition="in" filter="fade">
                                      <p:cBhvr>
                                        <p:cTn id="42" dur="500"/>
                                        <p:tgtEl>
                                          <p:spTgt spid="437"/>
                                        </p:tgtEl>
                                      </p:cBhvr>
                                    </p:animEffect>
                                  </p:childTnLst>
                                </p:cTn>
                              </p:par>
                            </p:childTnLst>
                          </p:cTn>
                        </p:par>
                        <p:par>
                          <p:cTn id="43" fill="hold">
                            <p:stCondLst>
                              <p:cond delay="3800"/>
                            </p:stCondLst>
                            <p:childTnLst>
                              <p:par>
                                <p:cTn id="44" presetID="53" presetClass="entr" presetSubtype="16" fill="hold" grpId="0" nodeType="afterEffect">
                                  <p:stCondLst>
                                    <p:cond delay="0"/>
                                  </p:stCondLst>
                                  <p:childTnLst>
                                    <p:set>
                                      <p:cBhvr>
                                        <p:cTn id="45" dur="1" fill="hold">
                                          <p:stCondLst>
                                            <p:cond delay="0"/>
                                          </p:stCondLst>
                                        </p:cTn>
                                        <p:tgtEl>
                                          <p:spTgt spid="448"/>
                                        </p:tgtEl>
                                        <p:attrNameLst>
                                          <p:attrName>style.visibility</p:attrName>
                                        </p:attrNameLst>
                                      </p:cBhvr>
                                      <p:to>
                                        <p:strVal val="visible"/>
                                      </p:to>
                                    </p:set>
                                    <p:anim calcmode="lin" valueType="num">
                                      <p:cBhvr>
                                        <p:cTn id="46" dur="100" fill="hold"/>
                                        <p:tgtEl>
                                          <p:spTgt spid="448"/>
                                        </p:tgtEl>
                                        <p:attrNameLst>
                                          <p:attrName>ppt_w</p:attrName>
                                        </p:attrNameLst>
                                      </p:cBhvr>
                                      <p:tavLst>
                                        <p:tav tm="0">
                                          <p:val>
                                            <p:fltVal val="0"/>
                                          </p:val>
                                        </p:tav>
                                        <p:tav tm="100000">
                                          <p:val>
                                            <p:strVal val="#ppt_w"/>
                                          </p:val>
                                        </p:tav>
                                      </p:tavLst>
                                    </p:anim>
                                    <p:anim calcmode="lin" valueType="num">
                                      <p:cBhvr>
                                        <p:cTn id="47" dur="100" fill="hold"/>
                                        <p:tgtEl>
                                          <p:spTgt spid="448"/>
                                        </p:tgtEl>
                                        <p:attrNameLst>
                                          <p:attrName>ppt_h</p:attrName>
                                        </p:attrNameLst>
                                      </p:cBhvr>
                                      <p:tavLst>
                                        <p:tav tm="0">
                                          <p:val>
                                            <p:fltVal val="0"/>
                                          </p:val>
                                        </p:tav>
                                        <p:tav tm="100000">
                                          <p:val>
                                            <p:strVal val="#ppt_h"/>
                                          </p:val>
                                        </p:tav>
                                      </p:tavLst>
                                    </p:anim>
                                    <p:animEffect transition="in" filter="fade">
                                      <p:cBhvr>
                                        <p:cTn id="48" dur="100"/>
                                        <p:tgtEl>
                                          <p:spTgt spid="448"/>
                                        </p:tgtEl>
                                      </p:cBhvr>
                                    </p:animEffect>
                                  </p:childTnLst>
                                </p:cTn>
                              </p:par>
                            </p:childTnLst>
                          </p:cTn>
                        </p:par>
                        <p:par>
                          <p:cTn id="49" fill="hold">
                            <p:stCondLst>
                              <p:cond delay="3900"/>
                            </p:stCondLst>
                            <p:childTnLst>
                              <p:par>
                                <p:cTn id="50" presetID="10" presetClass="entr" presetSubtype="0" fill="hold" grpId="0" nodeType="afterEffect">
                                  <p:stCondLst>
                                    <p:cond delay="0"/>
                                  </p:stCondLst>
                                  <p:childTnLst>
                                    <p:set>
                                      <p:cBhvr>
                                        <p:cTn id="51" dur="1" fill="hold">
                                          <p:stCondLst>
                                            <p:cond delay="0"/>
                                          </p:stCondLst>
                                        </p:cTn>
                                        <p:tgtEl>
                                          <p:spTgt spid="432"/>
                                        </p:tgtEl>
                                        <p:attrNameLst>
                                          <p:attrName>style.visibility</p:attrName>
                                        </p:attrNameLst>
                                      </p:cBhvr>
                                      <p:to>
                                        <p:strVal val="visible"/>
                                      </p:to>
                                    </p:set>
                                    <p:animEffect transition="in" filter="fade">
                                      <p:cBhvr>
                                        <p:cTn id="52" dur="500"/>
                                        <p:tgtEl>
                                          <p:spTgt spid="432"/>
                                        </p:tgtEl>
                                      </p:cBhvr>
                                    </p:animEffect>
                                  </p:childTnLst>
                                </p:cTn>
                              </p:par>
                            </p:childTnLst>
                          </p:cTn>
                        </p:par>
                        <p:par>
                          <p:cTn id="53" fill="hold">
                            <p:stCondLst>
                              <p:cond delay="4400"/>
                            </p:stCondLst>
                            <p:childTnLst>
                              <p:par>
                                <p:cTn id="54" presetID="22" presetClass="entr" presetSubtype="8" fill="hold" grpId="0" nodeType="afterEffect">
                                  <p:stCondLst>
                                    <p:cond delay="0"/>
                                  </p:stCondLst>
                                  <p:childTnLst>
                                    <p:set>
                                      <p:cBhvr>
                                        <p:cTn id="55" dur="1" fill="hold">
                                          <p:stCondLst>
                                            <p:cond delay="0"/>
                                          </p:stCondLst>
                                        </p:cTn>
                                        <p:tgtEl>
                                          <p:spTgt spid="433"/>
                                        </p:tgtEl>
                                        <p:attrNameLst>
                                          <p:attrName>style.visibility</p:attrName>
                                        </p:attrNameLst>
                                      </p:cBhvr>
                                      <p:to>
                                        <p:strVal val="visible"/>
                                      </p:to>
                                    </p:set>
                                    <p:animEffect transition="in" filter="wipe(left)">
                                      <p:cBhvr>
                                        <p:cTn id="56" dur="500"/>
                                        <p:tgtEl>
                                          <p:spTgt spid="433"/>
                                        </p:tgtEl>
                                      </p:cBhvr>
                                    </p:animEffect>
                                  </p:childTnLst>
                                </p:cTn>
                              </p:par>
                            </p:childTnLst>
                          </p:cTn>
                        </p:par>
                        <p:par>
                          <p:cTn id="57" fill="hold">
                            <p:stCondLst>
                              <p:cond delay="4900"/>
                            </p:stCondLst>
                            <p:childTnLst>
                              <p:par>
                                <p:cTn id="58" presetID="10" presetClass="entr" presetSubtype="0" fill="hold" grpId="0" nodeType="afterEffect">
                                  <p:stCondLst>
                                    <p:cond delay="0"/>
                                  </p:stCondLst>
                                  <p:childTnLst>
                                    <p:set>
                                      <p:cBhvr>
                                        <p:cTn id="59" dur="1" fill="hold">
                                          <p:stCondLst>
                                            <p:cond delay="0"/>
                                          </p:stCondLst>
                                        </p:cTn>
                                        <p:tgtEl>
                                          <p:spTgt spid="442"/>
                                        </p:tgtEl>
                                        <p:attrNameLst>
                                          <p:attrName>style.visibility</p:attrName>
                                        </p:attrNameLst>
                                      </p:cBhvr>
                                      <p:to>
                                        <p:strVal val="visible"/>
                                      </p:to>
                                    </p:set>
                                    <p:animEffect transition="in" filter="fade">
                                      <p:cBhvr>
                                        <p:cTn id="60" dur="500"/>
                                        <p:tgtEl>
                                          <p:spTgt spid="442"/>
                                        </p:tgtEl>
                                      </p:cBhvr>
                                    </p:animEffect>
                                  </p:childTnLst>
                                </p:cTn>
                              </p:par>
                            </p:childTnLst>
                          </p:cTn>
                        </p:par>
                        <p:par>
                          <p:cTn id="61" fill="hold">
                            <p:stCondLst>
                              <p:cond delay="5400"/>
                            </p:stCondLst>
                            <p:childTnLst>
                              <p:par>
                                <p:cTn id="62" presetID="10" presetClass="entr" presetSubtype="0" fill="hold" grpId="0" nodeType="afterEffect">
                                  <p:stCondLst>
                                    <p:cond delay="0"/>
                                  </p:stCondLst>
                                  <p:childTnLst>
                                    <p:set>
                                      <p:cBhvr>
                                        <p:cTn id="63" dur="1" fill="hold">
                                          <p:stCondLst>
                                            <p:cond delay="0"/>
                                          </p:stCondLst>
                                        </p:cTn>
                                        <p:tgtEl>
                                          <p:spTgt spid="440"/>
                                        </p:tgtEl>
                                        <p:attrNameLst>
                                          <p:attrName>style.visibility</p:attrName>
                                        </p:attrNameLst>
                                      </p:cBhvr>
                                      <p:to>
                                        <p:strVal val="visible"/>
                                      </p:to>
                                    </p:set>
                                    <p:animEffect transition="in" filter="fade">
                                      <p:cBhvr>
                                        <p:cTn id="64" dur="500"/>
                                        <p:tgtEl>
                                          <p:spTgt spid="440"/>
                                        </p:tgtEl>
                                      </p:cBhvr>
                                    </p:animEffect>
                                  </p:childTnLst>
                                </p:cTn>
                              </p:par>
                            </p:childTnLst>
                          </p:cTn>
                        </p:par>
                        <p:par>
                          <p:cTn id="65" fill="hold">
                            <p:stCondLst>
                              <p:cond delay="5900"/>
                            </p:stCondLst>
                            <p:childTnLst>
                              <p:par>
                                <p:cTn id="66" presetID="53" presetClass="entr" presetSubtype="16" fill="hold" grpId="0" nodeType="afterEffect">
                                  <p:stCondLst>
                                    <p:cond delay="0"/>
                                  </p:stCondLst>
                                  <p:childTnLst>
                                    <p:set>
                                      <p:cBhvr>
                                        <p:cTn id="67" dur="1" fill="hold">
                                          <p:stCondLst>
                                            <p:cond delay="0"/>
                                          </p:stCondLst>
                                        </p:cTn>
                                        <p:tgtEl>
                                          <p:spTgt spid="447"/>
                                        </p:tgtEl>
                                        <p:attrNameLst>
                                          <p:attrName>style.visibility</p:attrName>
                                        </p:attrNameLst>
                                      </p:cBhvr>
                                      <p:to>
                                        <p:strVal val="visible"/>
                                      </p:to>
                                    </p:set>
                                    <p:anim calcmode="lin" valueType="num">
                                      <p:cBhvr>
                                        <p:cTn id="68" dur="500" fill="hold"/>
                                        <p:tgtEl>
                                          <p:spTgt spid="447"/>
                                        </p:tgtEl>
                                        <p:attrNameLst>
                                          <p:attrName>ppt_w</p:attrName>
                                        </p:attrNameLst>
                                      </p:cBhvr>
                                      <p:tavLst>
                                        <p:tav tm="0">
                                          <p:val>
                                            <p:fltVal val="0"/>
                                          </p:val>
                                        </p:tav>
                                        <p:tav tm="100000">
                                          <p:val>
                                            <p:strVal val="#ppt_w"/>
                                          </p:val>
                                        </p:tav>
                                      </p:tavLst>
                                    </p:anim>
                                    <p:anim calcmode="lin" valueType="num">
                                      <p:cBhvr>
                                        <p:cTn id="69" dur="500" fill="hold"/>
                                        <p:tgtEl>
                                          <p:spTgt spid="447"/>
                                        </p:tgtEl>
                                        <p:attrNameLst>
                                          <p:attrName>ppt_h</p:attrName>
                                        </p:attrNameLst>
                                      </p:cBhvr>
                                      <p:tavLst>
                                        <p:tav tm="0">
                                          <p:val>
                                            <p:fltVal val="0"/>
                                          </p:val>
                                        </p:tav>
                                        <p:tav tm="100000">
                                          <p:val>
                                            <p:strVal val="#ppt_h"/>
                                          </p:val>
                                        </p:tav>
                                      </p:tavLst>
                                    </p:anim>
                                    <p:animEffect transition="in" filter="fade">
                                      <p:cBhvr>
                                        <p:cTn id="70" dur="500"/>
                                        <p:tgtEl>
                                          <p:spTgt spid="447"/>
                                        </p:tgtEl>
                                      </p:cBhvr>
                                    </p:animEffect>
                                  </p:childTnLst>
                                </p:cTn>
                              </p:par>
                            </p:childTnLst>
                          </p:cTn>
                        </p:par>
                        <p:par>
                          <p:cTn id="71" fill="hold">
                            <p:stCondLst>
                              <p:cond delay="6400"/>
                            </p:stCondLst>
                            <p:childTnLst>
                              <p:par>
                                <p:cTn id="72" presetID="10" presetClass="entr" presetSubtype="0" fill="hold" grpId="0" nodeType="afterEffect">
                                  <p:stCondLst>
                                    <p:cond delay="0"/>
                                  </p:stCondLst>
                                  <p:childTnLst>
                                    <p:set>
                                      <p:cBhvr>
                                        <p:cTn id="73" dur="1" fill="hold">
                                          <p:stCondLst>
                                            <p:cond delay="0"/>
                                          </p:stCondLst>
                                        </p:cTn>
                                        <p:tgtEl>
                                          <p:spTgt spid="434"/>
                                        </p:tgtEl>
                                        <p:attrNameLst>
                                          <p:attrName>style.visibility</p:attrName>
                                        </p:attrNameLst>
                                      </p:cBhvr>
                                      <p:to>
                                        <p:strVal val="visible"/>
                                      </p:to>
                                    </p:set>
                                    <p:animEffect transition="in" filter="fade">
                                      <p:cBhvr>
                                        <p:cTn id="74" dur="500"/>
                                        <p:tgtEl>
                                          <p:spTgt spid="434"/>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35"/>
                                        </p:tgtEl>
                                        <p:attrNameLst>
                                          <p:attrName>style.visibility</p:attrName>
                                        </p:attrNameLst>
                                      </p:cBhvr>
                                      <p:to>
                                        <p:strVal val="visible"/>
                                      </p:to>
                                    </p:set>
                                    <p:animEffect transition="in" filter="wipe(left)">
                                      <p:cBhvr>
                                        <p:cTn id="77" dur="500"/>
                                        <p:tgtEl>
                                          <p:spTgt spid="435"/>
                                        </p:tgtEl>
                                      </p:cBhvr>
                                    </p:animEffect>
                                  </p:childTnLst>
                                </p:cTn>
                              </p:par>
                            </p:childTnLst>
                          </p:cTn>
                        </p:par>
                        <p:par>
                          <p:cTn id="78" fill="hold">
                            <p:stCondLst>
                              <p:cond delay="6900"/>
                            </p:stCondLst>
                            <p:childTnLst>
                              <p:par>
                                <p:cTn id="79" presetID="10" presetClass="entr" presetSubtype="0" fill="hold" grpId="0" nodeType="afterEffect">
                                  <p:stCondLst>
                                    <p:cond delay="0"/>
                                  </p:stCondLst>
                                  <p:childTnLst>
                                    <p:set>
                                      <p:cBhvr>
                                        <p:cTn id="80" dur="1" fill="hold">
                                          <p:stCondLst>
                                            <p:cond delay="0"/>
                                          </p:stCondLst>
                                        </p:cTn>
                                        <p:tgtEl>
                                          <p:spTgt spid="443"/>
                                        </p:tgtEl>
                                        <p:attrNameLst>
                                          <p:attrName>style.visibility</p:attrName>
                                        </p:attrNameLst>
                                      </p:cBhvr>
                                      <p:to>
                                        <p:strVal val="visible"/>
                                      </p:to>
                                    </p:set>
                                    <p:animEffect transition="in" filter="fade">
                                      <p:cBhvr>
                                        <p:cTn id="81" dur="500"/>
                                        <p:tgtEl>
                                          <p:spTgt spid="4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432" grpId="0"/>
      <p:bldP spid="433" grpId="0" animBg="1"/>
      <p:bldP spid="434" grpId="0"/>
      <p:bldP spid="435" grpId="0" animBg="1"/>
      <p:bldP spid="437" grpId="0" animBg="1"/>
      <p:bldP spid="440" grpId="0" animBg="1"/>
      <p:bldP spid="442" grpId="0"/>
      <p:bldP spid="443" grpId="0"/>
      <p:bldP spid="444" grpId="0" animBg="1"/>
      <p:bldP spid="445" grpId="0" animBg="1"/>
      <p:bldP spid="447" grpId="0" animBg="1"/>
      <p:bldP spid="44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8" y="262740"/>
            <a:ext cx="3250704"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smtClean="0">
                <a:solidFill>
                  <a:srgbClr val="FFD860"/>
                </a:solidFill>
                <a:latin typeface="微软雅黑" pitchFamily="34" charset="-122"/>
                <a:ea typeface="微软雅黑" pitchFamily="34" charset="-122"/>
              </a:rPr>
              <a:t>    结 </a:t>
            </a:r>
            <a:r>
              <a:rPr lang="zh-CN" altLang="en-US" sz="1800" dirty="0">
                <a:solidFill>
                  <a:srgbClr val="FFD860"/>
                </a:solidFill>
                <a:latin typeface="微软雅黑" pitchFamily="34" charset="-122"/>
                <a:ea typeface="微软雅黑" pitchFamily="34" charset="-122"/>
              </a:rPr>
              <a:t>束 语</a:t>
            </a: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37" name="圆角矩形 36"/>
          <p:cNvSpPr/>
          <p:nvPr/>
        </p:nvSpPr>
        <p:spPr>
          <a:xfrm>
            <a:off x="-405451" y="1575852"/>
            <a:ext cx="9927138" cy="2772483"/>
          </a:xfrm>
          <a:prstGeom prst="roundRect">
            <a:avLst/>
          </a:prstGeom>
          <a:solidFill>
            <a:srgbClr val="F0B72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0038"/>
          <a:stretch/>
        </p:blipFill>
        <p:spPr bwMode="auto">
          <a:xfrm flipH="1">
            <a:off x="-3" y="1520230"/>
            <a:ext cx="4867359" cy="2779726"/>
          </a:xfrm>
          <a:prstGeom prst="rect">
            <a:avLst/>
          </a:prstGeom>
          <a:noFill/>
          <a:ln w="9525">
            <a:noFill/>
            <a:miter lim="800000"/>
            <a:headEnd/>
            <a:tailEnd/>
          </a:ln>
          <a:effectLst>
            <a:innerShdw blurRad="88900" dist="25400" dir="11400000">
              <a:schemeClr val="tx1">
                <a:alpha val="35000"/>
              </a:schemeClr>
            </a:innerShdw>
          </a:effectLst>
        </p:spPr>
      </p:pic>
      <p:grpSp>
        <p:nvGrpSpPr>
          <p:cNvPr id="50" name="组合 49"/>
          <p:cNvGrpSpPr/>
          <p:nvPr/>
        </p:nvGrpSpPr>
        <p:grpSpPr>
          <a:xfrm>
            <a:off x="3504851" y="3058255"/>
            <a:ext cx="756215" cy="756317"/>
            <a:chOff x="1691680" y="2571751"/>
            <a:chExt cx="1008112" cy="1008112"/>
          </a:xfrm>
          <a:solidFill>
            <a:srgbClr val="F0B728"/>
          </a:solidFill>
        </p:grpSpPr>
        <p:sp>
          <p:nvSpPr>
            <p:cNvPr id="51" name="椭圆 50"/>
            <p:cNvSpPr/>
            <p:nvPr/>
          </p:nvSpPr>
          <p:spPr>
            <a:xfrm>
              <a:off x="1691680" y="2571751"/>
              <a:ext cx="1008112" cy="10081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2" name="Picture 7" descr="F:\Y原创素材\4_ks02\PPT\PPT-5\PPT-056-2015工作总结\img\工作总结\image 307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5375" y="2733437"/>
              <a:ext cx="630401" cy="630401"/>
            </a:xfrm>
            <a:prstGeom prst="rect">
              <a:avLst/>
            </a:prstGeom>
            <a:grpFill/>
            <a:extLst/>
          </p:spPr>
        </p:pic>
      </p:grpSp>
      <p:sp>
        <p:nvSpPr>
          <p:cNvPr id="56" name="椭圆 55"/>
          <p:cNvSpPr/>
          <p:nvPr/>
        </p:nvSpPr>
        <p:spPr>
          <a:xfrm>
            <a:off x="2680329" y="3807819"/>
            <a:ext cx="324092" cy="324136"/>
          </a:xfrm>
          <a:prstGeom prst="ellipse">
            <a:avLst/>
          </a:prstGeom>
          <a:solidFill>
            <a:srgbClr val="F0B728">
              <a:alpha val="5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57" name="TextBox 56"/>
          <p:cNvSpPr txBox="1"/>
          <p:nvPr/>
        </p:nvSpPr>
        <p:spPr>
          <a:xfrm>
            <a:off x="4754665" y="1849511"/>
            <a:ext cx="4130710" cy="1708160"/>
          </a:xfrm>
          <a:prstGeom prst="rect">
            <a:avLst/>
          </a:prstGeom>
          <a:noFill/>
        </p:spPr>
        <p:txBody>
          <a:bodyPr wrap="square" rtlCol="0">
            <a:spAutoFit/>
          </a:bodyPr>
          <a:lstStyle/>
          <a:p>
            <a:pPr>
              <a:lnSpc>
                <a:spcPct val="150000"/>
              </a:lnSpc>
            </a:pPr>
            <a:r>
              <a:rPr lang="zh-CN" altLang="en-US" sz="1000" dirty="0" smtClean="0">
                <a:solidFill>
                  <a:srgbClr val="FFD860"/>
                </a:solidFill>
                <a:latin typeface="方正兰亭黑_GBK" pitchFamily="2" charset="-122"/>
                <a:ea typeface="方正兰亭黑_GBK" pitchFamily="2" charset="-122"/>
              </a:rPr>
              <a:t>工作总结</a:t>
            </a:r>
            <a:r>
              <a:rPr lang="zh-CN" altLang="en-US" sz="1000" dirty="0">
                <a:solidFill>
                  <a:srgbClr val="FFD860"/>
                </a:solidFill>
                <a:latin typeface="方正兰亭黑_GBK" pitchFamily="2" charset="-122"/>
                <a:ea typeface="方正兰亭黑_GBK" pitchFamily="2" charset="-122"/>
              </a:rPr>
              <a:t>就是把一个时间段的工作进行一次全面系统的总检查</a:t>
            </a:r>
            <a:r>
              <a:rPr lang="zh-CN" altLang="en-US" sz="1000" dirty="0" smtClean="0">
                <a:solidFill>
                  <a:srgbClr val="FFD860"/>
                </a:solidFill>
                <a:latin typeface="方正兰亭黑_GBK" pitchFamily="2" charset="-122"/>
                <a:ea typeface="方正兰亭黑_GBK" pitchFamily="2" charset="-122"/>
              </a:rPr>
              <a:t>、 </a:t>
            </a:r>
            <a:endParaRPr lang="en-US" altLang="zh-CN" sz="1000" dirty="0" smtClean="0">
              <a:solidFill>
                <a:srgbClr val="FFD860"/>
              </a:solidFill>
              <a:latin typeface="方正兰亭黑_GBK" pitchFamily="2" charset="-122"/>
              <a:ea typeface="方正兰亭黑_GBK" pitchFamily="2" charset="-122"/>
            </a:endParaRPr>
          </a:p>
          <a:p>
            <a:pPr>
              <a:lnSpc>
                <a:spcPct val="150000"/>
              </a:lnSpc>
            </a:pPr>
            <a:r>
              <a:rPr lang="zh-CN" altLang="en-US" sz="1000" dirty="0" smtClean="0">
                <a:solidFill>
                  <a:srgbClr val="FFD860"/>
                </a:solidFill>
                <a:latin typeface="方正兰亭黑_GBK" pitchFamily="2" charset="-122"/>
                <a:ea typeface="方正兰亭黑_GBK" pitchFamily="2" charset="-122"/>
              </a:rPr>
              <a:t>总</a:t>
            </a:r>
            <a:r>
              <a:rPr lang="zh-CN" altLang="en-US" sz="1000" dirty="0">
                <a:solidFill>
                  <a:srgbClr val="FFD860"/>
                </a:solidFill>
                <a:latin typeface="方正兰亭黑_GBK" pitchFamily="2" charset="-122"/>
                <a:ea typeface="方正兰亭黑_GBK" pitchFamily="2" charset="-122"/>
              </a:rPr>
              <a:t>评价、总分析、总研究，并分析成绩的不足，从而得出引</a:t>
            </a:r>
            <a:r>
              <a:rPr lang="zh-CN" altLang="en-US" sz="1000" dirty="0" smtClean="0">
                <a:solidFill>
                  <a:srgbClr val="FFD860"/>
                </a:solidFill>
                <a:latin typeface="方正兰亭黑_GBK" pitchFamily="2" charset="-122"/>
                <a:ea typeface="方正兰亭黑_GBK" pitchFamily="2" charset="-122"/>
              </a:rPr>
              <a:t>以</a:t>
            </a:r>
            <a:endParaRPr lang="en-US" altLang="zh-CN" sz="1000" dirty="0" smtClean="0">
              <a:solidFill>
                <a:srgbClr val="FFD860"/>
              </a:solidFill>
              <a:latin typeface="方正兰亭黑_GBK" pitchFamily="2" charset="-122"/>
              <a:ea typeface="方正兰亭黑_GBK" pitchFamily="2" charset="-122"/>
            </a:endParaRPr>
          </a:p>
          <a:p>
            <a:pPr>
              <a:lnSpc>
                <a:spcPct val="150000"/>
              </a:lnSpc>
            </a:pPr>
            <a:r>
              <a:rPr lang="zh-CN" altLang="en-US" sz="1000" dirty="0" smtClean="0">
                <a:solidFill>
                  <a:srgbClr val="FFD860"/>
                </a:solidFill>
                <a:latin typeface="方正兰亭黑_GBK" pitchFamily="2" charset="-122"/>
                <a:ea typeface="方正兰亭黑_GBK" pitchFamily="2" charset="-122"/>
              </a:rPr>
              <a:t>为戒</a:t>
            </a:r>
            <a:r>
              <a:rPr lang="zh-CN" altLang="en-US" sz="1000" dirty="0">
                <a:solidFill>
                  <a:srgbClr val="FFD860"/>
                </a:solidFill>
                <a:latin typeface="方正兰亭黑_GBK" pitchFamily="2" charset="-122"/>
                <a:ea typeface="方正兰亭黑_GBK" pitchFamily="2" charset="-122"/>
              </a:rPr>
              <a:t>的经验</a:t>
            </a:r>
            <a:r>
              <a:rPr lang="zh-CN" altLang="en-US" sz="1000" dirty="0" smtClean="0">
                <a:solidFill>
                  <a:srgbClr val="FFD860"/>
                </a:solidFill>
                <a:latin typeface="方正兰亭黑_GBK" pitchFamily="2" charset="-122"/>
                <a:ea typeface="方正兰亭黑_GBK" pitchFamily="2" charset="-122"/>
              </a:rPr>
              <a:t>。</a:t>
            </a:r>
            <a:endParaRPr lang="en-US" altLang="zh-CN" sz="1000" dirty="0" smtClean="0">
              <a:solidFill>
                <a:srgbClr val="FFD860"/>
              </a:solidFill>
              <a:latin typeface="方正兰亭黑_GBK" pitchFamily="2" charset="-122"/>
              <a:ea typeface="方正兰亭黑_GBK" pitchFamily="2" charset="-122"/>
            </a:endParaRPr>
          </a:p>
          <a:p>
            <a:pPr>
              <a:lnSpc>
                <a:spcPct val="150000"/>
              </a:lnSpc>
            </a:pPr>
            <a:endParaRPr lang="en-US" altLang="zh-CN" sz="1000" dirty="0">
              <a:solidFill>
                <a:srgbClr val="FFD860"/>
              </a:solidFill>
              <a:latin typeface="方正兰亭黑_GBK" pitchFamily="2" charset="-122"/>
              <a:ea typeface="方正兰亭黑_GBK" pitchFamily="2" charset="-122"/>
            </a:endParaRPr>
          </a:p>
          <a:p>
            <a:pPr>
              <a:lnSpc>
                <a:spcPct val="150000"/>
              </a:lnSpc>
            </a:pPr>
            <a:r>
              <a:rPr lang="zh-CN" altLang="en-US" sz="1000" dirty="0" smtClean="0">
                <a:solidFill>
                  <a:srgbClr val="FFD860"/>
                </a:solidFill>
                <a:latin typeface="方正兰亭黑_GBK" pitchFamily="2" charset="-122"/>
                <a:ea typeface="方正兰亭黑_GBK" pitchFamily="2" charset="-122"/>
              </a:rPr>
              <a:t>总结</a:t>
            </a:r>
            <a:r>
              <a:rPr lang="zh-CN" altLang="en-US" sz="1000" dirty="0">
                <a:solidFill>
                  <a:srgbClr val="FFD860"/>
                </a:solidFill>
                <a:latin typeface="方正兰亭黑_GBK" pitchFamily="2" charset="-122"/>
                <a:ea typeface="方正兰亭黑_GBK" pitchFamily="2" charset="-122"/>
              </a:rPr>
              <a:t>是应用写作的一种，是对已经做过的工作进行理性的思考</a:t>
            </a:r>
            <a:r>
              <a:rPr lang="zh-CN" altLang="en-US" sz="1000" dirty="0" smtClean="0">
                <a:solidFill>
                  <a:srgbClr val="FFD860"/>
                </a:solidFill>
                <a:latin typeface="方正兰亭黑_GBK" pitchFamily="2" charset="-122"/>
                <a:ea typeface="方正兰亭黑_GBK" pitchFamily="2" charset="-122"/>
              </a:rPr>
              <a:t>。</a:t>
            </a:r>
            <a:endParaRPr lang="en-US" altLang="zh-CN" sz="1000" dirty="0" smtClean="0">
              <a:solidFill>
                <a:srgbClr val="FFD860"/>
              </a:solidFill>
              <a:latin typeface="方正兰亭黑_GBK" pitchFamily="2" charset="-122"/>
              <a:ea typeface="方正兰亭黑_GBK" pitchFamily="2" charset="-122"/>
            </a:endParaRPr>
          </a:p>
          <a:p>
            <a:pPr>
              <a:lnSpc>
                <a:spcPct val="150000"/>
              </a:lnSpc>
            </a:pPr>
            <a:r>
              <a:rPr lang="zh-CN" altLang="en-US" sz="1000" dirty="0" smtClean="0">
                <a:solidFill>
                  <a:srgbClr val="FFD860"/>
                </a:solidFill>
                <a:latin typeface="方正兰亭黑_GBK" pitchFamily="2" charset="-122"/>
                <a:ea typeface="方正兰亭黑_GBK" pitchFamily="2" charset="-122"/>
              </a:rPr>
              <a:t>总结</a:t>
            </a:r>
            <a:r>
              <a:rPr lang="zh-CN" altLang="en-US" sz="1000" dirty="0">
                <a:solidFill>
                  <a:srgbClr val="FFD860"/>
                </a:solidFill>
                <a:latin typeface="方正兰亭黑_GBK" pitchFamily="2" charset="-122"/>
                <a:ea typeface="方正兰亭黑_GBK" pitchFamily="2" charset="-122"/>
              </a:rPr>
              <a:t>与计划是相辅相成的，要以工作计划为依据，订计划</a:t>
            </a:r>
            <a:r>
              <a:rPr lang="zh-CN" altLang="en-US" sz="1000" dirty="0" smtClean="0">
                <a:solidFill>
                  <a:srgbClr val="FFD860"/>
                </a:solidFill>
                <a:latin typeface="方正兰亭黑_GBK" pitchFamily="2" charset="-122"/>
                <a:ea typeface="方正兰亭黑_GBK" pitchFamily="2" charset="-122"/>
              </a:rPr>
              <a:t>总是</a:t>
            </a:r>
            <a:endParaRPr lang="en-US" altLang="zh-CN" sz="1000" dirty="0" smtClean="0">
              <a:solidFill>
                <a:srgbClr val="FFD860"/>
              </a:solidFill>
              <a:latin typeface="方正兰亭黑_GBK" pitchFamily="2" charset="-122"/>
              <a:ea typeface="方正兰亭黑_GBK" pitchFamily="2" charset="-122"/>
            </a:endParaRPr>
          </a:p>
          <a:p>
            <a:pPr>
              <a:lnSpc>
                <a:spcPct val="150000"/>
              </a:lnSpc>
            </a:pPr>
            <a:r>
              <a:rPr lang="zh-CN" altLang="en-US" sz="1000" dirty="0" smtClean="0">
                <a:solidFill>
                  <a:srgbClr val="FFD860"/>
                </a:solidFill>
                <a:latin typeface="方正兰亭黑_GBK" pitchFamily="2" charset="-122"/>
                <a:ea typeface="方正兰亭黑_GBK" pitchFamily="2" charset="-122"/>
              </a:rPr>
              <a:t>在</a:t>
            </a:r>
            <a:r>
              <a:rPr lang="zh-CN" altLang="en-US" sz="1000" dirty="0">
                <a:solidFill>
                  <a:srgbClr val="FFD860"/>
                </a:solidFill>
                <a:latin typeface="方正兰亭黑_GBK" pitchFamily="2" charset="-122"/>
                <a:ea typeface="方正兰亭黑_GBK" pitchFamily="2" charset="-122"/>
              </a:rPr>
              <a:t>总结经验的基础上进行的</a:t>
            </a:r>
            <a:r>
              <a:rPr lang="zh-CN" altLang="en-US" sz="1000" dirty="0" smtClean="0">
                <a:solidFill>
                  <a:srgbClr val="FFD860"/>
                </a:solidFill>
                <a:latin typeface="方正兰亭黑_GBK" pitchFamily="2" charset="-122"/>
                <a:ea typeface="方正兰亭黑_GBK" pitchFamily="2" charset="-122"/>
              </a:rPr>
              <a:t>。</a:t>
            </a:r>
            <a:endParaRPr lang="en-US" altLang="zh-CN" sz="1000" dirty="0" smtClean="0">
              <a:solidFill>
                <a:srgbClr val="FFD860"/>
              </a:solidFill>
              <a:latin typeface="方正兰亭黑_GBK" pitchFamily="2" charset="-122"/>
              <a:ea typeface="方正兰亭黑_GBK" pitchFamily="2" charset="-122"/>
            </a:endParaRPr>
          </a:p>
        </p:txBody>
      </p:sp>
      <p:sp>
        <p:nvSpPr>
          <p:cNvPr id="58" name="TextBox 57"/>
          <p:cNvSpPr txBox="1"/>
          <p:nvPr/>
        </p:nvSpPr>
        <p:spPr>
          <a:xfrm>
            <a:off x="4753057" y="3549317"/>
            <a:ext cx="4095993" cy="369332"/>
          </a:xfrm>
          <a:prstGeom prst="rect">
            <a:avLst/>
          </a:prstGeom>
          <a:noFill/>
        </p:spPr>
        <p:txBody>
          <a:bodyPr wrap="none" rtlCol="0">
            <a:spAutoFit/>
          </a:bodyPr>
          <a:lstStyle/>
          <a:p>
            <a:r>
              <a:rPr lang="zh-CN" altLang="en-US" b="1" dirty="0">
                <a:solidFill>
                  <a:srgbClr val="F0B728"/>
                </a:solidFill>
                <a:latin typeface="微软雅黑" pitchFamily="34" charset="-122"/>
                <a:ea typeface="微软雅黑" pitchFamily="34" charset="-122"/>
              </a:rPr>
              <a:t>感恩</a:t>
            </a:r>
            <a:r>
              <a:rPr lang="en-US" altLang="zh-CN" b="1" dirty="0" smtClean="0">
                <a:solidFill>
                  <a:srgbClr val="F0B728"/>
                </a:solidFill>
                <a:latin typeface="微软雅黑" pitchFamily="34" charset="-122"/>
                <a:ea typeface="微软雅黑" pitchFamily="34" charset="-122"/>
              </a:rPr>
              <a:t>2015</a:t>
            </a:r>
            <a:r>
              <a:rPr lang="zh-CN" altLang="en-US" b="1" dirty="0" smtClean="0">
                <a:solidFill>
                  <a:srgbClr val="F0B728"/>
                </a:solidFill>
                <a:latin typeface="微软雅黑" pitchFamily="34" charset="-122"/>
                <a:ea typeface="微软雅黑" pitchFamily="34" charset="-122"/>
              </a:rPr>
              <a:t>年，展望</a:t>
            </a:r>
            <a:r>
              <a:rPr lang="en-US" altLang="zh-CN" b="1" dirty="0" smtClean="0">
                <a:solidFill>
                  <a:srgbClr val="F0B728"/>
                </a:solidFill>
                <a:latin typeface="微软雅黑" pitchFamily="34" charset="-122"/>
                <a:ea typeface="微软雅黑" pitchFamily="34" charset="-122"/>
              </a:rPr>
              <a:t>2016</a:t>
            </a:r>
            <a:r>
              <a:rPr lang="zh-CN" altLang="en-US" b="1" dirty="0" smtClean="0">
                <a:solidFill>
                  <a:srgbClr val="F0B728"/>
                </a:solidFill>
                <a:latin typeface="微软雅黑" pitchFamily="34" charset="-122"/>
                <a:ea typeface="微软雅黑" pitchFamily="34" charset="-122"/>
              </a:rPr>
              <a:t>年再续辉煌！</a:t>
            </a:r>
            <a:endParaRPr lang="en-US" altLang="zh-CN" b="1" dirty="0">
              <a:solidFill>
                <a:srgbClr val="F0B728"/>
              </a:solidFill>
              <a:latin typeface="微软雅黑" pitchFamily="34" charset="-122"/>
              <a:ea typeface="微软雅黑" pitchFamily="34" charset="-122"/>
            </a:endParaRPr>
          </a:p>
        </p:txBody>
      </p:sp>
      <p:sp>
        <p:nvSpPr>
          <p:cNvPr id="46" name="椭圆 45"/>
          <p:cNvSpPr/>
          <p:nvPr/>
        </p:nvSpPr>
        <p:spPr>
          <a:xfrm>
            <a:off x="3264706" y="1683897"/>
            <a:ext cx="432123" cy="432181"/>
          </a:xfrm>
          <a:prstGeom prst="ellipse">
            <a:avLst/>
          </a:prstGeom>
          <a:solidFill>
            <a:srgbClr val="F0B728">
              <a:alpha val="5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Tree>
    <p:extLst>
      <p:ext uri="{BB962C8B-B14F-4D97-AF65-F5344CB8AC3E}">
        <p14:creationId xmlns:p14="http://schemas.microsoft.com/office/powerpoint/2010/main" val="27191034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400"/>
                            </p:stCondLst>
                            <p:childTnLst>
                              <p:par>
                                <p:cTn id="30" presetID="16" presetClass="entr" presetSubtype="42" fill="hold" grpId="0"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barn(outHorizontal)">
                                      <p:cBhvr>
                                        <p:cTn id="32" dur="500"/>
                                        <p:tgtEl>
                                          <p:spTgt spid="37"/>
                                        </p:tgtEl>
                                      </p:cBhvr>
                                    </p:animEffect>
                                  </p:childTnLst>
                                </p:cTn>
                              </p:par>
                              <p:par>
                                <p:cTn id="33" presetID="10" presetClass="entr" presetSubtype="0" fill="hold" nodeType="withEffect">
                                  <p:stCondLst>
                                    <p:cond delay="75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1750"/>
                                        <p:tgtEl>
                                          <p:spTgt spid="44"/>
                                        </p:tgtEl>
                                      </p:cBhvr>
                                    </p:animEffect>
                                  </p:childTnLst>
                                </p:cTn>
                              </p:par>
                              <p:par>
                                <p:cTn id="36" presetID="10" presetClass="entr" presetSubtype="0" fill="hold" nodeType="withEffect">
                                  <p:stCondLst>
                                    <p:cond delay="500"/>
                                  </p:stCondLst>
                                  <p:childTnLst>
                                    <p:set>
                                      <p:cBhvr>
                                        <p:cTn id="37" dur="1" fill="hold">
                                          <p:stCondLst>
                                            <p:cond delay="0"/>
                                          </p:stCondLst>
                                        </p:cTn>
                                        <p:tgtEl>
                                          <p:spTgt spid="50"/>
                                        </p:tgtEl>
                                        <p:attrNameLst>
                                          <p:attrName>style.visibility</p:attrName>
                                        </p:attrNameLst>
                                      </p:cBhvr>
                                      <p:to>
                                        <p:strVal val="visible"/>
                                      </p:to>
                                    </p:set>
                                    <p:animEffect transition="in" filter="fade">
                                      <p:cBhvr>
                                        <p:cTn id="38" dur="2000"/>
                                        <p:tgtEl>
                                          <p:spTgt spid="50"/>
                                        </p:tgtEl>
                                      </p:cBhvr>
                                    </p:animEffect>
                                  </p:childTnLst>
                                </p:cTn>
                              </p:par>
                              <p:par>
                                <p:cTn id="39" presetID="10" presetClass="entr" presetSubtype="0" fill="hold" grpId="2" nodeType="withEffect">
                                  <p:stCondLst>
                                    <p:cond delay="500"/>
                                  </p:stCondLst>
                                  <p:childTnLst>
                                    <p:set>
                                      <p:cBhvr>
                                        <p:cTn id="40" dur="1" fill="hold">
                                          <p:stCondLst>
                                            <p:cond delay="0"/>
                                          </p:stCondLst>
                                        </p:cTn>
                                        <p:tgtEl>
                                          <p:spTgt spid="46"/>
                                        </p:tgtEl>
                                        <p:attrNameLst>
                                          <p:attrName>style.visibility</p:attrName>
                                        </p:attrNameLst>
                                      </p:cBhvr>
                                      <p:to>
                                        <p:strVal val="visible"/>
                                      </p:to>
                                    </p:set>
                                    <p:animEffect transition="in" filter="fade">
                                      <p:cBhvr>
                                        <p:cTn id="41" dur="2000"/>
                                        <p:tgtEl>
                                          <p:spTgt spid="46"/>
                                        </p:tgtEl>
                                      </p:cBhvr>
                                    </p:animEffect>
                                  </p:childTnLst>
                                </p:cTn>
                              </p:par>
                              <p:par>
                                <p:cTn id="42" presetID="10" presetClass="entr" presetSubtype="0" fill="hold" grpId="2" nodeType="withEffect">
                                  <p:stCondLst>
                                    <p:cond delay="500"/>
                                  </p:stCondLst>
                                  <p:childTnLst>
                                    <p:set>
                                      <p:cBhvr>
                                        <p:cTn id="43" dur="1" fill="hold">
                                          <p:stCondLst>
                                            <p:cond delay="0"/>
                                          </p:stCondLst>
                                        </p:cTn>
                                        <p:tgtEl>
                                          <p:spTgt spid="56"/>
                                        </p:tgtEl>
                                        <p:attrNameLst>
                                          <p:attrName>style.visibility</p:attrName>
                                        </p:attrNameLst>
                                      </p:cBhvr>
                                      <p:to>
                                        <p:strVal val="visible"/>
                                      </p:to>
                                    </p:set>
                                    <p:animEffect transition="in" filter="fade">
                                      <p:cBhvr>
                                        <p:cTn id="44" dur="2000"/>
                                        <p:tgtEl>
                                          <p:spTgt spid="56"/>
                                        </p:tgtEl>
                                      </p:cBhvr>
                                    </p:animEffect>
                                  </p:childTnLst>
                                </p:cTn>
                              </p:par>
                              <p:par>
                                <p:cTn id="45" presetID="0" presetClass="path" presetSubtype="0" accel="50000" decel="50000" fill="hold" nodeType="withEffect">
                                  <p:stCondLst>
                                    <p:cond delay="500"/>
                                  </p:stCondLst>
                                  <p:childTnLst>
                                    <p:animMotion origin="layout" path="M -0.30416 0.38518 C -0.27239 0.3571 -0.30347 0.38333 -0.20833 0.37963 C -0.19878 0.37932 -0.1894 0.37315 -0.1802 0.37037 C -0.15677 0.36296 -0.13211 0.35988 -0.10833 0.35741 C -0.08211 0.34352 -0.05381 0.3466 -0.02708 0.33704 C 0.00886 0.32438 0.04688 0.31327 0.08334 0.30741 C 0.10764 0.2966 0.08455 0.30525 0.12188 0.3 C 0.13577 0.29815 0.14862 0.29074 0.16251 0.28889 C 0.1856 0.27438 0.16823 0.28272 0.19167 0.27778 C 0.20174 0.27562 0.22188 0.27037 0.22188 0.27037 C 0.2448 0.25679 0.26962 0.24938 0.29376 0.2463 C 0.31042 0.23889 0.32622 0.22901 0.34271 0.22037 C 0.35678 0.21296 0.37136 0.20802 0.38542 0.2 C 0.39931 0.19197 0.41164 0.17809 0.42501 0.16852 C 0.43386 0.16234 0.44323 0.15802 0.45209 0.15185 C 0.4632 0.14414 0.47396 0.13364 0.48542 0.12778 C 0.49341 0.11821 0.50139 0.11234 0.50834 0.1 C 0.51441 0.0892 0.52101 0.07685 0.52813 0.06852 C 0.53681 0.05833 0.54514 0.04722 0.55313 0.03518 C 0.55556 0.01759 0.56441 0.00802 0.56876 -0.00741 C 0.57136 -0.01636 0.57501 -0.0213 0.57813 -0.02963 C 0.58351 -0.04383 0.58872 -0.05803 0.59376 -0.07222 C 0.59914 -0.08766 0.60678 -0.10093 0.61146 -0.11667 C 0.61789 -0.13827 0.62344 -0.16049 0.62813 -0.18333 C 0.629 -0.18766 0.63039 -0.19198 0.63126 -0.1963 C 0.63178 -0.19877 0.63178 -0.20124 0.6323 -0.2037 C 0.63351 -0.20988 0.63646 -0.22222 0.63646 -0.22222 C 0.63768 -0.2392 0.63837 -0.25556 0.64063 -0.27222 C 0.64028 -0.29383 0.64028 -0.31543 0.63959 -0.33704 C 0.63924 -0.34969 0.63612 -0.35926 0.6323 -0.36852 C 0.6283 -0.3784 0.62726 -0.38303 0.62188 -0.39259 C 0.61754 -0.40031 0.60973 -0.40216 0.60417 -0.40556 C 0.58681 -0.41574 0.56685 -0.41512 0.54896 -0.42037 C 0.50591 -0.41975 0.46285 -0.42006 0.4198 -0.41852 C 0.41181 -0.41821 0.39584 -0.41482 0.39584 -0.41482 C 0.38803 -0.41173 0.38091 -0.40772 0.37292 -0.40556 C 0.36685 -0.39815 0.35816 -0.39938 0.35105 -0.3963 C 0.34185 -0.39259 0.33178 -0.38858 0.32292 -0.38333 C 0.32119 -0.38241 0.31945 -0.38117 0.31771 -0.37963 C 0.31667 -0.3787 0.3158 -0.37685 0.31459 -0.37593 C 0.30973 -0.37253 0.30122 -0.36914 0.29584 -0.36667 C 0.28803 -0.35556 0.27709 -0.35185 0.26771 -0.34074 C 0.26528 -0.33796 0.26181 -0.33796 0.25938 -0.33519 C 0.24948 -0.32438 0.23959 -0.31667 0.22917 -0.30741 C 0.22327 -0.30216 0.21771 -0.29445 0.21146 -0.29074 C 0.20365 -0.27685 0.19185 -0.27222 0.1823 -0.26296 C 0.17587 -0.25648 0.17066 -0.24691 0.16355 -0.24259 C 0.15782 -0.23457 0.15122 -0.23056 0.1448 -0.22407 C 0.13004 -0.20957 0.11598 -0.19414 0.10209 -0.17778 C 0.09619 -0.16204 0.10591 -0.18642 0.09376 -0.16482 C 0.08959 -0.15741 0.08282 -0.14784 0.07917 -0.13889 C 0.07362 -0.12593 0.06789 -0.11142 0.06146 -0.1 C 0.05903 -0.08735 0.06251 -0.10247 0.05626 -0.08889 C 0.05556 -0.08735 0.05591 -0.08488 0.05521 -0.08333 C 0.05435 -0.08148 0.05296 -0.08117 0.05209 -0.07963 C 0.04983 -0.07562 0.0481 -0.07068 0.04584 -0.06667 C 0.04428 -0.05864 0.04132 -0.05833 0.03855 -0.05185 C 0.03195 -0.03704 0.03733 -0.04414 0.03126 -0.03704 C 0.02674 -0.025 0.01928 -0.01204 0.01146 -0.00741 C 0.00851 0.00031 0.00695 2.46914E-7 9.16667E-6 2.46914E-7 " pathEditMode="relative" ptsTypes="fffffffffffffffffffffffffffffffffffffffffffffffffffffffffffA">
                                      <p:cBhvr>
                                        <p:cTn id="46" dur="2000" fill="hold"/>
                                        <p:tgtEl>
                                          <p:spTgt spid="50"/>
                                        </p:tgtEl>
                                        <p:attrNameLst>
                                          <p:attrName>ppt_x</p:attrName>
                                          <p:attrName>ppt_y</p:attrName>
                                        </p:attrNameLst>
                                      </p:cBhvr>
                                    </p:animMotion>
                                  </p:childTnLst>
                                </p:cTn>
                              </p:par>
                              <p:par>
                                <p:cTn id="47" presetID="0" presetClass="path" presetSubtype="0" accel="50000" decel="50000" fill="hold" grpId="0" nodeType="withEffect">
                                  <p:stCondLst>
                                    <p:cond delay="500"/>
                                  </p:stCondLst>
                                  <p:childTnLst>
                                    <p:animMotion origin="layout" path="M 0.63646 -0.53488 C 0.63386 -0.50803 0.6375 -0.54136 0.6323 -0.51081 C 0.62917 -0.4926 0.62934 -0.47223 0.62709 -0.45371 C 0.62396 -0.38673 0.61875 -0.31482 0.60313 -0.2534 C 0.60052 -0.22994 0.59636 -0.20772 0.59271 -0.18488 C 0.5882 -0.15648 0.58525 -0.1284 0.57813 -0.10155 C 0.57188 -0.07778 0.56893 -0.05155 0.55938 -0.03118 C 0.55382 -0.00494 0.55782 -0.02068 0.5448 0.01512 L 0.5448 0.01512 C 0.53941 0.03642 0.5316 0.05339 0.52396 0.07253 C 0.51598 0.09259 0.50868 0.1145 0.49896 0.13148 C 0.48559 0.15555 0.46146 0.18487 0.4448 0.2 C 0.43438 0.21018 0.42414 0.21419 0.41355 0.22253 C 0.4099 0.22561 0.40677 0.23055 0.40313 0.23364 C 0.38716 0.24722 0.3691 0.25247 0.35209 0.25926 C 0.34202 0.26389 0.33316 0.27006 0.32292 0.27253 C 0.30486 0.27191 0.28681 0.27191 0.26875 0.27037 C 0.26059 0.27006 0.25087 0.26234 0.24271 0.25926 C 0.23525 0.25277 0.22761 0.25123 0.2198 0.2466 C 0.21459 0.24352 0.21059 0.23796 0.20521 0.23549 C 0.19636 0.22592 0.18316 0.22068 0.17292 0.21697 C 0.16945 0.21296 0.16632 0.21142 0.1625 0.20956 C 0.15851 0.20247 0.1566 0.20185 0.15105 0.2 C 0.14219 0.18981 0.13177 0.18302 0.12292 0.17253 C 0.11302 0.1608 0.10677 0.14845 0.09584 0.14105 C 0.09167 0.12963 0.08108 0.12098 0.075 0.11142 C 0.06771 0.1 0.06129 0.08765 0.05313 0.07808 C 0.04827 0.06481 0.03993 0.05648 0.03334 0.04629 C 0.02709 0.03673 0.03177 0.04043 0.02605 0.03734 C 0.025 0.03549 0.02414 0.03302 0.02292 0.03179 C 0.02205 0.03055 0.02066 0.03086 0.0198 0.02994 C 0.01511 0.02345 0.01198 0.01481 0.00625 0.01142 C 0.00226 0.00401 0.00434 0.0074 5.55556E-7 3.08642E-6 " pathEditMode="relative" ptsTypes="fffffffFffffffffffffffffffffffffA">
                                      <p:cBhvr>
                                        <p:cTn id="48" dur="2000" fill="hold"/>
                                        <p:tgtEl>
                                          <p:spTgt spid="46"/>
                                        </p:tgtEl>
                                        <p:attrNameLst>
                                          <p:attrName>ppt_x</p:attrName>
                                          <p:attrName>ppt_y</p:attrName>
                                        </p:attrNameLst>
                                      </p:cBhvr>
                                    </p:animMotion>
                                  </p:childTnLst>
                                </p:cTn>
                              </p:par>
                              <p:par>
                                <p:cTn id="49" presetID="0" presetClass="path" presetSubtype="0" accel="50000" decel="50000" fill="hold" grpId="0" nodeType="withEffect">
                                  <p:stCondLst>
                                    <p:cond delay="500"/>
                                  </p:stCondLst>
                                  <p:childTnLst>
                                    <p:animMotion origin="layout" path="M 0.83438 0.03333 C 0.82969 0.025 0.82656 0.01697 0.82292 0.0074 C 0.8191 -0.01636 0.82327 0.00432 0.81354 -0.02408 C 0.81198 -0.02871 0.81059 -0.03395 0.80938 -0.03889 C 0.80886 -0.04074 0.80886 -0.0426 0.80834 -0.04445 C 0.80295 -0.06358 0.80781 -0.04352 0.80104 -0.06297 C 0.79497 -0.08056 0.78959 -0.1 0.78438 -0.11852 C 0.78143 -0.12901 0.78021 -0.13827 0.77604 -0.14815 C 0.77379 -0.1605 0.76875 -0.17408 0.76354 -0.18334 C 0.75695 -0.21883 0.72483 -0.22439 0.70834 -0.22778 C 0.68472 -0.22593 0.66111 -0.22439 0.6375 -0.22222 C 0.62847 -0.2213 0.62014 -0.21235 0.6125 -0.20556 C 0.61059 -0.20401 0.60834 -0.20463 0.60625 -0.20371 C 0.59705 -0.19969 0.58542 -0.19074 0.57709 -0.18334 C 0.57014 -0.17716 0.56406 -0.16821 0.55625 -0.16482 C 0.53629 -0.14352 0.51684 -0.11667 0.49896 -0.09074 C 0.48646 -0.07253 0.4691 -0.06389 0.45417 -0.05371 C 0.43438 -0.04013 0.41493 -0.0284 0.39375 -0.02408 C 0.36459 -0.01111 0.33264 -0.01636 0.30417 -0.03334 C 0.29965 -0.03611 0.29375 -0.03704 0.28959 -0.04074 C 0.28004 -0.04908 0.27066 -0.06389 0.26146 -0.07037 C 0.25695 -0.0784 0.25122 -0.08272 0.24584 -0.08889 C 0.24167 -0.09383 0.2382 -0.1 0.23438 -0.10556 C 0.2191 -0.12778 0.2059 -0.15648 0.18959 -0.17593 C 0.1816 -0.18519 0.17396 -0.19753 0.16459 -0.20185 C 0.1599 -0.21019 0.15417 -0.21482 0.14792 -0.21852 C 0.14149 -0.22716 0.1349 -0.22963 0.12709 -0.23148 C 0.12118 -0.2355 0.11788 -0.23735 0.11146 -0.23889 C 0.10295 -0.24383 0.09427 -0.24506 0.08542 -0.24815 C 0.06563 -0.24753 0.04584 -0.24753 0.02604 -0.2463 C 0.02413 -0.2463 0.01997 -0.24167 0.01875 -0.24074 C 0.00955 -0.23426 -0.00087 -0.22685 -0.00833 -0.21482 C -0.01389 -0.20587 -0.01788 -0.19599 -0.02291 -0.18704 C -0.0243 -0.17994 -0.02726 -0.17716 -0.02916 -0.17037 C -0.0342 -0.15278 -0.03785 -0.13426 -0.04062 -0.11482 C -0.04028 -0.08951 -0.04045 -0.0642 -0.03958 -0.03889 C -0.03889 -0.02006 -0.02309 -0.01297 -0.01458 -0.00926 C -0.01076 -0.00463 -0.00573 2.46914E-7 2.77778E-6 2.46914E-7 " pathEditMode="relative" ptsTypes="fffffffffffffffffffffffffffffffffffffA">
                                      <p:cBhvr>
                                        <p:cTn id="50" dur="2000" fill="hold"/>
                                        <p:tgtEl>
                                          <p:spTgt spid="56"/>
                                        </p:tgtEl>
                                        <p:attrNameLst>
                                          <p:attrName>ppt_x</p:attrName>
                                          <p:attrName>ppt_y</p:attrName>
                                        </p:attrNameLst>
                                      </p:cBhvr>
                                    </p:animMotion>
                                  </p:childTnLst>
                                </p:cTn>
                              </p:par>
                              <p:par>
                                <p:cTn id="51" presetID="8" presetClass="emph" presetSubtype="0" fill="hold" nodeType="withEffect">
                                  <p:stCondLst>
                                    <p:cond delay="500"/>
                                  </p:stCondLst>
                                  <p:childTnLst>
                                    <p:animRot by="21600000">
                                      <p:cBhvr>
                                        <p:cTn id="52" dur="2000" fill="hold"/>
                                        <p:tgtEl>
                                          <p:spTgt spid="50"/>
                                        </p:tgtEl>
                                        <p:attrNameLst>
                                          <p:attrName>r</p:attrName>
                                        </p:attrNameLst>
                                      </p:cBhvr>
                                    </p:animRot>
                                  </p:childTnLst>
                                </p:cTn>
                              </p:par>
                              <p:par>
                                <p:cTn id="53" presetID="8" presetClass="emph" presetSubtype="0" fill="hold" grpId="1" nodeType="withEffect">
                                  <p:stCondLst>
                                    <p:cond delay="500"/>
                                  </p:stCondLst>
                                  <p:childTnLst>
                                    <p:animRot by="21600000">
                                      <p:cBhvr>
                                        <p:cTn id="54" dur="2000" fill="hold"/>
                                        <p:tgtEl>
                                          <p:spTgt spid="46"/>
                                        </p:tgtEl>
                                        <p:attrNameLst>
                                          <p:attrName>r</p:attrName>
                                        </p:attrNameLst>
                                      </p:cBhvr>
                                    </p:animRot>
                                  </p:childTnLst>
                                </p:cTn>
                              </p:par>
                              <p:par>
                                <p:cTn id="55" presetID="8" presetClass="emph" presetSubtype="0" fill="hold" grpId="1" nodeType="withEffect">
                                  <p:stCondLst>
                                    <p:cond delay="500"/>
                                  </p:stCondLst>
                                  <p:childTnLst>
                                    <p:animRot by="21600000">
                                      <p:cBhvr>
                                        <p:cTn id="56" dur="2000" fill="hold"/>
                                        <p:tgtEl>
                                          <p:spTgt spid="56"/>
                                        </p:tgtEl>
                                        <p:attrNameLst>
                                          <p:attrName>r</p:attrName>
                                        </p:attrNameLst>
                                      </p:cBhvr>
                                    </p:animRot>
                                  </p:childTnLst>
                                </p:cTn>
                              </p:par>
                            </p:childTnLst>
                          </p:cTn>
                        </p:par>
                        <p:par>
                          <p:cTn id="57" fill="hold">
                            <p:stCondLst>
                              <p:cond delay="3900"/>
                            </p:stCondLst>
                            <p:childTnLst>
                              <p:par>
                                <p:cTn id="58" presetID="2" presetClass="entr" presetSubtype="4" fill="hold" grpId="0" nodeType="afterEffect">
                                  <p:stCondLst>
                                    <p:cond delay="0"/>
                                  </p:stCondLst>
                                  <p:childTnLst>
                                    <p:set>
                                      <p:cBhvr>
                                        <p:cTn id="59" dur="1" fill="hold">
                                          <p:stCondLst>
                                            <p:cond delay="0"/>
                                          </p:stCondLst>
                                        </p:cTn>
                                        <p:tgtEl>
                                          <p:spTgt spid="57">
                                            <p:txEl>
                                              <p:pRg st="0" end="0"/>
                                            </p:txEl>
                                          </p:spTgt>
                                        </p:tgtEl>
                                        <p:attrNameLst>
                                          <p:attrName>style.visibility</p:attrName>
                                        </p:attrNameLst>
                                      </p:cBhvr>
                                      <p:to>
                                        <p:strVal val="visible"/>
                                      </p:to>
                                    </p:set>
                                    <p:anim calcmode="lin" valueType="num">
                                      <p:cBhvr additive="base">
                                        <p:cTn id="60" dur="100" fill="hold"/>
                                        <p:tgtEl>
                                          <p:spTgt spid="57">
                                            <p:txEl>
                                              <p:pRg st="0" end="0"/>
                                            </p:txEl>
                                          </p:spTgt>
                                        </p:tgtEl>
                                        <p:attrNameLst>
                                          <p:attrName>ppt_x</p:attrName>
                                        </p:attrNameLst>
                                      </p:cBhvr>
                                      <p:tavLst>
                                        <p:tav tm="0">
                                          <p:val>
                                            <p:strVal val="#ppt_x"/>
                                          </p:val>
                                        </p:tav>
                                        <p:tav tm="100000">
                                          <p:val>
                                            <p:strVal val="#ppt_x"/>
                                          </p:val>
                                        </p:tav>
                                      </p:tavLst>
                                    </p:anim>
                                    <p:anim calcmode="lin" valueType="num">
                                      <p:cBhvr additive="base">
                                        <p:cTn id="61" dur="100" fill="hold"/>
                                        <p:tgtEl>
                                          <p:spTgt spid="57">
                                            <p:txEl>
                                              <p:pRg st="0" end="0"/>
                                            </p:txEl>
                                          </p:spTgt>
                                        </p:tgtEl>
                                        <p:attrNameLst>
                                          <p:attrName>ppt_y</p:attrName>
                                        </p:attrNameLst>
                                      </p:cBhvr>
                                      <p:tavLst>
                                        <p:tav tm="0">
                                          <p:val>
                                            <p:strVal val="1+#ppt_h/2"/>
                                          </p:val>
                                        </p:tav>
                                        <p:tav tm="100000">
                                          <p:val>
                                            <p:strVal val="#ppt_y"/>
                                          </p:val>
                                        </p:tav>
                                      </p:tavLst>
                                    </p:anim>
                                  </p:childTnLst>
                                </p:cTn>
                              </p:par>
                            </p:childTnLst>
                          </p:cTn>
                        </p:par>
                        <p:par>
                          <p:cTn id="62" fill="hold">
                            <p:stCondLst>
                              <p:cond delay="4000"/>
                            </p:stCondLst>
                            <p:childTnLst>
                              <p:par>
                                <p:cTn id="63" presetID="2" presetClass="entr" presetSubtype="4" fill="hold" grpId="0" nodeType="afterEffect">
                                  <p:stCondLst>
                                    <p:cond delay="0"/>
                                  </p:stCondLst>
                                  <p:childTnLst>
                                    <p:set>
                                      <p:cBhvr>
                                        <p:cTn id="64" dur="1" fill="hold">
                                          <p:stCondLst>
                                            <p:cond delay="0"/>
                                          </p:stCondLst>
                                        </p:cTn>
                                        <p:tgtEl>
                                          <p:spTgt spid="57">
                                            <p:txEl>
                                              <p:pRg st="1" end="1"/>
                                            </p:txEl>
                                          </p:spTgt>
                                        </p:tgtEl>
                                        <p:attrNameLst>
                                          <p:attrName>style.visibility</p:attrName>
                                        </p:attrNameLst>
                                      </p:cBhvr>
                                      <p:to>
                                        <p:strVal val="visible"/>
                                      </p:to>
                                    </p:set>
                                    <p:anim calcmode="lin" valueType="num">
                                      <p:cBhvr additive="base">
                                        <p:cTn id="65" dur="100" fill="hold"/>
                                        <p:tgtEl>
                                          <p:spTgt spid="57">
                                            <p:txEl>
                                              <p:pRg st="1" end="1"/>
                                            </p:txEl>
                                          </p:spTgt>
                                        </p:tgtEl>
                                        <p:attrNameLst>
                                          <p:attrName>ppt_x</p:attrName>
                                        </p:attrNameLst>
                                      </p:cBhvr>
                                      <p:tavLst>
                                        <p:tav tm="0">
                                          <p:val>
                                            <p:strVal val="#ppt_x"/>
                                          </p:val>
                                        </p:tav>
                                        <p:tav tm="100000">
                                          <p:val>
                                            <p:strVal val="#ppt_x"/>
                                          </p:val>
                                        </p:tav>
                                      </p:tavLst>
                                    </p:anim>
                                    <p:anim calcmode="lin" valueType="num">
                                      <p:cBhvr additive="base">
                                        <p:cTn id="66" dur="100" fill="hold"/>
                                        <p:tgtEl>
                                          <p:spTgt spid="57">
                                            <p:txEl>
                                              <p:pRg st="1" end="1"/>
                                            </p:txEl>
                                          </p:spTgt>
                                        </p:tgtEl>
                                        <p:attrNameLst>
                                          <p:attrName>ppt_y</p:attrName>
                                        </p:attrNameLst>
                                      </p:cBhvr>
                                      <p:tavLst>
                                        <p:tav tm="0">
                                          <p:val>
                                            <p:strVal val="1+#ppt_h/2"/>
                                          </p:val>
                                        </p:tav>
                                        <p:tav tm="100000">
                                          <p:val>
                                            <p:strVal val="#ppt_y"/>
                                          </p:val>
                                        </p:tav>
                                      </p:tavLst>
                                    </p:anim>
                                  </p:childTnLst>
                                </p:cTn>
                              </p:par>
                            </p:childTnLst>
                          </p:cTn>
                        </p:par>
                        <p:par>
                          <p:cTn id="67" fill="hold">
                            <p:stCondLst>
                              <p:cond delay="4100"/>
                            </p:stCondLst>
                            <p:childTnLst>
                              <p:par>
                                <p:cTn id="68" presetID="2" presetClass="entr" presetSubtype="4" fill="hold" grpId="0" nodeType="afterEffect">
                                  <p:stCondLst>
                                    <p:cond delay="0"/>
                                  </p:stCondLst>
                                  <p:childTnLst>
                                    <p:set>
                                      <p:cBhvr>
                                        <p:cTn id="69" dur="1" fill="hold">
                                          <p:stCondLst>
                                            <p:cond delay="0"/>
                                          </p:stCondLst>
                                        </p:cTn>
                                        <p:tgtEl>
                                          <p:spTgt spid="57">
                                            <p:txEl>
                                              <p:pRg st="2" end="2"/>
                                            </p:txEl>
                                          </p:spTgt>
                                        </p:tgtEl>
                                        <p:attrNameLst>
                                          <p:attrName>style.visibility</p:attrName>
                                        </p:attrNameLst>
                                      </p:cBhvr>
                                      <p:to>
                                        <p:strVal val="visible"/>
                                      </p:to>
                                    </p:set>
                                    <p:anim calcmode="lin" valueType="num">
                                      <p:cBhvr additive="base">
                                        <p:cTn id="70" dur="100" fill="hold"/>
                                        <p:tgtEl>
                                          <p:spTgt spid="57">
                                            <p:txEl>
                                              <p:pRg st="2" end="2"/>
                                            </p:txEl>
                                          </p:spTgt>
                                        </p:tgtEl>
                                        <p:attrNameLst>
                                          <p:attrName>ppt_x</p:attrName>
                                        </p:attrNameLst>
                                      </p:cBhvr>
                                      <p:tavLst>
                                        <p:tav tm="0">
                                          <p:val>
                                            <p:strVal val="#ppt_x"/>
                                          </p:val>
                                        </p:tav>
                                        <p:tav tm="100000">
                                          <p:val>
                                            <p:strVal val="#ppt_x"/>
                                          </p:val>
                                        </p:tav>
                                      </p:tavLst>
                                    </p:anim>
                                    <p:anim calcmode="lin" valueType="num">
                                      <p:cBhvr additive="base">
                                        <p:cTn id="71" dur="100" fill="hold"/>
                                        <p:tgtEl>
                                          <p:spTgt spid="57">
                                            <p:txEl>
                                              <p:pRg st="2" end="2"/>
                                            </p:txEl>
                                          </p:spTgt>
                                        </p:tgtEl>
                                        <p:attrNameLst>
                                          <p:attrName>ppt_y</p:attrName>
                                        </p:attrNameLst>
                                      </p:cBhvr>
                                      <p:tavLst>
                                        <p:tav tm="0">
                                          <p:val>
                                            <p:strVal val="1+#ppt_h/2"/>
                                          </p:val>
                                        </p:tav>
                                        <p:tav tm="100000">
                                          <p:val>
                                            <p:strVal val="#ppt_y"/>
                                          </p:val>
                                        </p:tav>
                                      </p:tavLst>
                                    </p:anim>
                                  </p:childTnLst>
                                </p:cTn>
                              </p:par>
                            </p:childTnLst>
                          </p:cTn>
                        </p:par>
                        <p:par>
                          <p:cTn id="72" fill="hold">
                            <p:stCondLst>
                              <p:cond delay="4200"/>
                            </p:stCondLst>
                            <p:childTnLst>
                              <p:par>
                                <p:cTn id="73" presetID="2" presetClass="entr" presetSubtype="4" fill="hold" grpId="0" nodeType="afterEffect">
                                  <p:stCondLst>
                                    <p:cond delay="0"/>
                                  </p:stCondLst>
                                  <p:childTnLst>
                                    <p:set>
                                      <p:cBhvr>
                                        <p:cTn id="74" dur="1" fill="hold">
                                          <p:stCondLst>
                                            <p:cond delay="0"/>
                                          </p:stCondLst>
                                        </p:cTn>
                                        <p:tgtEl>
                                          <p:spTgt spid="57">
                                            <p:txEl>
                                              <p:pRg st="4" end="4"/>
                                            </p:txEl>
                                          </p:spTgt>
                                        </p:tgtEl>
                                        <p:attrNameLst>
                                          <p:attrName>style.visibility</p:attrName>
                                        </p:attrNameLst>
                                      </p:cBhvr>
                                      <p:to>
                                        <p:strVal val="visible"/>
                                      </p:to>
                                    </p:set>
                                    <p:anim calcmode="lin" valueType="num">
                                      <p:cBhvr additive="base">
                                        <p:cTn id="75" dur="100" fill="hold"/>
                                        <p:tgtEl>
                                          <p:spTgt spid="57">
                                            <p:txEl>
                                              <p:pRg st="4" end="4"/>
                                            </p:txEl>
                                          </p:spTgt>
                                        </p:tgtEl>
                                        <p:attrNameLst>
                                          <p:attrName>ppt_x</p:attrName>
                                        </p:attrNameLst>
                                      </p:cBhvr>
                                      <p:tavLst>
                                        <p:tav tm="0">
                                          <p:val>
                                            <p:strVal val="#ppt_x"/>
                                          </p:val>
                                        </p:tav>
                                        <p:tav tm="100000">
                                          <p:val>
                                            <p:strVal val="#ppt_x"/>
                                          </p:val>
                                        </p:tav>
                                      </p:tavLst>
                                    </p:anim>
                                    <p:anim calcmode="lin" valueType="num">
                                      <p:cBhvr additive="base">
                                        <p:cTn id="76" dur="100" fill="hold"/>
                                        <p:tgtEl>
                                          <p:spTgt spid="57">
                                            <p:txEl>
                                              <p:pRg st="4" end="4"/>
                                            </p:txEl>
                                          </p:spTgt>
                                        </p:tgtEl>
                                        <p:attrNameLst>
                                          <p:attrName>ppt_y</p:attrName>
                                        </p:attrNameLst>
                                      </p:cBhvr>
                                      <p:tavLst>
                                        <p:tav tm="0">
                                          <p:val>
                                            <p:strVal val="1+#ppt_h/2"/>
                                          </p:val>
                                        </p:tav>
                                        <p:tav tm="100000">
                                          <p:val>
                                            <p:strVal val="#ppt_y"/>
                                          </p:val>
                                        </p:tav>
                                      </p:tavLst>
                                    </p:anim>
                                  </p:childTnLst>
                                </p:cTn>
                              </p:par>
                            </p:childTnLst>
                          </p:cTn>
                        </p:par>
                        <p:par>
                          <p:cTn id="77" fill="hold">
                            <p:stCondLst>
                              <p:cond delay="4300"/>
                            </p:stCondLst>
                            <p:childTnLst>
                              <p:par>
                                <p:cTn id="78" presetID="2" presetClass="entr" presetSubtype="4" fill="hold" grpId="0" nodeType="afterEffect">
                                  <p:stCondLst>
                                    <p:cond delay="0"/>
                                  </p:stCondLst>
                                  <p:childTnLst>
                                    <p:set>
                                      <p:cBhvr>
                                        <p:cTn id="79" dur="1" fill="hold">
                                          <p:stCondLst>
                                            <p:cond delay="0"/>
                                          </p:stCondLst>
                                        </p:cTn>
                                        <p:tgtEl>
                                          <p:spTgt spid="57">
                                            <p:txEl>
                                              <p:pRg st="5" end="5"/>
                                            </p:txEl>
                                          </p:spTgt>
                                        </p:tgtEl>
                                        <p:attrNameLst>
                                          <p:attrName>style.visibility</p:attrName>
                                        </p:attrNameLst>
                                      </p:cBhvr>
                                      <p:to>
                                        <p:strVal val="visible"/>
                                      </p:to>
                                    </p:set>
                                    <p:anim calcmode="lin" valueType="num">
                                      <p:cBhvr additive="base">
                                        <p:cTn id="80" dur="100" fill="hold"/>
                                        <p:tgtEl>
                                          <p:spTgt spid="57">
                                            <p:txEl>
                                              <p:pRg st="5" end="5"/>
                                            </p:txEl>
                                          </p:spTgt>
                                        </p:tgtEl>
                                        <p:attrNameLst>
                                          <p:attrName>ppt_x</p:attrName>
                                        </p:attrNameLst>
                                      </p:cBhvr>
                                      <p:tavLst>
                                        <p:tav tm="0">
                                          <p:val>
                                            <p:strVal val="#ppt_x"/>
                                          </p:val>
                                        </p:tav>
                                        <p:tav tm="100000">
                                          <p:val>
                                            <p:strVal val="#ppt_x"/>
                                          </p:val>
                                        </p:tav>
                                      </p:tavLst>
                                    </p:anim>
                                    <p:anim calcmode="lin" valueType="num">
                                      <p:cBhvr additive="base">
                                        <p:cTn id="81" dur="100" fill="hold"/>
                                        <p:tgtEl>
                                          <p:spTgt spid="57">
                                            <p:txEl>
                                              <p:pRg st="5" end="5"/>
                                            </p:txEl>
                                          </p:spTgt>
                                        </p:tgtEl>
                                        <p:attrNameLst>
                                          <p:attrName>ppt_y</p:attrName>
                                        </p:attrNameLst>
                                      </p:cBhvr>
                                      <p:tavLst>
                                        <p:tav tm="0">
                                          <p:val>
                                            <p:strVal val="1+#ppt_h/2"/>
                                          </p:val>
                                        </p:tav>
                                        <p:tav tm="100000">
                                          <p:val>
                                            <p:strVal val="#ppt_y"/>
                                          </p:val>
                                        </p:tav>
                                      </p:tavLst>
                                    </p:anim>
                                  </p:childTnLst>
                                </p:cTn>
                              </p:par>
                            </p:childTnLst>
                          </p:cTn>
                        </p:par>
                        <p:par>
                          <p:cTn id="82" fill="hold">
                            <p:stCondLst>
                              <p:cond delay="4400"/>
                            </p:stCondLst>
                            <p:childTnLst>
                              <p:par>
                                <p:cTn id="83" presetID="2" presetClass="entr" presetSubtype="4" fill="hold" grpId="0" nodeType="afterEffect">
                                  <p:stCondLst>
                                    <p:cond delay="0"/>
                                  </p:stCondLst>
                                  <p:childTnLst>
                                    <p:set>
                                      <p:cBhvr>
                                        <p:cTn id="84" dur="1" fill="hold">
                                          <p:stCondLst>
                                            <p:cond delay="0"/>
                                          </p:stCondLst>
                                        </p:cTn>
                                        <p:tgtEl>
                                          <p:spTgt spid="57">
                                            <p:txEl>
                                              <p:pRg st="6" end="6"/>
                                            </p:txEl>
                                          </p:spTgt>
                                        </p:tgtEl>
                                        <p:attrNameLst>
                                          <p:attrName>style.visibility</p:attrName>
                                        </p:attrNameLst>
                                      </p:cBhvr>
                                      <p:to>
                                        <p:strVal val="visible"/>
                                      </p:to>
                                    </p:set>
                                    <p:anim calcmode="lin" valueType="num">
                                      <p:cBhvr additive="base">
                                        <p:cTn id="85" dur="100" fill="hold"/>
                                        <p:tgtEl>
                                          <p:spTgt spid="57">
                                            <p:txEl>
                                              <p:pRg st="6" end="6"/>
                                            </p:txEl>
                                          </p:spTgt>
                                        </p:tgtEl>
                                        <p:attrNameLst>
                                          <p:attrName>ppt_x</p:attrName>
                                        </p:attrNameLst>
                                      </p:cBhvr>
                                      <p:tavLst>
                                        <p:tav tm="0">
                                          <p:val>
                                            <p:strVal val="#ppt_x"/>
                                          </p:val>
                                        </p:tav>
                                        <p:tav tm="100000">
                                          <p:val>
                                            <p:strVal val="#ppt_x"/>
                                          </p:val>
                                        </p:tav>
                                      </p:tavLst>
                                    </p:anim>
                                    <p:anim calcmode="lin" valueType="num">
                                      <p:cBhvr additive="base">
                                        <p:cTn id="86" dur="100" fill="hold"/>
                                        <p:tgtEl>
                                          <p:spTgt spid="57">
                                            <p:txEl>
                                              <p:pRg st="6" end="6"/>
                                            </p:txEl>
                                          </p:spTgt>
                                        </p:tgtEl>
                                        <p:attrNameLst>
                                          <p:attrName>ppt_y</p:attrName>
                                        </p:attrNameLst>
                                      </p:cBhvr>
                                      <p:tavLst>
                                        <p:tav tm="0">
                                          <p:val>
                                            <p:strVal val="1+#ppt_h/2"/>
                                          </p:val>
                                        </p:tav>
                                        <p:tav tm="100000">
                                          <p:val>
                                            <p:strVal val="#ppt_y"/>
                                          </p:val>
                                        </p:tav>
                                      </p:tavLst>
                                    </p:anim>
                                  </p:childTnLst>
                                </p:cTn>
                              </p:par>
                            </p:childTnLst>
                          </p:cTn>
                        </p:par>
                        <p:par>
                          <p:cTn id="87" fill="hold">
                            <p:stCondLst>
                              <p:cond delay="4500"/>
                            </p:stCondLst>
                            <p:childTnLst>
                              <p:par>
                                <p:cTn id="88" presetID="2" presetClass="entr" presetSubtype="4" fill="hold" grpId="0" nodeType="afterEffect">
                                  <p:stCondLst>
                                    <p:cond delay="0"/>
                                  </p:stCondLst>
                                  <p:childTnLst>
                                    <p:set>
                                      <p:cBhvr>
                                        <p:cTn id="89" dur="1" fill="hold">
                                          <p:stCondLst>
                                            <p:cond delay="0"/>
                                          </p:stCondLst>
                                        </p:cTn>
                                        <p:tgtEl>
                                          <p:spTgt spid="58"/>
                                        </p:tgtEl>
                                        <p:attrNameLst>
                                          <p:attrName>style.visibility</p:attrName>
                                        </p:attrNameLst>
                                      </p:cBhvr>
                                      <p:to>
                                        <p:strVal val="visible"/>
                                      </p:to>
                                    </p:set>
                                    <p:anim calcmode="lin" valueType="num">
                                      <p:cBhvr additive="base">
                                        <p:cTn id="90" dur="500" fill="hold"/>
                                        <p:tgtEl>
                                          <p:spTgt spid="58"/>
                                        </p:tgtEl>
                                        <p:attrNameLst>
                                          <p:attrName>ppt_x</p:attrName>
                                        </p:attrNameLst>
                                      </p:cBhvr>
                                      <p:tavLst>
                                        <p:tav tm="0">
                                          <p:val>
                                            <p:strVal val="#ppt_x"/>
                                          </p:val>
                                        </p:tav>
                                        <p:tav tm="100000">
                                          <p:val>
                                            <p:strVal val="#ppt_x"/>
                                          </p:val>
                                        </p:tav>
                                      </p:tavLst>
                                    </p:anim>
                                    <p:anim calcmode="lin" valueType="num">
                                      <p:cBhvr additive="base">
                                        <p:cTn id="91"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37" grpId="0" animBg="1"/>
      <p:bldP spid="56" grpId="0" animBg="1"/>
      <p:bldP spid="56" grpId="1" animBg="1"/>
      <p:bldP spid="56" grpId="2" animBg="1"/>
      <p:bldP spid="57" grpId="0" uiExpand="1" build="p"/>
      <p:bldP spid="58" grpId="0"/>
      <p:bldP spid="46" grpId="0" animBg="1"/>
      <p:bldP spid="46" grpId="1" animBg="1"/>
      <p:bldP spid="46" grpId="2"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716"/>
          <p:cNvSpPr/>
          <p:nvPr/>
        </p:nvSpPr>
        <p:spPr>
          <a:xfrm>
            <a:off x="0" y="2259665"/>
            <a:ext cx="9145588" cy="1243325"/>
          </a:xfrm>
          <a:prstGeom prst="rect">
            <a:avLst/>
          </a:prstGeom>
          <a:solidFill>
            <a:srgbClr val="F0B728">
              <a:alpha val="30000"/>
            </a:srgbClr>
          </a:solidFill>
          <a:ln w="25400" cap="flat" cmpd="sng" algn="ctr">
            <a:noFill/>
            <a:prstDash val="solid"/>
          </a:ln>
          <a:effectLst/>
        </p:spPr>
        <p:txBody>
          <a:bodyPr lIns="87274" tIns="43637" rIns="87274" bIns="43637" rtlCol="0" anchor="ctr"/>
          <a:lstStyle/>
          <a:p>
            <a:pPr algn="ctr">
              <a:defRPr/>
            </a:pPr>
            <a:endParaRPr lang="id-ID" sz="1300" kern="0">
              <a:solidFill>
                <a:prstClr val="white"/>
              </a:solidFill>
            </a:endParaRPr>
          </a:p>
        </p:txBody>
      </p:sp>
      <p:sp>
        <p:nvSpPr>
          <p:cNvPr id="17" name="TextBox 16"/>
          <p:cNvSpPr txBox="1"/>
          <p:nvPr/>
        </p:nvSpPr>
        <p:spPr>
          <a:xfrm>
            <a:off x="3055411" y="1289350"/>
            <a:ext cx="3358450" cy="967864"/>
          </a:xfrm>
          <a:prstGeom prst="rect">
            <a:avLst/>
          </a:prstGeom>
          <a:noFill/>
        </p:spPr>
        <p:txBody>
          <a:bodyPr wrap="none" lIns="87274" tIns="43637" rIns="87274" bIns="43637" rtlCol="0">
            <a:spAutoFit/>
          </a:bodyPr>
          <a:lstStyle>
            <a:defPPr>
              <a:defRPr lang="zh-CN"/>
            </a:defPPr>
            <a:lvl1pPr algn="just">
              <a:defRPr sz="3200" b="1">
                <a:solidFill>
                  <a:srgbClr val="FF6D6D"/>
                </a:solidFill>
                <a:latin typeface="Raleway" panose="020B0003030101060003" pitchFamily="34" charset="0"/>
              </a:defRPr>
            </a:lvl1pPr>
          </a:lstStyle>
          <a:p>
            <a:pPr defTabSz="934242"/>
            <a:r>
              <a:rPr lang="en-US" altLang="zh-CN" sz="5700" dirty="0">
                <a:solidFill>
                  <a:srgbClr val="FFD860"/>
                </a:solidFill>
                <a:latin typeface="微软雅黑" panose="020B0503020204020204" pitchFamily="34" charset="-122"/>
                <a:ea typeface="微软雅黑" panose="020B0503020204020204" pitchFamily="34" charset="-122"/>
              </a:rPr>
              <a:t>THANKS</a:t>
            </a:r>
            <a:endParaRPr lang="zh-CN" altLang="en-US" sz="5700" dirty="0">
              <a:solidFill>
                <a:srgbClr val="FFD860"/>
              </a:solidFill>
              <a:latin typeface="微软雅黑" panose="020B0503020204020204" pitchFamily="34" charset="-122"/>
              <a:ea typeface="微软雅黑" panose="020B0503020204020204" pitchFamily="34" charset="-122"/>
            </a:endParaRPr>
          </a:p>
        </p:txBody>
      </p:sp>
      <p:sp>
        <p:nvSpPr>
          <p:cNvPr id="18" name="标题 24"/>
          <p:cNvSpPr txBox="1">
            <a:spLocks/>
          </p:cNvSpPr>
          <p:nvPr/>
        </p:nvSpPr>
        <p:spPr bwMode="auto">
          <a:xfrm>
            <a:off x="2464205" y="2365435"/>
            <a:ext cx="4557659" cy="646331"/>
          </a:xfrm>
          <a:prstGeom prst="rect">
            <a:avLst/>
          </a:prstGeom>
          <a:extLst/>
        </p:spPr>
        <p:txBody>
          <a:bodyPr vert="horz" wrap="none">
            <a:spAutoFit/>
          </a:bodyPr>
          <a:lstStyle>
            <a:defPPr>
              <a:defRPr lang="zh-CN"/>
            </a:defPPr>
            <a:lvl1pPr marL="0" algn="ctr" defTabSz="914400" eaLnBrk="1" latinLnBrk="0" hangingPunct="1">
              <a:defRPr sz="4800" b="1">
                <a:ln w="9525">
                  <a:noFill/>
                </a:ln>
                <a:gradFill flip="none" rotWithShape="1">
                  <a:gsLst>
                    <a:gs pos="0">
                      <a:srgbClr val="FFFF00">
                        <a:lumMod val="29000"/>
                        <a:lumOff val="71000"/>
                      </a:srgbClr>
                    </a:gs>
                    <a:gs pos="47047">
                      <a:srgbClr val="FFFF00"/>
                    </a:gs>
                    <a:gs pos="91000">
                      <a:srgbClr val="FFC000"/>
                    </a:gs>
                  </a:gsLst>
                  <a:path path="circle">
                    <a:fillToRect l="100000" b="100000"/>
                  </a:path>
                  <a:tileRect t="-100000" r="-100000"/>
                </a:gradFill>
                <a:effectLst>
                  <a:outerShdw blurRad="38100" dist="25400" dir="5400000" algn="ctr" rotWithShape="0">
                    <a:schemeClr val="tx1">
                      <a:lumMod val="95000"/>
                      <a:lumOff val="5000"/>
                    </a:schemeClr>
                  </a:outerShdw>
                </a:effectLst>
                <a:latin typeface="微软雅黑" panose="020B0503020204020204" pitchFamily="34" charset="-122"/>
                <a:ea typeface="微软雅黑" panose="020B0503020204020204" pitchFamily="34"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r>
              <a:rPr lang="en-US" altLang="zh-CN" sz="3600" dirty="0" smtClean="0">
                <a:gradFill flip="none" rotWithShape="1">
                  <a:gsLst>
                    <a:gs pos="0">
                      <a:srgbClr val="FFD700"/>
                    </a:gs>
                    <a:gs pos="47047">
                      <a:srgbClr val="FFD860"/>
                    </a:gs>
                    <a:gs pos="91000">
                      <a:srgbClr val="F0B728"/>
                    </a:gs>
                  </a:gsLst>
                  <a:path path="circle">
                    <a:fillToRect l="100000" b="100000"/>
                  </a:path>
                  <a:tileRect t="-100000" r="-100000"/>
                </a:gradFill>
              </a:rPr>
              <a:t>2016</a:t>
            </a:r>
            <a:r>
              <a:rPr lang="zh-CN" altLang="en-US" sz="3600" dirty="0" smtClean="0">
                <a:gradFill flip="none" rotWithShape="1">
                  <a:gsLst>
                    <a:gs pos="0">
                      <a:srgbClr val="FFD700"/>
                    </a:gs>
                    <a:gs pos="47047">
                      <a:srgbClr val="FFD860"/>
                    </a:gs>
                    <a:gs pos="91000">
                      <a:srgbClr val="F0B728"/>
                    </a:gs>
                  </a:gsLst>
                  <a:path path="circle">
                    <a:fillToRect l="100000" b="100000"/>
                  </a:path>
                  <a:tileRect t="-100000" r="-100000"/>
                </a:gradFill>
              </a:rPr>
              <a:t>年工作计划总结</a:t>
            </a:r>
            <a:endParaRPr lang="zh-CN" altLang="en-US" sz="3600" dirty="0">
              <a:gradFill flip="none" rotWithShape="1">
                <a:gsLst>
                  <a:gs pos="0">
                    <a:srgbClr val="FFD700"/>
                  </a:gs>
                  <a:gs pos="47047">
                    <a:srgbClr val="FFD860"/>
                  </a:gs>
                  <a:gs pos="91000">
                    <a:srgbClr val="F0B728"/>
                  </a:gs>
                </a:gsLst>
                <a:path path="circle">
                  <a:fillToRect l="100000" b="100000"/>
                </a:path>
                <a:tileRect t="-100000" r="-100000"/>
              </a:gradFill>
            </a:endParaRPr>
          </a:p>
        </p:txBody>
      </p:sp>
      <p:sp>
        <p:nvSpPr>
          <p:cNvPr id="19" name="标题 24"/>
          <p:cNvSpPr txBox="1">
            <a:spLocks/>
          </p:cNvSpPr>
          <p:nvPr/>
        </p:nvSpPr>
        <p:spPr bwMode="auto">
          <a:xfrm>
            <a:off x="2282484" y="2920390"/>
            <a:ext cx="4891304" cy="461665"/>
          </a:xfrm>
          <a:prstGeom prst="rect">
            <a:avLst/>
          </a:prstGeom>
          <a:extLst/>
        </p:spPr>
        <p:txBody>
          <a:bodyPr vert="horz" wrap="square">
            <a:spAutoFit/>
          </a:bodyPr>
          <a:lstStyle>
            <a:defPPr>
              <a:defRPr lang="zh-CN"/>
            </a:defPPr>
            <a:lvl1pPr marL="0" algn="ctr" defTabSz="914400" eaLnBrk="1" latinLnBrk="0" hangingPunct="1">
              <a:defRPr sz="4800" b="1">
                <a:ln w="9525">
                  <a:noFill/>
                </a:ln>
                <a:gradFill flip="none" rotWithShape="1">
                  <a:gsLst>
                    <a:gs pos="0">
                      <a:srgbClr val="FFFF00">
                        <a:lumMod val="29000"/>
                        <a:lumOff val="71000"/>
                      </a:srgbClr>
                    </a:gs>
                    <a:gs pos="47047">
                      <a:srgbClr val="FFFF00"/>
                    </a:gs>
                    <a:gs pos="91000">
                      <a:srgbClr val="FFC000"/>
                    </a:gs>
                  </a:gsLst>
                  <a:path path="circle">
                    <a:fillToRect l="100000" b="100000"/>
                  </a:path>
                  <a:tileRect t="-100000" r="-100000"/>
                </a:gradFill>
                <a:effectLst>
                  <a:outerShdw blurRad="38100" dist="25400" dir="5400000" algn="ctr" rotWithShape="0">
                    <a:schemeClr val="tx1">
                      <a:lumMod val="95000"/>
                      <a:lumOff val="5000"/>
                    </a:schemeClr>
                  </a:outerShdw>
                </a:effectLst>
                <a:latin typeface="微软雅黑" panose="020B0503020204020204" pitchFamily="34" charset="-122"/>
                <a:ea typeface="微软雅黑" panose="020B0503020204020204" pitchFamily="34"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r>
              <a:rPr lang="zh-CN" altLang="en-US" sz="2400" dirty="0" smtClean="0">
                <a:gradFill flip="none" rotWithShape="1">
                  <a:gsLst>
                    <a:gs pos="0">
                      <a:srgbClr val="FFD700"/>
                    </a:gs>
                    <a:gs pos="47047">
                      <a:srgbClr val="FFD860"/>
                    </a:gs>
                    <a:gs pos="91000">
                      <a:srgbClr val="F0B728"/>
                    </a:gs>
                  </a:gsLst>
                  <a:path path="circle">
                    <a:fillToRect l="100000" b="100000"/>
                  </a:path>
                  <a:tileRect t="-100000" r="-100000"/>
                </a:gradFill>
              </a:rPr>
              <a:t>单击此处添加你的</a:t>
            </a:r>
            <a:r>
              <a:rPr lang="zh-CN" altLang="en-US" sz="2400" dirty="0">
                <a:gradFill flip="none" rotWithShape="1">
                  <a:gsLst>
                    <a:gs pos="0">
                      <a:srgbClr val="FFD700"/>
                    </a:gs>
                    <a:gs pos="47047">
                      <a:srgbClr val="FFD860"/>
                    </a:gs>
                    <a:gs pos="91000">
                      <a:srgbClr val="F0B728"/>
                    </a:gs>
                  </a:gsLst>
                  <a:path path="circle">
                    <a:fillToRect l="100000" b="100000"/>
                  </a:path>
                  <a:tileRect t="-100000" r="-100000"/>
                </a:gradFill>
              </a:rPr>
              <a:t>副标题</a:t>
            </a:r>
          </a:p>
        </p:txBody>
      </p:sp>
    </p:spTree>
    <p:extLst>
      <p:ext uri="{BB962C8B-B14F-4D97-AF65-F5344CB8AC3E}">
        <p14:creationId xmlns:p14="http://schemas.microsoft.com/office/powerpoint/2010/main" val="27191034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arn(inVertical)">
                                      <p:cBhvr>
                                        <p:cTn id="15" dur="1000"/>
                                        <p:tgtEl>
                                          <p:spTgt spid="18"/>
                                        </p:tgtEl>
                                      </p:cBhvr>
                                    </p:animEffect>
                                  </p:childTnLst>
                                </p:cTn>
                              </p:par>
                            </p:childTnLst>
                          </p:cTn>
                        </p:par>
                        <p:par>
                          <p:cTn id="16" fill="hold">
                            <p:stCondLst>
                              <p:cond delay="2000"/>
                            </p:stCondLst>
                            <p:childTnLst>
                              <p:par>
                                <p:cTn id="17" presetID="23" presetClass="entr" presetSubtype="16"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8" y="262740"/>
            <a:ext cx="3250704"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smtClean="0">
                <a:solidFill>
                  <a:srgbClr val="FFD860"/>
                </a:solidFill>
                <a:latin typeface="微软雅黑" pitchFamily="34" charset="-122"/>
                <a:ea typeface="微软雅黑" pitchFamily="34" charset="-122"/>
              </a:rPr>
              <a:t>第一</a:t>
            </a:r>
            <a:r>
              <a:rPr lang="zh-CN" altLang="en-US" sz="1800" dirty="0">
                <a:solidFill>
                  <a:srgbClr val="FFD860"/>
                </a:solidFill>
                <a:latin typeface="微软雅黑" pitchFamily="34" charset="-122"/>
                <a:ea typeface="微软雅黑" pitchFamily="34" charset="-122"/>
              </a:rPr>
              <a:t>部</a:t>
            </a:r>
            <a:r>
              <a:rPr lang="zh-CN" altLang="en-US" sz="1800" dirty="0" smtClean="0">
                <a:solidFill>
                  <a:srgbClr val="FFD860"/>
                </a:solidFill>
                <a:latin typeface="微软雅黑" pitchFamily="34" charset="-122"/>
                <a:ea typeface="微软雅黑" pitchFamily="34" charset="-122"/>
              </a:rPr>
              <a:t>分    </a:t>
            </a:r>
            <a:r>
              <a:rPr lang="zh-CN" altLang="en-US" sz="1800" dirty="0">
                <a:solidFill>
                  <a:srgbClr val="FFD860"/>
                </a:solidFill>
                <a:latin typeface="微软雅黑" pitchFamily="34" charset="-122"/>
                <a:ea typeface="微软雅黑" pitchFamily="34" charset="-122"/>
              </a:rPr>
              <a:t>工作概况</a:t>
            </a: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7" name="矩形 14"/>
          <p:cNvSpPr/>
          <p:nvPr/>
        </p:nvSpPr>
        <p:spPr>
          <a:xfrm>
            <a:off x="0" y="1507848"/>
            <a:ext cx="6012160" cy="2687935"/>
          </a:xfrm>
          <a:custGeom>
            <a:avLst/>
            <a:gdLst>
              <a:gd name="connsiteX0" fmla="*/ 0 w 6012160"/>
              <a:gd name="connsiteY0" fmla="*/ 0 h 3600400"/>
              <a:gd name="connsiteX1" fmla="*/ 6012160 w 6012160"/>
              <a:gd name="connsiteY1" fmla="*/ 0 h 3600400"/>
              <a:gd name="connsiteX2" fmla="*/ 6012160 w 6012160"/>
              <a:gd name="connsiteY2" fmla="*/ 3600400 h 3600400"/>
              <a:gd name="connsiteX3" fmla="*/ 0 w 6012160"/>
              <a:gd name="connsiteY3" fmla="*/ 3600400 h 3600400"/>
              <a:gd name="connsiteX4" fmla="*/ 0 w 6012160"/>
              <a:gd name="connsiteY4" fmla="*/ 0 h 3600400"/>
              <a:gd name="connsiteX0" fmla="*/ 0 w 6012160"/>
              <a:gd name="connsiteY0" fmla="*/ 0 h 3600400"/>
              <a:gd name="connsiteX1" fmla="*/ 6012160 w 6012160"/>
              <a:gd name="connsiteY1" fmla="*/ 0 h 3600400"/>
              <a:gd name="connsiteX2" fmla="*/ 6012160 w 6012160"/>
              <a:gd name="connsiteY2" fmla="*/ 3600400 h 3600400"/>
              <a:gd name="connsiteX3" fmla="*/ 5505450 w 6012160"/>
              <a:gd name="connsiteY3" fmla="*/ 3594323 h 3600400"/>
              <a:gd name="connsiteX4" fmla="*/ 0 w 6012160"/>
              <a:gd name="connsiteY4" fmla="*/ 3600400 h 3600400"/>
              <a:gd name="connsiteX5" fmla="*/ 0 w 6012160"/>
              <a:gd name="connsiteY5" fmla="*/ 0 h 3600400"/>
              <a:gd name="connsiteX0" fmla="*/ 0 w 6012160"/>
              <a:gd name="connsiteY0" fmla="*/ 0 h 3600400"/>
              <a:gd name="connsiteX1" fmla="*/ 6012160 w 6012160"/>
              <a:gd name="connsiteY1" fmla="*/ 0 h 3600400"/>
              <a:gd name="connsiteX2" fmla="*/ 5505450 w 6012160"/>
              <a:gd name="connsiteY2" fmla="*/ 3594323 h 3600400"/>
              <a:gd name="connsiteX3" fmla="*/ 0 w 6012160"/>
              <a:gd name="connsiteY3" fmla="*/ 3600400 h 3600400"/>
              <a:gd name="connsiteX4" fmla="*/ 0 w 6012160"/>
              <a:gd name="connsiteY4" fmla="*/ 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2160" h="3600400">
                <a:moveTo>
                  <a:pt x="0" y="0"/>
                </a:moveTo>
                <a:lnTo>
                  <a:pt x="6012160" y="0"/>
                </a:lnTo>
                <a:lnTo>
                  <a:pt x="5505450" y="3594323"/>
                </a:lnTo>
                <a:lnTo>
                  <a:pt x="0" y="3600400"/>
                </a:lnTo>
                <a:lnTo>
                  <a:pt x="0" y="0"/>
                </a:lnTo>
                <a:close/>
              </a:path>
            </a:pathLst>
          </a:custGeom>
          <a:solidFill>
            <a:srgbClr val="F0B728">
              <a:alpha val="2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15"/>
          <p:cNvSpPr/>
          <p:nvPr/>
        </p:nvSpPr>
        <p:spPr>
          <a:xfrm>
            <a:off x="5148064" y="1507848"/>
            <a:ext cx="3995936" cy="2687935"/>
          </a:xfrm>
          <a:custGeom>
            <a:avLst/>
            <a:gdLst>
              <a:gd name="connsiteX0" fmla="*/ 0 w 3995936"/>
              <a:gd name="connsiteY0" fmla="*/ 0 h 2664296"/>
              <a:gd name="connsiteX1" fmla="*/ 3995936 w 3995936"/>
              <a:gd name="connsiteY1" fmla="*/ 0 h 2664296"/>
              <a:gd name="connsiteX2" fmla="*/ 3995936 w 3995936"/>
              <a:gd name="connsiteY2" fmla="*/ 2664296 h 2664296"/>
              <a:gd name="connsiteX3" fmla="*/ 0 w 3995936"/>
              <a:gd name="connsiteY3" fmla="*/ 2664296 h 2664296"/>
              <a:gd name="connsiteX4" fmla="*/ 0 w 3995936"/>
              <a:gd name="connsiteY4" fmla="*/ 0 h 2664296"/>
              <a:gd name="connsiteX0" fmla="*/ 0 w 3995936"/>
              <a:gd name="connsiteY0" fmla="*/ 1377 h 2665673"/>
              <a:gd name="connsiteX1" fmla="*/ 347861 w 3995936"/>
              <a:gd name="connsiteY1" fmla="*/ 0 h 2665673"/>
              <a:gd name="connsiteX2" fmla="*/ 3995936 w 3995936"/>
              <a:gd name="connsiteY2" fmla="*/ 1377 h 2665673"/>
              <a:gd name="connsiteX3" fmla="*/ 3995936 w 3995936"/>
              <a:gd name="connsiteY3" fmla="*/ 2665673 h 2665673"/>
              <a:gd name="connsiteX4" fmla="*/ 0 w 3995936"/>
              <a:gd name="connsiteY4" fmla="*/ 2665673 h 2665673"/>
              <a:gd name="connsiteX5" fmla="*/ 0 w 3995936"/>
              <a:gd name="connsiteY5" fmla="*/ 1377 h 2665673"/>
              <a:gd name="connsiteX0" fmla="*/ 0 w 3995936"/>
              <a:gd name="connsiteY0" fmla="*/ 2665673 h 2665673"/>
              <a:gd name="connsiteX1" fmla="*/ 347861 w 3995936"/>
              <a:gd name="connsiteY1" fmla="*/ 0 h 2665673"/>
              <a:gd name="connsiteX2" fmla="*/ 3995936 w 3995936"/>
              <a:gd name="connsiteY2" fmla="*/ 1377 h 2665673"/>
              <a:gd name="connsiteX3" fmla="*/ 3995936 w 3995936"/>
              <a:gd name="connsiteY3" fmla="*/ 2665673 h 2665673"/>
              <a:gd name="connsiteX4" fmla="*/ 0 w 3995936"/>
              <a:gd name="connsiteY4" fmla="*/ 2665673 h 2665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5936" h="2665673">
                <a:moveTo>
                  <a:pt x="0" y="2665673"/>
                </a:moveTo>
                <a:lnTo>
                  <a:pt x="347861" y="0"/>
                </a:lnTo>
                <a:lnTo>
                  <a:pt x="3995936" y="1377"/>
                </a:lnTo>
                <a:lnTo>
                  <a:pt x="3995936" y="2665673"/>
                </a:lnTo>
                <a:lnTo>
                  <a:pt x="0" y="2665673"/>
                </a:lnTo>
                <a:close/>
              </a:path>
            </a:pathLst>
          </a:custGeom>
          <a:solidFill>
            <a:srgbClr val="FFC400">
              <a:alpha val="2902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9" name="矩形 8"/>
          <p:cNvSpPr/>
          <p:nvPr/>
        </p:nvSpPr>
        <p:spPr>
          <a:xfrm>
            <a:off x="346449" y="1622811"/>
            <a:ext cx="2492990" cy="430374"/>
          </a:xfrm>
          <a:prstGeom prst="rect">
            <a:avLst/>
          </a:prstGeom>
        </p:spPr>
        <p:txBody>
          <a:bodyPr wrap="none">
            <a:spAutoFit/>
          </a:bodyPr>
          <a:lstStyle/>
          <a:p>
            <a:pPr fontAlgn="base">
              <a:lnSpc>
                <a:spcPct val="120000"/>
              </a:lnSpc>
            </a:pPr>
            <a:r>
              <a:rPr lang="zh-CN" altLang="en-US" sz="2000" b="1" dirty="0" smtClean="0">
                <a:solidFill>
                  <a:srgbClr val="FFD860"/>
                </a:solidFill>
                <a:latin typeface="微软雅黑" pitchFamily="34" charset="-122"/>
                <a:ea typeface="微软雅黑" pitchFamily="34" charset="-122"/>
                <a:sym typeface="Arial" pitchFamily="34" charset="0"/>
              </a:rPr>
              <a:t>本年度整体工作</a:t>
            </a:r>
            <a:r>
              <a:rPr lang="zh-CN" altLang="en-US" sz="2000" b="1" dirty="0">
                <a:solidFill>
                  <a:srgbClr val="FFD860"/>
                </a:solidFill>
                <a:latin typeface="微软雅黑" pitchFamily="34" charset="-122"/>
                <a:ea typeface="微软雅黑" pitchFamily="34" charset="-122"/>
                <a:sym typeface="Arial" pitchFamily="34" charset="0"/>
              </a:rPr>
              <a:t>概况</a:t>
            </a:r>
          </a:p>
        </p:txBody>
      </p:sp>
      <p:grpSp>
        <p:nvGrpSpPr>
          <p:cNvPr id="10" name="组合 9"/>
          <p:cNvGrpSpPr/>
          <p:nvPr/>
        </p:nvGrpSpPr>
        <p:grpSpPr>
          <a:xfrm>
            <a:off x="379236" y="2155567"/>
            <a:ext cx="4572000" cy="857822"/>
            <a:chOff x="568077" y="1594012"/>
            <a:chExt cx="4572000" cy="857822"/>
          </a:xfrm>
        </p:grpSpPr>
        <p:sp>
          <p:nvSpPr>
            <p:cNvPr id="11" name="矩形 10"/>
            <p:cNvSpPr/>
            <p:nvPr/>
          </p:nvSpPr>
          <p:spPr>
            <a:xfrm>
              <a:off x="579347" y="1594012"/>
              <a:ext cx="1441420" cy="328936"/>
            </a:xfrm>
            <a:prstGeom prst="rect">
              <a:avLst/>
            </a:prstGeom>
          </p:spPr>
          <p:txBody>
            <a:bodyPr wrap="none">
              <a:spAutoFit/>
            </a:bodyPr>
            <a:lstStyle/>
            <a:p>
              <a:pPr>
                <a:lnSpc>
                  <a:spcPct val="120000"/>
                </a:lnSpc>
              </a:pPr>
              <a:r>
                <a:rPr lang="zh-CN" altLang="en-US" sz="1400" b="1" dirty="0" smtClean="0">
                  <a:solidFill>
                    <a:srgbClr val="F0B728"/>
                  </a:solidFill>
                  <a:latin typeface="微软雅黑" pitchFamily="34" charset="-122"/>
                  <a:ea typeface="微软雅黑" pitchFamily="34" charset="-122"/>
                  <a:sym typeface="Arial" pitchFamily="34" charset="0"/>
                </a:rPr>
                <a:t>点击增加小标题</a:t>
              </a:r>
              <a:endParaRPr lang="zh-CN" altLang="en-US" sz="1400" b="1" dirty="0">
                <a:solidFill>
                  <a:srgbClr val="F0B728"/>
                </a:solidFill>
                <a:latin typeface="微软雅黑" pitchFamily="34" charset="-122"/>
                <a:ea typeface="微软雅黑" pitchFamily="34" charset="-122"/>
                <a:sym typeface="Arial" pitchFamily="34" charset="0"/>
              </a:endParaRPr>
            </a:p>
          </p:txBody>
        </p:sp>
        <p:sp>
          <p:nvSpPr>
            <p:cNvPr id="13" name="矩形 12"/>
            <p:cNvSpPr/>
            <p:nvPr/>
          </p:nvSpPr>
          <p:spPr>
            <a:xfrm>
              <a:off x="568077" y="1851670"/>
              <a:ext cx="4572000" cy="600164"/>
            </a:xfrm>
            <a:prstGeom prst="rect">
              <a:avLst/>
            </a:prstGeom>
          </p:spPr>
          <p:txBody>
            <a:bodyPr>
              <a:spAutoFit/>
            </a:bodyPr>
            <a:lstStyle/>
            <a:p>
              <a:pPr algn="l">
                <a:lnSpc>
                  <a:spcPct val="150000"/>
                </a:lnSpc>
              </a:pPr>
              <a:r>
                <a:rPr lang="zh-CN" altLang="en-US" sz="1100" dirty="0">
                  <a:solidFill>
                    <a:srgbClr val="F0B728"/>
                  </a:solidFill>
                  <a:latin typeface="微软雅黑" pitchFamily="34" charset="-122"/>
                  <a:ea typeface="微软雅黑" pitchFamily="34" charset="-122"/>
                </a:rPr>
                <a:t>请输入相关内容请输入相关内容请输入相关内容请输入相关内容</a:t>
              </a:r>
              <a:endParaRPr lang="en-US" altLang="zh-CN" sz="1100" dirty="0">
                <a:solidFill>
                  <a:srgbClr val="F0B728"/>
                </a:solidFill>
                <a:latin typeface="微软雅黑" pitchFamily="34" charset="-122"/>
                <a:ea typeface="微软雅黑" pitchFamily="34" charset="-122"/>
              </a:endParaRPr>
            </a:p>
            <a:p>
              <a:pPr algn="l">
                <a:lnSpc>
                  <a:spcPct val="150000"/>
                </a:lnSpc>
              </a:pPr>
              <a:r>
                <a:rPr lang="zh-CN" altLang="en-US" sz="1100" dirty="0">
                  <a:solidFill>
                    <a:srgbClr val="F0B728"/>
                  </a:solidFill>
                  <a:latin typeface="微软雅黑" pitchFamily="34" charset="-122"/>
                  <a:ea typeface="微软雅黑" pitchFamily="34" charset="-122"/>
                </a:rPr>
                <a:t>请输入相关内容请输入相关内容请输入相关</a:t>
              </a:r>
              <a:r>
                <a:rPr lang="zh-CN" altLang="en-US" sz="1100" dirty="0" smtClean="0">
                  <a:solidFill>
                    <a:srgbClr val="F0B728"/>
                  </a:solidFill>
                  <a:latin typeface="微软雅黑" pitchFamily="34" charset="-122"/>
                  <a:ea typeface="微软雅黑" pitchFamily="34" charset="-122"/>
                </a:rPr>
                <a:t>内容</a:t>
              </a:r>
              <a:endParaRPr lang="zh-CN" altLang="en-US" sz="1100" dirty="0">
                <a:solidFill>
                  <a:srgbClr val="F0B728"/>
                </a:solidFill>
                <a:latin typeface="微软雅黑" pitchFamily="34" charset="-122"/>
                <a:ea typeface="微软雅黑" pitchFamily="34" charset="-122"/>
              </a:endParaRPr>
            </a:p>
          </p:txBody>
        </p:sp>
      </p:grpSp>
      <p:grpSp>
        <p:nvGrpSpPr>
          <p:cNvPr id="14" name="组合 13"/>
          <p:cNvGrpSpPr/>
          <p:nvPr/>
        </p:nvGrpSpPr>
        <p:grpSpPr>
          <a:xfrm>
            <a:off x="379236" y="3061297"/>
            <a:ext cx="4572000" cy="857822"/>
            <a:chOff x="568077" y="1594012"/>
            <a:chExt cx="4572000" cy="857822"/>
          </a:xfrm>
        </p:grpSpPr>
        <p:sp>
          <p:nvSpPr>
            <p:cNvPr id="15" name="矩形 14"/>
            <p:cNvSpPr/>
            <p:nvPr/>
          </p:nvSpPr>
          <p:spPr>
            <a:xfrm>
              <a:off x="579347" y="1594012"/>
              <a:ext cx="1441420" cy="328936"/>
            </a:xfrm>
            <a:prstGeom prst="rect">
              <a:avLst/>
            </a:prstGeom>
          </p:spPr>
          <p:txBody>
            <a:bodyPr wrap="none">
              <a:spAutoFit/>
            </a:bodyPr>
            <a:lstStyle/>
            <a:p>
              <a:pPr algn="l" fontAlgn="base">
                <a:lnSpc>
                  <a:spcPct val="120000"/>
                </a:lnSpc>
              </a:pPr>
              <a:r>
                <a:rPr lang="zh-CN" altLang="en-US" sz="1400" b="1" dirty="0" smtClean="0">
                  <a:solidFill>
                    <a:srgbClr val="F0B728"/>
                  </a:solidFill>
                  <a:latin typeface="微软雅黑" pitchFamily="34" charset="-122"/>
                  <a:ea typeface="微软雅黑" pitchFamily="34" charset="-122"/>
                  <a:sym typeface="Arial" pitchFamily="34" charset="0"/>
                </a:rPr>
                <a:t>点击增加小标题</a:t>
              </a:r>
              <a:endParaRPr lang="zh-CN" altLang="en-US" sz="1400" b="1" dirty="0">
                <a:solidFill>
                  <a:srgbClr val="F0B728"/>
                </a:solidFill>
                <a:latin typeface="微软雅黑" pitchFamily="34" charset="-122"/>
                <a:ea typeface="微软雅黑" pitchFamily="34" charset="-122"/>
                <a:sym typeface="Arial" pitchFamily="34" charset="0"/>
              </a:endParaRPr>
            </a:p>
          </p:txBody>
        </p:sp>
        <p:sp>
          <p:nvSpPr>
            <p:cNvPr id="17" name="矩形 16"/>
            <p:cNvSpPr/>
            <p:nvPr/>
          </p:nvSpPr>
          <p:spPr>
            <a:xfrm>
              <a:off x="568077" y="1851670"/>
              <a:ext cx="4572000" cy="600164"/>
            </a:xfrm>
            <a:prstGeom prst="rect">
              <a:avLst/>
            </a:prstGeom>
          </p:spPr>
          <p:txBody>
            <a:bodyPr>
              <a:spAutoFit/>
            </a:bodyPr>
            <a:lstStyle/>
            <a:p>
              <a:pPr algn="l">
                <a:lnSpc>
                  <a:spcPct val="150000"/>
                </a:lnSpc>
              </a:pPr>
              <a:r>
                <a:rPr lang="zh-CN" altLang="en-US" sz="1100" dirty="0">
                  <a:solidFill>
                    <a:srgbClr val="F0B728"/>
                  </a:solidFill>
                  <a:latin typeface="微软雅黑" pitchFamily="34" charset="-122"/>
                  <a:ea typeface="微软雅黑" pitchFamily="34" charset="-122"/>
                </a:rPr>
                <a:t>请输入相关内容请输入相关内容请输入相关内容请输入相关内容</a:t>
              </a:r>
              <a:endParaRPr lang="en-US" altLang="zh-CN" sz="1100" dirty="0">
                <a:solidFill>
                  <a:srgbClr val="F0B728"/>
                </a:solidFill>
                <a:latin typeface="微软雅黑" pitchFamily="34" charset="-122"/>
                <a:ea typeface="微软雅黑" pitchFamily="34" charset="-122"/>
              </a:endParaRPr>
            </a:p>
            <a:p>
              <a:pPr algn="l">
                <a:lnSpc>
                  <a:spcPct val="150000"/>
                </a:lnSpc>
              </a:pPr>
              <a:r>
                <a:rPr lang="zh-CN" altLang="en-US" sz="1100" dirty="0">
                  <a:solidFill>
                    <a:srgbClr val="F0B728"/>
                  </a:solidFill>
                  <a:latin typeface="微软雅黑" pitchFamily="34" charset="-122"/>
                  <a:ea typeface="微软雅黑" pitchFamily="34" charset="-122"/>
                </a:rPr>
                <a:t>请输入相关内容请输入相关内容请输入相关</a:t>
              </a:r>
              <a:r>
                <a:rPr lang="zh-CN" altLang="en-US" sz="1100" dirty="0" smtClean="0">
                  <a:solidFill>
                    <a:srgbClr val="F0B728"/>
                  </a:solidFill>
                  <a:latin typeface="微软雅黑" pitchFamily="34" charset="-122"/>
                  <a:ea typeface="微软雅黑" pitchFamily="34" charset="-122"/>
                </a:rPr>
                <a:t>内容</a:t>
              </a:r>
              <a:endParaRPr lang="zh-CN" altLang="en-US" sz="1100" dirty="0">
                <a:solidFill>
                  <a:srgbClr val="F0B728"/>
                </a:solidFill>
                <a:latin typeface="微软雅黑" pitchFamily="34" charset="-122"/>
                <a:ea typeface="微软雅黑" pitchFamily="34" charset="-122"/>
              </a:endParaRPr>
            </a:p>
          </p:txBody>
        </p:sp>
      </p:grpSp>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6056" y="1508381"/>
            <a:ext cx="2572535" cy="2686869"/>
          </a:xfrm>
          <a:prstGeom prst="rect">
            <a:avLst/>
          </a:prstGeom>
        </p:spPr>
      </p:pic>
      <p:sp>
        <p:nvSpPr>
          <p:cNvPr id="23" name="矩形 22"/>
          <p:cNvSpPr/>
          <p:nvPr/>
        </p:nvSpPr>
        <p:spPr>
          <a:xfrm>
            <a:off x="7596336" y="1989084"/>
            <a:ext cx="1656184" cy="1846659"/>
          </a:xfrm>
          <a:prstGeom prst="rect">
            <a:avLst/>
          </a:prstGeom>
        </p:spPr>
        <p:txBody>
          <a:bodyPr wrap="square">
            <a:spAutoFit/>
          </a:bodyPr>
          <a:lstStyle/>
          <a:p>
            <a:r>
              <a:rPr lang="zh-CN" altLang="en-US" sz="1600" dirty="0">
                <a:solidFill>
                  <a:srgbClr val="FFD860"/>
                </a:solidFill>
                <a:latin typeface="微软雅黑" pitchFamily="34" charset="-122"/>
                <a:ea typeface="微软雅黑" pitchFamily="34" charset="-122"/>
                <a:sym typeface="Arial" pitchFamily="34" charset="0"/>
              </a:rPr>
              <a:t>点击增加文本</a:t>
            </a:r>
            <a:endParaRPr lang="en-US" altLang="zh-CN" sz="1600" dirty="0">
              <a:solidFill>
                <a:srgbClr val="FFD860"/>
              </a:solidFill>
              <a:latin typeface="微软雅黑" pitchFamily="34" charset="-122"/>
              <a:ea typeface="微软雅黑" pitchFamily="34" charset="-122"/>
              <a:sym typeface="Arial" pitchFamily="34" charset="0"/>
            </a:endParaRPr>
          </a:p>
          <a:p>
            <a:endParaRPr lang="en-US" altLang="zh-CN" sz="1600" dirty="0">
              <a:solidFill>
                <a:srgbClr val="FFD860"/>
              </a:solidFill>
              <a:latin typeface="微软雅黑" pitchFamily="34" charset="-122"/>
              <a:ea typeface="微软雅黑" pitchFamily="34" charset="-122"/>
              <a:sym typeface="Arial" pitchFamily="34" charset="0"/>
            </a:endParaRPr>
          </a:p>
          <a:p>
            <a:endParaRPr lang="en-US" altLang="zh-CN" sz="1600" dirty="0">
              <a:solidFill>
                <a:srgbClr val="FFD860"/>
              </a:solidFill>
              <a:latin typeface="微软雅黑" pitchFamily="34" charset="-122"/>
              <a:ea typeface="微软雅黑" pitchFamily="34" charset="-122"/>
              <a:sym typeface="Arial" pitchFamily="34" charset="0"/>
            </a:endParaRPr>
          </a:p>
          <a:p>
            <a:r>
              <a:rPr lang="zh-CN" altLang="en-US" sz="1600" dirty="0" smtClean="0">
                <a:solidFill>
                  <a:srgbClr val="FFD860"/>
                </a:solidFill>
                <a:latin typeface="微软雅黑" pitchFamily="34" charset="-122"/>
                <a:ea typeface="微软雅黑" pitchFamily="34" charset="-122"/>
                <a:sym typeface="Arial" pitchFamily="34" charset="0"/>
              </a:rPr>
              <a:t>点击</a:t>
            </a:r>
            <a:r>
              <a:rPr lang="zh-CN" altLang="en-US" sz="1600" dirty="0">
                <a:solidFill>
                  <a:srgbClr val="FFD860"/>
                </a:solidFill>
                <a:latin typeface="微软雅黑" pitchFamily="34" charset="-122"/>
                <a:ea typeface="微软雅黑" pitchFamily="34" charset="-122"/>
                <a:sym typeface="Arial" pitchFamily="34" charset="0"/>
              </a:rPr>
              <a:t>增加文本</a:t>
            </a:r>
            <a:endParaRPr lang="en-US" altLang="zh-CN" sz="1600" dirty="0">
              <a:solidFill>
                <a:srgbClr val="FFD860"/>
              </a:solidFill>
              <a:latin typeface="微软雅黑" pitchFamily="34" charset="-122"/>
              <a:ea typeface="微软雅黑" pitchFamily="34" charset="-122"/>
              <a:sym typeface="Arial" pitchFamily="34" charset="0"/>
            </a:endParaRPr>
          </a:p>
          <a:p>
            <a:r>
              <a:rPr lang="zh-CN" altLang="en-US" sz="1600" dirty="0">
                <a:solidFill>
                  <a:srgbClr val="FFD860"/>
                </a:solidFill>
                <a:latin typeface="微软雅黑" pitchFamily="34" charset="-122"/>
                <a:ea typeface="微软雅黑" pitchFamily="34" charset="-122"/>
                <a:sym typeface="Arial" pitchFamily="34" charset="0"/>
              </a:rPr>
              <a:t> </a:t>
            </a:r>
          </a:p>
          <a:p>
            <a:endParaRPr lang="en-US" altLang="zh-CN" sz="1600" dirty="0">
              <a:solidFill>
                <a:srgbClr val="FFD860"/>
              </a:solidFill>
              <a:latin typeface="微软雅黑" pitchFamily="34" charset="-122"/>
              <a:ea typeface="微软雅黑" pitchFamily="34" charset="-122"/>
              <a:sym typeface="Arial" pitchFamily="34" charset="0"/>
            </a:endParaRPr>
          </a:p>
          <a:p>
            <a:r>
              <a:rPr lang="zh-CN" altLang="en-US" sz="1600" dirty="0" smtClean="0">
                <a:solidFill>
                  <a:srgbClr val="FFD860"/>
                </a:solidFill>
                <a:latin typeface="微软雅黑" pitchFamily="34" charset="-122"/>
                <a:ea typeface="微软雅黑" pitchFamily="34" charset="-122"/>
                <a:sym typeface="Arial" pitchFamily="34" charset="0"/>
              </a:rPr>
              <a:t>点击</a:t>
            </a:r>
            <a:r>
              <a:rPr lang="zh-CN" altLang="en-US" sz="1600" dirty="0">
                <a:solidFill>
                  <a:srgbClr val="FFD860"/>
                </a:solidFill>
                <a:latin typeface="微软雅黑" pitchFamily="34" charset="-122"/>
                <a:ea typeface="微软雅黑" pitchFamily="34" charset="-122"/>
                <a:sym typeface="Arial" pitchFamily="34" charset="0"/>
              </a:rPr>
              <a:t>增加文本 </a:t>
            </a:r>
          </a:p>
        </p:txBody>
      </p:sp>
    </p:spTree>
    <p:extLst>
      <p:ext uri="{BB962C8B-B14F-4D97-AF65-F5344CB8AC3E}">
        <p14:creationId xmlns:p14="http://schemas.microsoft.com/office/powerpoint/2010/main" val="296190078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650"/>
                            </p:stCondLst>
                            <p:childTnLst>
                              <p:par>
                                <p:cTn id="30" presetID="22" presetClass="entr" presetSubtype="2"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right)">
                                      <p:cBhvr>
                                        <p:cTn id="32" dur="500"/>
                                        <p:tgtEl>
                                          <p:spTgt spid="8"/>
                                        </p:tgtEl>
                                      </p:cBhvr>
                                    </p:animEffect>
                                  </p:childTnLst>
                                </p:cTn>
                              </p:par>
                            </p:childTnLst>
                          </p:cTn>
                        </p:par>
                        <p:par>
                          <p:cTn id="33" fill="hold">
                            <p:stCondLst>
                              <p:cond delay="2150"/>
                            </p:stCondLst>
                            <p:childTnLst>
                              <p:par>
                                <p:cTn id="34" presetID="22" presetClass="entr" presetSubtype="8"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childTnLst>
                          </p:cTn>
                        </p:par>
                        <p:par>
                          <p:cTn id="37" fill="hold">
                            <p:stCondLst>
                              <p:cond delay="2650"/>
                            </p:stCondLst>
                            <p:childTnLst>
                              <p:par>
                                <p:cTn id="38" presetID="14" presetClass="entr" presetSubtype="1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randombar(horizontal)">
                                      <p:cBhvr>
                                        <p:cTn id="40" dur="500"/>
                                        <p:tgtEl>
                                          <p:spTgt spid="7"/>
                                        </p:tgtEl>
                                      </p:cBhvr>
                                    </p:animEffect>
                                  </p:childTnLst>
                                </p:cTn>
                              </p:par>
                            </p:childTnLst>
                          </p:cTn>
                        </p:par>
                        <p:par>
                          <p:cTn id="41" fill="hold">
                            <p:stCondLst>
                              <p:cond delay="3150"/>
                            </p:stCondLst>
                            <p:childTnLst>
                              <p:par>
                                <p:cTn id="42" presetID="22" presetClass="entr" presetSubtype="4"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down)">
                                      <p:cBhvr>
                                        <p:cTn id="44" dur="500"/>
                                        <p:tgtEl>
                                          <p:spTgt spid="23"/>
                                        </p:tgtEl>
                                      </p:cBhvr>
                                    </p:animEffect>
                                  </p:childTnLst>
                                </p:cTn>
                              </p:par>
                            </p:childTnLst>
                          </p:cTn>
                        </p:par>
                        <p:par>
                          <p:cTn id="45" fill="hold">
                            <p:stCondLst>
                              <p:cond delay="3650"/>
                            </p:stCondLst>
                            <p:childTnLst>
                              <p:par>
                                <p:cTn id="46" presetID="22" presetClass="entr" presetSubtype="8"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childTnLst>
                          </p:cTn>
                        </p:par>
                        <p:par>
                          <p:cTn id="49" fill="hold">
                            <p:stCondLst>
                              <p:cond delay="4150"/>
                            </p:stCondLst>
                            <p:childTnLst>
                              <p:par>
                                <p:cTn id="50" presetID="22" presetClass="entr" presetSubtype="8" fill="hold"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500"/>
                                        <p:tgtEl>
                                          <p:spTgt spid="10"/>
                                        </p:tgtEl>
                                      </p:cBhvr>
                                    </p:animEffect>
                                  </p:childTnLst>
                                </p:cTn>
                              </p:par>
                            </p:childTnLst>
                          </p:cTn>
                        </p:par>
                        <p:par>
                          <p:cTn id="53" fill="hold">
                            <p:stCondLst>
                              <p:cond delay="4650"/>
                            </p:stCondLst>
                            <p:childTnLst>
                              <p:par>
                                <p:cTn id="54" presetID="22" presetClass="entr" presetSubtype="8" fill="hold"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left)">
                                      <p:cBhvr>
                                        <p:cTn id="5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7" grpId="0" animBg="1"/>
      <p:bldP spid="8" grpId="0" animBg="1"/>
      <p:bldP spid="9"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8" y="262740"/>
            <a:ext cx="3250704"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a:solidFill>
                  <a:srgbClr val="FFD860"/>
                </a:solidFill>
                <a:latin typeface="微软雅黑" pitchFamily="34" charset="-122"/>
                <a:ea typeface="微软雅黑" pitchFamily="34" charset="-122"/>
              </a:rPr>
              <a:t>第一部分 </a:t>
            </a:r>
            <a:r>
              <a:rPr lang="zh-CN" altLang="en-US" sz="1800" dirty="0" smtClean="0">
                <a:solidFill>
                  <a:srgbClr val="FFD860"/>
                </a:solidFill>
                <a:latin typeface="微软雅黑" pitchFamily="34" charset="-122"/>
                <a:ea typeface="微软雅黑" pitchFamily="34" charset="-122"/>
              </a:rPr>
              <a:t>  具体工作明细</a:t>
            </a:r>
            <a:endParaRPr lang="zh-CN" altLang="en-US" sz="1800" dirty="0">
              <a:solidFill>
                <a:srgbClr val="FFD860"/>
              </a:solidFill>
              <a:latin typeface="微软雅黑" pitchFamily="34" charset="-122"/>
              <a:ea typeface="微软雅黑" pitchFamily="34" charset="-122"/>
            </a:endParaRP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grpSp>
        <p:nvGrpSpPr>
          <p:cNvPr id="7" name="组合 6"/>
          <p:cNvGrpSpPr/>
          <p:nvPr/>
        </p:nvGrpSpPr>
        <p:grpSpPr>
          <a:xfrm>
            <a:off x="2038964" y="1440644"/>
            <a:ext cx="1511085" cy="1509370"/>
            <a:chOff x="5305424" y="2638424"/>
            <a:chExt cx="1579563" cy="1577975"/>
          </a:xfrm>
          <a:solidFill>
            <a:srgbClr val="000000">
              <a:alpha val="60000"/>
            </a:srgbClr>
          </a:solidFill>
        </p:grpSpPr>
        <p:sp>
          <p:nvSpPr>
            <p:cNvPr id="8" name="Freeform 6"/>
            <p:cNvSpPr>
              <a:spLocks noEditPoints="1"/>
            </p:cNvSpPr>
            <p:nvPr/>
          </p:nvSpPr>
          <p:spPr bwMode="auto">
            <a:xfrm>
              <a:off x="5305424"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F0B728">
                <a:alpha val="24000"/>
              </a:srgbClr>
            </a:solidFill>
            <a:ln w="12700" cmpd="sng">
              <a:solidFill>
                <a:srgbClr val="F0B728"/>
              </a:solidFill>
              <a:miter lim="800000"/>
              <a:headEnd/>
              <a:tailEnd/>
            </a:ln>
            <a:extLst/>
          </p:spPr>
          <p:txBody>
            <a:bodyPr anchor="ctr"/>
            <a:lstStyle/>
            <a:p>
              <a:endParaRPr lang="zh-CN" altLang="en-US"/>
            </a:p>
          </p:txBody>
        </p:sp>
        <p:sp>
          <p:nvSpPr>
            <p:cNvPr id="9"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F0B728">
                <a:alpha val="24000"/>
              </a:srgbClr>
            </a:solidFill>
            <a:ln w="12700" cmpd="sng">
              <a:solidFill>
                <a:srgbClr val="F0B728"/>
              </a:solidFill>
              <a:miter lim="800000"/>
              <a:headEnd/>
              <a:tailEnd/>
            </a:ln>
            <a:extLst/>
          </p:spPr>
          <p:txBody>
            <a:bodyPr anchor="ctr"/>
            <a:lstStyle/>
            <a:p>
              <a:endParaRPr lang="zh-CN" altLang="en-US"/>
            </a:p>
          </p:txBody>
        </p:sp>
      </p:grpSp>
      <p:grpSp>
        <p:nvGrpSpPr>
          <p:cNvPr id="10" name="组合 9"/>
          <p:cNvGrpSpPr/>
          <p:nvPr/>
        </p:nvGrpSpPr>
        <p:grpSpPr>
          <a:xfrm>
            <a:off x="2955629" y="2355838"/>
            <a:ext cx="1896829" cy="1893545"/>
            <a:chOff x="5102225" y="2441575"/>
            <a:chExt cx="1982788" cy="1979613"/>
          </a:xfrm>
          <a:solidFill>
            <a:srgbClr val="000000">
              <a:alpha val="60000"/>
            </a:srgbClr>
          </a:solidFill>
          <a:effectLst/>
        </p:grpSpPr>
        <p:sp>
          <p:nvSpPr>
            <p:cNvPr id="11"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F0B728">
                <a:alpha val="24000"/>
              </a:srgbClr>
            </a:solidFill>
            <a:ln w="12700" cmpd="sng">
              <a:solidFill>
                <a:srgbClr val="F0B728"/>
              </a:solidFill>
              <a:miter lim="800000"/>
              <a:headEnd/>
              <a:tailEnd/>
            </a:ln>
            <a:extLst/>
          </p:spPr>
          <p:txBody>
            <a:bodyPr anchor="ctr"/>
            <a:lstStyle/>
            <a:p>
              <a:endParaRPr lang="zh-CN" altLang="en-US"/>
            </a:p>
          </p:txBody>
        </p:sp>
        <p:sp>
          <p:nvSpPr>
            <p:cNvPr id="12"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F0B728">
                <a:alpha val="24000"/>
              </a:srgbClr>
            </a:solidFill>
            <a:ln w="12700" cmpd="sng">
              <a:solidFill>
                <a:srgbClr val="F0B728"/>
              </a:solidFill>
              <a:miter lim="800000"/>
              <a:headEnd/>
              <a:tailEnd/>
            </a:ln>
            <a:extLst/>
          </p:spPr>
          <p:txBody>
            <a:bodyPr anchor="ctr"/>
            <a:lstStyle/>
            <a:p>
              <a:endParaRPr lang="zh-CN" altLang="en-US"/>
            </a:p>
          </p:txBody>
        </p:sp>
      </p:grpSp>
      <p:grpSp>
        <p:nvGrpSpPr>
          <p:cNvPr id="13" name="组合 12"/>
          <p:cNvGrpSpPr/>
          <p:nvPr/>
        </p:nvGrpSpPr>
        <p:grpSpPr>
          <a:xfrm>
            <a:off x="4574541" y="1999755"/>
            <a:ext cx="1243798" cy="1261857"/>
            <a:chOff x="5803900" y="2852738"/>
            <a:chExt cx="1300163" cy="1319212"/>
          </a:xfrm>
          <a:solidFill>
            <a:srgbClr val="000000">
              <a:alpha val="60000"/>
            </a:srgbClr>
          </a:solidFill>
          <a:effectLst/>
        </p:grpSpPr>
        <p:sp>
          <p:nvSpPr>
            <p:cNvPr id="14"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F0B728">
                <a:alpha val="24000"/>
              </a:srgbClr>
            </a:solidFill>
            <a:ln w="12700" cmpd="sng">
              <a:solidFill>
                <a:srgbClr val="F0B728"/>
              </a:solidFill>
              <a:miter lim="800000"/>
              <a:headEnd/>
              <a:tailEnd/>
            </a:ln>
            <a:extLst/>
          </p:spPr>
          <p:txBody>
            <a:bodyPr anchor="ctr"/>
            <a:lstStyle/>
            <a:p>
              <a:endParaRPr lang="zh-CN" altLang="en-US"/>
            </a:p>
          </p:txBody>
        </p:sp>
        <p:sp>
          <p:nvSpPr>
            <p:cNvPr id="15"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F0B728">
                <a:alpha val="24000"/>
              </a:srgbClr>
            </a:solidFill>
            <a:ln w="12700" cmpd="sng">
              <a:solidFill>
                <a:srgbClr val="F0B728"/>
              </a:solidFill>
              <a:miter lim="800000"/>
              <a:headEnd/>
              <a:tailEnd/>
            </a:ln>
            <a:extLst/>
          </p:spPr>
          <p:txBody>
            <a:bodyPr anchor="ctr"/>
            <a:lstStyle/>
            <a:p>
              <a:endParaRPr lang="zh-CN" altLang="en-US"/>
            </a:p>
          </p:txBody>
        </p:sp>
      </p:grpSp>
      <p:grpSp>
        <p:nvGrpSpPr>
          <p:cNvPr id="16" name="组合 15"/>
          <p:cNvGrpSpPr/>
          <p:nvPr/>
        </p:nvGrpSpPr>
        <p:grpSpPr>
          <a:xfrm>
            <a:off x="5645231" y="2230563"/>
            <a:ext cx="1511085" cy="1509370"/>
            <a:chOff x="5305425" y="2638425"/>
            <a:chExt cx="1579563" cy="1577975"/>
          </a:xfrm>
          <a:solidFill>
            <a:srgbClr val="000000">
              <a:alpha val="60000"/>
            </a:srgbClr>
          </a:solidFill>
          <a:effectLst/>
        </p:grpSpPr>
        <p:sp>
          <p:nvSpPr>
            <p:cNvPr id="17"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F0B728">
                <a:alpha val="24000"/>
              </a:srgbClr>
            </a:solidFill>
            <a:ln w="12700" cmpd="sng">
              <a:solidFill>
                <a:srgbClr val="F0B728"/>
              </a:solidFill>
              <a:miter lim="800000"/>
              <a:headEnd/>
              <a:tailEnd/>
            </a:ln>
            <a:extLst/>
          </p:spPr>
          <p:txBody>
            <a:bodyPr anchor="ctr"/>
            <a:lstStyle/>
            <a:p>
              <a:endParaRPr lang="zh-CN" altLang="en-US"/>
            </a:p>
          </p:txBody>
        </p:sp>
        <p:sp>
          <p:nvSpPr>
            <p:cNvPr id="1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F0B728">
                <a:alpha val="24000"/>
              </a:srgbClr>
            </a:solidFill>
            <a:ln w="12700" cmpd="sng">
              <a:solidFill>
                <a:srgbClr val="F0B728"/>
              </a:solidFill>
              <a:miter lim="800000"/>
              <a:headEnd/>
              <a:tailEnd/>
            </a:ln>
            <a:extLst/>
          </p:spPr>
          <p:txBody>
            <a:bodyPr anchor="ctr"/>
            <a:lstStyle/>
            <a:p>
              <a:endParaRPr lang="zh-CN" altLang="en-US"/>
            </a:p>
          </p:txBody>
        </p:sp>
      </p:grpSp>
      <p:sp>
        <p:nvSpPr>
          <p:cNvPr id="19" name="TextBox 18"/>
          <p:cNvSpPr txBox="1"/>
          <p:nvPr/>
        </p:nvSpPr>
        <p:spPr>
          <a:xfrm>
            <a:off x="419184" y="2325672"/>
            <a:ext cx="1139877" cy="654025"/>
          </a:xfrm>
          <a:prstGeom prst="rect">
            <a:avLst/>
          </a:prstGeom>
          <a:noFill/>
        </p:spPr>
        <p:txBody>
          <a:bodyPr wrap="square" lIns="68580" tIns="34290" rIns="68580" bIns="34290" rtlCol="0" anchor="ctr">
            <a:spAutoFit/>
          </a:bodyPr>
          <a:lstStyle/>
          <a:p>
            <a:pPr lvl="0"/>
            <a:endParaRPr lang="en-US" altLang="zh-CN" sz="500" dirty="0">
              <a:solidFill>
                <a:srgbClr val="F0B728"/>
              </a:solidFill>
              <a:latin typeface="微软雅黑" pitchFamily="34" charset="-122"/>
              <a:ea typeface="微软雅黑" pitchFamily="34" charset="-122"/>
              <a:cs typeface="华文黑体" pitchFamily="2" charset="-122"/>
            </a:endParaRPr>
          </a:p>
          <a:p>
            <a:pPr lvl="0"/>
            <a:r>
              <a:rPr lang="zh-CN" altLang="en-US" sz="1100" dirty="0">
                <a:solidFill>
                  <a:srgbClr val="F0B728"/>
                </a:solidFill>
                <a:latin typeface="微软雅黑" pitchFamily="34" charset="-122"/>
                <a:ea typeface="微软雅黑" pitchFamily="34" charset="-122"/>
                <a:cs typeface="华文黑体" pitchFamily="2" charset="-122"/>
              </a:rPr>
              <a:t>单击添加文本单击添加文本单击添加文本</a:t>
            </a:r>
          </a:p>
        </p:txBody>
      </p:sp>
      <p:sp>
        <p:nvSpPr>
          <p:cNvPr id="20" name="矩形 19"/>
          <p:cNvSpPr/>
          <p:nvPr/>
        </p:nvSpPr>
        <p:spPr>
          <a:xfrm>
            <a:off x="2194844" y="1048982"/>
            <a:ext cx="1199327" cy="300083"/>
          </a:xfrm>
          <a:prstGeom prst="rect">
            <a:avLst/>
          </a:prstGeom>
        </p:spPr>
        <p:txBody>
          <a:bodyPr wrap="square" lIns="68580" tIns="34290" rIns="68580" bIns="34290">
            <a:spAutoFit/>
          </a:bodyPr>
          <a:lstStyle/>
          <a:p>
            <a:pPr algn="ctr"/>
            <a:r>
              <a:rPr lang="zh-CN" altLang="en-US" sz="1500" b="1" dirty="0">
                <a:solidFill>
                  <a:srgbClr val="FFD860"/>
                </a:solidFill>
                <a:latin typeface="微软雅黑" pitchFamily="34" charset="-122"/>
                <a:ea typeface="微软雅黑" pitchFamily="34" charset="-122"/>
                <a:cs typeface="华文黑体" pitchFamily="2" charset="-122"/>
              </a:rPr>
              <a:t>添加标题</a:t>
            </a:r>
            <a:endParaRPr lang="en-US" altLang="zh-CN" b="1" dirty="0" smtClean="0">
              <a:solidFill>
                <a:srgbClr val="FFD860"/>
              </a:solidFill>
              <a:latin typeface="微软雅黑" pitchFamily="34" charset="-122"/>
              <a:ea typeface="微软雅黑" pitchFamily="34" charset="-122"/>
              <a:cs typeface="华文黑体" pitchFamily="2" charset="-122"/>
            </a:endParaRPr>
          </a:p>
        </p:txBody>
      </p:sp>
      <p:sp>
        <p:nvSpPr>
          <p:cNvPr id="21" name="TextBox 20"/>
          <p:cNvSpPr txBox="1"/>
          <p:nvPr/>
        </p:nvSpPr>
        <p:spPr>
          <a:xfrm>
            <a:off x="1196279" y="3188590"/>
            <a:ext cx="1301235" cy="654025"/>
          </a:xfrm>
          <a:prstGeom prst="rect">
            <a:avLst/>
          </a:prstGeom>
          <a:noFill/>
        </p:spPr>
        <p:txBody>
          <a:bodyPr wrap="square" lIns="68580" tIns="34290" rIns="68580" bIns="34290" rtlCol="0" anchor="ctr">
            <a:spAutoFit/>
          </a:bodyPr>
          <a:lstStyle/>
          <a:p>
            <a:pPr lvl="0"/>
            <a:endParaRPr lang="en-US" altLang="zh-CN" sz="500" dirty="0">
              <a:solidFill>
                <a:srgbClr val="F0B728"/>
              </a:solidFill>
              <a:latin typeface="微软雅黑" pitchFamily="34" charset="-122"/>
              <a:ea typeface="微软雅黑" pitchFamily="34" charset="-122"/>
              <a:cs typeface="华文黑体" pitchFamily="2" charset="-122"/>
            </a:endParaRPr>
          </a:p>
          <a:p>
            <a:r>
              <a:rPr lang="zh-CN" altLang="en-US" sz="1100" dirty="0">
                <a:solidFill>
                  <a:srgbClr val="F0B728"/>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22" name="矩形 21"/>
          <p:cNvSpPr/>
          <p:nvPr/>
        </p:nvSpPr>
        <p:spPr>
          <a:xfrm>
            <a:off x="3304381" y="4404398"/>
            <a:ext cx="1199327" cy="300083"/>
          </a:xfrm>
          <a:prstGeom prst="rect">
            <a:avLst/>
          </a:prstGeom>
        </p:spPr>
        <p:txBody>
          <a:bodyPr wrap="square" lIns="68580" tIns="34290" rIns="68580" bIns="34290">
            <a:spAutoFit/>
          </a:bodyPr>
          <a:lstStyle/>
          <a:p>
            <a:pPr algn="ctr"/>
            <a:r>
              <a:rPr lang="zh-CN" altLang="en-US" sz="1500" b="1" dirty="0">
                <a:solidFill>
                  <a:srgbClr val="FFD860"/>
                </a:solidFill>
                <a:latin typeface="微软雅黑" pitchFamily="34" charset="-122"/>
                <a:ea typeface="微软雅黑" pitchFamily="34" charset="-122"/>
                <a:cs typeface="华文黑体" pitchFamily="2" charset="-122"/>
              </a:rPr>
              <a:t>添加标题</a:t>
            </a:r>
            <a:endParaRPr lang="en-US" altLang="zh-CN" b="1" dirty="0" smtClean="0">
              <a:solidFill>
                <a:srgbClr val="FFD860"/>
              </a:solidFill>
              <a:latin typeface="微软雅黑" pitchFamily="34" charset="-122"/>
              <a:ea typeface="微软雅黑" pitchFamily="34" charset="-122"/>
              <a:cs typeface="华文黑体" pitchFamily="2" charset="-122"/>
            </a:endParaRPr>
          </a:p>
        </p:txBody>
      </p:sp>
      <p:sp>
        <p:nvSpPr>
          <p:cNvPr id="23" name="TextBox 22"/>
          <p:cNvSpPr txBox="1"/>
          <p:nvPr/>
        </p:nvSpPr>
        <p:spPr>
          <a:xfrm>
            <a:off x="6332275" y="1610728"/>
            <a:ext cx="1614175" cy="484748"/>
          </a:xfrm>
          <a:prstGeom prst="rect">
            <a:avLst/>
          </a:prstGeom>
          <a:noFill/>
        </p:spPr>
        <p:txBody>
          <a:bodyPr wrap="square" lIns="68580" tIns="34290" rIns="68580" bIns="34290" rtlCol="0" anchor="ctr">
            <a:spAutoFit/>
          </a:bodyPr>
          <a:lstStyle/>
          <a:p>
            <a:pPr lvl="0"/>
            <a:endParaRPr lang="en-US" altLang="zh-CN" sz="5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dirty="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24" name="矩形 23"/>
          <p:cNvSpPr/>
          <p:nvPr/>
        </p:nvSpPr>
        <p:spPr>
          <a:xfrm>
            <a:off x="4596776" y="1593587"/>
            <a:ext cx="1199327" cy="300083"/>
          </a:xfrm>
          <a:prstGeom prst="rect">
            <a:avLst/>
          </a:prstGeom>
        </p:spPr>
        <p:txBody>
          <a:bodyPr wrap="square" lIns="68580" tIns="34290" rIns="68580" bIns="34290">
            <a:spAutoFit/>
          </a:bodyPr>
          <a:lstStyle/>
          <a:p>
            <a:pPr algn="ctr"/>
            <a:r>
              <a:rPr lang="zh-CN" altLang="en-US" sz="1500" b="1" dirty="0">
                <a:solidFill>
                  <a:srgbClr val="FFD860"/>
                </a:solidFill>
                <a:latin typeface="微软雅黑" pitchFamily="34" charset="-122"/>
                <a:ea typeface="微软雅黑" pitchFamily="34" charset="-122"/>
                <a:cs typeface="华文黑体" pitchFamily="2" charset="-122"/>
              </a:rPr>
              <a:t>添加标题</a:t>
            </a:r>
            <a:endParaRPr lang="en-US" altLang="zh-CN" b="1" dirty="0" smtClean="0">
              <a:solidFill>
                <a:srgbClr val="FFD860"/>
              </a:solidFill>
              <a:latin typeface="微软雅黑" pitchFamily="34" charset="-122"/>
              <a:ea typeface="微软雅黑" pitchFamily="34" charset="-122"/>
              <a:cs typeface="华文黑体" pitchFamily="2" charset="-122"/>
            </a:endParaRPr>
          </a:p>
        </p:txBody>
      </p:sp>
      <p:sp>
        <p:nvSpPr>
          <p:cNvPr id="25" name="TextBox 24"/>
          <p:cNvSpPr txBox="1"/>
          <p:nvPr/>
        </p:nvSpPr>
        <p:spPr>
          <a:xfrm>
            <a:off x="7406318" y="3217862"/>
            <a:ext cx="1515653" cy="654025"/>
          </a:xfrm>
          <a:prstGeom prst="rect">
            <a:avLst/>
          </a:prstGeom>
          <a:noFill/>
        </p:spPr>
        <p:txBody>
          <a:bodyPr wrap="square" lIns="68580" tIns="34290" rIns="68580" bIns="34290" rtlCol="0" anchor="ctr">
            <a:spAutoFit/>
          </a:bodyPr>
          <a:lstStyle/>
          <a:p>
            <a:pPr lvl="0"/>
            <a:endParaRPr lang="en-US" altLang="zh-CN" sz="500" dirty="0">
              <a:solidFill>
                <a:srgbClr val="F0B728"/>
              </a:solidFill>
              <a:latin typeface="微软雅黑" pitchFamily="34" charset="-122"/>
              <a:ea typeface="微软雅黑" pitchFamily="34" charset="-122"/>
              <a:cs typeface="华文黑体" pitchFamily="2" charset="-122"/>
            </a:endParaRPr>
          </a:p>
          <a:p>
            <a:pPr lvl="0"/>
            <a:r>
              <a:rPr lang="zh-CN" altLang="en-US" sz="1100" dirty="0">
                <a:solidFill>
                  <a:srgbClr val="F0B728"/>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26" name="矩形 25"/>
          <p:cNvSpPr/>
          <p:nvPr/>
        </p:nvSpPr>
        <p:spPr>
          <a:xfrm>
            <a:off x="5801111" y="3836750"/>
            <a:ext cx="1199327" cy="300083"/>
          </a:xfrm>
          <a:prstGeom prst="rect">
            <a:avLst/>
          </a:prstGeom>
        </p:spPr>
        <p:txBody>
          <a:bodyPr wrap="square" lIns="68580" tIns="34290" rIns="68580" bIns="34290">
            <a:spAutoFit/>
          </a:bodyPr>
          <a:lstStyle/>
          <a:p>
            <a:pPr algn="ctr"/>
            <a:r>
              <a:rPr lang="zh-CN" altLang="en-US" sz="1500" b="1" dirty="0">
                <a:solidFill>
                  <a:srgbClr val="FFD860"/>
                </a:solidFill>
                <a:latin typeface="微软雅黑" pitchFamily="34" charset="-122"/>
                <a:ea typeface="微软雅黑" pitchFamily="34" charset="-122"/>
                <a:cs typeface="华文黑体" pitchFamily="2" charset="-122"/>
              </a:rPr>
              <a:t>添加标题</a:t>
            </a:r>
            <a:endParaRPr lang="en-US" altLang="zh-CN" b="1" dirty="0" smtClean="0">
              <a:solidFill>
                <a:srgbClr val="FFD860"/>
              </a:solidFill>
              <a:latin typeface="微软雅黑" pitchFamily="34" charset="-122"/>
              <a:ea typeface="微软雅黑" pitchFamily="34" charset="-122"/>
              <a:cs typeface="华文黑体" pitchFamily="2" charset="-122"/>
            </a:endParaRPr>
          </a:p>
        </p:txBody>
      </p:sp>
      <p:cxnSp>
        <p:nvCxnSpPr>
          <p:cNvPr id="27" name="肘形连接符 26"/>
          <p:cNvCxnSpPr/>
          <p:nvPr/>
        </p:nvCxnSpPr>
        <p:spPr>
          <a:xfrm rot="10800000" flipV="1">
            <a:off x="448853" y="2441693"/>
            <a:ext cx="1590116" cy="542795"/>
          </a:xfrm>
          <a:prstGeom prst="bentConnector3">
            <a:avLst>
              <a:gd name="adj1" fmla="val 32626"/>
            </a:avLst>
          </a:prstGeom>
          <a:ln>
            <a:solidFill>
              <a:srgbClr val="F0B728"/>
            </a:solidFill>
            <a:prstDash val="sysDash"/>
          </a:ln>
        </p:spPr>
        <p:style>
          <a:lnRef idx="1">
            <a:schemeClr val="accent1"/>
          </a:lnRef>
          <a:fillRef idx="0">
            <a:schemeClr val="accent1"/>
          </a:fillRef>
          <a:effectRef idx="0">
            <a:schemeClr val="accent1"/>
          </a:effectRef>
          <a:fontRef idx="minor">
            <a:schemeClr val="tx1"/>
          </a:fontRef>
        </p:style>
      </p:cxnSp>
      <p:cxnSp>
        <p:nvCxnSpPr>
          <p:cNvPr id="28" name="肘形连接符 27"/>
          <p:cNvCxnSpPr/>
          <p:nvPr/>
        </p:nvCxnSpPr>
        <p:spPr>
          <a:xfrm rot="10800000">
            <a:off x="1243911" y="3229439"/>
            <a:ext cx="1711721" cy="375837"/>
          </a:xfrm>
          <a:prstGeom prst="bentConnector3">
            <a:avLst>
              <a:gd name="adj1" fmla="val 29965"/>
            </a:avLst>
          </a:prstGeom>
          <a:ln>
            <a:solidFill>
              <a:srgbClr val="F0B728"/>
            </a:solidFill>
            <a:prstDash val="sysDash"/>
          </a:ln>
        </p:spPr>
        <p:style>
          <a:lnRef idx="1">
            <a:schemeClr val="accent1"/>
          </a:lnRef>
          <a:fillRef idx="0">
            <a:schemeClr val="accent1"/>
          </a:fillRef>
          <a:effectRef idx="0">
            <a:schemeClr val="accent1"/>
          </a:effectRef>
          <a:fontRef idx="minor">
            <a:schemeClr val="tx1"/>
          </a:fontRef>
        </p:style>
      </p:cxnSp>
      <p:cxnSp>
        <p:nvCxnSpPr>
          <p:cNvPr id="29" name="肘形连接符 28"/>
          <p:cNvCxnSpPr/>
          <p:nvPr/>
        </p:nvCxnSpPr>
        <p:spPr>
          <a:xfrm rot="10800000" flipV="1">
            <a:off x="6992176" y="3261611"/>
            <a:ext cx="1818481" cy="368987"/>
          </a:xfrm>
          <a:prstGeom prst="bentConnector3">
            <a:avLst>
              <a:gd name="adj1" fmla="val 77764"/>
            </a:avLst>
          </a:prstGeom>
          <a:ln>
            <a:solidFill>
              <a:srgbClr val="F0B728"/>
            </a:solidFill>
            <a:prstDash val="sysDash"/>
          </a:ln>
        </p:spPr>
        <p:style>
          <a:lnRef idx="1">
            <a:schemeClr val="accent1"/>
          </a:lnRef>
          <a:fillRef idx="0">
            <a:schemeClr val="accent1"/>
          </a:fillRef>
          <a:effectRef idx="0">
            <a:schemeClr val="accent1"/>
          </a:effectRef>
          <a:fontRef idx="minor">
            <a:schemeClr val="tx1"/>
          </a:fontRef>
        </p:style>
      </p:cxnSp>
      <p:cxnSp>
        <p:nvCxnSpPr>
          <p:cNvPr id="33" name="肘形连接符 32"/>
          <p:cNvCxnSpPr/>
          <p:nvPr/>
        </p:nvCxnSpPr>
        <p:spPr>
          <a:xfrm rot="10800000" flipV="1">
            <a:off x="5796105" y="1593588"/>
            <a:ext cx="2150345" cy="519027"/>
          </a:xfrm>
          <a:prstGeom prst="bentConnector3">
            <a:avLst>
              <a:gd name="adj1" fmla="val 77024"/>
            </a:avLst>
          </a:prstGeom>
          <a:ln>
            <a:solidFill>
              <a:srgbClr val="F0B728"/>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7178014"/>
      </p:ext>
    </p:extLst>
  </p:cSld>
  <p:clrMapOvr>
    <a:masterClrMapping/>
  </p:clrMapOvr>
  <p:transition spd="slow" advTm="5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750"/>
                            </p:stCondLst>
                            <p:childTnLst>
                              <p:par>
                                <p:cTn id="30" presetID="2" presetClass="entr" presetSubtype="1" decel="100000"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0-#ppt_h/2"/>
                                          </p:val>
                                        </p:tav>
                                        <p:tav tm="100000">
                                          <p:val>
                                            <p:strVal val="#ppt_y"/>
                                          </p:val>
                                        </p:tav>
                                      </p:tavLst>
                                    </p:anim>
                                  </p:childTnLst>
                                </p:cTn>
                              </p:par>
                              <p:par>
                                <p:cTn id="34" presetID="8" presetClass="emph" presetSubtype="0" repeatCount="indefinite" fill="hold" nodeType="withEffect">
                                  <p:stCondLst>
                                    <p:cond delay="0"/>
                                  </p:stCondLst>
                                  <p:childTnLst>
                                    <p:animRot by="-43200000">
                                      <p:cBhvr>
                                        <p:cTn id="35" dur="4000" fill="hold"/>
                                        <p:tgtEl>
                                          <p:spTgt spid="7"/>
                                        </p:tgtEl>
                                        <p:attrNameLst>
                                          <p:attrName>r</p:attrName>
                                        </p:attrNameLst>
                                      </p:cBhvr>
                                    </p:animRot>
                                  </p:childTnLst>
                                </p:cTn>
                              </p:par>
                              <p:par>
                                <p:cTn id="36" presetID="22" presetClass="entr" presetSubtype="2" fill="hold" nodeType="withEffect">
                                  <p:stCondLst>
                                    <p:cond delay="500"/>
                                  </p:stCondLst>
                                  <p:childTnLst>
                                    <p:set>
                                      <p:cBhvr>
                                        <p:cTn id="37" dur="1" fill="hold">
                                          <p:stCondLst>
                                            <p:cond delay="0"/>
                                          </p:stCondLst>
                                        </p:cTn>
                                        <p:tgtEl>
                                          <p:spTgt spid="27"/>
                                        </p:tgtEl>
                                        <p:attrNameLst>
                                          <p:attrName>style.visibility</p:attrName>
                                        </p:attrNameLst>
                                      </p:cBhvr>
                                      <p:to>
                                        <p:strVal val="visible"/>
                                      </p:to>
                                    </p:set>
                                    <p:animEffect transition="in" filter="wipe(right)">
                                      <p:cBhvr>
                                        <p:cTn id="38" dur="500"/>
                                        <p:tgtEl>
                                          <p:spTgt spid="27"/>
                                        </p:tgtEl>
                                      </p:cBhvr>
                                    </p:animEffect>
                                  </p:childTnLst>
                                </p:cTn>
                              </p:par>
                              <p:par>
                                <p:cTn id="39" presetID="53" presetClass="entr" presetSubtype="16" fill="hold" grpId="0" nodeType="withEffect">
                                  <p:stCondLst>
                                    <p:cond delay="50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par>
                                <p:cTn id="44" presetID="10" presetClass="entr" presetSubtype="0" fill="hold" grpId="0" nodeType="withEffect">
                                  <p:stCondLst>
                                    <p:cond delay="50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par>
                                <p:cTn id="47" presetID="2" presetClass="entr" presetSubtype="1" decel="100000" fill="hold" nodeType="withEffect">
                                  <p:stCondLst>
                                    <p:cond delay="50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0-#ppt_h/2"/>
                                          </p:val>
                                        </p:tav>
                                        <p:tav tm="100000">
                                          <p:val>
                                            <p:strVal val="#ppt_y"/>
                                          </p:val>
                                        </p:tav>
                                      </p:tavLst>
                                    </p:anim>
                                  </p:childTnLst>
                                </p:cTn>
                              </p:par>
                              <p:par>
                                <p:cTn id="51" presetID="8" presetClass="emph" presetSubtype="0" repeatCount="indefinite" fill="hold" nodeType="withEffect">
                                  <p:stCondLst>
                                    <p:cond delay="500"/>
                                  </p:stCondLst>
                                  <p:childTnLst>
                                    <p:animRot by="43200000">
                                      <p:cBhvr>
                                        <p:cTn id="52" dur="3500" fill="hold"/>
                                        <p:tgtEl>
                                          <p:spTgt spid="10"/>
                                        </p:tgtEl>
                                        <p:attrNameLst>
                                          <p:attrName>r</p:attrName>
                                        </p:attrNameLst>
                                      </p:cBhvr>
                                    </p:animRot>
                                  </p:childTnLst>
                                </p:cTn>
                              </p:par>
                              <p:par>
                                <p:cTn id="53" presetID="22" presetClass="entr" presetSubtype="2" fill="hold" nodeType="withEffect">
                                  <p:stCondLst>
                                    <p:cond delay="1000"/>
                                  </p:stCondLst>
                                  <p:childTnLst>
                                    <p:set>
                                      <p:cBhvr>
                                        <p:cTn id="54" dur="1" fill="hold">
                                          <p:stCondLst>
                                            <p:cond delay="0"/>
                                          </p:stCondLst>
                                        </p:cTn>
                                        <p:tgtEl>
                                          <p:spTgt spid="28"/>
                                        </p:tgtEl>
                                        <p:attrNameLst>
                                          <p:attrName>style.visibility</p:attrName>
                                        </p:attrNameLst>
                                      </p:cBhvr>
                                      <p:to>
                                        <p:strVal val="visible"/>
                                      </p:to>
                                    </p:set>
                                    <p:animEffect transition="in" filter="wipe(right)">
                                      <p:cBhvr>
                                        <p:cTn id="55" dur="500"/>
                                        <p:tgtEl>
                                          <p:spTgt spid="28"/>
                                        </p:tgtEl>
                                      </p:cBhvr>
                                    </p:animEffect>
                                  </p:childTnLst>
                                </p:cTn>
                              </p:par>
                              <p:par>
                                <p:cTn id="56" presetID="53" presetClass="entr" presetSubtype="16" fill="hold" grpId="0" nodeType="withEffect">
                                  <p:stCondLst>
                                    <p:cond delay="1000"/>
                                  </p:stCondLst>
                                  <p:childTnLst>
                                    <p:set>
                                      <p:cBhvr>
                                        <p:cTn id="57" dur="1" fill="hold">
                                          <p:stCondLst>
                                            <p:cond delay="0"/>
                                          </p:stCondLst>
                                        </p:cTn>
                                        <p:tgtEl>
                                          <p:spTgt spid="21"/>
                                        </p:tgtEl>
                                        <p:attrNameLst>
                                          <p:attrName>style.visibility</p:attrName>
                                        </p:attrNameLst>
                                      </p:cBhvr>
                                      <p:to>
                                        <p:strVal val="visible"/>
                                      </p:to>
                                    </p:set>
                                    <p:anim calcmode="lin" valueType="num">
                                      <p:cBhvr>
                                        <p:cTn id="58" dur="500" fill="hold"/>
                                        <p:tgtEl>
                                          <p:spTgt spid="21"/>
                                        </p:tgtEl>
                                        <p:attrNameLst>
                                          <p:attrName>ppt_w</p:attrName>
                                        </p:attrNameLst>
                                      </p:cBhvr>
                                      <p:tavLst>
                                        <p:tav tm="0">
                                          <p:val>
                                            <p:fltVal val="0"/>
                                          </p:val>
                                        </p:tav>
                                        <p:tav tm="100000">
                                          <p:val>
                                            <p:strVal val="#ppt_w"/>
                                          </p:val>
                                        </p:tav>
                                      </p:tavLst>
                                    </p:anim>
                                    <p:anim calcmode="lin" valueType="num">
                                      <p:cBhvr>
                                        <p:cTn id="59" dur="500" fill="hold"/>
                                        <p:tgtEl>
                                          <p:spTgt spid="21"/>
                                        </p:tgtEl>
                                        <p:attrNameLst>
                                          <p:attrName>ppt_h</p:attrName>
                                        </p:attrNameLst>
                                      </p:cBhvr>
                                      <p:tavLst>
                                        <p:tav tm="0">
                                          <p:val>
                                            <p:fltVal val="0"/>
                                          </p:val>
                                        </p:tav>
                                        <p:tav tm="100000">
                                          <p:val>
                                            <p:strVal val="#ppt_h"/>
                                          </p:val>
                                        </p:tav>
                                      </p:tavLst>
                                    </p:anim>
                                    <p:animEffect transition="in" filter="fade">
                                      <p:cBhvr>
                                        <p:cTn id="60" dur="500"/>
                                        <p:tgtEl>
                                          <p:spTgt spid="21"/>
                                        </p:tgtEl>
                                      </p:cBhvr>
                                    </p:animEffect>
                                  </p:childTnLst>
                                </p:cTn>
                              </p:par>
                              <p:par>
                                <p:cTn id="61" presetID="10" presetClass="entr" presetSubtype="0" fill="hold" grpId="0" nodeType="withEffect">
                                  <p:stCondLst>
                                    <p:cond delay="50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childTnLst>
                                </p:cTn>
                              </p:par>
                              <p:par>
                                <p:cTn id="64" presetID="2" presetClass="entr" presetSubtype="1" decel="100000" fill="hold" nodeType="withEffect">
                                  <p:stCondLst>
                                    <p:cond delay="1000"/>
                                  </p:stCondLst>
                                  <p:childTnLst>
                                    <p:set>
                                      <p:cBhvr>
                                        <p:cTn id="65" dur="1" fill="hold">
                                          <p:stCondLst>
                                            <p:cond delay="0"/>
                                          </p:stCondLst>
                                        </p:cTn>
                                        <p:tgtEl>
                                          <p:spTgt spid="13"/>
                                        </p:tgtEl>
                                        <p:attrNameLst>
                                          <p:attrName>style.visibility</p:attrName>
                                        </p:attrNameLst>
                                      </p:cBhvr>
                                      <p:to>
                                        <p:strVal val="visible"/>
                                      </p:to>
                                    </p:set>
                                    <p:anim calcmode="lin" valueType="num">
                                      <p:cBhvr additive="base">
                                        <p:cTn id="66" dur="500" fill="hold"/>
                                        <p:tgtEl>
                                          <p:spTgt spid="13"/>
                                        </p:tgtEl>
                                        <p:attrNameLst>
                                          <p:attrName>ppt_x</p:attrName>
                                        </p:attrNameLst>
                                      </p:cBhvr>
                                      <p:tavLst>
                                        <p:tav tm="0">
                                          <p:val>
                                            <p:strVal val="#ppt_x"/>
                                          </p:val>
                                        </p:tav>
                                        <p:tav tm="100000">
                                          <p:val>
                                            <p:strVal val="#ppt_x"/>
                                          </p:val>
                                        </p:tav>
                                      </p:tavLst>
                                    </p:anim>
                                    <p:anim calcmode="lin" valueType="num">
                                      <p:cBhvr additive="base">
                                        <p:cTn id="67" dur="500" fill="hold"/>
                                        <p:tgtEl>
                                          <p:spTgt spid="13"/>
                                        </p:tgtEl>
                                        <p:attrNameLst>
                                          <p:attrName>ppt_y</p:attrName>
                                        </p:attrNameLst>
                                      </p:cBhvr>
                                      <p:tavLst>
                                        <p:tav tm="0">
                                          <p:val>
                                            <p:strVal val="0-#ppt_h/2"/>
                                          </p:val>
                                        </p:tav>
                                        <p:tav tm="100000">
                                          <p:val>
                                            <p:strVal val="#ppt_y"/>
                                          </p:val>
                                        </p:tav>
                                      </p:tavLst>
                                    </p:anim>
                                  </p:childTnLst>
                                </p:cTn>
                              </p:par>
                              <p:par>
                                <p:cTn id="68" presetID="8" presetClass="emph" presetSubtype="0" repeatCount="indefinite" fill="hold" nodeType="withEffect">
                                  <p:stCondLst>
                                    <p:cond delay="1000"/>
                                  </p:stCondLst>
                                  <p:childTnLst>
                                    <p:animRot by="-43200000">
                                      <p:cBhvr>
                                        <p:cTn id="69" dur="3500" fill="hold"/>
                                        <p:tgtEl>
                                          <p:spTgt spid="13"/>
                                        </p:tgtEl>
                                        <p:attrNameLst>
                                          <p:attrName>r</p:attrName>
                                        </p:attrNameLst>
                                      </p:cBhvr>
                                    </p:animRot>
                                  </p:childTnLst>
                                </p:cTn>
                              </p:par>
                              <p:par>
                                <p:cTn id="70" presetID="22" presetClass="entr" presetSubtype="8" fill="hold" nodeType="withEffect">
                                  <p:stCondLst>
                                    <p:cond delay="1500"/>
                                  </p:stCondLst>
                                  <p:childTnLst>
                                    <p:set>
                                      <p:cBhvr>
                                        <p:cTn id="71" dur="1" fill="hold">
                                          <p:stCondLst>
                                            <p:cond delay="0"/>
                                          </p:stCondLst>
                                        </p:cTn>
                                        <p:tgtEl>
                                          <p:spTgt spid="33"/>
                                        </p:tgtEl>
                                        <p:attrNameLst>
                                          <p:attrName>style.visibility</p:attrName>
                                        </p:attrNameLst>
                                      </p:cBhvr>
                                      <p:to>
                                        <p:strVal val="visible"/>
                                      </p:to>
                                    </p:set>
                                    <p:animEffect transition="in" filter="wipe(left)">
                                      <p:cBhvr>
                                        <p:cTn id="72" dur="500"/>
                                        <p:tgtEl>
                                          <p:spTgt spid="33"/>
                                        </p:tgtEl>
                                      </p:cBhvr>
                                    </p:animEffect>
                                  </p:childTnLst>
                                </p:cTn>
                              </p:par>
                              <p:par>
                                <p:cTn id="73" presetID="53" presetClass="entr" presetSubtype="16" fill="hold" grpId="0" nodeType="withEffect">
                                  <p:stCondLst>
                                    <p:cond delay="1500"/>
                                  </p:stCondLst>
                                  <p:childTnLst>
                                    <p:set>
                                      <p:cBhvr>
                                        <p:cTn id="74" dur="1" fill="hold">
                                          <p:stCondLst>
                                            <p:cond delay="0"/>
                                          </p:stCondLst>
                                        </p:cTn>
                                        <p:tgtEl>
                                          <p:spTgt spid="23"/>
                                        </p:tgtEl>
                                        <p:attrNameLst>
                                          <p:attrName>style.visibility</p:attrName>
                                        </p:attrNameLst>
                                      </p:cBhvr>
                                      <p:to>
                                        <p:strVal val="visible"/>
                                      </p:to>
                                    </p:set>
                                    <p:anim calcmode="lin" valueType="num">
                                      <p:cBhvr>
                                        <p:cTn id="75" dur="500" fill="hold"/>
                                        <p:tgtEl>
                                          <p:spTgt spid="23"/>
                                        </p:tgtEl>
                                        <p:attrNameLst>
                                          <p:attrName>ppt_w</p:attrName>
                                        </p:attrNameLst>
                                      </p:cBhvr>
                                      <p:tavLst>
                                        <p:tav tm="0">
                                          <p:val>
                                            <p:fltVal val="0"/>
                                          </p:val>
                                        </p:tav>
                                        <p:tav tm="100000">
                                          <p:val>
                                            <p:strVal val="#ppt_w"/>
                                          </p:val>
                                        </p:tav>
                                      </p:tavLst>
                                    </p:anim>
                                    <p:anim calcmode="lin" valueType="num">
                                      <p:cBhvr>
                                        <p:cTn id="76" dur="500" fill="hold"/>
                                        <p:tgtEl>
                                          <p:spTgt spid="23"/>
                                        </p:tgtEl>
                                        <p:attrNameLst>
                                          <p:attrName>ppt_h</p:attrName>
                                        </p:attrNameLst>
                                      </p:cBhvr>
                                      <p:tavLst>
                                        <p:tav tm="0">
                                          <p:val>
                                            <p:fltVal val="0"/>
                                          </p:val>
                                        </p:tav>
                                        <p:tav tm="100000">
                                          <p:val>
                                            <p:strVal val="#ppt_h"/>
                                          </p:val>
                                        </p:tav>
                                      </p:tavLst>
                                    </p:anim>
                                    <p:animEffect transition="in" filter="fade">
                                      <p:cBhvr>
                                        <p:cTn id="77" dur="500"/>
                                        <p:tgtEl>
                                          <p:spTgt spid="23"/>
                                        </p:tgtEl>
                                      </p:cBhvr>
                                    </p:animEffect>
                                  </p:childTnLst>
                                </p:cTn>
                              </p:par>
                              <p:par>
                                <p:cTn id="78" presetID="10" presetClass="entr" presetSubtype="0" fill="hold" grpId="0" nodeType="withEffect">
                                  <p:stCondLst>
                                    <p:cond delay="1000"/>
                                  </p:stCondLst>
                                  <p:childTnLst>
                                    <p:set>
                                      <p:cBhvr>
                                        <p:cTn id="79" dur="1" fill="hold">
                                          <p:stCondLst>
                                            <p:cond delay="0"/>
                                          </p:stCondLst>
                                        </p:cTn>
                                        <p:tgtEl>
                                          <p:spTgt spid="24"/>
                                        </p:tgtEl>
                                        <p:attrNameLst>
                                          <p:attrName>style.visibility</p:attrName>
                                        </p:attrNameLst>
                                      </p:cBhvr>
                                      <p:to>
                                        <p:strVal val="visible"/>
                                      </p:to>
                                    </p:set>
                                    <p:animEffect transition="in" filter="fade">
                                      <p:cBhvr>
                                        <p:cTn id="80" dur="500"/>
                                        <p:tgtEl>
                                          <p:spTgt spid="24"/>
                                        </p:tgtEl>
                                      </p:cBhvr>
                                    </p:animEffect>
                                  </p:childTnLst>
                                </p:cTn>
                              </p:par>
                              <p:par>
                                <p:cTn id="81" presetID="2" presetClass="entr" presetSubtype="1" decel="100000" fill="hold" nodeType="withEffect">
                                  <p:stCondLst>
                                    <p:cond delay="1500"/>
                                  </p:stCondLst>
                                  <p:childTnLst>
                                    <p:set>
                                      <p:cBhvr>
                                        <p:cTn id="82" dur="1" fill="hold">
                                          <p:stCondLst>
                                            <p:cond delay="0"/>
                                          </p:stCondLst>
                                        </p:cTn>
                                        <p:tgtEl>
                                          <p:spTgt spid="16"/>
                                        </p:tgtEl>
                                        <p:attrNameLst>
                                          <p:attrName>style.visibility</p:attrName>
                                        </p:attrNameLst>
                                      </p:cBhvr>
                                      <p:to>
                                        <p:strVal val="visible"/>
                                      </p:to>
                                    </p:set>
                                    <p:anim calcmode="lin" valueType="num">
                                      <p:cBhvr additive="base">
                                        <p:cTn id="83" dur="500" fill="hold"/>
                                        <p:tgtEl>
                                          <p:spTgt spid="16"/>
                                        </p:tgtEl>
                                        <p:attrNameLst>
                                          <p:attrName>ppt_x</p:attrName>
                                        </p:attrNameLst>
                                      </p:cBhvr>
                                      <p:tavLst>
                                        <p:tav tm="0">
                                          <p:val>
                                            <p:strVal val="#ppt_x"/>
                                          </p:val>
                                        </p:tav>
                                        <p:tav tm="100000">
                                          <p:val>
                                            <p:strVal val="#ppt_x"/>
                                          </p:val>
                                        </p:tav>
                                      </p:tavLst>
                                    </p:anim>
                                    <p:anim calcmode="lin" valueType="num">
                                      <p:cBhvr additive="base">
                                        <p:cTn id="84" dur="500" fill="hold"/>
                                        <p:tgtEl>
                                          <p:spTgt spid="16"/>
                                        </p:tgtEl>
                                        <p:attrNameLst>
                                          <p:attrName>ppt_y</p:attrName>
                                        </p:attrNameLst>
                                      </p:cBhvr>
                                      <p:tavLst>
                                        <p:tav tm="0">
                                          <p:val>
                                            <p:strVal val="0-#ppt_h/2"/>
                                          </p:val>
                                        </p:tav>
                                        <p:tav tm="100000">
                                          <p:val>
                                            <p:strVal val="#ppt_y"/>
                                          </p:val>
                                        </p:tav>
                                      </p:tavLst>
                                    </p:anim>
                                  </p:childTnLst>
                                </p:cTn>
                              </p:par>
                              <p:par>
                                <p:cTn id="85" presetID="8" presetClass="emph" presetSubtype="0" repeatCount="indefinite" fill="hold" nodeType="withEffect">
                                  <p:stCondLst>
                                    <p:cond delay="1500"/>
                                  </p:stCondLst>
                                  <p:childTnLst>
                                    <p:animRot by="43200000">
                                      <p:cBhvr>
                                        <p:cTn id="86" dur="3000" fill="hold"/>
                                        <p:tgtEl>
                                          <p:spTgt spid="16"/>
                                        </p:tgtEl>
                                        <p:attrNameLst>
                                          <p:attrName>r</p:attrName>
                                        </p:attrNameLst>
                                      </p:cBhvr>
                                    </p:animRot>
                                  </p:childTnLst>
                                </p:cTn>
                              </p:par>
                              <p:par>
                                <p:cTn id="87" presetID="22" presetClass="entr" presetSubtype="8" fill="hold" nodeType="withEffect">
                                  <p:stCondLst>
                                    <p:cond delay="2000"/>
                                  </p:stCondLst>
                                  <p:childTnLst>
                                    <p:set>
                                      <p:cBhvr>
                                        <p:cTn id="88" dur="1" fill="hold">
                                          <p:stCondLst>
                                            <p:cond delay="0"/>
                                          </p:stCondLst>
                                        </p:cTn>
                                        <p:tgtEl>
                                          <p:spTgt spid="29"/>
                                        </p:tgtEl>
                                        <p:attrNameLst>
                                          <p:attrName>style.visibility</p:attrName>
                                        </p:attrNameLst>
                                      </p:cBhvr>
                                      <p:to>
                                        <p:strVal val="visible"/>
                                      </p:to>
                                    </p:set>
                                    <p:animEffect transition="in" filter="wipe(left)">
                                      <p:cBhvr>
                                        <p:cTn id="89" dur="500"/>
                                        <p:tgtEl>
                                          <p:spTgt spid="29"/>
                                        </p:tgtEl>
                                      </p:cBhvr>
                                    </p:animEffect>
                                  </p:childTnLst>
                                </p:cTn>
                              </p:par>
                              <p:par>
                                <p:cTn id="90" presetID="53" presetClass="entr" presetSubtype="16" fill="hold" grpId="0" nodeType="withEffect">
                                  <p:stCondLst>
                                    <p:cond delay="2000"/>
                                  </p:stCondLst>
                                  <p:childTnLst>
                                    <p:set>
                                      <p:cBhvr>
                                        <p:cTn id="91" dur="1" fill="hold">
                                          <p:stCondLst>
                                            <p:cond delay="0"/>
                                          </p:stCondLst>
                                        </p:cTn>
                                        <p:tgtEl>
                                          <p:spTgt spid="25"/>
                                        </p:tgtEl>
                                        <p:attrNameLst>
                                          <p:attrName>style.visibility</p:attrName>
                                        </p:attrNameLst>
                                      </p:cBhvr>
                                      <p:to>
                                        <p:strVal val="visible"/>
                                      </p:to>
                                    </p:set>
                                    <p:anim calcmode="lin" valueType="num">
                                      <p:cBhvr>
                                        <p:cTn id="92" dur="500" fill="hold"/>
                                        <p:tgtEl>
                                          <p:spTgt spid="25"/>
                                        </p:tgtEl>
                                        <p:attrNameLst>
                                          <p:attrName>ppt_w</p:attrName>
                                        </p:attrNameLst>
                                      </p:cBhvr>
                                      <p:tavLst>
                                        <p:tav tm="0">
                                          <p:val>
                                            <p:fltVal val="0"/>
                                          </p:val>
                                        </p:tav>
                                        <p:tav tm="100000">
                                          <p:val>
                                            <p:strVal val="#ppt_w"/>
                                          </p:val>
                                        </p:tav>
                                      </p:tavLst>
                                    </p:anim>
                                    <p:anim calcmode="lin" valueType="num">
                                      <p:cBhvr>
                                        <p:cTn id="93" dur="500" fill="hold"/>
                                        <p:tgtEl>
                                          <p:spTgt spid="25"/>
                                        </p:tgtEl>
                                        <p:attrNameLst>
                                          <p:attrName>ppt_h</p:attrName>
                                        </p:attrNameLst>
                                      </p:cBhvr>
                                      <p:tavLst>
                                        <p:tav tm="0">
                                          <p:val>
                                            <p:fltVal val="0"/>
                                          </p:val>
                                        </p:tav>
                                        <p:tav tm="100000">
                                          <p:val>
                                            <p:strVal val="#ppt_h"/>
                                          </p:val>
                                        </p:tav>
                                      </p:tavLst>
                                    </p:anim>
                                    <p:animEffect transition="in" filter="fade">
                                      <p:cBhvr>
                                        <p:cTn id="94" dur="500"/>
                                        <p:tgtEl>
                                          <p:spTgt spid="25"/>
                                        </p:tgtEl>
                                      </p:cBhvr>
                                    </p:animEffect>
                                  </p:childTnLst>
                                </p:cTn>
                              </p:par>
                              <p:par>
                                <p:cTn id="95" presetID="10" presetClass="entr" presetSubtype="0" fill="hold" grpId="0" nodeType="withEffect">
                                  <p:stCondLst>
                                    <p:cond delay="1500"/>
                                  </p:stCondLst>
                                  <p:childTnLst>
                                    <p:set>
                                      <p:cBhvr>
                                        <p:cTn id="96" dur="1" fill="hold">
                                          <p:stCondLst>
                                            <p:cond delay="0"/>
                                          </p:stCondLst>
                                        </p:cTn>
                                        <p:tgtEl>
                                          <p:spTgt spid="26"/>
                                        </p:tgtEl>
                                        <p:attrNameLst>
                                          <p:attrName>style.visibility</p:attrName>
                                        </p:attrNameLst>
                                      </p:cBhvr>
                                      <p:to>
                                        <p:strVal val="visible"/>
                                      </p:to>
                                    </p:set>
                                    <p:animEffect transition="in" filter="fade">
                                      <p:cBhvr>
                                        <p:cTn id="9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19" grpId="0"/>
      <p:bldP spid="20" grpId="0"/>
      <p:bldP spid="21" grpId="0"/>
      <p:bldP spid="22" grpId="0"/>
      <p:bldP spid="23" grpId="0"/>
      <p:bldP spid="24" grpId="0"/>
      <p:bldP spid="25" grpId="0"/>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8" y="262740"/>
            <a:ext cx="3250704"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a:solidFill>
                  <a:srgbClr val="FFD860"/>
                </a:solidFill>
                <a:latin typeface="微软雅黑" pitchFamily="34" charset="-122"/>
                <a:ea typeface="微软雅黑" pitchFamily="34" charset="-122"/>
              </a:rPr>
              <a:t>第一部</a:t>
            </a:r>
            <a:r>
              <a:rPr lang="zh-CN" altLang="en-US" sz="1800" dirty="0" smtClean="0">
                <a:solidFill>
                  <a:srgbClr val="FFD860"/>
                </a:solidFill>
                <a:latin typeface="微软雅黑" pitchFamily="34" charset="-122"/>
                <a:ea typeface="微软雅黑" pitchFamily="34" charset="-122"/>
              </a:rPr>
              <a:t>分    四</a:t>
            </a:r>
            <a:r>
              <a:rPr lang="zh-CN" altLang="en-US" sz="1800" dirty="0">
                <a:solidFill>
                  <a:srgbClr val="FFD860"/>
                </a:solidFill>
                <a:latin typeface="微软雅黑" pitchFamily="34" charset="-122"/>
                <a:ea typeface="微软雅黑" pitchFamily="34" charset="-122"/>
              </a:rPr>
              <a:t>项工作概况</a:t>
            </a: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grpSp>
        <p:nvGrpSpPr>
          <p:cNvPr id="12" name="组合 11"/>
          <p:cNvGrpSpPr/>
          <p:nvPr/>
        </p:nvGrpSpPr>
        <p:grpSpPr>
          <a:xfrm>
            <a:off x="959853" y="1438416"/>
            <a:ext cx="2027886" cy="2111629"/>
            <a:chOff x="143508" y="1853921"/>
            <a:chExt cx="2052922" cy="2343317"/>
          </a:xfrm>
        </p:grpSpPr>
        <p:sp>
          <p:nvSpPr>
            <p:cNvPr id="13" name="Freeform 5"/>
            <p:cNvSpPr>
              <a:spLocks/>
            </p:cNvSpPr>
            <p:nvPr/>
          </p:nvSpPr>
          <p:spPr bwMode="auto">
            <a:xfrm>
              <a:off x="143508" y="1853921"/>
              <a:ext cx="2052922" cy="2343317"/>
            </a:xfrm>
            <a:custGeom>
              <a:avLst/>
              <a:gdLst>
                <a:gd name="T0" fmla="*/ 1112 w 1328"/>
                <a:gd name="T1" fmla="*/ 1328 h 1328"/>
                <a:gd name="T2" fmla="*/ 1142 w 1328"/>
                <a:gd name="T3" fmla="*/ 880 h 1328"/>
                <a:gd name="T4" fmla="*/ 1156 w 1328"/>
                <a:gd name="T5" fmla="*/ 886 h 1328"/>
                <a:gd name="T6" fmla="*/ 1188 w 1328"/>
                <a:gd name="T7" fmla="*/ 894 h 1328"/>
                <a:gd name="T8" fmla="*/ 1204 w 1328"/>
                <a:gd name="T9" fmla="*/ 896 h 1328"/>
                <a:gd name="T10" fmla="*/ 1228 w 1328"/>
                <a:gd name="T11" fmla="*/ 894 h 1328"/>
                <a:gd name="T12" fmla="*/ 1252 w 1328"/>
                <a:gd name="T13" fmla="*/ 886 h 1328"/>
                <a:gd name="T14" fmla="*/ 1292 w 1328"/>
                <a:gd name="T15" fmla="*/ 860 h 1328"/>
                <a:gd name="T16" fmla="*/ 1318 w 1328"/>
                <a:gd name="T17" fmla="*/ 820 h 1328"/>
                <a:gd name="T18" fmla="*/ 1326 w 1328"/>
                <a:gd name="T19" fmla="*/ 796 h 1328"/>
                <a:gd name="T20" fmla="*/ 1328 w 1328"/>
                <a:gd name="T21" fmla="*/ 772 h 1328"/>
                <a:gd name="T22" fmla="*/ 1328 w 1328"/>
                <a:gd name="T23" fmla="*/ 760 h 1328"/>
                <a:gd name="T24" fmla="*/ 1322 w 1328"/>
                <a:gd name="T25" fmla="*/ 736 h 1328"/>
                <a:gd name="T26" fmla="*/ 1306 w 1328"/>
                <a:gd name="T27" fmla="*/ 702 h 1328"/>
                <a:gd name="T28" fmla="*/ 1274 w 1328"/>
                <a:gd name="T29" fmla="*/ 670 h 1328"/>
                <a:gd name="T30" fmla="*/ 1240 w 1328"/>
                <a:gd name="T31" fmla="*/ 654 h 1328"/>
                <a:gd name="T32" fmla="*/ 1216 w 1328"/>
                <a:gd name="T33" fmla="*/ 648 h 1328"/>
                <a:gd name="T34" fmla="*/ 1204 w 1328"/>
                <a:gd name="T35" fmla="*/ 648 h 1328"/>
                <a:gd name="T36" fmla="*/ 1172 w 1328"/>
                <a:gd name="T37" fmla="*/ 652 h 1328"/>
                <a:gd name="T38" fmla="*/ 1142 w 1328"/>
                <a:gd name="T39" fmla="*/ 664 h 1328"/>
                <a:gd name="T40" fmla="*/ 1112 w 1328"/>
                <a:gd name="T41" fmla="*/ 682 h 1328"/>
                <a:gd name="T42" fmla="*/ 1112 w 1328"/>
                <a:gd name="T43" fmla="*/ 216 h 1328"/>
                <a:gd name="T44" fmla="*/ 664 w 1328"/>
                <a:gd name="T45" fmla="*/ 186 h 1328"/>
                <a:gd name="T46" fmla="*/ 670 w 1328"/>
                <a:gd name="T47" fmla="*/ 172 h 1328"/>
                <a:gd name="T48" fmla="*/ 678 w 1328"/>
                <a:gd name="T49" fmla="*/ 140 h 1328"/>
                <a:gd name="T50" fmla="*/ 680 w 1328"/>
                <a:gd name="T51" fmla="*/ 124 h 1328"/>
                <a:gd name="T52" fmla="*/ 678 w 1328"/>
                <a:gd name="T53" fmla="*/ 100 h 1328"/>
                <a:gd name="T54" fmla="*/ 670 w 1328"/>
                <a:gd name="T55" fmla="*/ 76 h 1328"/>
                <a:gd name="T56" fmla="*/ 644 w 1328"/>
                <a:gd name="T57" fmla="*/ 36 h 1328"/>
                <a:gd name="T58" fmla="*/ 604 w 1328"/>
                <a:gd name="T59" fmla="*/ 10 h 1328"/>
                <a:gd name="T60" fmla="*/ 580 w 1328"/>
                <a:gd name="T61" fmla="*/ 2 h 1328"/>
                <a:gd name="T62" fmla="*/ 556 w 1328"/>
                <a:gd name="T63" fmla="*/ 0 h 1328"/>
                <a:gd name="T64" fmla="*/ 544 w 1328"/>
                <a:gd name="T65" fmla="*/ 0 h 1328"/>
                <a:gd name="T66" fmla="*/ 520 w 1328"/>
                <a:gd name="T67" fmla="*/ 6 h 1328"/>
                <a:gd name="T68" fmla="*/ 486 w 1328"/>
                <a:gd name="T69" fmla="*/ 22 h 1328"/>
                <a:gd name="T70" fmla="*/ 454 w 1328"/>
                <a:gd name="T71" fmla="*/ 54 h 1328"/>
                <a:gd name="T72" fmla="*/ 438 w 1328"/>
                <a:gd name="T73" fmla="*/ 88 h 1328"/>
                <a:gd name="T74" fmla="*/ 432 w 1328"/>
                <a:gd name="T75" fmla="*/ 112 h 1328"/>
                <a:gd name="T76" fmla="*/ 432 w 1328"/>
                <a:gd name="T77" fmla="*/ 124 h 1328"/>
                <a:gd name="T78" fmla="*/ 436 w 1328"/>
                <a:gd name="T79" fmla="*/ 156 h 1328"/>
                <a:gd name="T80" fmla="*/ 448 w 1328"/>
                <a:gd name="T81" fmla="*/ 186 h 1328"/>
                <a:gd name="T82" fmla="*/ 432 w 1328"/>
                <a:gd name="T83" fmla="*/ 216 h 1328"/>
                <a:gd name="T84" fmla="*/ 0 w 1328"/>
                <a:gd name="T85" fmla="*/ 216 h 1328"/>
                <a:gd name="T86" fmla="*/ 1112 w 1328"/>
                <a:gd name="T87" fmla="*/ 13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1328"/>
                  </a:lnTo>
                  <a:lnTo>
                    <a:pt x="1112" y="1328"/>
                  </a:lnTo>
                  <a:close/>
                </a:path>
              </a:pathLst>
            </a:custGeom>
            <a:solidFill>
              <a:srgbClr val="F0B728">
                <a:alpha val="50196"/>
              </a:srgbClr>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D860"/>
                </a:solidFill>
                <a:effectLst/>
                <a:uLnTx/>
                <a:uFillTx/>
                <a:latin typeface="微软雅黑" panose="020B0503020204020204" pitchFamily="34" charset="-122"/>
                <a:ea typeface="微软雅黑" panose="020B0503020204020204" pitchFamily="34" charset="-122"/>
              </a:endParaRPr>
            </a:p>
          </p:txBody>
        </p:sp>
        <p:sp>
          <p:nvSpPr>
            <p:cNvPr id="14" name="矩形 13"/>
            <p:cNvSpPr/>
            <p:nvPr/>
          </p:nvSpPr>
          <p:spPr>
            <a:xfrm>
              <a:off x="197138" y="2408513"/>
              <a:ext cx="1548923" cy="1696345"/>
            </a:xfrm>
            <a:prstGeom prst="rect">
              <a:avLst/>
            </a:prstGeom>
          </p:spPr>
          <p:txBody>
            <a:bodyPr wrap="square">
              <a:spAutoFit/>
            </a:bodyPr>
            <a:lstStyle/>
            <a:p>
              <a:pPr lvl="0" algn="just">
                <a:lnSpc>
                  <a:spcPts val="1600"/>
                </a:lnSpc>
              </a:pPr>
              <a:r>
                <a:rPr lang="zh-CN" altLang="en-US" sz="1200" kern="0" dirty="0" smtClean="0">
                  <a:solidFill>
                    <a:srgbClr val="FFD860"/>
                  </a:solidFill>
                  <a:latin typeface="微软雅黑" panose="020B0503020204020204" pitchFamily="34" charset="-122"/>
                  <a:ea typeface="微软雅黑" panose="020B0503020204020204" pitchFamily="34" charset="-122"/>
                </a:rPr>
                <a:t>点击添加文字内容</a:t>
              </a:r>
              <a:endParaRPr lang="en-US" altLang="zh-CN" sz="1200" kern="0" dirty="0" smtClean="0">
                <a:solidFill>
                  <a:srgbClr val="FFD860"/>
                </a:solidFill>
                <a:latin typeface="微软雅黑" panose="020B0503020204020204" pitchFamily="34" charset="-122"/>
                <a:ea typeface="微软雅黑" panose="020B0503020204020204" pitchFamily="34" charset="-122"/>
              </a:endParaRPr>
            </a:p>
            <a:p>
              <a:pPr algn="just">
                <a:lnSpc>
                  <a:spcPts val="1600"/>
                </a:lnSpc>
              </a:pPr>
              <a:r>
                <a:rPr lang="zh-CN" altLang="en-US" sz="1200" kern="0" dirty="0">
                  <a:solidFill>
                    <a:srgbClr val="FFD860"/>
                  </a:solidFill>
                  <a:latin typeface="微软雅黑" panose="020B0503020204020204" pitchFamily="34" charset="-122"/>
                  <a:ea typeface="微软雅黑" panose="020B0503020204020204" pitchFamily="34" charset="-122"/>
                </a:rPr>
                <a:t>点击添加文字内容</a:t>
              </a:r>
            </a:p>
            <a:p>
              <a:pPr algn="just">
                <a:lnSpc>
                  <a:spcPts val="1600"/>
                </a:lnSpc>
              </a:pPr>
              <a:r>
                <a:rPr lang="zh-CN" altLang="en-US" sz="1200" kern="0" dirty="0">
                  <a:solidFill>
                    <a:srgbClr val="FFD860"/>
                  </a:solidFill>
                  <a:latin typeface="微软雅黑" panose="020B0503020204020204" pitchFamily="34" charset="-122"/>
                  <a:ea typeface="微软雅黑" panose="020B0503020204020204" pitchFamily="34" charset="-122"/>
                </a:rPr>
                <a:t>点击添加文字内容</a:t>
              </a:r>
            </a:p>
            <a:p>
              <a:pPr algn="just">
                <a:lnSpc>
                  <a:spcPts val="1600"/>
                </a:lnSpc>
              </a:pPr>
              <a:r>
                <a:rPr lang="zh-CN" altLang="en-US" sz="1200" kern="0" dirty="0">
                  <a:solidFill>
                    <a:srgbClr val="FFD860"/>
                  </a:solidFill>
                  <a:latin typeface="微软雅黑" panose="020B0503020204020204" pitchFamily="34" charset="-122"/>
                  <a:ea typeface="微软雅黑" panose="020B0503020204020204" pitchFamily="34" charset="-122"/>
                </a:rPr>
                <a:t>点击添加文字内容</a:t>
              </a:r>
            </a:p>
            <a:p>
              <a:pPr algn="just">
                <a:lnSpc>
                  <a:spcPts val="1600"/>
                </a:lnSpc>
              </a:pPr>
              <a:r>
                <a:rPr lang="zh-CN" altLang="en-US" sz="1200" kern="0" dirty="0">
                  <a:solidFill>
                    <a:srgbClr val="FFD860"/>
                  </a:solidFill>
                  <a:latin typeface="微软雅黑" panose="020B0503020204020204" pitchFamily="34" charset="-122"/>
                  <a:ea typeface="微软雅黑" panose="020B0503020204020204" pitchFamily="34" charset="-122"/>
                </a:rPr>
                <a:t>点击添加文字内容</a:t>
              </a:r>
            </a:p>
            <a:p>
              <a:pPr algn="just">
                <a:lnSpc>
                  <a:spcPts val="1600"/>
                </a:lnSpc>
              </a:pPr>
              <a:r>
                <a:rPr lang="zh-CN" altLang="en-US" sz="1200" kern="0" dirty="0">
                  <a:solidFill>
                    <a:srgbClr val="FFD860"/>
                  </a:solidFill>
                  <a:latin typeface="微软雅黑" panose="020B0503020204020204" pitchFamily="34" charset="-122"/>
                  <a:ea typeface="微软雅黑" panose="020B0503020204020204" pitchFamily="34" charset="-122"/>
                </a:rPr>
                <a:t>点击添加文字内容</a:t>
              </a:r>
            </a:p>
            <a:p>
              <a:pPr algn="just">
                <a:lnSpc>
                  <a:spcPts val="1600"/>
                </a:lnSpc>
              </a:pPr>
              <a:r>
                <a:rPr lang="zh-CN" altLang="en-US" sz="1200" kern="0" dirty="0">
                  <a:solidFill>
                    <a:srgbClr val="FFD860"/>
                  </a:solidFill>
                  <a:latin typeface="微软雅黑" panose="020B0503020204020204" pitchFamily="34" charset="-122"/>
                  <a:ea typeface="微软雅黑" panose="020B0503020204020204" pitchFamily="34" charset="-122"/>
                </a:rPr>
                <a:t>点击添加文字</a:t>
              </a:r>
              <a:r>
                <a:rPr lang="zh-CN" altLang="en-US" sz="1200" kern="0" dirty="0" smtClean="0">
                  <a:solidFill>
                    <a:srgbClr val="FFD860"/>
                  </a:solidFill>
                  <a:latin typeface="微软雅黑" panose="020B0503020204020204" pitchFamily="34" charset="-122"/>
                  <a:ea typeface="微软雅黑" panose="020B0503020204020204" pitchFamily="34" charset="-122"/>
                </a:rPr>
                <a:t>内容</a:t>
              </a:r>
              <a:endParaRPr lang="zh-CN" altLang="en-US" sz="1200" kern="0" dirty="0">
                <a:solidFill>
                  <a:srgbClr val="FFD860"/>
                </a:solidFill>
                <a:latin typeface="微软雅黑" panose="020B0503020204020204" pitchFamily="34" charset="-122"/>
                <a:ea typeface="微软雅黑" panose="020B0503020204020204" pitchFamily="34" charset="-122"/>
              </a:endParaRPr>
            </a:p>
          </p:txBody>
        </p:sp>
        <p:sp>
          <p:nvSpPr>
            <p:cNvPr id="15" name="矩形 14"/>
            <p:cNvSpPr/>
            <p:nvPr/>
          </p:nvSpPr>
          <p:spPr>
            <a:xfrm>
              <a:off x="828581" y="1947280"/>
              <a:ext cx="293854" cy="323544"/>
            </a:xfrm>
            <a:prstGeom prst="rect">
              <a:avLst/>
            </a:prstGeom>
          </p:spPr>
          <p:txBody>
            <a:bodyPr wrap="square">
              <a:spAutoFit/>
            </a:bodyPr>
            <a:lstStyle/>
            <a:p>
              <a:pPr marL="0" marR="0" lvl="0" indent="0" algn="just" defTabSz="914400" eaLnBrk="1" fontAlgn="auto" latinLnBrk="0" hangingPunct="1">
                <a:lnSpc>
                  <a:spcPts val="15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rgbClr val="FFD860"/>
                  </a:solidFill>
                  <a:effectLst/>
                  <a:uLnTx/>
                  <a:uFillTx/>
                  <a:latin typeface="微软雅黑" panose="020B0503020204020204" pitchFamily="34" charset="-122"/>
                  <a:ea typeface="微软雅黑" panose="020B0503020204020204" pitchFamily="34" charset="-122"/>
                </a:rPr>
                <a:t>1</a:t>
              </a:r>
              <a:endParaRPr kumimoji="0" lang="zh-CN" altLang="en-US" sz="1800" b="0" i="0" u="none" strike="noStrike" kern="0" cap="none" spc="0" normalizeH="0" baseline="0" noProof="0" dirty="0" smtClean="0">
                <a:ln>
                  <a:noFill/>
                </a:ln>
                <a:solidFill>
                  <a:srgbClr val="FFD860"/>
                </a:solidFill>
                <a:effectLst/>
                <a:uLnTx/>
                <a:uFillTx/>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2723767" y="1436284"/>
            <a:ext cx="2027886" cy="2111630"/>
            <a:chOff x="1929199" y="1851555"/>
            <a:chExt cx="2052922" cy="2343317"/>
          </a:xfrm>
        </p:grpSpPr>
        <p:sp>
          <p:nvSpPr>
            <p:cNvPr id="17" name="Freeform 10"/>
            <p:cNvSpPr>
              <a:spLocks/>
            </p:cNvSpPr>
            <p:nvPr/>
          </p:nvSpPr>
          <p:spPr bwMode="auto">
            <a:xfrm>
              <a:off x="1929199" y="1851555"/>
              <a:ext cx="2052922" cy="2343317"/>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rgbClr val="F0B728">
                <a:alpha val="29020"/>
              </a:srgbClr>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D860"/>
                </a:solidFill>
                <a:effectLst/>
                <a:uLnTx/>
                <a:uFillTx/>
                <a:latin typeface="微软雅黑" panose="020B0503020204020204" pitchFamily="34" charset="-122"/>
                <a:ea typeface="微软雅黑" panose="020B0503020204020204" pitchFamily="34" charset="-122"/>
              </a:endParaRPr>
            </a:p>
          </p:txBody>
        </p:sp>
        <p:sp>
          <p:nvSpPr>
            <p:cNvPr id="18" name="矩形 17"/>
            <p:cNvSpPr/>
            <p:nvPr/>
          </p:nvSpPr>
          <p:spPr>
            <a:xfrm>
              <a:off x="2339355" y="2511105"/>
              <a:ext cx="1224533" cy="1468646"/>
            </a:xfrm>
            <a:prstGeom prst="rect">
              <a:avLst/>
            </a:prstGeom>
          </p:spPr>
          <p:txBody>
            <a:bodyPr wrap="square">
              <a:spAutoFit/>
            </a:bodyPr>
            <a:lstStyle/>
            <a:p>
              <a:pPr lvl="0" algn="just">
                <a:lnSpc>
                  <a:spcPts val="1600"/>
                </a:lnSpc>
              </a:pPr>
              <a:r>
                <a:rPr lang="zh-CN" altLang="en-US" sz="1200" kern="0" dirty="0">
                  <a:solidFill>
                    <a:srgbClr val="FFD860"/>
                  </a:solidFill>
                  <a:latin typeface="微软雅黑" panose="020B0503020204020204" pitchFamily="34" charset="-122"/>
                  <a:ea typeface="微软雅黑" panose="020B0503020204020204" pitchFamily="34" charset="-122"/>
                </a:rPr>
                <a:t>点击添加</a:t>
              </a:r>
              <a:r>
                <a:rPr lang="zh-CN" altLang="en-US" sz="1200" kern="0" dirty="0" smtClean="0">
                  <a:solidFill>
                    <a:srgbClr val="FFD860"/>
                  </a:solidFill>
                  <a:latin typeface="微软雅黑" panose="020B0503020204020204" pitchFamily="34" charset="-122"/>
                  <a:ea typeface="微软雅黑" panose="020B0503020204020204" pitchFamily="34" charset="-122"/>
                </a:rPr>
                <a:t>文字</a:t>
              </a:r>
              <a:endParaRPr lang="en-US" altLang="zh-CN" sz="1200" kern="0" dirty="0">
                <a:solidFill>
                  <a:srgbClr val="FFD860"/>
                </a:solidFill>
                <a:latin typeface="微软雅黑" panose="020B0503020204020204" pitchFamily="34" charset="-122"/>
                <a:ea typeface="微软雅黑" panose="020B0503020204020204" pitchFamily="34" charset="-122"/>
              </a:endParaRPr>
            </a:p>
            <a:p>
              <a:pPr algn="just">
                <a:lnSpc>
                  <a:spcPts val="1600"/>
                </a:lnSpc>
              </a:pPr>
              <a:r>
                <a:rPr lang="zh-CN" altLang="en-US" sz="1200" kern="0" dirty="0">
                  <a:solidFill>
                    <a:srgbClr val="FFD860"/>
                  </a:solidFill>
                  <a:latin typeface="微软雅黑" panose="020B0503020204020204" pitchFamily="34" charset="-122"/>
                  <a:ea typeface="微软雅黑" panose="020B0503020204020204" pitchFamily="34" charset="-122"/>
                </a:rPr>
                <a:t>点击添加</a:t>
              </a:r>
              <a:r>
                <a:rPr lang="zh-CN" altLang="en-US" sz="1200" kern="0" dirty="0" smtClean="0">
                  <a:solidFill>
                    <a:srgbClr val="FFD860"/>
                  </a:solidFill>
                  <a:latin typeface="微软雅黑" panose="020B0503020204020204" pitchFamily="34" charset="-122"/>
                  <a:ea typeface="微软雅黑" panose="020B0503020204020204" pitchFamily="34" charset="-122"/>
                </a:rPr>
                <a:t>文字点击</a:t>
              </a:r>
              <a:r>
                <a:rPr lang="zh-CN" altLang="en-US" sz="1200" kern="0" dirty="0">
                  <a:solidFill>
                    <a:srgbClr val="FFD860"/>
                  </a:solidFill>
                  <a:latin typeface="微软雅黑" panose="020B0503020204020204" pitchFamily="34" charset="-122"/>
                  <a:ea typeface="微软雅黑" panose="020B0503020204020204" pitchFamily="34" charset="-122"/>
                </a:rPr>
                <a:t>添加</a:t>
              </a:r>
              <a:r>
                <a:rPr lang="zh-CN" altLang="en-US" sz="1200" kern="0" dirty="0" smtClean="0">
                  <a:solidFill>
                    <a:srgbClr val="FFD860"/>
                  </a:solidFill>
                  <a:latin typeface="微软雅黑" panose="020B0503020204020204" pitchFamily="34" charset="-122"/>
                  <a:ea typeface="微软雅黑" panose="020B0503020204020204" pitchFamily="34" charset="-122"/>
                </a:rPr>
                <a:t>文字点击</a:t>
              </a:r>
              <a:r>
                <a:rPr lang="zh-CN" altLang="en-US" sz="1200" kern="0" dirty="0">
                  <a:solidFill>
                    <a:srgbClr val="FFD860"/>
                  </a:solidFill>
                  <a:latin typeface="微软雅黑" panose="020B0503020204020204" pitchFamily="34" charset="-122"/>
                  <a:ea typeface="微软雅黑" panose="020B0503020204020204" pitchFamily="34" charset="-122"/>
                </a:rPr>
                <a:t>添加</a:t>
              </a:r>
              <a:r>
                <a:rPr lang="zh-CN" altLang="en-US" sz="1200" kern="0" dirty="0" smtClean="0">
                  <a:solidFill>
                    <a:srgbClr val="FFD860"/>
                  </a:solidFill>
                  <a:latin typeface="微软雅黑" panose="020B0503020204020204" pitchFamily="34" charset="-122"/>
                  <a:ea typeface="微软雅黑" panose="020B0503020204020204" pitchFamily="34" charset="-122"/>
                </a:rPr>
                <a:t>文字点击</a:t>
              </a:r>
              <a:r>
                <a:rPr lang="zh-CN" altLang="en-US" sz="1200" kern="0" dirty="0">
                  <a:solidFill>
                    <a:srgbClr val="FFD860"/>
                  </a:solidFill>
                  <a:latin typeface="微软雅黑" panose="020B0503020204020204" pitchFamily="34" charset="-122"/>
                  <a:ea typeface="微软雅黑" panose="020B0503020204020204" pitchFamily="34" charset="-122"/>
                </a:rPr>
                <a:t>添加</a:t>
              </a:r>
              <a:r>
                <a:rPr lang="zh-CN" altLang="en-US" sz="1200" kern="0" dirty="0" smtClean="0">
                  <a:solidFill>
                    <a:srgbClr val="FFD860"/>
                  </a:solidFill>
                  <a:latin typeface="微软雅黑" panose="020B0503020204020204" pitchFamily="34" charset="-122"/>
                  <a:ea typeface="微软雅黑" panose="020B0503020204020204" pitchFamily="34" charset="-122"/>
                </a:rPr>
                <a:t>文字点击</a:t>
              </a:r>
              <a:r>
                <a:rPr lang="zh-CN" altLang="en-US" sz="1200" kern="0" dirty="0">
                  <a:solidFill>
                    <a:srgbClr val="FFD860"/>
                  </a:solidFill>
                  <a:latin typeface="微软雅黑" panose="020B0503020204020204" pitchFamily="34" charset="-122"/>
                  <a:ea typeface="微软雅黑" panose="020B0503020204020204" pitchFamily="34" charset="-122"/>
                </a:rPr>
                <a:t>添加</a:t>
              </a:r>
              <a:r>
                <a:rPr lang="zh-CN" altLang="en-US" sz="1200" kern="0" dirty="0" smtClean="0">
                  <a:solidFill>
                    <a:srgbClr val="FFD860"/>
                  </a:solidFill>
                  <a:latin typeface="微软雅黑" panose="020B0503020204020204" pitchFamily="34" charset="-122"/>
                  <a:ea typeface="微软雅黑" panose="020B0503020204020204" pitchFamily="34" charset="-122"/>
                </a:rPr>
                <a:t>文字</a:t>
              </a:r>
              <a:endParaRPr lang="zh-CN" altLang="en-US" sz="1200" kern="0" dirty="0">
                <a:solidFill>
                  <a:srgbClr val="FFD860"/>
                </a:solidFill>
                <a:latin typeface="微软雅黑" panose="020B0503020204020204" pitchFamily="34" charset="-122"/>
                <a:ea typeface="微软雅黑" panose="020B0503020204020204" pitchFamily="34" charset="-122"/>
              </a:endParaRPr>
            </a:p>
          </p:txBody>
        </p:sp>
        <p:sp>
          <p:nvSpPr>
            <p:cNvPr id="19" name="矩形 18"/>
            <p:cNvSpPr/>
            <p:nvPr/>
          </p:nvSpPr>
          <p:spPr>
            <a:xfrm>
              <a:off x="2616867" y="1933729"/>
              <a:ext cx="293854" cy="323544"/>
            </a:xfrm>
            <a:prstGeom prst="rect">
              <a:avLst/>
            </a:prstGeom>
          </p:spPr>
          <p:txBody>
            <a:bodyPr wrap="square">
              <a:spAutoFit/>
            </a:bodyPr>
            <a:lstStyle/>
            <a:p>
              <a:pPr marL="0" marR="0" lvl="0" indent="0" algn="just" defTabSz="914400" eaLnBrk="1" fontAlgn="auto" latinLnBrk="0" hangingPunct="1">
                <a:lnSpc>
                  <a:spcPts val="1500"/>
                </a:lnSpc>
                <a:spcBef>
                  <a:spcPts val="0"/>
                </a:spcBef>
                <a:spcAft>
                  <a:spcPts val="0"/>
                </a:spcAft>
                <a:buClrTx/>
                <a:buSzTx/>
                <a:buFontTx/>
                <a:buNone/>
                <a:tabLst/>
                <a:defRPr/>
              </a:pPr>
              <a:r>
                <a:rPr kumimoji="0" lang="en-US" altLang="zh-CN" sz="1800" b="0" i="0" u="none" strike="noStrike" kern="0" cap="none" spc="0" normalizeH="0" baseline="0" noProof="0" smtClean="0">
                  <a:ln>
                    <a:noFill/>
                  </a:ln>
                  <a:solidFill>
                    <a:srgbClr val="FFD860"/>
                  </a:solidFill>
                  <a:effectLst/>
                  <a:uLnTx/>
                  <a:uFillTx/>
                  <a:latin typeface="微软雅黑" panose="020B0503020204020204" pitchFamily="34" charset="-122"/>
                  <a:ea typeface="微软雅黑" panose="020B0503020204020204" pitchFamily="34" charset="-122"/>
                </a:rPr>
                <a:t>2</a:t>
              </a:r>
              <a:endParaRPr kumimoji="0" lang="zh-CN" altLang="en-US" sz="1800" b="0" i="0" u="none" strike="noStrike" kern="0" cap="none" spc="0" normalizeH="0" baseline="0" noProof="0" smtClean="0">
                <a:ln>
                  <a:noFill/>
                </a:ln>
                <a:solidFill>
                  <a:srgbClr val="FFD860"/>
                </a:solidFill>
                <a:effectLst/>
                <a:uLnTx/>
                <a:uFillTx/>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4491774" y="1436284"/>
            <a:ext cx="2027886" cy="2111629"/>
            <a:chOff x="3719033" y="1851555"/>
            <a:chExt cx="2052922" cy="2343317"/>
          </a:xfrm>
          <a:solidFill>
            <a:srgbClr val="F0B728"/>
          </a:solidFill>
        </p:grpSpPr>
        <p:sp>
          <p:nvSpPr>
            <p:cNvPr id="21" name="Freeform 10"/>
            <p:cNvSpPr>
              <a:spLocks/>
            </p:cNvSpPr>
            <p:nvPr/>
          </p:nvSpPr>
          <p:spPr bwMode="auto">
            <a:xfrm>
              <a:off x="3719033" y="1851555"/>
              <a:ext cx="2052922" cy="2343317"/>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rgbClr val="F0B728">
                <a:alpha val="50196"/>
              </a:srgbClr>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D860"/>
                </a:solidFill>
                <a:effectLst/>
                <a:uLnTx/>
                <a:uFillTx/>
                <a:latin typeface="微软雅黑" panose="020B0503020204020204" pitchFamily="34" charset="-122"/>
                <a:ea typeface="微软雅黑" panose="020B0503020204020204" pitchFamily="34" charset="-122"/>
              </a:endParaRPr>
            </a:p>
          </p:txBody>
        </p:sp>
        <p:sp>
          <p:nvSpPr>
            <p:cNvPr id="22" name="矩形 21"/>
            <p:cNvSpPr/>
            <p:nvPr/>
          </p:nvSpPr>
          <p:spPr>
            <a:xfrm>
              <a:off x="4122349" y="2511104"/>
              <a:ext cx="1246289" cy="1458116"/>
            </a:xfrm>
            <a:prstGeom prst="rect">
              <a:avLst/>
            </a:prstGeom>
            <a:noFill/>
          </p:spPr>
          <p:txBody>
            <a:bodyPr wrap="square">
              <a:spAutoFit/>
            </a:bodyPr>
            <a:lstStyle/>
            <a:p>
              <a:pPr lvl="0" algn="just">
                <a:lnSpc>
                  <a:spcPts val="1600"/>
                </a:lnSpc>
              </a:pPr>
              <a:r>
                <a:rPr lang="zh-CN" altLang="en-US" sz="1200" kern="0" dirty="0">
                  <a:solidFill>
                    <a:srgbClr val="FFD860"/>
                  </a:solidFill>
                  <a:latin typeface="微软雅黑" panose="020B0503020204020204" pitchFamily="34" charset="-122"/>
                  <a:ea typeface="微软雅黑" panose="020B0503020204020204" pitchFamily="34" charset="-122"/>
                </a:rPr>
                <a:t>点击添加文字</a:t>
              </a:r>
              <a:endParaRPr lang="en-US" altLang="zh-CN" sz="1200" kern="0" dirty="0">
                <a:solidFill>
                  <a:srgbClr val="FFD860"/>
                </a:solidFill>
                <a:latin typeface="微软雅黑" panose="020B0503020204020204" pitchFamily="34" charset="-122"/>
                <a:ea typeface="微软雅黑" panose="020B0503020204020204" pitchFamily="34" charset="-122"/>
              </a:endParaRPr>
            </a:p>
            <a:p>
              <a:pPr algn="just">
                <a:lnSpc>
                  <a:spcPts val="1600"/>
                </a:lnSpc>
              </a:pPr>
              <a:r>
                <a:rPr lang="zh-CN" altLang="en-US" sz="1200" kern="0" dirty="0">
                  <a:solidFill>
                    <a:srgbClr val="FFD860"/>
                  </a:solidFill>
                  <a:latin typeface="微软雅黑" panose="020B0503020204020204" pitchFamily="34" charset="-122"/>
                  <a:ea typeface="微软雅黑" panose="020B0503020204020204" pitchFamily="34" charset="-122"/>
                </a:rPr>
                <a:t>点击添加文字点击添加文字点击添加文字点击添加文字点击添加文字</a:t>
              </a:r>
            </a:p>
          </p:txBody>
        </p:sp>
        <p:sp>
          <p:nvSpPr>
            <p:cNvPr id="23" name="矩形 22"/>
            <p:cNvSpPr/>
            <p:nvPr/>
          </p:nvSpPr>
          <p:spPr>
            <a:xfrm>
              <a:off x="4408218" y="1933728"/>
              <a:ext cx="293854" cy="323544"/>
            </a:xfrm>
            <a:prstGeom prst="rect">
              <a:avLst/>
            </a:prstGeom>
            <a:noFill/>
          </p:spPr>
          <p:txBody>
            <a:bodyPr wrap="square">
              <a:spAutoFit/>
            </a:bodyPr>
            <a:lstStyle/>
            <a:p>
              <a:pPr marL="0" marR="0" lvl="0" indent="0" algn="just" defTabSz="914400" eaLnBrk="1" fontAlgn="auto" latinLnBrk="0" hangingPunct="1">
                <a:lnSpc>
                  <a:spcPts val="15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rgbClr val="FFD860"/>
                  </a:solidFill>
                  <a:effectLst/>
                  <a:uLnTx/>
                  <a:uFillTx/>
                  <a:latin typeface="微软雅黑" panose="020B0503020204020204" pitchFamily="34" charset="-122"/>
                  <a:ea typeface="微软雅黑" panose="020B0503020204020204" pitchFamily="34" charset="-122"/>
                </a:rPr>
                <a:t>3</a:t>
              </a:r>
              <a:endParaRPr kumimoji="0" lang="zh-CN" altLang="en-US" sz="1800" b="0" i="0" u="none" strike="noStrike" kern="0" cap="none" spc="0" normalizeH="0" baseline="0" noProof="0" dirty="0" smtClean="0">
                <a:ln>
                  <a:noFill/>
                </a:ln>
                <a:solidFill>
                  <a:srgbClr val="FFD860"/>
                </a:solidFill>
                <a:effectLst/>
                <a:uLnTx/>
                <a:uFillTx/>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6251595" y="1436284"/>
            <a:ext cx="2027886" cy="2111629"/>
            <a:chOff x="5500580" y="1851555"/>
            <a:chExt cx="2052922" cy="2343317"/>
          </a:xfrm>
        </p:grpSpPr>
        <p:sp>
          <p:nvSpPr>
            <p:cNvPr id="25" name="Freeform 14"/>
            <p:cNvSpPr>
              <a:spLocks/>
            </p:cNvSpPr>
            <p:nvPr/>
          </p:nvSpPr>
          <p:spPr bwMode="auto">
            <a:xfrm>
              <a:off x="5500580" y="1851555"/>
              <a:ext cx="2052922" cy="2343317"/>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rgbClr val="F0B728">
                <a:alpha val="30196"/>
              </a:srgbClr>
            </a:solidFill>
            <a:ln>
              <a:noFill/>
            </a:ln>
            <a:effectLst/>
          </p:spPr>
          <p:txBody>
            <a:bodyPr wrap="none" anchor="ctr"/>
            <a:lstStyle/>
            <a:p>
              <a:endParaRPr lang="zh-CN" altLang="en-US" kern="0">
                <a:solidFill>
                  <a:srgbClr val="FFD860"/>
                </a:solidFill>
                <a:latin typeface="微软雅黑" panose="020B0503020204020204" pitchFamily="34" charset="-122"/>
                <a:ea typeface="微软雅黑" panose="020B0503020204020204" pitchFamily="34" charset="-122"/>
              </a:endParaRPr>
            </a:p>
          </p:txBody>
        </p:sp>
        <p:sp>
          <p:nvSpPr>
            <p:cNvPr id="26" name="矩形 25"/>
            <p:cNvSpPr/>
            <p:nvPr/>
          </p:nvSpPr>
          <p:spPr>
            <a:xfrm>
              <a:off x="5896538" y="2514213"/>
              <a:ext cx="1246289" cy="1468647"/>
            </a:xfrm>
            <a:prstGeom prst="rect">
              <a:avLst/>
            </a:prstGeom>
          </p:spPr>
          <p:txBody>
            <a:bodyPr wrap="square">
              <a:spAutoFit/>
            </a:bodyPr>
            <a:lstStyle/>
            <a:p>
              <a:pPr lvl="0" algn="just">
                <a:lnSpc>
                  <a:spcPts val="1600"/>
                </a:lnSpc>
              </a:pPr>
              <a:r>
                <a:rPr lang="zh-CN" altLang="en-US" sz="1200" kern="0" dirty="0">
                  <a:solidFill>
                    <a:srgbClr val="FFD860"/>
                  </a:solidFill>
                  <a:latin typeface="微软雅黑" panose="020B0503020204020204" pitchFamily="34" charset="-122"/>
                  <a:ea typeface="微软雅黑" panose="020B0503020204020204" pitchFamily="34" charset="-122"/>
                </a:rPr>
                <a:t>点击添加文字</a:t>
              </a:r>
              <a:endParaRPr lang="en-US" altLang="zh-CN" sz="1200" kern="0" dirty="0">
                <a:solidFill>
                  <a:srgbClr val="FFD860"/>
                </a:solidFill>
                <a:latin typeface="微软雅黑" panose="020B0503020204020204" pitchFamily="34" charset="-122"/>
                <a:ea typeface="微软雅黑" panose="020B0503020204020204" pitchFamily="34" charset="-122"/>
              </a:endParaRPr>
            </a:p>
            <a:p>
              <a:pPr algn="just">
                <a:lnSpc>
                  <a:spcPts val="1600"/>
                </a:lnSpc>
              </a:pPr>
              <a:r>
                <a:rPr lang="zh-CN" altLang="en-US" sz="1200" kern="0" dirty="0">
                  <a:solidFill>
                    <a:srgbClr val="FFD860"/>
                  </a:solidFill>
                  <a:latin typeface="微软雅黑" panose="020B0503020204020204" pitchFamily="34" charset="-122"/>
                  <a:ea typeface="微软雅黑" panose="020B0503020204020204" pitchFamily="34" charset="-122"/>
                </a:rPr>
                <a:t>点击添加文字点击添加文字点击添加文字点击添加文字点击添加文字</a:t>
              </a:r>
            </a:p>
          </p:txBody>
        </p:sp>
        <p:sp>
          <p:nvSpPr>
            <p:cNvPr id="27" name="矩形 26"/>
            <p:cNvSpPr/>
            <p:nvPr/>
          </p:nvSpPr>
          <p:spPr>
            <a:xfrm>
              <a:off x="6191368" y="1938644"/>
              <a:ext cx="293854" cy="323544"/>
            </a:xfrm>
            <a:prstGeom prst="rect">
              <a:avLst/>
            </a:prstGeom>
          </p:spPr>
          <p:txBody>
            <a:bodyPr wrap="square">
              <a:spAutoFit/>
            </a:bodyPr>
            <a:lstStyle/>
            <a:p>
              <a:pPr marL="0" marR="0" lvl="0" indent="0" algn="just" defTabSz="914400" eaLnBrk="1" fontAlgn="auto" latinLnBrk="0" hangingPunct="1">
                <a:lnSpc>
                  <a:spcPts val="1500"/>
                </a:lnSpc>
                <a:spcBef>
                  <a:spcPts val="0"/>
                </a:spcBef>
                <a:spcAft>
                  <a:spcPts val="0"/>
                </a:spcAft>
                <a:buClrTx/>
                <a:buSzTx/>
                <a:buFontTx/>
                <a:buNone/>
                <a:tabLst/>
                <a:defRPr/>
              </a:pPr>
              <a:r>
                <a:rPr kumimoji="0" lang="en-US" altLang="zh-CN" sz="1800" b="0" i="0" u="none" strike="noStrike" kern="0" cap="none" spc="0" normalizeH="0" baseline="0" noProof="0" smtClean="0">
                  <a:ln>
                    <a:noFill/>
                  </a:ln>
                  <a:solidFill>
                    <a:srgbClr val="FFD860"/>
                  </a:solidFill>
                  <a:effectLst/>
                  <a:uLnTx/>
                  <a:uFillTx/>
                  <a:latin typeface="微软雅黑" panose="020B0503020204020204" pitchFamily="34" charset="-122"/>
                  <a:ea typeface="微软雅黑" panose="020B0503020204020204" pitchFamily="34" charset="-122"/>
                </a:rPr>
                <a:t>4</a:t>
              </a:r>
              <a:endParaRPr kumimoji="0" lang="zh-CN" altLang="en-US" sz="1800" b="0" i="0" u="none" strike="noStrike" kern="0" cap="none" spc="0" normalizeH="0" baseline="0" noProof="0" smtClean="0">
                <a:ln>
                  <a:noFill/>
                </a:ln>
                <a:solidFill>
                  <a:srgbClr val="FFD860"/>
                </a:solidFill>
                <a:effectLst/>
                <a:uLnTx/>
                <a:uFillTx/>
                <a:latin typeface="微软雅黑" panose="020B0503020204020204" pitchFamily="34" charset="-122"/>
                <a:ea typeface="微软雅黑" panose="020B0503020204020204" pitchFamily="34" charset="-122"/>
              </a:endParaRPr>
            </a:p>
          </p:txBody>
        </p:sp>
      </p:grpSp>
      <p:cxnSp>
        <p:nvCxnSpPr>
          <p:cNvPr id="35" name="Straight Connector 21"/>
          <p:cNvCxnSpPr/>
          <p:nvPr/>
        </p:nvCxnSpPr>
        <p:spPr>
          <a:xfrm>
            <a:off x="779767" y="3736252"/>
            <a:ext cx="7546588" cy="0"/>
          </a:xfrm>
          <a:prstGeom prst="line">
            <a:avLst/>
          </a:prstGeom>
          <a:noFill/>
          <a:ln w="6350" cap="flat" cmpd="sng" algn="ctr">
            <a:solidFill>
              <a:srgbClr val="FFD860"/>
            </a:solidFill>
            <a:prstDash val="solid"/>
            <a:headEnd type="oval" w="sm" len="sm"/>
            <a:tailEnd type="oval" w="sm" len="sm"/>
          </a:ln>
          <a:effectLst/>
        </p:spPr>
      </p:cxnSp>
      <p:grpSp>
        <p:nvGrpSpPr>
          <p:cNvPr id="36" name="Group 24"/>
          <p:cNvGrpSpPr/>
          <p:nvPr/>
        </p:nvGrpSpPr>
        <p:grpSpPr>
          <a:xfrm>
            <a:off x="966730" y="3892642"/>
            <a:ext cx="173517" cy="173517"/>
            <a:chOff x="1068295" y="3417488"/>
            <a:chExt cx="239034" cy="239034"/>
          </a:xfrm>
        </p:grpSpPr>
        <p:sp>
          <p:nvSpPr>
            <p:cNvPr id="37" name="Oval 25"/>
            <p:cNvSpPr/>
            <p:nvPr/>
          </p:nvSpPr>
          <p:spPr>
            <a:xfrm>
              <a:off x="1068295" y="3417488"/>
              <a:ext cx="239034" cy="239034"/>
            </a:xfrm>
            <a:prstGeom prst="ellipse">
              <a:avLst/>
            </a:prstGeom>
            <a:solidFill>
              <a:srgbClr val="F0B728">
                <a:alpha val="50196"/>
              </a:srgbClr>
            </a:solidFill>
            <a:ln w="317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Calibri"/>
              </a:endParaRPr>
            </a:p>
          </p:txBody>
        </p:sp>
        <p:sp>
          <p:nvSpPr>
            <p:cNvPr id="38" name="Plus 26"/>
            <p:cNvSpPr/>
            <p:nvPr/>
          </p:nvSpPr>
          <p:spPr>
            <a:xfrm>
              <a:off x="1129668" y="3475634"/>
              <a:ext cx="115371" cy="115371"/>
            </a:xfrm>
            <a:prstGeom prst="mathPlus">
              <a:avLst/>
            </a:prstGeom>
            <a:solidFill>
              <a:srgbClr val="F0B728"/>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000000"/>
                </a:solidFill>
                <a:effectLst/>
                <a:uLnTx/>
                <a:uFillTx/>
                <a:latin typeface="Calibri"/>
              </a:endParaRPr>
            </a:p>
          </p:txBody>
        </p:sp>
      </p:grpSp>
      <p:sp>
        <p:nvSpPr>
          <p:cNvPr id="39" name="矩形 38"/>
          <p:cNvSpPr/>
          <p:nvPr/>
        </p:nvSpPr>
        <p:spPr>
          <a:xfrm>
            <a:off x="1341752" y="3898008"/>
            <a:ext cx="7113810" cy="390454"/>
          </a:xfrm>
          <a:prstGeom prst="rect">
            <a:avLst/>
          </a:prstGeom>
        </p:spPr>
        <p:txBody>
          <a:bodyPr wrap="square" lIns="51399" tIns="25699" rIns="51399" bIns="25699">
            <a:spAutoFit/>
          </a:bodyPr>
          <a:lstStyle/>
          <a:p>
            <a:pPr marL="0" lvl="2" defTabSz="912813" eaLnBrk="0" hangingPunct="0">
              <a:buClr>
                <a:srgbClr val="0070C0"/>
              </a:buClr>
              <a:buSzPct val="80000"/>
              <a:tabLst>
                <a:tab pos="136525" algn="l"/>
              </a:tabLst>
              <a:defRPr/>
            </a:pPr>
            <a:r>
              <a:rPr lang="zh-CN" altLang="en-US" sz="1100" spc="50" dirty="0">
                <a:ln w="11430"/>
                <a:solidFill>
                  <a:srgbClr val="F0B728"/>
                </a:solidFill>
                <a:latin typeface="微软雅黑" pitchFamily="34" charset="-122"/>
                <a:ea typeface="微软雅黑" pitchFamily="34" charset="-122"/>
              </a:rPr>
              <a:t>点击添加文本点击添加文本点击添加文本点击添加文本点击添加文本点击添加文本</a:t>
            </a:r>
            <a:endParaRPr lang="en-US" altLang="zh-CN" sz="1100" spc="50" dirty="0">
              <a:ln w="11430"/>
              <a:solidFill>
                <a:srgbClr val="F0B728"/>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100" spc="50" dirty="0">
                <a:ln w="11430"/>
                <a:solidFill>
                  <a:srgbClr val="F0B728"/>
                </a:solidFill>
                <a:latin typeface="微软雅黑" pitchFamily="34" charset="-122"/>
                <a:ea typeface="微软雅黑" pitchFamily="34" charset="-122"/>
              </a:rPr>
              <a:t>点击添加文本点击添加文本点击添加文本点击添加文本点击添加文本点击添加文本</a:t>
            </a:r>
            <a:endParaRPr lang="en-US" altLang="zh-CN" sz="1100" spc="50" dirty="0">
              <a:ln w="11430"/>
              <a:solidFill>
                <a:srgbClr val="F0B728"/>
              </a:solidFill>
              <a:latin typeface="微软雅黑" pitchFamily="34" charset="-122"/>
              <a:ea typeface="微软雅黑" pitchFamily="34" charset="-122"/>
            </a:endParaRPr>
          </a:p>
        </p:txBody>
      </p:sp>
    </p:spTree>
    <p:extLst>
      <p:ext uri="{BB962C8B-B14F-4D97-AF65-F5344CB8AC3E}">
        <p14:creationId xmlns:p14="http://schemas.microsoft.com/office/powerpoint/2010/main" val="194717801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750"/>
                            </p:stCondLst>
                            <p:childTnLst>
                              <p:par>
                                <p:cTn id="30" presetID="2" presetClass="entr" presetSubtype="2"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300" fill="hold"/>
                                        <p:tgtEl>
                                          <p:spTgt spid="12"/>
                                        </p:tgtEl>
                                        <p:attrNameLst>
                                          <p:attrName>ppt_x</p:attrName>
                                        </p:attrNameLst>
                                      </p:cBhvr>
                                      <p:tavLst>
                                        <p:tav tm="0">
                                          <p:val>
                                            <p:strVal val="1+#ppt_w/2"/>
                                          </p:val>
                                        </p:tav>
                                        <p:tav tm="100000">
                                          <p:val>
                                            <p:strVal val="#ppt_x"/>
                                          </p:val>
                                        </p:tav>
                                      </p:tavLst>
                                    </p:anim>
                                    <p:anim calcmode="lin" valueType="num">
                                      <p:cBhvr additive="base">
                                        <p:cTn id="33" dur="3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2050"/>
                            </p:stCondLst>
                            <p:childTnLst>
                              <p:par>
                                <p:cTn id="35" presetID="2" presetClass="entr" presetSubtype="2"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300" fill="hold"/>
                                        <p:tgtEl>
                                          <p:spTgt spid="16"/>
                                        </p:tgtEl>
                                        <p:attrNameLst>
                                          <p:attrName>ppt_x</p:attrName>
                                        </p:attrNameLst>
                                      </p:cBhvr>
                                      <p:tavLst>
                                        <p:tav tm="0">
                                          <p:val>
                                            <p:strVal val="1+#ppt_w/2"/>
                                          </p:val>
                                        </p:tav>
                                        <p:tav tm="100000">
                                          <p:val>
                                            <p:strVal val="#ppt_x"/>
                                          </p:val>
                                        </p:tav>
                                      </p:tavLst>
                                    </p:anim>
                                    <p:anim calcmode="lin" valueType="num">
                                      <p:cBhvr additive="base">
                                        <p:cTn id="38" dur="300" fill="hold"/>
                                        <p:tgtEl>
                                          <p:spTgt spid="16"/>
                                        </p:tgtEl>
                                        <p:attrNameLst>
                                          <p:attrName>ppt_y</p:attrName>
                                        </p:attrNameLst>
                                      </p:cBhvr>
                                      <p:tavLst>
                                        <p:tav tm="0">
                                          <p:val>
                                            <p:strVal val="#ppt_y"/>
                                          </p:val>
                                        </p:tav>
                                        <p:tav tm="100000">
                                          <p:val>
                                            <p:strVal val="#ppt_y"/>
                                          </p:val>
                                        </p:tav>
                                      </p:tavLst>
                                    </p:anim>
                                  </p:childTnLst>
                                </p:cTn>
                              </p:par>
                            </p:childTnLst>
                          </p:cTn>
                        </p:par>
                        <p:par>
                          <p:cTn id="39" fill="hold">
                            <p:stCondLst>
                              <p:cond delay="2350"/>
                            </p:stCondLst>
                            <p:childTnLst>
                              <p:par>
                                <p:cTn id="40" presetID="2" presetClass="entr" presetSubtype="2"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300" fill="hold"/>
                                        <p:tgtEl>
                                          <p:spTgt spid="20"/>
                                        </p:tgtEl>
                                        <p:attrNameLst>
                                          <p:attrName>ppt_x</p:attrName>
                                        </p:attrNameLst>
                                      </p:cBhvr>
                                      <p:tavLst>
                                        <p:tav tm="0">
                                          <p:val>
                                            <p:strVal val="1+#ppt_w/2"/>
                                          </p:val>
                                        </p:tav>
                                        <p:tav tm="100000">
                                          <p:val>
                                            <p:strVal val="#ppt_x"/>
                                          </p:val>
                                        </p:tav>
                                      </p:tavLst>
                                    </p:anim>
                                    <p:anim calcmode="lin" valueType="num">
                                      <p:cBhvr additive="base">
                                        <p:cTn id="43" dur="300" fill="hold"/>
                                        <p:tgtEl>
                                          <p:spTgt spid="20"/>
                                        </p:tgtEl>
                                        <p:attrNameLst>
                                          <p:attrName>ppt_y</p:attrName>
                                        </p:attrNameLst>
                                      </p:cBhvr>
                                      <p:tavLst>
                                        <p:tav tm="0">
                                          <p:val>
                                            <p:strVal val="#ppt_y"/>
                                          </p:val>
                                        </p:tav>
                                        <p:tav tm="100000">
                                          <p:val>
                                            <p:strVal val="#ppt_y"/>
                                          </p:val>
                                        </p:tav>
                                      </p:tavLst>
                                    </p:anim>
                                  </p:childTnLst>
                                </p:cTn>
                              </p:par>
                            </p:childTnLst>
                          </p:cTn>
                        </p:par>
                        <p:par>
                          <p:cTn id="44" fill="hold">
                            <p:stCondLst>
                              <p:cond delay="2650"/>
                            </p:stCondLst>
                            <p:childTnLst>
                              <p:par>
                                <p:cTn id="45" presetID="2" presetClass="entr" presetSubtype="2"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300" fill="hold"/>
                                        <p:tgtEl>
                                          <p:spTgt spid="24"/>
                                        </p:tgtEl>
                                        <p:attrNameLst>
                                          <p:attrName>ppt_x</p:attrName>
                                        </p:attrNameLst>
                                      </p:cBhvr>
                                      <p:tavLst>
                                        <p:tav tm="0">
                                          <p:val>
                                            <p:strVal val="1+#ppt_w/2"/>
                                          </p:val>
                                        </p:tav>
                                        <p:tav tm="100000">
                                          <p:val>
                                            <p:strVal val="#ppt_x"/>
                                          </p:val>
                                        </p:tav>
                                      </p:tavLst>
                                    </p:anim>
                                    <p:anim calcmode="lin" valueType="num">
                                      <p:cBhvr additive="base">
                                        <p:cTn id="48" dur="300" fill="hold"/>
                                        <p:tgtEl>
                                          <p:spTgt spid="24"/>
                                        </p:tgtEl>
                                        <p:attrNameLst>
                                          <p:attrName>ppt_y</p:attrName>
                                        </p:attrNameLst>
                                      </p:cBhvr>
                                      <p:tavLst>
                                        <p:tav tm="0">
                                          <p:val>
                                            <p:strVal val="#ppt_y"/>
                                          </p:val>
                                        </p:tav>
                                        <p:tav tm="100000">
                                          <p:val>
                                            <p:strVal val="#ppt_y"/>
                                          </p:val>
                                        </p:tav>
                                      </p:tavLst>
                                    </p:anim>
                                  </p:childTnLst>
                                </p:cTn>
                              </p:par>
                            </p:childTnLst>
                          </p:cTn>
                        </p:par>
                        <p:par>
                          <p:cTn id="49" fill="hold">
                            <p:stCondLst>
                              <p:cond delay="2950"/>
                            </p:stCondLst>
                            <p:childTnLst>
                              <p:par>
                                <p:cTn id="50" presetID="53" presetClass="entr" presetSubtype="16" fill="hold" nodeType="after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p:cTn id="52" dur="300" fill="hold"/>
                                        <p:tgtEl>
                                          <p:spTgt spid="35"/>
                                        </p:tgtEl>
                                        <p:attrNameLst>
                                          <p:attrName>ppt_w</p:attrName>
                                        </p:attrNameLst>
                                      </p:cBhvr>
                                      <p:tavLst>
                                        <p:tav tm="0">
                                          <p:val>
                                            <p:fltVal val="0"/>
                                          </p:val>
                                        </p:tav>
                                        <p:tav tm="100000">
                                          <p:val>
                                            <p:strVal val="#ppt_w"/>
                                          </p:val>
                                        </p:tav>
                                      </p:tavLst>
                                    </p:anim>
                                    <p:anim calcmode="lin" valueType="num">
                                      <p:cBhvr>
                                        <p:cTn id="53" dur="300" fill="hold"/>
                                        <p:tgtEl>
                                          <p:spTgt spid="35"/>
                                        </p:tgtEl>
                                        <p:attrNameLst>
                                          <p:attrName>ppt_h</p:attrName>
                                        </p:attrNameLst>
                                      </p:cBhvr>
                                      <p:tavLst>
                                        <p:tav tm="0">
                                          <p:val>
                                            <p:fltVal val="0"/>
                                          </p:val>
                                        </p:tav>
                                        <p:tav tm="100000">
                                          <p:val>
                                            <p:strVal val="#ppt_h"/>
                                          </p:val>
                                        </p:tav>
                                      </p:tavLst>
                                    </p:anim>
                                    <p:animEffect transition="in" filter="fade">
                                      <p:cBhvr>
                                        <p:cTn id="54" dur="300"/>
                                        <p:tgtEl>
                                          <p:spTgt spid="35"/>
                                        </p:tgtEl>
                                      </p:cBhvr>
                                    </p:animEffect>
                                  </p:childTnLst>
                                </p:cTn>
                              </p:par>
                            </p:childTnLst>
                          </p:cTn>
                        </p:par>
                        <p:par>
                          <p:cTn id="55" fill="hold">
                            <p:stCondLst>
                              <p:cond delay="3250"/>
                            </p:stCondLst>
                            <p:childTnLst>
                              <p:par>
                                <p:cTn id="56" presetID="53" presetClass="entr" presetSubtype="16"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p:cTn id="58" dur="500" fill="hold"/>
                                        <p:tgtEl>
                                          <p:spTgt spid="36"/>
                                        </p:tgtEl>
                                        <p:attrNameLst>
                                          <p:attrName>ppt_w</p:attrName>
                                        </p:attrNameLst>
                                      </p:cBhvr>
                                      <p:tavLst>
                                        <p:tav tm="0">
                                          <p:val>
                                            <p:fltVal val="0"/>
                                          </p:val>
                                        </p:tav>
                                        <p:tav tm="100000">
                                          <p:val>
                                            <p:strVal val="#ppt_w"/>
                                          </p:val>
                                        </p:tav>
                                      </p:tavLst>
                                    </p:anim>
                                    <p:anim calcmode="lin" valueType="num">
                                      <p:cBhvr>
                                        <p:cTn id="59" dur="500" fill="hold"/>
                                        <p:tgtEl>
                                          <p:spTgt spid="36"/>
                                        </p:tgtEl>
                                        <p:attrNameLst>
                                          <p:attrName>ppt_h</p:attrName>
                                        </p:attrNameLst>
                                      </p:cBhvr>
                                      <p:tavLst>
                                        <p:tav tm="0">
                                          <p:val>
                                            <p:fltVal val="0"/>
                                          </p:val>
                                        </p:tav>
                                        <p:tav tm="100000">
                                          <p:val>
                                            <p:strVal val="#ppt_h"/>
                                          </p:val>
                                        </p:tav>
                                      </p:tavLst>
                                    </p:anim>
                                    <p:animEffect transition="in" filter="fade">
                                      <p:cBhvr>
                                        <p:cTn id="60" dur="500"/>
                                        <p:tgtEl>
                                          <p:spTgt spid="36"/>
                                        </p:tgtEl>
                                      </p:cBhvr>
                                    </p:animEffect>
                                  </p:childTnLst>
                                </p:cTn>
                              </p:par>
                            </p:childTnLst>
                          </p:cTn>
                        </p:par>
                        <p:par>
                          <p:cTn id="61" fill="hold">
                            <p:stCondLst>
                              <p:cond delay="3750"/>
                            </p:stCondLst>
                            <p:childTnLst>
                              <p:par>
                                <p:cTn id="62" presetID="42" presetClass="entr" presetSubtype="0" fill="hold" grpId="0" nodeType="after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800"/>
                                        <p:tgtEl>
                                          <p:spTgt spid="39"/>
                                        </p:tgtEl>
                                      </p:cBhvr>
                                    </p:animEffect>
                                    <p:anim calcmode="lin" valueType="num">
                                      <p:cBhvr>
                                        <p:cTn id="65" dur="800" fill="hold"/>
                                        <p:tgtEl>
                                          <p:spTgt spid="39"/>
                                        </p:tgtEl>
                                        <p:attrNameLst>
                                          <p:attrName>ppt_x</p:attrName>
                                        </p:attrNameLst>
                                      </p:cBhvr>
                                      <p:tavLst>
                                        <p:tav tm="0">
                                          <p:val>
                                            <p:strVal val="#ppt_x"/>
                                          </p:val>
                                        </p:tav>
                                        <p:tav tm="100000">
                                          <p:val>
                                            <p:strVal val="#ppt_x"/>
                                          </p:val>
                                        </p:tav>
                                      </p:tavLst>
                                    </p:anim>
                                    <p:anim calcmode="lin" valueType="num">
                                      <p:cBhvr>
                                        <p:cTn id="66" dur="8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3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8" y="262740"/>
            <a:ext cx="3250704"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a:solidFill>
                  <a:srgbClr val="FFD860"/>
                </a:solidFill>
                <a:latin typeface="微软雅黑" pitchFamily="34" charset="-122"/>
                <a:ea typeface="微软雅黑" pitchFamily="34" charset="-122"/>
              </a:rPr>
              <a:t>第一部</a:t>
            </a:r>
            <a:r>
              <a:rPr lang="zh-CN" altLang="en-US" sz="1800" dirty="0" smtClean="0">
                <a:solidFill>
                  <a:srgbClr val="FFD860"/>
                </a:solidFill>
                <a:latin typeface="微软雅黑" pitchFamily="34" charset="-122"/>
                <a:ea typeface="微软雅黑" pitchFamily="34" charset="-122"/>
              </a:rPr>
              <a:t>分    四</a:t>
            </a:r>
            <a:r>
              <a:rPr lang="zh-CN" altLang="en-US" sz="1800" dirty="0">
                <a:solidFill>
                  <a:srgbClr val="FFD860"/>
                </a:solidFill>
                <a:latin typeface="微软雅黑" pitchFamily="34" charset="-122"/>
                <a:ea typeface="微软雅黑" pitchFamily="34" charset="-122"/>
              </a:rPr>
              <a:t>项工作概况</a:t>
            </a: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grpSp>
        <p:nvGrpSpPr>
          <p:cNvPr id="7" name="组合 1"/>
          <p:cNvGrpSpPr>
            <a:grpSpLocks/>
          </p:cNvGrpSpPr>
          <p:nvPr/>
        </p:nvGrpSpPr>
        <p:grpSpPr bwMode="auto">
          <a:xfrm>
            <a:off x="584994" y="3461566"/>
            <a:ext cx="1750523" cy="1144544"/>
            <a:chOff x="0" y="0"/>
            <a:chExt cx="12192000" cy="630377"/>
          </a:xfrm>
          <a:solidFill>
            <a:srgbClr val="F0B728"/>
          </a:solidFill>
        </p:grpSpPr>
        <p:sp>
          <p:nvSpPr>
            <p:cNvPr id="8" name="矩形 2"/>
            <p:cNvSpPr>
              <a:spLocks noChangeArrowheads="1"/>
            </p:cNvSpPr>
            <p:nvPr/>
          </p:nvSpPr>
          <p:spPr bwMode="auto">
            <a:xfrm>
              <a:off x="0" y="28562"/>
              <a:ext cx="12192000" cy="601815"/>
            </a:xfrm>
            <a:prstGeom prst="rect">
              <a:avLst/>
            </a:prstGeom>
            <a:solidFill>
              <a:srgbClr val="FFD860">
                <a:alpha val="40000"/>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FFFFFF"/>
                </a:solidFill>
                <a:latin typeface="宋体" panose="02010600030101010101" pitchFamily="2" charset="-122"/>
                <a:sym typeface="宋体" panose="02010600030101010101" pitchFamily="2" charset="-122"/>
              </a:endParaRPr>
            </a:p>
          </p:txBody>
        </p:sp>
        <p:sp>
          <p:nvSpPr>
            <p:cNvPr id="9" name="矩形 3"/>
            <p:cNvSpPr>
              <a:spLocks noChangeArrowheads="1"/>
            </p:cNvSpPr>
            <p:nvPr/>
          </p:nvSpPr>
          <p:spPr bwMode="auto">
            <a:xfrm>
              <a:off x="0" y="0"/>
              <a:ext cx="12192000" cy="28562"/>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FFFFFF"/>
                </a:solidFill>
                <a:latin typeface="宋体" panose="02010600030101010101" pitchFamily="2" charset="-122"/>
                <a:sym typeface="宋体" panose="02010600030101010101" pitchFamily="2" charset="-122"/>
              </a:endParaRPr>
            </a:p>
          </p:txBody>
        </p:sp>
      </p:grpSp>
      <p:sp>
        <p:nvSpPr>
          <p:cNvPr id="10" name="TextBox 4"/>
          <p:cNvSpPr>
            <a:spLocks noChangeArrowheads="1"/>
          </p:cNvSpPr>
          <p:nvPr/>
        </p:nvSpPr>
        <p:spPr bwMode="auto">
          <a:xfrm>
            <a:off x="689787" y="3497577"/>
            <a:ext cx="1539746" cy="1084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100" dirty="0">
                <a:solidFill>
                  <a:srgbClr val="FFD860"/>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100" dirty="0">
                <a:solidFill>
                  <a:srgbClr val="FFD860"/>
                </a:solidFill>
                <a:latin typeface="Franklin Gothic Book" pitchFamily="2" charset="0"/>
                <a:ea typeface="微软雅黑" panose="020B0503020204020204" pitchFamily="34" charset="-122"/>
                <a:sym typeface="Franklin Gothic Book" pitchFamily="2" charset="0"/>
              </a:rPr>
              <a:t>点击添加文字说明</a:t>
            </a:r>
            <a:endParaRPr lang="en-US" altLang="zh-CN" sz="1100" dirty="0">
              <a:solidFill>
                <a:srgbClr val="FFD860"/>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100" dirty="0">
                <a:solidFill>
                  <a:srgbClr val="FFD860"/>
                </a:solidFill>
                <a:latin typeface="Franklin Gothic Book" pitchFamily="2" charset="0"/>
                <a:ea typeface="微软雅黑" panose="020B0503020204020204" pitchFamily="34" charset="-122"/>
                <a:sym typeface="Franklin Gothic Book" pitchFamily="2" charset="0"/>
              </a:rPr>
              <a:t>点击添加文字说明</a:t>
            </a:r>
            <a:endParaRPr lang="en-US" altLang="zh-CN" sz="1100" dirty="0">
              <a:solidFill>
                <a:srgbClr val="FFD860"/>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100" dirty="0">
                <a:solidFill>
                  <a:srgbClr val="FFD860"/>
                </a:solidFill>
                <a:latin typeface="Franklin Gothic Book" pitchFamily="2" charset="0"/>
                <a:ea typeface="微软雅黑" panose="020B0503020204020204" pitchFamily="34" charset="-122"/>
                <a:sym typeface="Franklin Gothic Book" pitchFamily="2" charset="0"/>
              </a:rPr>
              <a:t>点击添加文字说明</a:t>
            </a:r>
            <a:endParaRPr lang="en-US" altLang="zh-CN" sz="1100" dirty="0">
              <a:solidFill>
                <a:srgbClr val="FFD860"/>
              </a:solidFill>
              <a:latin typeface="Franklin Gothic Book" pitchFamily="2" charset="0"/>
              <a:ea typeface="微软雅黑" panose="020B0503020204020204" pitchFamily="34" charset="-122"/>
              <a:sym typeface="Franklin Gothic Book" pitchFamily="2" charset="0"/>
            </a:endParaRPr>
          </a:p>
        </p:txBody>
      </p:sp>
      <p:pic>
        <p:nvPicPr>
          <p:cNvPr id="11" name="图片 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84994" y="1115864"/>
            <a:ext cx="1750522" cy="2330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677286" y="1115864"/>
            <a:ext cx="1750522" cy="2330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7"/>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74340" y="1115864"/>
            <a:ext cx="1750522" cy="2330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8"/>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849960" y="1115072"/>
            <a:ext cx="1751712" cy="233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 name="组合 9"/>
          <p:cNvGrpSpPr>
            <a:grpSpLocks/>
          </p:cNvGrpSpPr>
          <p:nvPr/>
        </p:nvGrpSpPr>
        <p:grpSpPr bwMode="auto">
          <a:xfrm>
            <a:off x="2677286" y="3461566"/>
            <a:ext cx="1750523" cy="1144544"/>
            <a:chOff x="0" y="0"/>
            <a:chExt cx="12192000" cy="630377"/>
          </a:xfrm>
        </p:grpSpPr>
        <p:sp>
          <p:nvSpPr>
            <p:cNvPr id="16" name="矩形 10"/>
            <p:cNvSpPr>
              <a:spLocks noChangeArrowheads="1"/>
            </p:cNvSpPr>
            <p:nvPr/>
          </p:nvSpPr>
          <p:spPr bwMode="auto">
            <a:xfrm>
              <a:off x="0" y="28562"/>
              <a:ext cx="12192000" cy="601815"/>
            </a:xfrm>
            <a:prstGeom prst="rect">
              <a:avLst/>
            </a:prstGeom>
            <a:solidFill>
              <a:srgbClr val="FFD860">
                <a:alpha val="40000"/>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FFFFFF"/>
                </a:solidFill>
                <a:latin typeface="宋体" panose="02010600030101010101" pitchFamily="2" charset="-122"/>
                <a:sym typeface="宋体" panose="02010600030101010101" pitchFamily="2" charset="-122"/>
              </a:endParaRPr>
            </a:p>
          </p:txBody>
        </p:sp>
        <p:sp>
          <p:nvSpPr>
            <p:cNvPr id="17" name="矩形 11"/>
            <p:cNvSpPr>
              <a:spLocks noChangeArrowheads="1"/>
            </p:cNvSpPr>
            <p:nvPr/>
          </p:nvSpPr>
          <p:spPr bwMode="auto">
            <a:xfrm>
              <a:off x="0" y="0"/>
              <a:ext cx="12192000" cy="28562"/>
            </a:xfrm>
            <a:prstGeom prst="rect">
              <a:avLst/>
            </a:prstGeom>
            <a:solidFill>
              <a:srgbClr val="F0B728"/>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FFFFFF"/>
                </a:solidFill>
                <a:latin typeface="宋体" panose="02010600030101010101" pitchFamily="2" charset="-122"/>
                <a:sym typeface="宋体" panose="02010600030101010101" pitchFamily="2" charset="-122"/>
              </a:endParaRPr>
            </a:p>
          </p:txBody>
        </p:sp>
      </p:grpSp>
      <p:sp>
        <p:nvSpPr>
          <p:cNvPr id="18" name="TextBox 4"/>
          <p:cNvSpPr>
            <a:spLocks noChangeArrowheads="1"/>
          </p:cNvSpPr>
          <p:nvPr/>
        </p:nvSpPr>
        <p:spPr bwMode="auto">
          <a:xfrm>
            <a:off x="2783269" y="3497577"/>
            <a:ext cx="1538555" cy="1084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100" dirty="0">
                <a:solidFill>
                  <a:srgbClr val="FFD860"/>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100" dirty="0">
                <a:solidFill>
                  <a:srgbClr val="FFD860"/>
                </a:solidFill>
                <a:latin typeface="Franklin Gothic Book" pitchFamily="2" charset="0"/>
                <a:ea typeface="微软雅黑" panose="020B0503020204020204" pitchFamily="34" charset="-122"/>
                <a:sym typeface="Franklin Gothic Book" pitchFamily="2" charset="0"/>
              </a:rPr>
              <a:t>点击添加文字说明</a:t>
            </a:r>
            <a:endParaRPr lang="en-US" altLang="zh-CN" sz="1100" dirty="0">
              <a:solidFill>
                <a:srgbClr val="FFD860"/>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100" dirty="0">
                <a:solidFill>
                  <a:srgbClr val="FFD860"/>
                </a:solidFill>
                <a:latin typeface="Franklin Gothic Book" pitchFamily="2" charset="0"/>
                <a:ea typeface="微软雅黑" panose="020B0503020204020204" pitchFamily="34" charset="-122"/>
                <a:sym typeface="Franklin Gothic Book" pitchFamily="2" charset="0"/>
              </a:rPr>
              <a:t>点击添加文字说明</a:t>
            </a:r>
            <a:endParaRPr lang="en-US" altLang="zh-CN" sz="1100" dirty="0">
              <a:solidFill>
                <a:srgbClr val="FFD860"/>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100" dirty="0">
                <a:solidFill>
                  <a:srgbClr val="FFD860"/>
                </a:solidFill>
                <a:latin typeface="Franklin Gothic Book" pitchFamily="2" charset="0"/>
                <a:ea typeface="微软雅黑" panose="020B0503020204020204" pitchFamily="34" charset="-122"/>
                <a:sym typeface="Franklin Gothic Book" pitchFamily="2" charset="0"/>
              </a:rPr>
              <a:t>点击添加文字说明</a:t>
            </a:r>
            <a:endParaRPr lang="en-US" altLang="zh-CN" sz="1100" dirty="0">
              <a:solidFill>
                <a:srgbClr val="FFD860"/>
              </a:solidFill>
              <a:latin typeface="Franklin Gothic Book" pitchFamily="2" charset="0"/>
              <a:ea typeface="微软雅黑" panose="020B0503020204020204" pitchFamily="34" charset="-122"/>
              <a:sym typeface="Franklin Gothic Book" pitchFamily="2" charset="0"/>
            </a:endParaRPr>
          </a:p>
        </p:txBody>
      </p:sp>
      <p:grpSp>
        <p:nvGrpSpPr>
          <p:cNvPr id="19" name="组合 13"/>
          <p:cNvGrpSpPr>
            <a:grpSpLocks/>
          </p:cNvGrpSpPr>
          <p:nvPr/>
        </p:nvGrpSpPr>
        <p:grpSpPr bwMode="auto">
          <a:xfrm>
            <a:off x="4774340" y="3461566"/>
            <a:ext cx="1750523" cy="1144544"/>
            <a:chOff x="0" y="0"/>
            <a:chExt cx="12192000" cy="630377"/>
          </a:xfrm>
        </p:grpSpPr>
        <p:sp>
          <p:nvSpPr>
            <p:cNvPr id="20" name="矩形 14"/>
            <p:cNvSpPr>
              <a:spLocks noChangeArrowheads="1"/>
            </p:cNvSpPr>
            <p:nvPr/>
          </p:nvSpPr>
          <p:spPr bwMode="auto">
            <a:xfrm>
              <a:off x="0" y="28562"/>
              <a:ext cx="12192000" cy="601815"/>
            </a:xfrm>
            <a:prstGeom prst="rect">
              <a:avLst/>
            </a:prstGeom>
            <a:solidFill>
              <a:srgbClr val="FFD860">
                <a:alpha val="40000"/>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FFFFFF"/>
                </a:solidFill>
                <a:latin typeface="宋体" panose="02010600030101010101" pitchFamily="2" charset="-122"/>
                <a:sym typeface="宋体" panose="02010600030101010101" pitchFamily="2" charset="-122"/>
              </a:endParaRPr>
            </a:p>
          </p:txBody>
        </p:sp>
        <p:sp>
          <p:nvSpPr>
            <p:cNvPr id="21" name="矩形 15"/>
            <p:cNvSpPr>
              <a:spLocks noChangeArrowheads="1"/>
            </p:cNvSpPr>
            <p:nvPr/>
          </p:nvSpPr>
          <p:spPr bwMode="auto">
            <a:xfrm>
              <a:off x="0" y="0"/>
              <a:ext cx="12192000" cy="28562"/>
            </a:xfrm>
            <a:prstGeom prst="rect">
              <a:avLst/>
            </a:prstGeom>
            <a:solidFill>
              <a:srgbClr val="F0B728"/>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FFFFFF"/>
                </a:solidFill>
                <a:latin typeface="宋体" panose="02010600030101010101" pitchFamily="2" charset="-122"/>
                <a:sym typeface="宋体" panose="02010600030101010101" pitchFamily="2" charset="-122"/>
              </a:endParaRPr>
            </a:p>
          </p:txBody>
        </p:sp>
      </p:grpSp>
      <p:sp>
        <p:nvSpPr>
          <p:cNvPr id="22" name="TextBox 4"/>
          <p:cNvSpPr>
            <a:spLocks noChangeArrowheads="1"/>
          </p:cNvSpPr>
          <p:nvPr/>
        </p:nvSpPr>
        <p:spPr bwMode="auto">
          <a:xfrm>
            <a:off x="4879133" y="3497577"/>
            <a:ext cx="1539746" cy="1084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100" dirty="0">
                <a:solidFill>
                  <a:srgbClr val="FFD860"/>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100" dirty="0">
                <a:solidFill>
                  <a:srgbClr val="FFD860"/>
                </a:solidFill>
                <a:latin typeface="Franklin Gothic Book" pitchFamily="2" charset="0"/>
                <a:ea typeface="微软雅黑" panose="020B0503020204020204" pitchFamily="34" charset="-122"/>
                <a:sym typeface="Franklin Gothic Book" pitchFamily="2" charset="0"/>
              </a:rPr>
              <a:t>点击添加文字说明</a:t>
            </a:r>
            <a:endParaRPr lang="en-US" altLang="zh-CN" sz="1100" dirty="0">
              <a:solidFill>
                <a:srgbClr val="FFD860"/>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100" dirty="0">
                <a:solidFill>
                  <a:srgbClr val="FFD860"/>
                </a:solidFill>
                <a:latin typeface="Franklin Gothic Book" pitchFamily="2" charset="0"/>
                <a:ea typeface="微软雅黑" panose="020B0503020204020204" pitchFamily="34" charset="-122"/>
                <a:sym typeface="Franklin Gothic Book" pitchFamily="2" charset="0"/>
              </a:rPr>
              <a:t>点击添加文字说明</a:t>
            </a:r>
            <a:endParaRPr lang="en-US" altLang="zh-CN" sz="1100" dirty="0">
              <a:solidFill>
                <a:srgbClr val="FFD860"/>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100" dirty="0">
                <a:solidFill>
                  <a:srgbClr val="FFD860"/>
                </a:solidFill>
                <a:latin typeface="Franklin Gothic Book" pitchFamily="2" charset="0"/>
                <a:ea typeface="微软雅黑" panose="020B0503020204020204" pitchFamily="34" charset="-122"/>
                <a:sym typeface="Franklin Gothic Book" pitchFamily="2" charset="0"/>
              </a:rPr>
              <a:t>点击添加文字说明</a:t>
            </a:r>
            <a:endParaRPr lang="en-US" altLang="zh-CN" sz="1100" dirty="0">
              <a:solidFill>
                <a:srgbClr val="FFD860"/>
              </a:solidFill>
              <a:latin typeface="Franklin Gothic Book" pitchFamily="2" charset="0"/>
              <a:ea typeface="微软雅黑" panose="020B0503020204020204" pitchFamily="34" charset="-122"/>
              <a:sym typeface="Franklin Gothic Book" pitchFamily="2" charset="0"/>
            </a:endParaRPr>
          </a:p>
        </p:txBody>
      </p:sp>
      <p:grpSp>
        <p:nvGrpSpPr>
          <p:cNvPr id="23" name="组合 17"/>
          <p:cNvGrpSpPr>
            <a:grpSpLocks/>
          </p:cNvGrpSpPr>
          <p:nvPr/>
        </p:nvGrpSpPr>
        <p:grpSpPr bwMode="auto">
          <a:xfrm>
            <a:off x="6849960" y="3461566"/>
            <a:ext cx="1751713" cy="1144544"/>
            <a:chOff x="0" y="0"/>
            <a:chExt cx="12192000" cy="630377"/>
          </a:xfrm>
        </p:grpSpPr>
        <p:sp>
          <p:nvSpPr>
            <p:cNvPr id="24" name="矩形 18"/>
            <p:cNvSpPr>
              <a:spLocks noChangeArrowheads="1"/>
            </p:cNvSpPr>
            <p:nvPr/>
          </p:nvSpPr>
          <p:spPr bwMode="auto">
            <a:xfrm>
              <a:off x="0" y="28562"/>
              <a:ext cx="12192000" cy="601815"/>
            </a:xfrm>
            <a:prstGeom prst="rect">
              <a:avLst/>
            </a:prstGeom>
            <a:solidFill>
              <a:srgbClr val="FFD860">
                <a:alpha val="40000"/>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FFFFFF"/>
                </a:solidFill>
                <a:latin typeface="宋体" panose="02010600030101010101" pitchFamily="2" charset="-122"/>
                <a:sym typeface="宋体" panose="02010600030101010101" pitchFamily="2" charset="-122"/>
              </a:endParaRPr>
            </a:p>
          </p:txBody>
        </p:sp>
        <p:sp>
          <p:nvSpPr>
            <p:cNvPr id="25" name="矩形 19"/>
            <p:cNvSpPr>
              <a:spLocks noChangeArrowheads="1"/>
            </p:cNvSpPr>
            <p:nvPr/>
          </p:nvSpPr>
          <p:spPr bwMode="auto">
            <a:xfrm>
              <a:off x="0" y="0"/>
              <a:ext cx="12192000" cy="28562"/>
            </a:xfrm>
            <a:prstGeom prst="rect">
              <a:avLst/>
            </a:prstGeom>
            <a:solidFill>
              <a:srgbClr val="F0B728"/>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FFFFFF"/>
                </a:solidFill>
                <a:latin typeface="宋体" panose="02010600030101010101" pitchFamily="2" charset="-122"/>
                <a:sym typeface="宋体" panose="02010600030101010101" pitchFamily="2" charset="-122"/>
              </a:endParaRPr>
            </a:p>
          </p:txBody>
        </p:sp>
      </p:grpSp>
      <p:sp>
        <p:nvSpPr>
          <p:cNvPr id="26" name="TextBox 4"/>
          <p:cNvSpPr>
            <a:spLocks noChangeArrowheads="1"/>
          </p:cNvSpPr>
          <p:nvPr/>
        </p:nvSpPr>
        <p:spPr bwMode="auto">
          <a:xfrm>
            <a:off x="6955944" y="3497577"/>
            <a:ext cx="1538555" cy="1084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100" dirty="0">
                <a:solidFill>
                  <a:srgbClr val="FFD860"/>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100" dirty="0">
                <a:solidFill>
                  <a:srgbClr val="FFD860"/>
                </a:solidFill>
                <a:latin typeface="Franklin Gothic Book" pitchFamily="2" charset="0"/>
                <a:ea typeface="微软雅黑" panose="020B0503020204020204" pitchFamily="34" charset="-122"/>
                <a:sym typeface="Franklin Gothic Book" pitchFamily="2" charset="0"/>
              </a:rPr>
              <a:t>点击添加文字说明</a:t>
            </a:r>
            <a:endParaRPr lang="en-US" altLang="zh-CN" sz="1100" dirty="0">
              <a:solidFill>
                <a:srgbClr val="FFD860"/>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100" dirty="0">
                <a:solidFill>
                  <a:srgbClr val="FFD860"/>
                </a:solidFill>
                <a:latin typeface="Franklin Gothic Book" pitchFamily="2" charset="0"/>
                <a:ea typeface="微软雅黑" panose="020B0503020204020204" pitchFamily="34" charset="-122"/>
                <a:sym typeface="Franklin Gothic Book" pitchFamily="2" charset="0"/>
              </a:rPr>
              <a:t>点击添加文字说明</a:t>
            </a:r>
            <a:endParaRPr lang="en-US" altLang="zh-CN" sz="1100" dirty="0">
              <a:solidFill>
                <a:srgbClr val="FFD860"/>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100" dirty="0">
                <a:solidFill>
                  <a:srgbClr val="FFD860"/>
                </a:solidFill>
                <a:latin typeface="Franklin Gothic Book" pitchFamily="2" charset="0"/>
                <a:ea typeface="微软雅黑" panose="020B0503020204020204" pitchFamily="34" charset="-122"/>
                <a:sym typeface="Franklin Gothic Book" pitchFamily="2" charset="0"/>
              </a:rPr>
              <a:t>点击添加文字说明</a:t>
            </a:r>
            <a:endParaRPr lang="en-US" altLang="zh-CN" sz="1100" dirty="0">
              <a:solidFill>
                <a:srgbClr val="FFD860"/>
              </a:solidFill>
              <a:latin typeface="Franklin Gothic Book" pitchFamily="2" charset="0"/>
              <a:ea typeface="微软雅黑" panose="020B0503020204020204" pitchFamily="34" charset="-122"/>
              <a:sym typeface="Franklin Gothic Book" pitchFamily="2" charset="0"/>
            </a:endParaRPr>
          </a:p>
        </p:txBody>
      </p:sp>
    </p:spTree>
    <p:extLst>
      <p:ext uri="{BB962C8B-B14F-4D97-AF65-F5344CB8AC3E}">
        <p14:creationId xmlns:p14="http://schemas.microsoft.com/office/powerpoint/2010/main" val="194717801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childTnLst>
                          </p:cTn>
                        </p:par>
                        <p:par>
                          <p:cTn id="29" fill="hold">
                            <p:stCondLst>
                              <p:cond delay="1750"/>
                            </p:stCondLst>
                            <p:childTnLst>
                              <p:par>
                                <p:cTn id="30" presetID="23" presetClass="entr" presetSubtype="16"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childTnLst>
                                </p:cTn>
                              </p:par>
                            </p:childTnLst>
                          </p:cTn>
                        </p:par>
                        <p:par>
                          <p:cTn id="34" fill="hold">
                            <p:stCondLst>
                              <p:cond delay="2250"/>
                            </p:stCondLst>
                            <p:childTnLst>
                              <p:par>
                                <p:cTn id="35" presetID="2" presetClass="entr" presetSubtype="4"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childTnLst>
                          </p:cTn>
                        </p:par>
                        <p:par>
                          <p:cTn id="43" fill="hold">
                            <p:stCondLst>
                              <p:cond delay="2750"/>
                            </p:stCondLst>
                            <p:childTnLst>
                              <p:par>
                                <p:cTn id="44" presetID="23" presetClass="entr" presetSubtype="16"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childTnLst>
                                </p:cTn>
                              </p:par>
                            </p:childTnLst>
                          </p:cTn>
                        </p:par>
                        <p:par>
                          <p:cTn id="48" fill="hold">
                            <p:stCondLst>
                              <p:cond delay="3250"/>
                            </p:stCondLst>
                            <p:childTnLst>
                              <p:par>
                                <p:cTn id="49" presetID="2" presetClass="entr" presetSubtype="4"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ppt_x"/>
                                          </p:val>
                                        </p:tav>
                                        <p:tav tm="100000">
                                          <p:val>
                                            <p:strVal val="#ppt_x"/>
                                          </p:val>
                                        </p:tav>
                                      </p:tavLst>
                                    </p:anim>
                                    <p:anim calcmode="lin" valueType="num">
                                      <p:cBhvr additive="base">
                                        <p:cTn id="52" dur="500" fill="hold"/>
                                        <p:tgtEl>
                                          <p:spTgt spid="1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ppt_x"/>
                                          </p:val>
                                        </p:tav>
                                        <p:tav tm="100000">
                                          <p:val>
                                            <p:strVal val="#ppt_x"/>
                                          </p:val>
                                        </p:tav>
                                      </p:tavLst>
                                    </p:anim>
                                    <p:anim calcmode="lin" valueType="num">
                                      <p:cBhvr additive="base">
                                        <p:cTn id="56" dur="500" fill="hold"/>
                                        <p:tgtEl>
                                          <p:spTgt spid="18"/>
                                        </p:tgtEl>
                                        <p:attrNameLst>
                                          <p:attrName>ppt_y</p:attrName>
                                        </p:attrNameLst>
                                      </p:cBhvr>
                                      <p:tavLst>
                                        <p:tav tm="0">
                                          <p:val>
                                            <p:strVal val="1+#ppt_h/2"/>
                                          </p:val>
                                        </p:tav>
                                        <p:tav tm="100000">
                                          <p:val>
                                            <p:strVal val="#ppt_y"/>
                                          </p:val>
                                        </p:tav>
                                      </p:tavLst>
                                    </p:anim>
                                  </p:childTnLst>
                                </p:cTn>
                              </p:par>
                            </p:childTnLst>
                          </p:cTn>
                        </p:par>
                        <p:par>
                          <p:cTn id="57" fill="hold">
                            <p:stCondLst>
                              <p:cond delay="3750"/>
                            </p:stCondLst>
                            <p:childTnLst>
                              <p:par>
                                <p:cTn id="58" presetID="23" presetClass="entr" presetSubtype="16" fill="hold" nodeType="after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p:cTn id="60" dur="500" fill="hold"/>
                                        <p:tgtEl>
                                          <p:spTgt spid="13"/>
                                        </p:tgtEl>
                                        <p:attrNameLst>
                                          <p:attrName>ppt_w</p:attrName>
                                        </p:attrNameLst>
                                      </p:cBhvr>
                                      <p:tavLst>
                                        <p:tav tm="0">
                                          <p:val>
                                            <p:fltVal val="0"/>
                                          </p:val>
                                        </p:tav>
                                        <p:tav tm="100000">
                                          <p:val>
                                            <p:strVal val="#ppt_w"/>
                                          </p:val>
                                        </p:tav>
                                      </p:tavLst>
                                    </p:anim>
                                    <p:anim calcmode="lin" valueType="num">
                                      <p:cBhvr>
                                        <p:cTn id="61" dur="500" fill="hold"/>
                                        <p:tgtEl>
                                          <p:spTgt spid="13"/>
                                        </p:tgtEl>
                                        <p:attrNameLst>
                                          <p:attrName>ppt_h</p:attrName>
                                        </p:attrNameLst>
                                      </p:cBhvr>
                                      <p:tavLst>
                                        <p:tav tm="0">
                                          <p:val>
                                            <p:fltVal val="0"/>
                                          </p:val>
                                        </p:tav>
                                        <p:tav tm="100000">
                                          <p:val>
                                            <p:strVal val="#ppt_h"/>
                                          </p:val>
                                        </p:tav>
                                      </p:tavLst>
                                    </p:anim>
                                  </p:childTnLst>
                                </p:cTn>
                              </p:par>
                            </p:childTnLst>
                          </p:cTn>
                        </p:par>
                        <p:par>
                          <p:cTn id="62" fill="hold">
                            <p:stCondLst>
                              <p:cond delay="4250"/>
                            </p:stCondLst>
                            <p:childTnLst>
                              <p:par>
                                <p:cTn id="63" presetID="2" presetClass="entr" presetSubtype="4"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additive="base">
                                        <p:cTn id="69" dur="500" fill="hold"/>
                                        <p:tgtEl>
                                          <p:spTgt spid="22"/>
                                        </p:tgtEl>
                                        <p:attrNameLst>
                                          <p:attrName>ppt_x</p:attrName>
                                        </p:attrNameLst>
                                      </p:cBhvr>
                                      <p:tavLst>
                                        <p:tav tm="0">
                                          <p:val>
                                            <p:strVal val="#ppt_x"/>
                                          </p:val>
                                        </p:tav>
                                        <p:tav tm="100000">
                                          <p:val>
                                            <p:strVal val="#ppt_x"/>
                                          </p:val>
                                        </p:tav>
                                      </p:tavLst>
                                    </p:anim>
                                    <p:anim calcmode="lin" valueType="num">
                                      <p:cBhvr additive="base">
                                        <p:cTn id="70" dur="500" fill="hold"/>
                                        <p:tgtEl>
                                          <p:spTgt spid="22"/>
                                        </p:tgtEl>
                                        <p:attrNameLst>
                                          <p:attrName>ppt_y</p:attrName>
                                        </p:attrNameLst>
                                      </p:cBhvr>
                                      <p:tavLst>
                                        <p:tav tm="0">
                                          <p:val>
                                            <p:strVal val="1+#ppt_h/2"/>
                                          </p:val>
                                        </p:tav>
                                        <p:tav tm="100000">
                                          <p:val>
                                            <p:strVal val="#ppt_y"/>
                                          </p:val>
                                        </p:tav>
                                      </p:tavLst>
                                    </p:anim>
                                  </p:childTnLst>
                                </p:cTn>
                              </p:par>
                            </p:childTnLst>
                          </p:cTn>
                        </p:par>
                        <p:par>
                          <p:cTn id="71" fill="hold">
                            <p:stCondLst>
                              <p:cond delay="4750"/>
                            </p:stCondLst>
                            <p:childTnLst>
                              <p:par>
                                <p:cTn id="72" presetID="23" presetClass="entr" presetSubtype="16" fill="hold" nodeType="after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p:cTn id="74" dur="500" fill="hold"/>
                                        <p:tgtEl>
                                          <p:spTgt spid="14"/>
                                        </p:tgtEl>
                                        <p:attrNameLst>
                                          <p:attrName>ppt_w</p:attrName>
                                        </p:attrNameLst>
                                      </p:cBhvr>
                                      <p:tavLst>
                                        <p:tav tm="0">
                                          <p:val>
                                            <p:fltVal val="0"/>
                                          </p:val>
                                        </p:tav>
                                        <p:tav tm="100000">
                                          <p:val>
                                            <p:strVal val="#ppt_w"/>
                                          </p:val>
                                        </p:tav>
                                      </p:tavLst>
                                    </p:anim>
                                    <p:anim calcmode="lin" valueType="num">
                                      <p:cBhvr>
                                        <p:cTn id="75" dur="500" fill="hold"/>
                                        <p:tgtEl>
                                          <p:spTgt spid="14"/>
                                        </p:tgtEl>
                                        <p:attrNameLst>
                                          <p:attrName>ppt_h</p:attrName>
                                        </p:attrNameLst>
                                      </p:cBhvr>
                                      <p:tavLst>
                                        <p:tav tm="0">
                                          <p:val>
                                            <p:fltVal val="0"/>
                                          </p:val>
                                        </p:tav>
                                        <p:tav tm="100000">
                                          <p:val>
                                            <p:strVal val="#ppt_h"/>
                                          </p:val>
                                        </p:tav>
                                      </p:tavLst>
                                    </p:anim>
                                  </p:childTnLst>
                                </p:cTn>
                              </p:par>
                            </p:childTnLst>
                          </p:cTn>
                        </p:par>
                        <p:par>
                          <p:cTn id="76" fill="hold">
                            <p:stCondLst>
                              <p:cond delay="5250"/>
                            </p:stCondLst>
                            <p:childTnLst>
                              <p:par>
                                <p:cTn id="77" presetID="2" presetClass="entr" presetSubtype="4" fill="hold" nodeType="after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additive="base">
                                        <p:cTn id="79" dur="500" fill="hold"/>
                                        <p:tgtEl>
                                          <p:spTgt spid="23"/>
                                        </p:tgtEl>
                                        <p:attrNameLst>
                                          <p:attrName>ppt_x</p:attrName>
                                        </p:attrNameLst>
                                      </p:cBhvr>
                                      <p:tavLst>
                                        <p:tav tm="0">
                                          <p:val>
                                            <p:strVal val="#ppt_x"/>
                                          </p:val>
                                        </p:tav>
                                        <p:tav tm="100000">
                                          <p:val>
                                            <p:strVal val="#ppt_x"/>
                                          </p:val>
                                        </p:tav>
                                      </p:tavLst>
                                    </p:anim>
                                    <p:anim calcmode="lin" valueType="num">
                                      <p:cBhvr additive="base">
                                        <p:cTn id="80" dur="500" fill="hold"/>
                                        <p:tgtEl>
                                          <p:spTgt spid="23"/>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26"/>
                                        </p:tgtEl>
                                        <p:attrNameLst>
                                          <p:attrName>style.visibility</p:attrName>
                                        </p:attrNameLst>
                                      </p:cBhvr>
                                      <p:to>
                                        <p:strVal val="visible"/>
                                      </p:to>
                                    </p:set>
                                    <p:anim calcmode="lin" valueType="num">
                                      <p:cBhvr additive="base">
                                        <p:cTn id="83" dur="500" fill="hold"/>
                                        <p:tgtEl>
                                          <p:spTgt spid="26"/>
                                        </p:tgtEl>
                                        <p:attrNameLst>
                                          <p:attrName>ppt_x</p:attrName>
                                        </p:attrNameLst>
                                      </p:cBhvr>
                                      <p:tavLst>
                                        <p:tav tm="0">
                                          <p:val>
                                            <p:strVal val="#ppt_x"/>
                                          </p:val>
                                        </p:tav>
                                        <p:tav tm="100000">
                                          <p:val>
                                            <p:strVal val="#ppt_x"/>
                                          </p:val>
                                        </p:tav>
                                      </p:tavLst>
                                    </p:anim>
                                    <p:anim calcmode="lin" valueType="num">
                                      <p:cBhvr additive="base">
                                        <p:cTn id="8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10" grpId="0"/>
      <p:bldP spid="18" grpId="0"/>
      <p:bldP spid="22"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904488" y="262740"/>
            <a:ext cx="3250704" cy="395637"/>
          </a:xfrm>
          <a:prstGeom prst="rect">
            <a:avLst/>
          </a:prstGeom>
        </p:spPr>
        <p:txBody>
          <a:bodyPr>
            <a:normAutofit/>
          </a:bodyPr>
          <a:lstStyle>
            <a:lvl1pPr marL="685891" indent="-685891" algn="l" rtl="0" eaLnBrk="0" fontAlgn="base" hangingPunct="0">
              <a:lnSpc>
                <a:spcPct val="90000"/>
              </a:lnSpc>
              <a:spcBef>
                <a:spcPct val="0"/>
              </a:spcBef>
              <a:spcAft>
                <a:spcPct val="0"/>
              </a:spcAft>
              <a:defRPr sz="2000">
                <a:solidFill>
                  <a:schemeClr val="tx1"/>
                </a:solidFill>
                <a:latin typeface="+mj-lt"/>
                <a:ea typeface="+mj-ea"/>
                <a:cs typeface="+mj-cs"/>
                <a:sym typeface="Calibri Light" charset="0"/>
              </a:defRPr>
            </a:lvl1pPr>
            <a:lvl2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2pPr>
            <a:lvl3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3pPr>
            <a:lvl4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4pPr>
            <a:lvl5pPr marL="685891"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5pPr>
            <a:lvl6pPr marL="1028837"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6pPr>
            <a:lvl7pPr marL="1371783"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7pPr>
            <a:lvl8pPr marL="1714729"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8pPr>
            <a:lvl9pPr marL="2057674" indent="-685891" algn="l"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sym typeface="Calibri Light" charset="0"/>
              </a:defRPr>
            </a:lvl9pPr>
          </a:lstStyle>
          <a:p>
            <a:r>
              <a:rPr lang="zh-CN" altLang="en-US" sz="1800" dirty="0">
                <a:solidFill>
                  <a:srgbClr val="FFD860"/>
                </a:solidFill>
                <a:latin typeface="微软雅黑" pitchFamily="34" charset="-122"/>
                <a:ea typeface="微软雅黑" pitchFamily="34" charset="-122"/>
              </a:rPr>
              <a:t>第一部</a:t>
            </a:r>
            <a:r>
              <a:rPr lang="zh-CN" altLang="en-US" sz="1800" dirty="0" smtClean="0">
                <a:solidFill>
                  <a:srgbClr val="FFD860"/>
                </a:solidFill>
                <a:latin typeface="微软雅黑" pitchFamily="34" charset="-122"/>
                <a:ea typeface="微软雅黑" pitchFamily="34" charset="-122"/>
              </a:rPr>
              <a:t>分    公</a:t>
            </a:r>
            <a:r>
              <a:rPr lang="zh-CN" altLang="en-US" sz="1800" dirty="0">
                <a:solidFill>
                  <a:srgbClr val="FFD860"/>
                </a:solidFill>
                <a:latin typeface="微软雅黑" pitchFamily="34" charset="-122"/>
                <a:ea typeface="微软雅黑" pitchFamily="34" charset="-122"/>
              </a:rPr>
              <a:t>司发展大事件</a:t>
            </a:r>
          </a:p>
        </p:txBody>
      </p:sp>
      <p:sp>
        <p:nvSpPr>
          <p:cNvPr id="31" name="矩形 30"/>
          <p:cNvSpPr/>
          <p:nvPr/>
        </p:nvSpPr>
        <p:spPr>
          <a:xfrm>
            <a:off x="360040" y="195486"/>
            <a:ext cx="360040" cy="360040"/>
          </a:xfrm>
          <a:prstGeom prst="rect">
            <a:avLst/>
          </a:prstGeom>
          <a:solidFill>
            <a:srgbClr val="000000">
              <a:alpha val="50196"/>
            </a:srgbClr>
          </a:solidFill>
          <a:ln w="9525">
            <a:solidFill>
              <a:srgbClr val="FFD8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248" y="618515"/>
            <a:ext cx="7778502" cy="14267"/>
          </a:xfrm>
          <a:prstGeom prst="line">
            <a:avLst/>
          </a:prstGeom>
          <a:ln w="12700">
            <a:solidFill>
              <a:srgbClr val="FFD860"/>
            </a:solidFill>
            <a:prstDash val="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35190" y="342518"/>
            <a:ext cx="290264" cy="290264"/>
          </a:xfrm>
          <a:prstGeom prst="rect">
            <a:avLst/>
          </a:prstGeom>
          <a:solidFill>
            <a:srgbClr val="F0B728">
              <a:alpha val="5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162" name="Freeform 6"/>
          <p:cNvSpPr>
            <a:spLocks/>
          </p:cNvSpPr>
          <p:nvPr/>
        </p:nvSpPr>
        <p:spPr bwMode="auto">
          <a:xfrm>
            <a:off x="0" y="2490669"/>
            <a:ext cx="9145588" cy="2654419"/>
          </a:xfrm>
          <a:custGeom>
            <a:avLst/>
            <a:gdLst>
              <a:gd name="T0" fmla="*/ 3078 w 4268"/>
              <a:gd name="T1" fmla="*/ 3 h 1326"/>
              <a:gd name="T2" fmla="*/ 3355 w 4268"/>
              <a:gd name="T3" fmla="*/ 18 h 1326"/>
              <a:gd name="T4" fmla="*/ 3647 w 4268"/>
              <a:gd name="T5" fmla="*/ 50 h 1326"/>
              <a:gd name="T6" fmla="*/ 3951 w 4268"/>
              <a:gd name="T7" fmla="*/ 100 h 1326"/>
              <a:gd name="T8" fmla="*/ 4268 w 4268"/>
              <a:gd name="T9" fmla="*/ 168 h 1326"/>
              <a:gd name="T10" fmla="*/ 4106 w 4268"/>
              <a:gd name="T11" fmla="*/ 140 h 1326"/>
              <a:gd name="T12" fmla="*/ 3795 w 4268"/>
              <a:gd name="T13" fmla="*/ 80 h 1326"/>
              <a:gd name="T14" fmla="*/ 3499 w 4268"/>
              <a:gd name="T15" fmla="*/ 40 h 1326"/>
              <a:gd name="T16" fmla="*/ 3215 w 4268"/>
              <a:gd name="T17" fmla="*/ 16 h 1326"/>
              <a:gd name="T18" fmla="*/ 2943 w 4268"/>
              <a:gd name="T19" fmla="*/ 9 h 1326"/>
              <a:gd name="T20" fmla="*/ 2636 w 4268"/>
              <a:gd name="T21" fmla="*/ 18 h 1326"/>
              <a:gd name="T22" fmla="*/ 2348 w 4268"/>
              <a:gd name="T23" fmla="*/ 48 h 1326"/>
              <a:gd name="T24" fmla="*/ 2077 w 4268"/>
              <a:gd name="T25" fmla="*/ 93 h 1326"/>
              <a:gd name="T26" fmla="*/ 1825 w 4268"/>
              <a:gd name="T27" fmla="*/ 153 h 1326"/>
              <a:gd name="T28" fmla="*/ 1589 w 4268"/>
              <a:gd name="T29" fmla="*/ 225 h 1326"/>
              <a:gd name="T30" fmla="*/ 1370 w 4268"/>
              <a:gd name="T31" fmla="*/ 308 h 1326"/>
              <a:gd name="T32" fmla="*/ 1169 w 4268"/>
              <a:gd name="T33" fmla="*/ 398 h 1326"/>
              <a:gd name="T34" fmla="*/ 985 w 4268"/>
              <a:gd name="T35" fmla="*/ 494 h 1326"/>
              <a:gd name="T36" fmla="*/ 817 w 4268"/>
              <a:gd name="T37" fmla="*/ 595 h 1326"/>
              <a:gd name="T38" fmla="*/ 666 w 4268"/>
              <a:gd name="T39" fmla="*/ 696 h 1326"/>
              <a:gd name="T40" fmla="*/ 531 w 4268"/>
              <a:gd name="T41" fmla="*/ 797 h 1326"/>
              <a:gd name="T42" fmla="*/ 412 w 4268"/>
              <a:gd name="T43" fmla="*/ 895 h 1326"/>
              <a:gd name="T44" fmla="*/ 308 w 4268"/>
              <a:gd name="T45" fmla="*/ 988 h 1326"/>
              <a:gd name="T46" fmla="*/ 221 w 4268"/>
              <a:gd name="T47" fmla="*/ 1075 h 1326"/>
              <a:gd name="T48" fmla="*/ 149 w 4268"/>
              <a:gd name="T49" fmla="*/ 1151 h 1326"/>
              <a:gd name="T50" fmla="*/ 91 w 4268"/>
              <a:gd name="T51" fmla="*/ 1217 h 1326"/>
              <a:gd name="T52" fmla="*/ 49 w 4268"/>
              <a:gd name="T53" fmla="*/ 1269 h 1326"/>
              <a:gd name="T54" fmla="*/ 22 w 4268"/>
              <a:gd name="T55" fmla="*/ 1305 h 1326"/>
              <a:gd name="T56" fmla="*/ 8 w 4268"/>
              <a:gd name="T57" fmla="*/ 1323 h 1326"/>
              <a:gd name="T58" fmla="*/ 6 w 4268"/>
              <a:gd name="T59" fmla="*/ 1326 h 1326"/>
              <a:gd name="T60" fmla="*/ 1 w 4268"/>
              <a:gd name="T61" fmla="*/ 1318 h 1326"/>
              <a:gd name="T62" fmla="*/ 17 w 4268"/>
              <a:gd name="T63" fmla="*/ 1298 h 1326"/>
              <a:gd name="T64" fmla="*/ 47 w 4268"/>
              <a:gd name="T65" fmla="*/ 1259 h 1326"/>
              <a:gd name="T66" fmla="*/ 93 w 4268"/>
              <a:gd name="T67" fmla="*/ 1203 h 1326"/>
              <a:gd name="T68" fmla="*/ 154 w 4268"/>
              <a:gd name="T69" fmla="*/ 1135 h 1326"/>
              <a:gd name="T70" fmla="*/ 230 w 4268"/>
              <a:gd name="T71" fmla="*/ 1053 h 1326"/>
              <a:gd name="T72" fmla="*/ 324 w 4268"/>
              <a:gd name="T73" fmla="*/ 964 h 1326"/>
              <a:gd name="T74" fmla="*/ 434 w 4268"/>
              <a:gd name="T75" fmla="*/ 867 h 1326"/>
              <a:gd name="T76" fmla="*/ 561 w 4268"/>
              <a:gd name="T77" fmla="*/ 765 h 1326"/>
              <a:gd name="T78" fmla="*/ 703 w 4268"/>
              <a:gd name="T79" fmla="*/ 661 h 1326"/>
              <a:gd name="T80" fmla="*/ 864 w 4268"/>
              <a:gd name="T81" fmla="*/ 556 h 1326"/>
              <a:gd name="T82" fmla="*/ 1040 w 4268"/>
              <a:gd name="T83" fmla="*/ 455 h 1326"/>
              <a:gd name="T84" fmla="*/ 1235 w 4268"/>
              <a:gd name="T85" fmla="*/ 358 h 1326"/>
              <a:gd name="T86" fmla="*/ 1448 w 4268"/>
              <a:gd name="T87" fmla="*/ 268 h 1326"/>
              <a:gd name="T88" fmla="*/ 1678 w 4268"/>
              <a:gd name="T89" fmla="*/ 188 h 1326"/>
              <a:gd name="T90" fmla="*/ 1927 w 4268"/>
              <a:gd name="T91" fmla="*/ 119 h 1326"/>
              <a:gd name="T92" fmla="*/ 2194 w 4268"/>
              <a:gd name="T93" fmla="*/ 63 h 1326"/>
              <a:gd name="T94" fmla="*/ 2480 w 4268"/>
              <a:gd name="T95" fmla="*/ 23 h 1326"/>
              <a:gd name="T96" fmla="*/ 2784 w 4268"/>
              <a:gd name="T97" fmla="*/ 3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68" h="1326">
                <a:moveTo>
                  <a:pt x="2943" y="0"/>
                </a:moveTo>
                <a:lnTo>
                  <a:pt x="3078" y="3"/>
                </a:lnTo>
                <a:lnTo>
                  <a:pt x="3215" y="8"/>
                </a:lnTo>
                <a:lnTo>
                  <a:pt x="3355" y="18"/>
                </a:lnTo>
                <a:lnTo>
                  <a:pt x="3500" y="31"/>
                </a:lnTo>
                <a:lnTo>
                  <a:pt x="3647" y="50"/>
                </a:lnTo>
                <a:lnTo>
                  <a:pt x="3797" y="72"/>
                </a:lnTo>
                <a:lnTo>
                  <a:pt x="3951" y="100"/>
                </a:lnTo>
                <a:lnTo>
                  <a:pt x="4109" y="132"/>
                </a:lnTo>
                <a:lnTo>
                  <a:pt x="4268" y="168"/>
                </a:lnTo>
                <a:lnTo>
                  <a:pt x="4267" y="176"/>
                </a:lnTo>
                <a:lnTo>
                  <a:pt x="4106" y="140"/>
                </a:lnTo>
                <a:lnTo>
                  <a:pt x="3950" y="107"/>
                </a:lnTo>
                <a:lnTo>
                  <a:pt x="3795" y="80"/>
                </a:lnTo>
                <a:lnTo>
                  <a:pt x="3645" y="58"/>
                </a:lnTo>
                <a:lnTo>
                  <a:pt x="3499" y="40"/>
                </a:lnTo>
                <a:lnTo>
                  <a:pt x="3355" y="26"/>
                </a:lnTo>
                <a:lnTo>
                  <a:pt x="3215" y="16"/>
                </a:lnTo>
                <a:lnTo>
                  <a:pt x="3078" y="10"/>
                </a:lnTo>
                <a:lnTo>
                  <a:pt x="2943" y="9"/>
                </a:lnTo>
                <a:lnTo>
                  <a:pt x="2788" y="12"/>
                </a:lnTo>
                <a:lnTo>
                  <a:pt x="2636" y="18"/>
                </a:lnTo>
                <a:lnTo>
                  <a:pt x="2490" y="31"/>
                </a:lnTo>
                <a:lnTo>
                  <a:pt x="2348" y="48"/>
                </a:lnTo>
                <a:lnTo>
                  <a:pt x="2210" y="69"/>
                </a:lnTo>
                <a:lnTo>
                  <a:pt x="2077" y="93"/>
                </a:lnTo>
                <a:lnTo>
                  <a:pt x="1949" y="122"/>
                </a:lnTo>
                <a:lnTo>
                  <a:pt x="1825" y="153"/>
                </a:lnTo>
                <a:lnTo>
                  <a:pt x="1704" y="188"/>
                </a:lnTo>
                <a:lnTo>
                  <a:pt x="1589" y="225"/>
                </a:lnTo>
                <a:lnTo>
                  <a:pt x="1478" y="265"/>
                </a:lnTo>
                <a:lnTo>
                  <a:pt x="1370" y="308"/>
                </a:lnTo>
                <a:lnTo>
                  <a:pt x="1268" y="352"/>
                </a:lnTo>
                <a:lnTo>
                  <a:pt x="1169" y="398"/>
                </a:lnTo>
                <a:lnTo>
                  <a:pt x="1075" y="446"/>
                </a:lnTo>
                <a:lnTo>
                  <a:pt x="985" y="494"/>
                </a:lnTo>
                <a:lnTo>
                  <a:pt x="899" y="545"/>
                </a:lnTo>
                <a:lnTo>
                  <a:pt x="817" y="595"/>
                </a:lnTo>
                <a:lnTo>
                  <a:pt x="739" y="646"/>
                </a:lnTo>
                <a:lnTo>
                  <a:pt x="666" y="696"/>
                </a:lnTo>
                <a:lnTo>
                  <a:pt x="597" y="748"/>
                </a:lnTo>
                <a:lnTo>
                  <a:pt x="531" y="797"/>
                </a:lnTo>
                <a:lnTo>
                  <a:pt x="470" y="847"/>
                </a:lnTo>
                <a:lnTo>
                  <a:pt x="412" y="895"/>
                </a:lnTo>
                <a:lnTo>
                  <a:pt x="359" y="943"/>
                </a:lnTo>
                <a:lnTo>
                  <a:pt x="308" y="988"/>
                </a:lnTo>
                <a:lnTo>
                  <a:pt x="263" y="1032"/>
                </a:lnTo>
                <a:lnTo>
                  <a:pt x="221" y="1075"/>
                </a:lnTo>
                <a:lnTo>
                  <a:pt x="183" y="1115"/>
                </a:lnTo>
                <a:lnTo>
                  <a:pt x="149" y="1151"/>
                </a:lnTo>
                <a:lnTo>
                  <a:pt x="118" y="1186"/>
                </a:lnTo>
                <a:lnTo>
                  <a:pt x="91" y="1217"/>
                </a:lnTo>
                <a:lnTo>
                  <a:pt x="69" y="1246"/>
                </a:lnTo>
                <a:lnTo>
                  <a:pt x="49" y="1269"/>
                </a:lnTo>
                <a:lnTo>
                  <a:pt x="34" y="1288"/>
                </a:lnTo>
                <a:lnTo>
                  <a:pt x="22" y="1305"/>
                </a:lnTo>
                <a:lnTo>
                  <a:pt x="13" y="1317"/>
                </a:lnTo>
                <a:lnTo>
                  <a:pt x="8" y="1323"/>
                </a:lnTo>
                <a:lnTo>
                  <a:pt x="6" y="1326"/>
                </a:lnTo>
                <a:lnTo>
                  <a:pt x="6" y="1326"/>
                </a:lnTo>
                <a:lnTo>
                  <a:pt x="0" y="1321"/>
                </a:lnTo>
                <a:lnTo>
                  <a:pt x="1" y="1318"/>
                </a:lnTo>
                <a:lnTo>
                  <a:pt x="8" y="1310"/>
                </a:lnTo>
                <a:lnTo>
                  <a:pt x="17" y="1298"/>
                </a:lnTo>
                <a:lnTo>
                  <a:pt x="30" y="1281"/>
                </a:lnTo>
                <a:lnTo>
                  <a:pt x="47" y="1259"/>
                </a:lnTo>
                <a:lnTo>
                  <a:pt x="67" y="1233"/>
                </a:lnTo>
                <a:lnTo>
                  <a:pt x="93" y="1203"/>
                </a:lnTo>
                <a:lnTo>
                  <a:pt x="122" y="1171"/>
                </a:lnTo>
                <a:lnTo>
                  <a:pt x="154" y="1135"/>
                </a:lnTo>
                <a:lnTo>
                  <a:pt x="190" y="1094"/>
                </a:lnTo>
                <a:lnTo>
                  <a:pt x="230" y="1053"/>
                </a:lnTo>
                <a:lnTo>
                  <a:pt x="276" y="1009"/>
                </a:lnTo>
                <a:lnTo>
                  <a:pt x="324" y="964"/>
                </a:lnTo>
                <a:lnTo>
                  <a:pt x="377" y="916"/>
                </a:lnTo>
                <a:lnTo>
                  <a:pt x="434" y="867"/>
                </a:lnTo>
                <a:lnTo>
                  <a:pt x="495" y="816"/>
                </a:lnTo>
                <a:lnTo>
                  <a:pt x="561" y="765"/>
                </a:lnTo>
                <a:lnTo>
                  <a:pt x="629" y="713"/>
                </a:lnTo>
                <a:lnTo>
                  <a:pt x="703" y="661"/>
                </a:lnTo>
                <a:lnTo>
                  <a:pt x="781" y="609"/>
                </a:lnTo>
                <a:lnTo>
                  <a:pt x="864" y="556"/>
                </a:lnTo>
                <a:lnTo>
                  <a:pt x="949" y="506"/>
                </a:lnTo>
                <a:lnTo>
                  <a:pt x="1040" y="455"/>
                </a:lnTo>
                <a:lnTo>
                  <a:pt x="1136" y="406"/>
                </a:lnTo>
                <a:lnTo>
                  <a:pt x="1235" y="358"/>
                </a:lnTo>
                <a:lnTo>
                  <a:pt x="1339" y="312"/>
                </a:lnTo>
                <a:lnTo>
                  <a:pt x="1448" y="268"/>
                </a:lnTo>
                <a:lnTo>
                  <a:pt x="1560" y="226"/>
                </a:lnTo>
                <a:lnTo>
                  <a:pt x="1678" y="188"/>
                </a:lnTo>
                <a:lnTo>
                  <a:pt x="1800" y="151"/>
                </a:lnTo>
                <a:lnTo>
                  <a:pt x="1927" y="119"/>
                </a:lnTo>
                <a:lnTo>
                  <a:pt x="2058" y="89"/>
                </a:lnTo>
                <a:lnTo>
                  <a:pt x="2194" y="63"/>
                </a:lnTo>
                <a:lnTo>
                  <a:pt x="2335" y="41"/>
                </a:lnTo>
                <a:lnTo>
                  <a:pt x="2480" y="23"/>
                </a:lnTo>
                <a:lnTo>
                  <a:pt x="2630" y="12"/>
                </a:lnTo>
                <a:lnTo>
                  <a:pt x="2784" y="3"/>
                </a:lnTo>
                <a:lnTo>
                  <a:pt x="2943" y="0"/>
                </a:lnTo>
                <a:close/>
              </a:path>
            </a:pathLst>
          </a:custGeom>
          <a:solidFill>
            <a:srgbClr val="F0B728">
              <a:alpha val="60000"/>
            </a:srgbClr>
          </a:solidFill>
          <a:ln w="28575">
            <a:solidFill>
              <a:srgbClr val="F0B728">
                <a:alpha val="60000"/>
              </a:srgbClr>
            </a:solidFill>
            <a:prstDash val="solid"/>
            <a:round/>
            <a:headEnd/>
            <a:tailEnd/>
          </a:ln>
        </p:spPr>
        <p:txBody>
          <a:bodyPr vert="horz" wrap="square" lIns="98207" tIns="49104" rIns="98207" bIns="49104" numCol="1" anchor="t" anchorCtr="0" compatLnSpc="1">
            <a:prstTxWarp prst="textNoShape">
              <a:avLst/>
            </a:prstTxWarp>
          </a:bodyPr>
          <a:lstStyle/>
          <a:p>
            <a:pPr algn="ctr" fontAlgn="base">
              <a:spcBef>
                <a:spcPct val="0"/>
              </a:spcBef>
              <a:spcAft>
                <a:spcPct val="0"/>
              </a:spcAft>
              <a:defRPr/>
            </a:pPr>
            <a:endParaRPr lang="en-US" sz="2200" kern="0">
              <a:solidFill>
                <a:srgbClr val="FFD860"/>
              </a:solidFill>
              <a:latin typeface="微软雅黑"/>
              <a:ea typeface="微软雅黑"/>
              <a:sym typeface="Gill Sans" charset="0"/>
            </a:endParaRPr>
          </a:p>
        </p:txBody>
      </p:sp>
      <p:sp>
        <p:nvSpPr>
          <p:cNvPr id="163" name="Oval Callout 10"/>
          <p:cNvSpPr/>
          <p:nvPr/>
        </p:nvSpPr>
        <p:spPr bwMode="auto">
          <a:xfrm rot="19660752">
            <a:off x="185087" y="2574296"/>
            <a:ext cx="1198115" cy="1161050"/>
          </a:xfrm>
          <a:prstGeom prst="wedgeEllipseCallout">
            <a:avLst/>
          </a:prstGeom>
          <a:solidFill>
            <a:srgbClr val="F0B728">
              <a:alpha val="50196"/>
            </a:srgbClr>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defRPr/>
            </a:pPr>
            <a:endParaRPr lang="en-US" sz="6000" kern="0">
              <a:solidFill>
                <a:srgbClr val="FFD860"/>
              </a:solidFill>
              <a:latin typeface="微软雅黑"/>
              <a:ea typeface="微软雅黑"/>
              <a:sym typeface="Gill Sans" charset="0"/>
            </a:endParaRPr>
          </a:p>
        </p:txBody>
      </p:sp>
      <p:sp>
        <p:nvSpPr>
          <p:cNvPr id="164" name="Oval 9"/>
          <p:cNvSpPr/>
          <p:nvPr/>
        </p:nvSpPr>
        <p:spPr bwMode="auto">
          <a:xfrm>
            <a:off x="887569" y="4017991"/>
            <a:ext cx="273034" cy="269726"/>
          </a:xfrm>
          <a:prstGeom prst="ellipse">
            <a:avLst/>
          </a:prstGeom>
          <a:solidFill>
            <a:srgbClr val="F0B728"/>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defRPr/>
            </a:pPr>
            <a:endParaRPr lang="en-US" sz="6000" kern="0">
              <a:solidFill>
                <a:srgbClr val="FFD860"/>
              </a:solidFill>
              <a:latin typeface="微软雅黑"/>
              <a:ea typeface="微软雅黑"/>
              <a:sym typeface="Gill Sans" charset="0"/>
            </a:endParaRPr>
          </a:p>
        </p:txBody>
      </p:sp>
      <p:sp>
        <p:nvSpPr>
          <p:cNvPr id="165" name="Rectangle 17"/>
          <p:cNvSpPr>
            <a:spLocks/>
          </p:cNvSpPr>
          <p:nvPr/>
        </p:nvSpPr>
        <p:spPr bwMode="auto">
          <a:xfrm>
            <a:off x="1030640" y="4344890"/>
            <a:ext cx="1198758" cy="552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000" dirty="0">
                <a:solidFill>
                  <a:srgbClr val="FFD860"/>
                </a:solidFill>
                <a:latin typeface="微软雅黑"/>
                <a:ea typeface="微软雅黑"/>
                <a:cs typeface="Lato Light" charset="0"/>
                <a:sym typeface="Lato Light" charset="0"/>
              </a:rPr>
              <a:t>此处添加详细文本描述，建议与标题相关并符合整体语言风格</a:t>
            </a:r>
            <a:endParaRPr lang="en-US" sz="1000" dirty="0">
              <a:solidFill>
                <a:srgbClr val="FFD860"/>
              </a:solidFill>
              <a:latin typeface="微软雅黑"/>
              <a:ea typeface="微软雅黑"/>
              <a:cs typeface="Lato Light" charset="0"/>
              <a:sym typeface="Lato Light" charset="0"/>
            </a:endParaRPr>
          </a:p>
        </p:txBody>
      </p:sp>
      <p:sp>
        <p:nvSpPr>
          <p:cNvPr id="166" name="Oval Callout 85"/>
          <p:cNvSpPr/>
          <p:nvPr/>
        </p:nvSpPr>
        <p:spPr bwMode="auto">
          <a:xfrm rot="8037643">
            <a:off x="2366038" y="3552117"/>
            <a:ext cx="1183599" cy="1175288"/>
          </a:xfrm>
          <a:prstGeom prst="wedgeEllipseCallout">
            <a:avLst/>
          </a:prstGeom>
          <a:solidFill>
            <a:srgbClr val="F0B728">
              <a:alpha val="50196"/>
            </a:srgbClr>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defRPr/>
            </a:pPr>
            <a:endParaRPr lang="en-US" sz="6000" kern="0">
              <a:solidFill>
                <a:srgbClr val="FFD860"/>
              </a:solidFill>
              <a:latin typeface="微软雅黑"/>
              <a:ea typeface="微软雅黑"/>
              <a:sym typeface="Gill Sans" charset="0"/>
            </a:endParaRPr>
          </a:p>
        </p:txBody>
      </p:sp>
      <p:sp>
        <p:nvSpPr>
          <p:cNvPr id="167" name="Oval 86"/>
          <p:cNvSpPr/>
          <p:nvPr/>
        </p:nvSpPr>
        <p:spPr bwMode="auto">
          <a:xfrm rot="8637565">
            <a:off x="2358661" y="3141628"/>
            <a:ext cx="273034" cy="269726"/>
          </a:xfrm>
          <a:prstGeom prst="ellipse">
            <a:avLst/>
          </a:prstGeom>
          <a:solidFill>
            <a:srgbClr val="F0B728"/>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defRPr/>
            </a:pPr>
            <a:endParaRPr lang="en-US" sz="6000" kern="0">
              <a:solidFill>
                <a:srgbClr val="FFD860"/>
              </a:solidFill>
              <a:latin typeface="微软雅黑"/>
              <a:ea typeface="微软雅黑"/>
              <a:sym typeface="Gill Sans" charset="0"/>
            </a:endParaRPr>
          </a:p>
        </p:txBody>
      </p:sp>
      <p:sp>
        <p:nvSpPr>
          <p:cNvPr id="168" name="Oval 94"/>
          <p:cNvSpPr/>
          <p:nvPr/>
        </p:nvSpPr>
        <p:spPr bwMode="auto">
          <a:xfrm rot="9824873">
            <a:off x="5256381" y="2399282"/>
            <a:ext cx="273034" cy="269726"/>
          </a:xfrm>
          <a:prstGeom prst="ellipse">
            <a:avLst/>
          </a:prstGeom>
          <a:solidFill>
            <a:srgbClr val="F0B728"/>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defRPr/>
            </a:pPr>
            <a:endParaRPr lang="en-US" sz="6000" kern="0">
              <a:solidFill>
                <a:srgbClr val="FFD860"/>
              </a:solidFill>
              <a:latin typeface="微软雅黑"/>
              <a:ea typeface="微软雅黑"/>
              <a:sym typeface="Gill Sans" charset="0"/>
            </a:endParaRPr>
          </a:p>
        </p:txBody>
      </p:sp>
      <p:sp>
        <p:nvSpPr>
          <p:cNvPr id="169" name="Oval 99"/>
          <p:cNvSpPr/>
          <p:nvPr/>
        </p:nvSpPr>
        <p:spPr bwMode="auto">
          <a:xfrm>
            <a:off x="3761441" y="2686889"/>
            <a:ext cx="273034" cy="269726"/>
          </a:xfrm>
          <a:prstGeom prst="ellipse">
            <a:avLst/>
          </a:prstGeom>
          <a:solidFill>
            <a:srgbClr val="F0B728"/>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defRPr/>
            </a:pPr>
            <a:endParaRPr lang="en-US" sz="6000" kern="0">
              <a:solidFill>
                <a:srgbClr val="FFD860"/>
              </a:solidFill>
              <a:latin typeface="微软雅黑"/>
              <a:ea typeface="微软雅黑"/>
              <a:sym typeface="Gill Sans" charset="0"/>
            </a:endParaRPr>
          </a:p>
        </p:txBody>
      </p:sp>
      <p:sp>
        <p:nvSpPr>
          <p:cNvPr id="170" name="Rectangle 17"/>
          <p:cNvSpPr>
            <a:spLocks/>
          </p:cNvSpPr>
          <p:nvPr/>
        </p:nvSpPr>
        <p:spPr bwMode="auto">
          <a:xfrm>
            <a:off x="3548275" y="3087096"/>
            <a:ext cx="1138830" cy="552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000" dirty="0">
                <a:solidFill>
                  <a:srgbClr val="FFD860"/>
                </a:solidFill>
                <a:latin typeface="微软雅黑"/>
                <a:ea typeface="微软雅黑"/>
                <a:cs typeface="Lato Light" charset="0"/>
                <a:sym typeface="Lato Light" charset="0"/>
              </a:rPr>
              <a:t>此处添加详细文本描述，建议与标题相关并符合整体语言风格</a:t>
            </a:r>
            <a:endParaRPr lang="en-US" sz="1000" dirty="0">
              <a:solidFill>
                <a:srgbClr val="FFD860"/>
              </a:solidFill>
              <a:latin typeface="微软雅黑"/>
              <a:ea typeface="微软雅黑"/>
              <a:cs typeface="Lato Light" charset="0"/>
              <a:sym typeface="Lato Light" charset="0"/>
            </a:endParaRPr>
          </a:p>
        </p:txBody>
      </p:sp>
      <p:sp>
        <p:nvSpPr>
          <p:cNvPr id="171" name="Rectangle 17"/>
          <p:cNvSpPr>
            <a:spLocks/>
          </p:cNvSpPr>
          <p:nvPr/>
        </p:nvSpPr>
        <p:spPr bwMode="auto">
          <a:xfrm>
            <a:off x="4858574" y="1700507"/>
            <a:ext cx="1104875" cy="529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000" dirty="0">
                <a:solidFill>
                  <a:srgbClr val="FFD860"/>
                </a:solidFill>
                <a:latin typeface="微软雅黑"/>
                <a:ea typeface="微软雅黑"/>
                <a:cs typeface="Lato Light" charset="0"/>
                <a:sym typeface="Lato Light" charset="0"/>
              </a:rPr>
              <a:t>此处添加详细文本描述，建议与标题相关并符合整体语言风格</a:t>
            </a:r>
            <a:endParaRPr lang="en-US" sz="1000" dirty="0">
              <a:solidFill>
                <a:srgbClr val="FFD860"/>
              </a:solidFill>
              <a:latin typeface="微软雅黑"/>
              <a:ea typeface="微软雅黑"/>
              <a:cs typeface="Lato Light" charset="0"/>
              <a:sym typeface="Lato Light" charset="0"/>
            </a:endParaRPr>
          </a:p>
        </p:txBody>
      </p:sp>
      <p:sp>
        <p:nvSpPr>
          <p:cNvPr id="172" name="Rectangle 17"/>
          <p:cNvSpPr>
            <a:spLocks/>
          </p:cNvSpPr>
          <p:nvPr/>
        </p:nvSpPr>
        <p:spPr bwMode="auto">
          <a:xfrm>
            <a:off x="1638928" y="2420135"/>
            <a:ext cx="1104875" cy="60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000" dirty="0">
                <a:solidFill>
                  <a:srgbClr val="FFD860"/>
                </a:solidFill>
                <a:latin typeface="微软雅黑"/>
                <a:ea typeface="微软雅黑"/>
                <a:cs typeface="Lato Light" charset="0"/>
                <a:sym typeface="Lato Light" charset="0"/>
              </a:rPr>
              <a:t>此处添加详细文本描述，建议与标题相关并符合整体语言风格</a:t>
            </a:r>
            <a:endParaRPr lang="en-US" sz="1000" dirty="0">
              <a:solidFill>
                <a:srgbClr val="FFD860"/>
              </a:solidFill>
              <a:latin typeface="微软雅黑"/>
              <a:ea typeface="微软雅黑"/>
              <a:cs typeface="Lato Light" charset="0"/>
              <a:sym typeface="Lato Light" charset="0"/>
            </a:endParaRPr>
          </a:p>
        </p:txBody>
      </p:sp>
      <p:sp>
        <p:nvSpPr>
          <p:cNvPr id="173" name="Oval Callout 10"/>
          <p:cNvSpPr/>
          <p:nvPr/>
        </p:nvSpPr>
        <p:spPr bwMode="auto">
          <a:xfrm rot="19660752">
            <a:off x="3137040" y="1187269"/>
            <a:ext cx="1198115" cy="1161050"/>
          </a:xfrm>
          <a:prstGeom prst="wedgeEllipseCallout">
            <a:avLst/>
          </a:prstGeom>
          <a:solidFill>
            <a:srgbClr val="F0B728">
              <a:alpha val="50196"/>
            </a:srgbClr>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defRPr/>
            </a:pPr>
            <a:endParaRPr lang="en-US" sz="6000" kern="0">
              <a:solidFill>
                <a:srgbClr val="FFD860"/>
              </a:solidFill>
              <a:latin typeface="微软雅黑"/>
              <a:ea typeface="微软雅黑"/>
              <a:sym typeface="Gill Sans" charset="0"/>
            </a:endParaRPr>
          </a:p>
        </p:txBody>
      </p:sp>
      <p:sp>
        <p:nvSpPr>
          <p:cNvPr id="174" name="Oval 99"/>
          <p:cNvSpPr/>
          <p:nvPr/>
        </p:nvSpPr>
        <p:spPr bwMode="auto">
          <a:xfrm>
            <a:off x="6615371" y="2359990"/>
            <a:ext cx="273034" cy="269726"/>
          </a:xfrm>
          <a:prstGeom prst="ellipse">
            <a:avLst/>
          </a:prstGeom>
          <a:solidFill>
            <a:srgbClr val="F0B728"/>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defRPr/>
            </a:pPr>
            <a:endParaRPr lang="en-US" sz="6000" kern="0">
              <a:solidFill>
                <a:srgbClr val="FFD860"/>
              </a:solidFill>
              <a:latin typeface="微软雅黑"/>
              <a:ea typeface="微软雅黑"/>
              <a:sym typeface="Gill Sans" charset="0"/>
            </a:endParaRPr>
          </a:p>
        </p:txBody>
      </p:sp>
      <p:sp>
        <p:nvSpPr>
          <p:cNvPr id="175" name="Oval 99"/>
          <p:cNvSpPr/>
          <p:nvPr/>
        </p:nvSpPr>
        <p:spPr bwMode="auto">
          <a:xfrm>
            <a:off x="8053908" y="2515372"/>
            <a:ext cx="273034" cy="269726"/>
          </a:xfrm>
          <a:prstGeom prst="ellipse">
            <a:avLst/>
          </a:prstGeom>
          <a:solidFill>
            <a:srgbClr val="F0B728"/>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defRPr/>
            </a:pPr>
            <a:endParaRPr lang="en-US" sz="6000" kern="0">
              <a:solidFill>
                <a:srgbClr val="FFD860"/>
              </a:solidFill>
              <a:latin typeface="微软雅黑"/>
              <a:ea typeface="微软雅黑"/>
              <a:sym typeface="Gill Sans" charset="0"/>
            </a:endParaRPr>
          </a:p>
        </p:txBody>
      </p:sp>
      <p:sp>
        <p:nvSpPr>
          <p:cNvPr id="176" name="Oval Callout 85"/>
          <p:cNvSpPr/>
          <p:nvPr/>
        </p:nvSpPr>
        <p:spPr bwMode="auto">
          <a:xfrm rot="9305715">
            <a:off x="4911768" y="2938614"/>
            <a:ext cx="1183258" cy="1175626"/>
          </a:xfrm>
          <a:prstGeom prst="wedgeEllipseCallout">
            <a:avLst/>
          </a:prstGeom>
          <a:solidFill>
            <a:srgbClr val="F0B728">
              <a:alpha val="50196"/>
            </a:srgbClr>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defRPr/>
            </a:pPr>
            <a:endParaRPr lang="en-US" sz="6000" kern="0">
              <a:solidFill>
                <a:srgbClr val="FFD860"/>
              </a:solidFill>
              <a:latin typeface="微软雅黑"/>
              <a:ea typeface="微软雅黑"/>
              <a:sym typeface="Gill Sans" charset="0"/>
            </a:endParaRPr>
          </a:p>
        </p:txBody>
      </p:sp>
      <p:sp>
        <p:nvSpPr>
          <p:cNvPr id="177" name="Oval Callout 10"/>
          <p:cNvSpPr/>
          <p:nvPr/>
        </p:nvSpPr>
        <p:spPr bwMode="auto">
          <a:xfrm rot="20704326">
            <a:off x="6217505" y="877797"/>
            <a:ext cx="1198115" cy="1161050"/>
          </a:xfrm>
          <a:prstGeom prst="wedgeEllipseCallout">
            <a:avLst/>
          </a:prstGeom>
          <a:solidFill>
            <a:srgbClr val="F0B728">
              <a:alpha val="50196"/>
            </a:srgbClr>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defRPr/>
            </a:pPr>
            <a:endParaRPr lang="en-US" sz="6000" kern="0">
              <a:solidFill>
                <a:srgbClr val="FFD860"/>
              </a:solidFill>
              <a:latin typeface="微软雅黑"/>
              <a:ea typeface="微软雅黑"/>
              <a:sym typeface="Gill Sans" charset="0"/>
            </a:endParaRPr>
          </a:p>
        </p:txBody>
      </p:sp>
      <p:sp>
        <p:nvSpPr>
          <p:cNvPr id="178" name="Oval Callout 85"/>
          <p:cNvSpPr/>
          <p:nvPr/>
        </p:nvSpPr>
        <p:spPr bwMode="auto">
          <a:xfrm rot="9900337">
            <a:off x="7544340" y="3070185"/>
            <a:ext cx="1183258" cy="1175626"/>
          </a:xfrm>
          <a:prstGeom prst="wedgeEllipseCallout">
            <a:avLst/>
          </a:prstGeom>
          <a:solidFill>
            <a:srgbClr val="F0B728">
              <a:alpha val="50196"/>
            </a:srgbClr>
          </a:solidFill>
          <a:ln w="25400" cap="flat" cmpd="sng" algn="ctr">
            <a:no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defRPr/>
            </a:pPr>
            <a:endParaRPr lang="en-US" sz="6000" kern="0">
              <a:solidFill>
                <a:srgbClr val="FFD860"/>
              </a:solidFill>
              <a:latin typeface="微软雅黑"/>
              <a:ea typeface="微软雅黑"/>
              <a:sym typeface="Gill Sans" charset="0"/>
            </a:endParaRPr>
          </a:p>
        </p:txBody>
      </p:sp>
      <p:sp>
        <p:nvSpPr>
          <p:cNvPr id="179" name="Rectangle 17"/>
          <p:cNvSpPr>
            <a:spLocks/>
          </p:cNvSpPr>
          <p:nvPr/>
        </p:nvSpPr>
        <p:spPr bwMode="auto">
          <a:xfrm>
            <a:off x="6259689" y="2801234"/>
            <a:ext cx="1104875" cy="529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000" dirty="0">
                <a:solidFill>
                  <a:srgbClr val="FFD860"/>
                </a:solidFill>
                <a:latin typeface="微软雅黑"/>
                <a:ea typeface="微软雅黑"/>
                <a:cs typeface="Lato Light" charset="0"/>
                <a:sym typeface="Lato Light" charset="0"/>
              </a:rPr>
              <a:t>此处添加详细文本描述，建议与标题相关并符合整体语言风格</a:t>
            </a:r>
            <a:endParaRPr lang="en-US" sz="1000" dirty="0">
              <a:solidFill>
                <a:srgbClr val="FFD860"/>
              </a:solidFill>
              <a:latin typeface="微软雅黑"/>
              <a:ea typeface="微软雅黑"/>
              <a:cs typeface="Lato Light" charset="0"/>
              <a:sym typeface="Lato Light" charset="0"/>
            </a:endParaRPr>
          </a:p>
        </p:txBody>
      </p:sp>
      <p:sp>
        <p:nvSpPr>
          <p:cNvPr id="180" name="Rectangle 17"/>
          <p:cNvSpPr>
            <a:spLocks/>
          </p:cNvSpPr>
          <p:nvPr/>
        </p:nvSpPr>
        <p:spPr bwMode="auto">
          <a:xfrm>
            <a:off x="7698226" y="1829302"/>
            <a:ext cx="1104875" cy="529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000" dirty="0">
                <a:solidFill>
                  <a:srgbClr val="FFD860"/>
                </a:solidFill>
                <a:latin typeface="微软雅黑"/>
                <a:ea typeface="微软雅黑"/>
                <a:cs typeface="Lato Light" charset="0"/>
                <a:sym typeface="Lato Light" charset="0"/>
              </a:rPr>
              <a:t>此处添加详细文本描述，建议与标题相关并符合整体语言风格</a:t>
            </a:r>
            <a:endParaRPr lang="en-US" sz="1000" dirty="0">
              <a:solidFill>
                <a:srgbClr val="FFD860"/>
              </a:solidFill>
              <a:latin typeface="微软雅黑"/>
              <a:ea typeface="微软雅黑"/>
              <a:cs typeface="Lato Light" charset="0"/>
              <a:sym typeface="Lato Light" charset="0"/>
            </a:endParaRPr>
          </a:p>
        </p:txBody>
      </p:sp>
      <p:sp>
        <p:nvSpPr>
          <p:cNvPr id="181" name="TextBox 180"/>
          <p:cNvSpPr txBox="1"/>
          <p:nvPr/>
        </p:nvSpPr>
        <p:spPr>
          <a:xfrm>
            <a:off x="436023" y="3018627"/>
            <a:ext cx="685197" cy="350294"/>
          </a:xfrm>
          <a:prstGeom prst="rect">
            <a:avLst/>
          </a:prstGeom>
          <a:noFill/>
        </p:spPr>
        <p:txBody>
          <a:bodyPr wrap="none" lIns="72585" tIns="36293" rIns="72585" bIns="36293" rtlCol="0">
            <a:spAutoFit/>
          </a:bodyPr>
          <a:lstStyle/>
          <a:p>
            <a:pPr defTabSz="934242"/>
            <a:r>
              <a:rPr lang="en-US" altLang="zh-CN" sz="1800" dirty="0" smtClean="0">
                <a:solidFill>
                  <a:srgbClr val="FFD860"/>
                </a:solidFill>
                <a:latin typeface="微软雅黑" panose="020B0503020204020204" pitchFamily="34" charset="-122"/>
                <a:ea typeface="微软雅黑" panose="020B0503020204020204" pitchFamily="34" charset="-122"/>
              </a:rPr>
              <a:t>2007</a:t>
            </a:r>
            <a:endParaRPr lang="zh-CN" altLang="en-US" sz="1800" dirty="0">
              <a:solidFill>
                <a:srgbClr val="FFD860"/>
              </a:solidFill>
              <a:latin typeface="微软雅黑" panose="020B0503020204020204" pitchFamily="34" charset="-122"/>
              <a:ea typeface="微软雅黑" panose="020B0503020204020204" pitchFamily="34" charset="-122"/>
            </a:endParaRPr>
          </a:p>
        </p:txBody>
      </p:sp>
      <p:sp>
        <p:nvSpPr>
          <p:cNvPr id="182" name="TextBox 181"/>
          <p:cNvSpPr txBox="1"/>
          <p:nvPr/>
        </p:nvSpPr>
        <p:spPr>
          <a:xfrm>
            <a:off x="2609716" y="4001855"/>
            <a:ext cx="685197" cy="350294"/>
          </a:xfrm>
          <a:prstGeom prst="rect">
            <a:avLst/>
          </a:prstGeom>
          <a:noFill/>
        </p:spPr>
        <p:txBody>
          <a:bodyPr wrap="none" lIns="72585" tIns="36293" rIns="72585" bIns="36293" rtlCol="0">
            <a:spAutoFit/>
          </a:bodyPr>
          <a:lstStyle/>
          <a:p>
            <a:pPr defTabSz="934242"/>
            <a:r>
              <a:rPr lang="en-US" altLang="zh-CN" sz="1800" dirty="0" smtClean="0">
                <a:solidFill>
                  <a:srgbClr val="FFD860"/>
                </a:solidFill>
                <a:latin typeface="微软雅黑" panose="020B0503020204020204" pitchFamily="34" charset="-122"/>
                <a:ea typeface="微软雅黑" panose="020B0503020204020204" pitchFamily="34" charset="-122"/>
              </a:rPr>
              <a:t>2009</a:t>
            </a:r>
            <a:endParaRPr lang="zh-CN" altLang="en-US" sz="1800" dirty="0">
              <a:solidFill>
                <a:srgbClr val="FFD860"/>
              </a:solidFill>
              <a:latin typeface="微软雅黑" panose="020B0503020204020204" pitchFamily="34" charset="-122"/>
              <a:ea typeface="微软雅黑" panose="020B0503020204020204" pitchFamily="34" charset="-122"/>
            </a:endParaRPr>
          </a:p>
        </p:txBody>
      </p:sp>
      <p:sp>
        <p:nvSpPr>
          <p:cNvPr id="183" name="TextBox 182"/>
          <p:cNvSpPr txBox="1"/>
          <p:nvPr/>
        </p:nvSpPr>
        <p:spPr>
          <a:xfrm>
            <a:off x="3387976" y="1590629"/>
            <a:ext cx="685197" cy="350294"/>
          </a:xfrm>
          <a:prstGeom prst="rect">
            <a:avLst/>
          </a:prstGeom>
          <a:noFill/>
        </p:spPr>
        <p:txBody>
          <a:bodyPr wrap="none" lIns="72585" tIns="36293" rIns="72585" bIns="36293" rtlCol="0">
            <a:spAutoFit/>
          </a:bodyPr>
          <a:lstStyle/>
          <a:p>
            <a:pPr defTabSz="934242"/>
            <a:r>
              <a:rPr lang="en-US" altLang="zh-CN" sz="1800" dirty="0" smtClean="0">
                <a:solidFill>
                  <a:srgbClr val="FFD860"/>
                </a:solidFill>
                <a:latin typeface="微软雅黑" panose="020B0503020204020204" pitchFamily="34" charset="-122"/>
                <a:ea typeface="微软雅黑" panose="020B0503020204020204" pitchFamily="34" charset="-122"/>
              </a:rPr>
              <a:t>2011</a:t>
            </a:r>
            <a:endParaRPr lang="zh-CN" altLang="en-US" sz="1800" dirty="0">
              <a:solidFill>
                <a:srgbClr val="FFD860"/>
              </a:solidFill>
              <a:latin typeface="微软雅黑" panose="020B0503020204020204" pitchFamily="34" charset="-122"/>
              <a:ea typeface="微软雅黑" panose="020B0503020204020204" pitchFamily="34" charset="-122"/>
            </a:endParaRPr>
          </a:p>
        </p:txBody>
      </p:sp>
      <p:sp>
        <p:nvSpPr>
          <p:cNvPr id="184" name="TextBox 183"/>
          <p:cNvSpPr txBox="1"/>
          <p:nvPr/>
        </p:nvSpPr>
        <p:spPr>
          <a:xfrm>
            <a:off x="5155276" y="3372958"/>
            <a:ext cx="685197" cy="350294"/>
          </a:xfrm>
          <a:prstGeom prst="rect">
            <a:avLst/>
          </a:prstGeom>
          <a:noFill/>
        </p:spPr>
        <p:txBody>
          <a:bodyPr wrap="none" lIns="72585" tIns="36293" rIns="72585" bIns="36293" rtlCol="0">
            <a:spAutoFit/>
          </a:bodyPr>
          <a:lstStyle/>
          <a:p>
            <a:pPr defTabSz="934242"/>
            <a:r>
              <a:rPr lang="en-US" altLang="zh-CN" sz="1800" dirty="0" smtClean="0">
                <a:solidFill>
                  <a:srgbClr val="FFD860"/>
                </a:solidFill>
                <a:latin typeface="微软雅黑" panose="020B0503020204020204" pitchFamily="34" charset="-122"/>
                <a:ea typeface="微软雅黑" panose="020B0503020204020204" pitchFamily="34" charset="-122"/>
              </a:rPr>
              <a:t>2013</a:t>
            </a:r>
            <a:endParaRPr lang="zh-CN" altLang="en-US" sz="1800" dirty="0">
              <a:solidFill>
                <a:srgbClr val="FFD860"/>
              </a:solidFill>
              <a:latin typeface="微软雅黑" panose="020B0503020204020204" pitchFamily="34" charset="-122"/>
              <a:ea typeface="微软雅黑" panose="020B0503020204020204" pitchFamily="34" charset="-122"/>
            </a:endParaRPr>
          </a:p>
        </p:txBody>
      </p:sp>
      <p:sp>
        <p:nvSpPr>
          <p:cNvPr id="185" name="TextBox 184"/>
          <p:cNvSpPr txBox="1"/>
          <p:nvPr/>
        </p:nvSpPr>
        <p:spPr>
          <a:xfrm>
            <a:off x="6468442" y="1314750"/>
            <a:ext cx="685197" cy="350294"/>
          </a:xfrm>
          <a:prstGeom prst="rect">
            <a:avLst/>
          </a:prstGeom>
          <a:noFill/>
        </p:spPr>
        <p:txBody>
          <a:bodyPr wrap="none" lIns="72585" tIns="36293" rIns="72585" bIns="36293" rtlCol="0">
            <a:spAutoFit/>
          </a:bodyPr>
          <a:lstStyle/>
          <a:p>
            <a:pPr defTabSz="934242"/>
            <a:r>
              <a:rPr lang="en-US" altLang="zh-CN" sz="1800" dirty="0" smtClean="0">
                <a:solidFill>
                  <a:srgbClr val="FFD860"/>
                </a:solidFill>
                <a:latin typeface="微软雅黑" panose="020B0503020204020204" pitchFamily="34" charset="-122"/>
                <a:ea typeface="微软雅黑" panose="020B0503020204020204" pitchFamily="34" charset="-122"/>
              </a:rPr>
              <a:t>2015</a:t>
            </a:r>
            <a:endParaRPr lang="zh-CN" altLang="en-US" sz="1800" dirty="0">
              <a:solidFill>
                <a:srgbClr val="FFD860"/>
              </a:solidFill>
              <a:latin typeface="微软雅黑" panose="020B0503020204020204" pitchFamily="34" charset="-122"/>
              <a:ea typeface="微软雅黑" panose="020B0503020204020204" pitchFamily="34" charset="-122"/>
            </a:endParaRPr>
          </a:p>
        </p:txBody>
      </p:sp>
      <p:sp>
        <p:nvSpPr>
          <p:cNvPr id="186" name="TextBox 185"/>
          <p:cNvSpPr txBox="1"/>
          <p:nvPr/>
        </p:nvSpPr>
        <p:spPr>
          <a:xfrm>
            <a:off x="7967252" y="3480831"/>
            <a:ext cx="337434" cy="354331"/>
          </a:xfrm>
          <a:prstGeom prst="rect">
            <a:avLst/>
          </a:prstGeom>
          <a:noFill/>
        </p:spPr>
        <p:txBody>
          <a:bodyPr wrap="none" lIns="72585" tIns="36293" rIns="72585" bIns="36293" rtlCol="0">
            <a:spAutoFit/>
          </a:bodyPr>
          <a:lstStyle/>
          <a:p>
            <a:pPr defTabSz="934242"/>
            <a:r>
              <a:rPr lang="en-US" altLang="zh-CN" sz="1800" dirty="0">
                <a:solidFill>
                  <a:srgbClr val="FFD860"/>
                </a:solidFill>
                <a:latin typeface="微软雅黑" panose="020B0503020204020204" pitchFamily="34" charset="-122"/>
                <a:ea typeface="微软雅黑" panose="020B0503020204020204" pitchFamily="34" charset="-122"/>
              </a:rPr>
              <a:t>…</a:t>
            </a:r>
            <a:endParaRPr lang="zh-CN" altLang="en-US" sz="1800" dirty="0">
              <a:solidFill>
                <a:srgbClr val="FFD86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4717801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300" fill="hold"/>
                                        <p:tgtEl>
                                          <p:spTgt spid="31"/>
                                        </p:tgtEl>
                                        <p:attrNameLst>
                                          <p:attrName>ppt_w</p:attrName>
                                        </p:attrNameLst>
                                      </p:cBhvr>
                                      <p:tavLst>
                                        <p:tav tm="0">
                                          <p:val>
                                            <p:fltVal val="0"/>
                                          </p:val>
                                        </p:tav>
                                        <p:tav tm="100000">
                                          <p:val>
                                            <p:strVal val="#ppt_w"/>
                                          </p:val>
                                        </p:tav>
                                      </p:tavLst>
                                    </p:anim>
                                    <p:anim calcmode="lin" valueType="num">
                                      <p:cBhvr>
                                        <p:cTn id="8" dur="300" fill="hold"/>
                                        <p:tgtEl>
                                          <p:spTgt spid="31"/>
                                        </p:tgtEl>
                                        <p:attrNameLst>
                                          <p:attrName>ppt_h</p:attrName>
                                        </p:attrNameLst>
                                      </p:cBhvr>
                                      <p:tavLst>
                                        <p:tav tm="0">
                                          <p:val>
                                            <p:fltVal val="0"/>
                                          </p:val>
                                        </p:tav>
                                        <p:tav tm="100000">
                                          <p:val>
                                            <p:strVal val="#ppt_h"/>
                                          </p:val>
                                        </p:tav>
                                      </p:tavLst>
                                    </p:anim>
                                    <p:anim calcmode="lin" valueType="num">
                                      <p:cBhvr>
                                        <p:cTn id="9" dur="300" fill="hold"/>
                                        <p:tgtEl>
                                          <p:spTgt spid="31"/>
                                        </p:tgtEl>
                                        <p:attrNameLst>
                                          <p:attrName>style.rotation</p:attrName>
                                        </p:attrNameLst>
                                      </p:cBhvr>
                                      <p:tavLst>
                                        <p:tav tm="0">
                                          <p:val>
                                            <p:fltVal val="90"/>
                                          </p:val>
                                        </p:tav>
                                        <p:tav tm="100000">
                                          <p:val>
                                            <p:fltVal val="0"/>
                                          </p:val>
                                        </p:tav>
                                      </p:tavLst>
                                    </p:anim>
                                    <p:animEffect transition="in" filter="fade">
                                      <p:cBhvr>
                                        <p:cTn id="10" dur="300"/>
                                        <p:tgtEl>
                                          <p:spTgt spid="3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300" fill="hold"/>
                                        <p:tgtEl>
                                          <p:spTgt spid="32"/>
                                        </p:tgtEl>
                                        <p:attrNameLst>
                                          <p:attrName>ppt_w</p:attrName>
                                        </p:attrNameLst>
                                      </p:cBhvr>
                                      <p:tavLst>
                                        <p:tav tm="0">
                                          <p:val>
                                            <p:fltVal val="0"/>
                                          </p:val>
                                        </p:tav>
                                        <p:tav tm="100000">
                                          <p:val>
                                            <p:strVal val="#ppt_w"/>
                                          </p:val>
                                        </p:tav>
                                      </p:tavLst>
                                    </p:anim>
                                    <p:anim calcmode="lin" valueType="num">
                                      <p:cBhvr>
                                        <p:cTn id="14" dur="300" fill="hold"/>
                                        <p:tgtEl>
                                          <p:spTgt spid="32"/>
                                        </p:tgtEl>
                                        <p:attrNameLst>
                                          <p:attrName>ppt_h</p:attrName>
                                        </p:attrNameLst>
                                      </p:cBhvr>
                                      <p:tavLst>
                                        <p:tav tm="0">
                                          <p:val>
                                            <p:fltVal val="0"/>
                                          </p:val>
                                        </p:tav>
                                        <p:tav tm="100000">
                                          <p:val>
                                            <p:strVal val="#ppt_h"/>
                                          </p:val>
                                        </p:tav>
                                      </p:tavLst>
                                    </p:anim>
                                    <p:anim calcmode="lin" valueType="num">
                                      <p:cBhvr>
                                        <p:cTn id="15" dur="300" fill="hold"/>
                                        <p:tgtEl>
                                          <p:spTgt spid="32"/>
                                        </p:tgtEl>
                                        <p:attrNameLst>
                                          <p:attrName>style.rotation</p:attrName>
                                        </p:attrNameLst>
                                      </p:cBhvr>
                                      <p:tavLst>
                                        <p:tav tm="0">
                                          <p:val>
                                            <p:fltVal val="90"/>
                                          </p:val>
                                        </p:tav>
                                        <p:tav tm="100000">
                                          <p:val>
                                            <p:fltVal val="0"/>
                                          </p:val>
                                        </p:tav>
                                      </p:tavLst>
                                    </p:anim>
                                    <p:animEffect transition="in" filter="fade">
                                      <p:cBhvr>
                                        <p:cTn id="16" dur="300"/>
                                        <p:tgtEl>
                                          <p:spTgt spid="32"/>
                                        </p:tgtEl>
                                      </p:cBhvr>
                                    </p:animEffect>
                                  </p:childTnLst>
                                </p:cTn>
                              </p:par>
                            </p:childTnLst>
                          </p:cTn>
                        </p:par>
                        <p:par>
                          <p:cTn id="17" fill="hold">
                            <p:stCondLst>
                              <p:cond delay="3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8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 calcmode="lin" valueType="num">
                                      <p:cBhvr>
                                        <p:cTn id="26"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0"/>
                                        </p:tgtEl>
                                      </p:cBhvr>
                                    </p:animEffect>
                                  </p:childTnLst>
                                </p:cTn>
                              </p:par>
                              <p:par>
                                <p:cTn id="29" presetID="22" presetClass="entr" presetSubtype="4" fill="hold" grpId="0" nodeType="withEffect">
                                  <p:stCondLst>
                                    <p:cond delay="500"/>
                                  </p:stCondLst>
                                  <p:childTnLst>
                                    <p:set>
                                      <p:cBhvr>
                                        <p:cTn id="30" dur="1" fill="hold">
                                          <p:stCondLst>
                                            <p:cond delay="0"/>
                                          </p:stCondLst>
                                        </p:cTn>
                                        <p:tgtEl>
                                          <p:spTgt spid="162"/>
                                        </p:tgtEl>
                                        <p:attrNameLst>
                                          <p:attrName>style.visibility</p:attrName>
                                        </p:attrNameLst>
                                      </p:cBhvr>
                                      <p:to>
                                        <p:strVal val="visible"/>
                                      </p:to>
                                    </p:set>
                                    <p:animEffect transition="in" filter="wipe(down)">
                                      <p:cBhvr>
                                        <p:cTn id="31" dur="500"/>
                                        <p:tgtEl>
                                          <p:spTgt spid="162"/>
                                        </p:tgtEl>
                                      </p:cBhvr>
                                    </p:animEffect>
                                  </p:childTnLst>
                                </p:cTn>
                              </p:par>
                              <p:par>
                                <p:cTn id="32" presetID="53" presetClass="entr" presetSubtype="16" fill="hold" grpId="0" nodeType="withEffect">
                                  <p:stCondLst>
                                    <p:cond delay="1000"/>
                                  </p:stCondLst>
                                  <p:childTnLst>
                                    <p:set>
                                      <p:cBhvr>
                                        <p:cTn id="33" dur="1" fill="hold">
                                          <p:stCondLst>
                                            <p:cond delay="0"/>
                                          </p:stCondLst>
                                        </p:cTn>
                                        <p:tgtEl>
                                          <p:spTgt spid="164"/>
                                        </p:tgtEl>
                                        <p:attrNameLst>
                                          <p:attrName>style.visibility</p:attrName>
                                        </p:attrNameLst>
                                      </p:cBhvr>
                                      <p:to>
                                        <p:strVal val="visible"/>
                                      </p:to>
                                    </p:set>
                                    <p:anim calcmode="lin" valueType="num">
                                      <p:cBhvr>
                                        <p:cTn id="34" dur="250" fill="hold"/>
                                        <p:tgtEl>
                                          <p:spTgt spid="164"/>
                                        </p:tgtEl>
                                        <p:attrNameLst>
                                          <p:attrName>ppt_w</p:attrName>
                                        </p:attrNameLst>
                                      </p:cBhvr>
                                      <p:tavLst>
                                        <p:tav tm="0">
                                          <p:val>
                                            <p:fltVal val="0"/>
                                          </p:val>
                                        </p:tav>
                                        <p:tav tm="100000">
                                          <p:val>
                                            <p:strVal val="#ppt_w"/>
                                          </p:val>
                                        </p:tav>
                                      </p:tavLst>
                                    </p:anim>
                                    <p:anim calcmode="lin" valueType="num">
                                      <p:cBhvr>
                                        <p:cTn id="35" dur="250" fill="hold"/>
                                        <p:tgtEl>
                                          <p:spTgt spid="164"/>
                                        </p:tgtEl>
                                        <p:attrNameLst>
                                          <p:attrName>ppt_h</p:attrName>
                                        </p:attrNameLst>
                                      </p:cBhvr>
                                      <p:tavLst>
                                        <p:tav tm="0">
                                          <p:val>
                                            <p:fltVal val="0"/>
                                          </p:val>
                                        </p:tav>
                                        <p:tav tm="100000">
                                          <p:val>
                                            <p:strVal val="#ppt_h"/>
                                          </p:val>
                                        </p:tav>
                                      </p:tavLst>
                                    </p:anim>
                                    <p:animEffect transition="in" filter="fade">
                                      <p:cBhvr>
                                        <p:cTn id="36" dur="250"/>
                                        <p:tgtEl>
                                          <p:spTgt spid="164"/>
                                        </p:tgtEl>
                                      </p:cBhvr>
                                    </p:animEffect>
                                  </p:childTnLst>
                                </p:cTn>
                              </p:par>
                              <p:par>
                                <p:cTn id="37" presetID="2" presetClass="entr" presetSubtype="1" fill="hold" grpId="0" nodeType="withEffect">
                                  <p:stCondLst>
                                    <p:cond delay="1500"/>
                                  </p:stCondLst>
                                  <p:childTnLst>
                                    <p:set>
                                      <p:cBhvr>
                                        <p:cTn id="38" dur="1" fill="hold">
                                          <p:stCondLst>
                                            <p:cond delay="0"/>
                                          </p:stCondLst>
                                        </p:cTn>
                                        <p:tgtEl>
                                          <p:spTgt spid="163"/>
                                        </p:tgtEl>
                                        <p:attrNameLst>
                                          <p:attrName>style.visibility</p:attrName>
                                        </p:attrNameLst>
                                      </p:cBhvr>
                                      <p:to>
                                        <p:strVal val="visible"/>
                                      </p:to>
                                    </p:set>
                                    <p:anim calcmode="lin" valueType="num">
                                      <p:cBhvr additive="base">
                                        <p:cTn id="39" dur="250" fill="hold"/>
                                        <p:tgtEl>
                                          <p:spTgt spid="163"/>
                                        </p:tgtEl>
                                        <p:attrNameLst>
                                          <p:attrName>ppt_x</p:attrName>
                                        </p:attrNameLst>
                                      </p:cBhvr>
                                      <p:tavLst>
                                        <p:tav tm="0">
                                          <p:val>
                                            <p:strVal val="#ppt_x"/>
                                          </p:val>
                                        </p:tav>
                                        <p:tav tm="100000">
                                          <p:val>
                                            <p:strVal val="#ppt_x"/>
                                          </p:val>
                                        </p:tav>
                                      </p:tavLst>
                                    </p:anim>
                                    <p:anim calcmode="lin" valueType="num">
                                      <p:cBhvr additive="base">
                                        <p:cTn id="40" dur="250" fill="hold"/>
                                        <p:tgtEl>
                                          <p:spTgt spid="163"/>
                                        </p:tgtEl>
                                        <p:attrNameLst>
                                          <p:attrName>ppt_y</p:attrName>
                                        </p:attrNameLst>
                                      </p:cBhvr>
                                      <p:tavLst>
                                        <p:tav tm="0">
                                          <p:val>
                                            <p:strVal val="0-#ppt_h/2"/>
                                          </p:val>
                                        </p:tav>
                                        <p:tav tm="100000">
                                          <p:val>
                                            <p:strVal val="#ppt_y"/>
                                          </p:val>
                                        </p:tav>
                                      </p:tavLst>
                                    </p:anim>
                                  </p:childTnLst>
                                </p:cTn>
                              </p:par>
                              <p:par>
                                <p:cTn id="41" presetID="10" presetClass="entr" presetSubtype="0" fill="hold" grpId="0" nodeType="withEffect">
                                  <p:stCondLst>
                                    <p:cond delay="1500"/>
                                  </p:stCondLst>
                                  <p:childTnLst>
                                    <p:set>
                                      <p:cBhvr>
                                        <p:cTn id="42" dur="1" fill="hold">
                                          <p:stCondLst>
                                            <p:cond delay="0"/>
                                          </p:stCondLst>
                                        </p:cTn>
                                        <p:tgtEl>
                                          <p:spTgt spid="181"/>
                                        </p:tgtEl>
                                        <p:attrNameLst>
                                          <p:attrName>style.visibility</p:attrName>
                                        </p:attrNameLst>
                                      </p:cBhvr>
                                      <p:to>
                                        <p:strVal val="visible"/>
                                      </p:to>
                                    </p:set>
                                    <p:animEffect transition="in" filter="fade">
                                      <p:cBhvr>
                                        <p:cTn id="43" dur="500"/>
                                        <p:tgtEl>
                                          <p:spTgt spid="181"/>
                                        </p:tgtEl>
                                      </p:cBhvr>
                                    </p:animEffect>
                                  </p:childTnLst>
                                </p:cTn>
                              </p:par>
                              <p:par>
                                <p:cTn id="44" presetID="22" presetClass="entr" presetSubtype="8" fill="hold" grpId="0" nodeType="withEffect">
                                  <p:stCondLst>
                                    <p:cond delay="1500"/>
                                  </p:stCondLst>
                                  <p:childTnLst>
                                    <p:set>
                                      <p:cBhvr>
                                        <p:cTn id="45" dur="1" fill="hold">
                                          <p:stCondLst>
                                            <p:cond delay="0"/>
                                          </p:stCondLst>
                                        </p:cTn>
                                        <p:tgtEl>
                                          <p:spTgt spid="165"/>
                                        </p:tgtEl>
                                        <p:attrNameLst>
                                          <p:attrName>style.visibility</p:attrName>
                                        </p:attrNameLst>
                                      </p:cBhvr>
                                      <p:to>
                                        <p:strVal val="visible"/>
                                      </p:to>
                                    </p:set>
                                    <p:animEffect transition="in" filter="wipe(left)">
                                      <p:cBhvr>
                                        <p:cTn id="46" dur="500"/>
                                        <p:tgtEl>
                                          <p:spTgt spid="165"/>
                                        </p:tgtEl>
                                      </p:cBhvr>
                                    </p:animEffect>
                                  </p:childTnLst>
                                </p:cTn>
                              </p:par>
                              <p:par>
                                <p:cTn id="47" presetID="53" presetClass="entr" presetSubtype="16" fill="hold" grpId="0" nodeType="withEffect">
                                  <p:stCondLst>
                                    <p:cond delay="2000"/>
                                  </p:stCondLst>
                                  <p:childTnLst>
                                    <p:set>
                                      <p:cBhvr>
                                        <p:cTn id="48" dur="1" fill="hold">
                                          <p:stCondLst>
                                            <p:cond delay="0"/>
                                          </p:stCondLst>
                                        </p:cTn>
                                        <p:tgtEl>
                                          <p:spTgt spid="167"/>
                                        </p:tgtEl>
                                        <p:attrNameLst>
                                          <p:attrName>style.visibility</p:attrName>
                                        </p:attrNameLst>
                                      </p:cBhvr>
                                      <p:to>
                                        <p:strVal val="visible"/>
                                      </p:to>
                                    </p:set>
                                    <p:anim calcmode="lin" valueType="num">
                                      <p:cBhvr>
                                        <p:cTn id="49" dur="250" fill="hold"/>
                                        <p:tgtEl>
                                          <p:spTgt spid="167"/>
                                        </p:tgtEl>
                                        <p:attrNameLst>
                                          <p:attrName>ppt_w</p:attrName>
                                        </p:attrNameLst>
                                      </p:cBhvr>
                                      <p:tavLst>
                                        <p:tav tm="0">
                                          <p:val>
                                            <p:fltVal val="0"/>
                                          </p:val>
                                        </p:tav>
                                        <p:tav tm="100000">
                                          <p:val>
                                            <p:strVal val="#ppt_w"/>
                                          </p:val>
                                        </p:tav>
                                      </p:tavLst>
                                    </p:anim>
                                    <p:anim calcmode="lin" valueType="num">
                                      <p:cBhvr>
                                        <p:cTn id="50" dur="250" fill="hold"/>
                                        <p:tgtEl>
                                          <p:spTgt spid="167"/>
                                        </p:tgtEl>
                                        <p:attrNameLst>
                                          <p:attrName>ppt_h</p:attrName>
                                        </p:attrNameLst>
                                      </p:cBhvr>
                                      <p:tavLst>
                                        <p:tav tm="0">
                                          <p:val>
                                            <p:fltVal val="0"/>
                                          </p:val>
                                        </p:tav>
                                        <p:tav tm="100000">
                                          <p:val>
                                            <p:strVal val="#ppt_h"/>
                                          </p:val>
                                        </p:tav>
                                      </p:tavLst>
                                    </p:anim>
                                    <p:animEffect transition="in" filter="fade">
                                      <p:cBhvr>
                                        <p:cTn id="51" dur="250"/>
                                        <p:tgtEl>
                                          <p:spTgt spid="167"/>
                                        </p:tgtEl>
                                      </p:cBhvr>
                                    </p:animEffect>
                                  </p:childTnLst>
                                </p:cTn>
                              </p:par>
                              <p:par>
                                <p:cTn id="52" presetID="2" presetClass="entr" presetSubtype="4" fill="hold" grpId="0" nodeType="withEffect">
                                  <p:stCondLst>
                                    <p:cond delay="2500"/>
                                  </p:stCondLst>
                                  <p:childTnLst>
                                    <p:set>
                                      <p:cBhvr>
                                        <p:cTn id="53" dur="1" fill="hold">
                                          <p:stCondLst>
                                            <p:cond delay="0"/>
                                          </p:stCondLst>
                                        </p:cTn>
                                        <p:tgtEl>
                                          <p:spTgt spid="166"/>
                                        </p:tgtEl>
                                        <p:attrNameLst>
                                          <p:attrName>style.visibility</p:attrName>
                                        </p:attrNameLst>
                                      </p:cBhvr>
                                      <p:to>
                                        <p:strVal val="visible"/>
                                      </p:to>
                                    </p:set>
                                    <p:anim calcmode="lin" valueType="num">
                                      <p:cBhvr additive="base">
                                        <p:cTn id="54" dur="250" fill="hold"/>
                                        <p:tgtEl>
                                          <p:spTgt spid="166"/>
                                        </p:tgtEl>
                                        <p:attrNameLst>
                                          <p:attrName>ppt_x</p:attrName>
                                        </p:attrNameLst>
                                      </p:cBhvr>
                                      <p:tavLst>
                                        <p:tav tm="0">
                                          <p:val>
                                            <p:strVal val="#ppt_x"/>
                                          </p:val>
                                        </p:tav>
                                        <p:tav tm="100000">
                                          <p:val>
                                            <p:strVal val="#ppt_x"/>
                                          </p:val>
                                        </p:tav>
                                      </p:tavLst>
                                    </p:anim>
                                    <p:anim calcmode="lin" valueType="num">
                                      <p:cBhvr additive="base">
                                        <p:cTn id="55" dur="250" fill="hold"/>
                                        <p:tgtEl>
                                          <p:spTgt spid="166"/>
                                        </p:tgtEl>
                                        <p:attrNameLst>
                                          <p:attrName>ppt_y</p:attrName>
                                        </p:attrNameLst>
                                      </p:cBhvr>
                                      <p:tavLst>
                                        <p:tav tm="0">
                                          <p:val>
                                            <p:strVal val="1+#ppt_h/2"/>
                                          </p:val>
                                        </p:tav>
                                        <p:tav tm="100000">
                                          <p:val>
                                            <p:strVal val="#ppt_y"/>
                                          </p:val>
                                        </p:tav>
                                      </p:tavLst>
                                    </p:anim>
                                  </p:childTnLst>
                                </p:cTn>
                              </p:par>
                              <p:par>
                                <p:cTn id="56" presetID="10" presetClass="entr" presetSubtype="0" fill="hold" grpId="0" nodeType="withEffect">
                                  <p:stCondLst>
                                    <p:cond delay="2500"/>
                                  </p:stCondLst>
                                  <p:childTnLst>
                                    <p:set>
                                      <p:cBhvr>
                                        <p:cTn id="57" dur="1" fill="hold">
                                          <p:stCondLst>
                                            <p:cond delay="0"/>
                                          </p:stCondLst>
                                        </p:cTn>
                                        <p:tgtEl>
                                          <p:spTgt spid="182"/>
                                        </p:tgtEl>
                                        <p:attrNameLst>
                                          <p:attrName>style.visibility</p:attrName>
                                        </p:attrNameLst>
                                      </p:cBhvr>
                                      <p:to>
                                        <p:strVal val="visible"/>
                                      </p:to>
                                    </p:set>
                                    <p:animEffect transition="in" filter="fade">
                                      <p:cBhvr>
                                        <p:cTn id="58" dur="500"/>
                                        <p:tgtEl>
                                          <p:spTgt spid="182"/>
                                        </p:tgtEl>
                                      </p:cBhvr>
                                    </p:animEffect>
                                  </p:childTnLst>
                                </p:cTn>
                              </p:par>
                              <p:par>
                                <p:cTn id="59" presetID="22" presetClass="entr" presetSubtype="8" fill="hold" grpId="0" nodeType="withEffect">
                                  <p:stCondLst>
                                    <p:cond delay="2500"/>
                                  </p:stCondLst>
                                  <p:childTnLst>
                                    <p:set>
                                      <p:cBhvr>
                                        <p:cTn id="60" dur="1" fill="hold">
                                          <p:stCondLst>
                                            <p:cond delay="0"/>
                                          </p:stCondLst>
                                        </p:cTn>
                                        <p:tgtEl>
                                          <p:spTgt spid="172"/>
                                        </p:tgtEl>
                                        <p:attrNameLst>
                                          <p:attrName>style.visibility</p:attrName>
                                        </p:attrNameLst>
                                      </p:cBhvr>
                                      <p:to>
                                        <p:strVal val="visible"/>
                                      </p:to>
                                    </p:set>
                                    <p:animEffect transition="in" filter="wipe(left)">
                                      <p:cBhvr>
                                        <p:cTn id="61" dur="500"/>
                                        <p:tgtEl>
                                          <p:spTgt spid="172"/>
                                        </p:tgtEl>
                                      </p:cBhvr>
                                    </p:animEffect>
                                  </p:childTnLst>
                                </p:cTn>
                              </p:par>
                              <p:par>
                                <p:cTn id="62" presetID="53" presetClass="entr" presetSubtype="16" fill="hold" grpId="0" nodeType="withEffect">
                                  <p:stCondLst>
                                    <p:cond delay="3000"/>
                                  </p:stCondLst>
                                  <p:childTnLst>
                                    <p:set>
                                      <p:cBhvr>
                                        <p:cTn id="63" dur="1" fill="hold">
                                          <p:stCondLst>
                                            <p:cond delay="0"/>
                                          </p:stCondLst>
                                        </p:cTn>
                                        <p:tgtEl>
                                          <p:spTgt spid="169"/>
                                        </p:tgtEl>
                                        <p:attrNameLst>
                                          <p:attrName>style.visibility</p:attrName>
                                        </p:attrNameLst>
                                      </p:cBhvr>
                                      <p:to>
                                        <p:strVal val="visible"/>
                                      </p:to>
                                    </p:set>
                                    <p:anim calcmode="lin" valueType="num">
                                      <p:cBhvr>
                                        <p:cTn id="64" dur="250" fill="hold"/>
                                        <p:tgtEl>
                                          <p:spTgt spid="169"/>
                                        </p:tgtEl>
                                        <p:attrNameLst>
                                          <p:attrName>ppt_w</p:attrName>
                                        </p:attrNameLst>
                                      </p:cBhvr>
                                      <p:tavLst>
                                        <p:tav tm="0">
                                          <p:val>
                                            <p:fltVal val="0"/>
                                          </p:val>
                                        </p:tav>
                                        <p:tav tm="100000">
                                          <p:val>
                                            <p:strVal val="#ppt_w"/>
                                          </p:val>
                                        </p:tav>
                                      </p:tavLst>
                                    </p:anim>
                                    <p:anim calcmode="lin" valueType="num">
                                      <p:cBhvr>
                                        <p:cTn id="65" dur="250" fill="hold"/>
                                        <p:tgtEl>
                                          <p:spTgt spid="169"/>
                                        </p:tgtEl>
                                        <p:attrNameLst>
                                          <p:attrName>ppt_h</p:attrName>
                                        </p:attrNameLst>
                                      </p:cBhvr>
                                      <p:tavLst>
                                        <p:tav tm="0">
                                          <p:val>
                                            <p:fltVal val="0"/>
                                          </p:val>
                                        </p:tav>
                                        <p:tav tm="100000">
                                          <p:val>
                                            <p:strVal val="#ppt_h"/>
                                          </p:val>
                                        </p:tav>
                                      </p:tavLst>
                                    </p:anim>
                                    <p:animEffect transition="in" filter="fade">
                                      <p:cBhvr>
                                        <p:cTn id="66" dur="250"/>
                                        <p:tgtEl>
                                          <p:spTgt spid="169"/>
                                        </p:tgtEl>
                                      </p:cBhvr>
                                    </p:animEffect>
                                  </p:childTnLst>
                                </p:cTn>
                              </p:par>
                              <p:par>
                                <p:cTn id="67" presetID="2" presetClass="entr" presetSubtype="1" fill="hold" grpId="0" nodeType="withEffect">
                                  <p:stCondLst>
                                    <p:cond delay="3500"/>
                                  </p:stCondLst>
                                  <p:childTnLst>
                                    <p:set>
                                      <p:cBhvr>
                                        <p:cTn id="68" dur="1" fill="hold">
                                          <p:stCondLst>
                                            <p:cond delay="0"/>
                                          </p:stCondLst>
                                        </p:cTn>
                                        <p:tgtEl>
                                          <p:spTgt spid="173"/>
                                        </p:tgtEl>
                                        <p:attrNameLst>
                                          <p:attrName>style.visibility</p:attrName>
                                        </p:attrNameLst>
                                      </p:cBhvr>
                                      <p:to>
                                        <p:strVal val="visible"/>
                                      </p:to>
                                    </p:set>
                                    <p:anim calcmode="lin" valueType="num">
                                      <p:cBhvr additive="base">
                                        <p:cTn id="69" dur="250" fill="hold"/>
                                        <p:tgtEl>
                                          <p:spTgt spid="173"/>
                                        </p:tgtEl>
                                        <p:attrNameLst>
                                          <p:attrName>ppt_x</p:attrName>
                                        </p:attrNameLst>
                                      </p:cBhvr>
                                      <p:tavLst>
                                        <p:tav tm="0">
                                          <p:val>
                                            <p:strVal val="#ppt_x"/>
                                          </p:val>
                                        </p:tav>
                                        <p:tav tm="100000">
                                          <p:val>
                                            <p:strVal val="#ppt_x"/>
                                          </p:val>
                                        </p:tav>
                                      </p:tavLst>
                                    </p:anim>
                                    <p:anim calcmode="lin" valueType="num">
                                      <p:cBhvr additive="base">
                                        <p:cTn id="70" dur="250" fill="hold"/>
                                        <p:tgtEl>
                                          <p:spTgt spid="173"/>
                                        </p:tgtEl>
                                        <p:attrNameLst>
                                          <p:attrName>ppt_y</p:attrName>
                                        </p:attrNameLst>
                                      </p:cBhvr>
                                      <p:tavLst>
                                        <p:tav tm="0">
                                          <p:val>
                                            <p:strVal val="0-#ppt_h/2"/>
                                          </p:val>
                                        </p:tav>
                                        <p:tav tm="100000">
                                          <p:val>
                                            <p:strVal val="#ppt_y"/>
                                          </p:val>
                                        </p:tav>
                                      </p:tavLst>
                                    </p:anim>
                                  </p:childTnLst>
                                </p:cTn>
                              </p:par>
                              <p:par>
                                <p:cTn id="71" presetID="10" presetClass="entr" presetSubtype="0" fill="hold" grpId="0" nodeType="withEffect">
                                  <p:stCondLst>
                                    <p:cond delay="3500"/>
                                  </p:stCondLst>
                                  <p:childTnLst>
                                    <p:set>
                                      <p:cBhvr>
                                        <p:cTn id="72" dur="1" fill="hold">
                                          <p:stCondLst>
                                            <p:cond delay="0"/>
                                          </p:stCondLst>
                                        </p:cTn>
                                        <p:tgtEl>
                                          <p:spTgt spid="183"/>
                                        </p:tgtEl>
                                        <p:attrNameLst>
                                          <p:attrName>style.visibility</p:attrName>
                                        </p:attrNameLst>
                                      </p:cBhvr>
                                      <p:to>
                                        <p:strVal val="visible"/>
                                      </p:to>
                                    </p:set>
                                    <p:animEffect transition="in" filter="fade">
                                      <p:cBhvr>
                                        <p:cTn id="73" dur="500"/>
                                        <p:tgtEl>
                                          <p:spTgt spid="183"/>
                                        </p:tgtEl>
                                      </p:cBhvr>
                                    </p:animEffect>
                                  </p:childTnLst>
                                </p:cTn>
                              </p:par>
                              <p:par>
                                <p:cTn id="74" presetID="22" presetClass="entr" presetSubtype="8" fill="hold" grpId="0" nodeType="withEffect">
                                  <p:stCondLst>
                                    <p:cond delay="3500"/>
                                  </p:stCondLst>
                                  <p:childTnLst>
                                    <p:set>
                                      <p:cBhvr>
                                        <p:cTn id="75" dur="1" fill="hold">
                                          <p:stCondLst>
                                            <p:cond delay="0"/>
                                          </p:stCondLst>
                                        </p:cTn>
                                        <p:tgtEl>
                                          <p:spTgt spid="170"/>
                                        </p:tgtEl>
                                        <p:attrNameLst>
                                          <p:attrName>style.visibility</p:attrName>
                                        </p:attrNameLst>
                                      </p:cBhvr>
                                      <p:to>
                                        <p:strVal val="visible"/>
                                      </p:to>
                                    </p:set>
                                    <p:animEffect transition="in" filter="wipe(left)">
                                      <p:cBhvr>
                                        <p:cTn id="76" dur="500"/>
                                        <p:tgtEl>
                                          <p:spTgt spid="170"/>
                                        </p:tgtEl>
                                      </p:cBhvr>
                                    </p:animEffect>
                                  </p:childTnLst>
                                </p:cTn>
                              </p:par>
                              <p:par>
                                <p:cTn id="77" presetID="53" presetClass="entr" presetSubtype="16" fill="hold" grpId="0" nodeType="withEffect">
                                  <p:stCondLst>
                                    <p:cond delay="4000"/>
                                  </p:stCondLst>
                                  <p:childTnLst>
                                    <p:set>
                                      <p:cBhvr>
                                        <p:cTn id="78" dur="1" fill="hold">
                                          <p:stCondLst>
                                            <p:cond delay="0"/>
                                          </p:stCondLst>
                                        </p:cTn>
                                        <p:tgtEl>
                                          <p:spTgt spid="168"/>
                                        </p:tgtEl>
                                        <p:attrNameLst>
                                          <p:attrName>style.visibility</p:attrName>
                                        </p:attrNameLst>
                                      </p:cBhvr>
                                      <p:to>
                                        <p:strVal val="visible"/>
                                      </p:to>
                                    </p:set>
                                    <p:anim calcmode="lin" valueType="num">
                                      <p:cBhvr>
                                        <p:cTn id="79" dur="250" fill="hold"/>
                                        <p:tgtEl>
                                          <p:spTgt spid="168"/>
                                        </p:tgtEl>
                                        <p:attrNameLst>
                                          <p:attrName>ppt_w</p:attrName>
                                        </p:attrNameLst>
                                      </p:cBhvr>
                                      <p:tavLst>
                                        <p:tav tm="0">
                                          <p:val>
                                            <p:fltVal val="0"/>
                                          </p:val>
                                        </p:tav>
                                        <p:tav tm="100000">
                                          <p:val>
                                            <p:strVal val="#ppt_w"/>
                                          </p:val>
                                        </p:tav>
                                      </p:tavLst>
                                    </p:anim>
                                    <p:anim calcmode="lin" valueType="num">
                                      <p:cBhvr>
                                        <p:cTn id="80" dur="250" fill="hold"/>
                                        <p:tgtEl>
                                          <p:spTgt spid="168"/>
                                        </p:tgtEl>
                                        <p:attrNameLst>
                                          <p:attrName>ppt_h</p:attrName>
                                        </p:attrNameLst>
                                      </p:cBhvr>
                                      <p:tavLst>
                                        <p:tav tm="0">
                                          <p:val>
                                            <p:fltVal val="0"/>
                                          </p:val>
                                        </p:tav>
                                        <p:tav tm="100000">
                                          <p:val>
                                            <p:strVal val="#ppt_h"/>
                                          </p:val>
                                        </p:tav>
                                      </p:tavLst>
                                    </p:anim>
                                    <p:animEffect transition="in" filter="fade">
                                      <p:cBhvr>
                                        <p:cTn id="81" dur="250"/>
                                        <p:tgtEl>
                                          <p:spTgt spid="168"/>
                                        </p:tgtEl>
                                      </p:cBhvr>
                                    </p:animEffect>
                                  </p:childTnLst>
                                </p:cTn>
                              </p:par>
                              <p:par>
                                <p:cTn id="82" presetID="2" presetClass="entr" presetSubtype="4" fill="hold" grpId="0" nodeType="withEffect">
                                  <p:stCondLst>
                                    <p:cond delay="4500"/>
                                  </p:stCondLst>
                                  <p:childTnLst>
                                    <p:set>
                                      <p:cBhvr>
                                        <p:cTn id="83" dur="1" fill="hold">
                                          <p:stCondLst>
                                            <p:cond delay="0"/>
                                          </p:stCondLst>
                                        </p:cTn>
                                        <p:tgtEl>
                                          <p:spTgt spid="176"/>
                                        </p:tgtEl>
                                        <p:attrNameLst>
                                          <p:attrName>style.visibility</p:attrName>
                                        </p:attrNameLst>
                                      </p:cBhvr>
                                      <p:to>
                                        <p:strVal val="visible"/>
                                      </p:to>
                                    </p:set>
                                    <p:anim calcmode="lin" valueType="num">
                                      <p:cBhvr additive="base">
                                        <p:cTn id="84" dur="250" fill="hold"/>
                                        <p:tgtEl>
                                          <p:spTgt spid="176"/>
                                        </p:tgtEl>
                                        <p:attrNameLst>
                                          <p:attrName>ppt_x</p:attrName>
                                        </p:attrNameLst>
                                      </p:cBhvr>
                                      <p:tavLst>
                                        <p:tav tm="0">
                                          <p:val>
                                            <p:strVal val="#ppt_x"/>
                                          </p:val>
                                        </p:tav>
                                        <p:tav tm="100000">
                                          <p:val>
                                            <p:strVal val="#ppt_x"/>
                                          </p:val>
                                        </p:tav>
                                      </p:tavLst>
                                    </p:anim>
                                    <p:anim calcmode="lin" valueType="num">
                                      <p:cBhvr additive="base">
                                        <p:cTn id="85" dur="250" fill="hold"/>
                                        <p:tgtEl>
                                          <p:spTgt spid="176"/>
                                        </p:tgtEl>
                                        <p:attrNameLst>
                                          <p:attrName>ppt_y</p:attrName>
                                        </p:attrNameLst>
                                      </p:cBhvr>
                                      <p:tavLst>
                                        <p:tav tm="0">
                                          <p:val>
                                            <p:strVal val="1+#ppt_h/2"/>
                                          </p:val>
                                        </p:tav>
                                        <p:tav tm="100000">
                                          <p:val>
                                            <p:strVal val="#ppt_y"/>
                                          </p:val>
                                        </p:tav>
                                      </p:tavLst>
                                    </p:anim>
                                  </p:childTnLst>
                                </p:cTn>
                              </p:par>
                              <p:par>
                                <p:cTn id="86" presetID="10" presetClass="entr" presetSubtype="0" fill="hold" grpId="0" nodeType="withEffect">
                                  <p:stCondLst>
                                    <p:cond delay="4500"/>
                                  </p:stCondLst>
                                  <p:childTnLst>
                                    <p:set>
                                      <p:cBhvr>
                                        <p:cTn id="87" dur="1" fill="hold">
                                          <p:stCondLst>
                                            <p:cond delay="0"/>
                                          </p:stCondLst>
                                        </p:cTn>
                                        <p:tgtEl>
                                          <p:spTgt spid="184"/>
                                        </p:tgtEl>
                                        <p:attrNameLst>
                                          <p:attrName>style.visibility</p:attrName>
                                        </p:attrNameLst>
                                      </p:cBhvr>
                                      <p:to>
                                        <p:strVal val="visible"/>
                                      </p:to>
                                    </p:set>
                                    <p:animEffect transition="in" filter="fade">
                                      <p:cBhvr>
                                        <p:cTn id="88" dur="500"/>
                                        <p:tgtEl>
                                          <p:spTgt spid="184"/>
                                        </p:tgtEl>
                                      </p:cBhvr>
                                    </p:animEffect>
                                  </p:childTnLst>
                                </p:cTn>
                              </p:par>
                              <p:par>
                                <p:cTn id="89" presetID="22" presetClass="entr" presetSubtype="8" fill="hold" grpId="0" nodeType="withEffect">
                                  <p:stCondLst>
                                    <p:cond delay="4500"/>
                                  </p:stCondLst>
                                  <p:childTnLst>
                                    <p:set>
                                      <p:cBhvr>
                                        <p:cTn id="90" dur="1" fill="hold">
                                          <p:stCondLst>
                                            <p:cond delay="0"/>
                                          </p:stCondLst>
                                        </p:cTn>
                                        <p:tgtEl>
                                          <p:spTgt spid="171"/>
                                        </p:tgtEl>
                                        <p:attrNameLst>
                                          <p:attrName>style.visibility</p:attrName>
                                        </p:attrNameLst>
                                      </p:cBhvr>
                                      <p:to>
                                        <p:strVal val="visible"/>
                                      </p:to>
                                    </p:set>
                                    <p:animEffect transition="in" filter="wipe(left)">
                                      <p:cBhvr>
                                        <p:cTn id="91" dur="500"/>
                                        <p:tgtEl>
                                          <p:spTgt spid="171"/>
                                        </p:tgtEl>
                                      </p:cBhvr>
                                    </p:animEffect>
                                  </p:childTnLst>
                                </p:cTn>
                              </p:par>
                              <p:par>
                                <p:cTn id="92" presetID="53" presetClass="entr" presetSubtype="16" fill="hold" grpId="0" nodeType="withEffect">
                                  <p:stCondLst>
                                    <p:cond delay="5000"/>
                                  </p:stCondLst>
                                  <p:childTnLst>
                                    <p:set>
                                      <p:cBhvr>
                                        <p:cTn id="93" dur="1" fill="hold">
                                          <p:stCondLst>
                                            <p:cond delay="0"/>
                                          </p:stCondLst>
                                        </p:cTn>
                                        <p:tgtEl>
                                          <p:spTgt spid="174"/>
                                        </p:tgtEl>
                                        <p:attrNameLst>
                                          <p:attrName>style.visibility</p:attrName>
                                        </p:attrNameLst>
                                      </p:cBhvr>
                                      <p:to>
                                        <p:strVal val="visible"/>
                                      </p:to>
                                    </p:set>
                                    <p:anim calcmode="lin" valueType="num">
                                      <p:cBhvr>
                                        <p:cTn id="94" dur="250" fill="hold"/>
                                        <p:tgtEl>
                                          <p:spTgt spid="174"/>
                                        </p:tgtEl>
                                        <p:attrNameLst>
                                          <p:attrName>ppt_w</p:attrName>
                                        </p:attrNameLst>
                                      </p:cBhvr>
                                      <p:tavLst>
                                        <p:tav tm="0">
                                          <p:val>
                                            <p:fltVal val="0"/>
                                          </p:val>
                                        </p:tav>
                                        <p:tav tm="100000">
                                          <p:val>
                                            <p:strVal val="#ppt_w"/>
                                          </p:val>
                                        </p:tav>
                                      </p:tavLst>
                                    </p:anim>
                                    <p:anim calcmode="lin" valueType="num">
                                      <p:cBhvr>
                                        <p:cTn id="95" dur="250" fill="hold"/>
                                        <p:tgtEl>
                                          <p:spTgt spid="174"/>
                                        </p:tgtEl>
                                        <p:attrNameLst>
                                          <p:attrName>ppt_h</p:attrName>
                                        </p:attrNameLst>
                                      </p:cBhvr>
                                      <p:tavLst>
                                        <p:tav tm="0">
                                          <p:val>
                                            <p:fltVal val="0"/>
                                          </p:val>
                                        </p:tav>
                                        <p:tav tm="100000">
                                          <p:val>
                                            <p:strVal val="#ppt_h"/>
                                          </p:val>
                                        </p:tav>
                                      </p:tavLst>
                                    </p:anim>
                                    <p:animEffect transition="in" filter="fade">
                                      <p:cBhvr>
                                        <p:cTn id="96" dur="250"/>
                                        <p:tgtEl>
                                          <p:spTgt spid="174"/>
                                        </p:tgtEl>
                                      </p:cBhvr>
                                    </p:animEffect>
                                  </p:childTnLst>
                                </p:cTn>
                              </p:par>
                              <p:par>
                                <p:cTn id="97" presetID="2" presetClass="entr" presetSubtype="1" fill="hold" grpId="0" nodeType="withEffect">
                                  <p:stCondLst>
                                    <p:cond delay="5500"/>
                                  </p:stCondLst>
                                  <p:childTnLst>
                                    <p:set>
                                      <p:cBhvr>
                                        <p:cTn id="98" dur="1" fill="hold">
                                          <p:stCondLst>
                                            <p:cond delay="0"/>
                                          </p:stCondLst>
                                        </p:cTn>
                                        <p:tgtEl>
                                          <p:spTgt spid="177"/>
                                        </p:tgtEl>
                                        <p:attrNameLst>
                                          <p:attrName>style.visibility</p:attrName>
                                        </p:attrNameLst>
                                      </p:cBhvr>
                                      <p:to>
                                        <p:strVal val="visible"/>
                                      </p:to>
                                    </p:set>
                                    <p:anim calcmode="lin" valueType="num">
                                      <p:cBhvr additive="base">
                                        <p:cTn id="99" dur="250" fill="hold"/>
                                        <p:tgtEl>
                                          <p:spTgt spid="177"/>
                                        </p:tgtEl>
                                        <p:attrNameLst>
                                          <p:attrName>ppt_x</p:attrName>
                                        </p:attrNameLst>
                                      </p:cBhvr>
                                      <p:tavLst>
                                        <p:tav tm="0">
                                          <p:val>
                                            <p:strVal val="#ppt_x"/>
                                          </p:val>
                                        </p:tav>
                                        <p:tav tm="100000">
                                          <p:val>
                                            <p:strVal val="#ppt_x"/>
                                          </p:val>
                                        </p:tav>
                                      </p:tavLst>
                                    </p:anim>
                                    <p:anim calcmode="lin" valueType="num">
                                      <p:cBhvr additive="base">
                                        <p:cTn id="100" dur="250" fill="hold"/>
                                        <p:tgtEl>
                                          <p:spTgt spid="177"/>
                                        </p:tgtEl>
                                        <p:attrNameLst>
                                          <p:attrName>ppt_y</p:attrName>
                                        </p:attrNameLst>
                                      </p:cBhvr>
                                      <p:tavLst>
                                        <p:tav tm="0">
                                          <p:val>
                                            <p:strVal val="0-#ppt_h/2"/>
                                          </p:val>
                                        </p:tav>
                                        <p:tav tm="100000">
                                          <p:val>
                                            <p:strVal val="#ppt_y"/>
                                          </p:val>
                                        </p:tav>
                                      </p:tavLst>
                                    </p:anim>
                                  </p:childTnLst>
                                </p:cTn>
                              </p:par>
                              <p:par>
                                <p:cTn id="101" presetID="10" presetClass="entr" presetSubtype="0" fill="hold" grpId="0" nodeType="withEffect">
                                  <p:stCondLst>
                                    <p:cond delay="5500"/>
                                  </p:stCondLst>
                                  <p:childTnLst>
                                    <p:set>
                                      <p:cBhvr>
                                        <p:cTn id="102" dur="1" fill="hold">
                                          <p:stCondLst>
                                            <p:cond delay="0"/>
                                          </p:stCondLst>
                                        </p:cTn>
                                        <p:tgtEl>
                                          <p:spTgt spid="185"/>
                                        </p:tgtEl>
                                        <p:attrNameLst>
                                          <p:attrName>style.visibility</p:attrName>
                                        </p:attrNameLst>
                                      </p:cBhvr>
                                      <p:to>
                                        <p:strVal val="visible"/>
                                      </p:to>
                                    </p:set>
                                    <p:animEffect transition="in" filter="fade">
                                      <p:cBhvr>
                                        <p:cTn id="103" dur="500"/>
                                        <p:tgtEl>
                                          <p:spTgt spid="185"/>
                                        </p:tgtEl>
                                      </p:cBhvr>
                                    </p:animEffect>
                                  </p:childTnLst>
                                </p:cTn>
                              </p:par>
                              <p:par>
                                <p:cTn id="104" presetID="22" presetClass="entr" presetSubtype="8" fill="hold" grpId="0" nodeType="withEffect">
                                  <p:stCondLst>
                                    <p:cond delay="5500"/>
                                  </p:stCondLst>
                                  <p:childTnLst>
                                    <p:set>
                                      <p:cBhvr>
                                        <p:cTn id="105" dur="1" fill="hold">
                                          <p:stCondLst>
                                            <p:cond delay="0"/>
                                          </p:stCondLst>
                                        </p:cTn>
                                        <p:tgtEl>
                                          <p:spTgt spid="179"/>
                                        </p:tgtEl>
                                        <p:attrNameLst>
                                          <p:attrName>style.visibility</p:attrName>
                                        </p:attrNameLst>
                                      </p:cBhvr>
                                      <p:to>
                                        <p:strVal val="visible"/>
                                      </p:to>
                                    </p:set>
                                    <p:animEffect transition="in" filter="wipe(left)">
                                      <p:cBhvr>
                                        <p:cTn id="106" dur="500"/>
                                        <p:tgtEl>
                                          <p:spTgt spid="179"/>
                                        </p:tgtEl>
                                      </p:cBhvr>
                                    </p:animEffect>
                                  </p:childTnLst>
                                </p:cTn>
                              </p:par>
                              <p:par>
                                <p:cTn id="107" presetID="53" presetClass="entr" presetSubtype="16" fill="hold" grpId="0" nodeType="withEffect">
                                  <p:stCondLst>
                                    <p:cond delay="6000"/>
                                  </p:stCondLst>
                                  <p:childTnLst>
                                    <p:set>
                                      <p:cBhvr>
                                        <p:cTn id="108" dur="1" fill="hold">
                                          <p:stCondLst>
                                            <p:cond delay="0"/>
                                          </p:stCondLst>
                                        </p:cTn>
                                        <p:tgtEl>
                                          <p:spTgt spid="175"/>
                                        </p:tgtEl>
                                        <p:attrNameLst>
                                          <p:attrName>style.visibility</p:attrName>
                                        </p:attrNameLst>
                                      </p:cBhvr>
                                      <p:to>
                                        <p:strVal val="visible"/>
                                      </p:to>
                                    </p:set>
                                    <p:anim calcmode="lin" valueType="num">
                                      <p:cBhvr>
                                        <p:cTn id="109" dur="250" fill="hold"/>
                                        <p:tgtEl>
                                          <p:spTgt spid="175"/>
                                        </p:tgtEl>
                                        <p:attrNameLst>
                                          <p:attrName>ppt_w</p:attrName>
                                        </p:attrNameLst>
                                      </p:cBhvr>
                                      <p:tavLst>
                                        <p:tav tm="0">
                                          <p:val>
                                            <p:fltVal val="0"/>
                                          </p:val>
                                        </p:tav>
                                        <p:tav tm="100000">
                                          <p:val>
                                            <p:strVal val="#ppt_w"/>
                                          </p:val>
                                        </p:tav>
                                      </p:tavLst>
                                    </p:anim>
                                    <p:anim calcmode="lin" valueType="num">
                                      <p:cBhvr>
                                        <p:cTn id="110" dur="250" fill="hold"/>
                                        <p:tgtEl>
                                          <p:spTgt spid="175"/>
                                        </p:tgtEl>
                                        <p:attrNameLst>
                                          <p:attrName>ppt_h</p:attrName>
                                        </p:attrNameLst>
                                      </p:cBhvr>
                                      <p:tavLst>
                                        <p:tav tm="0">
                                          <p:val>
                                            <p:fltVal val="0"/>
                                          </p:val>
                                        </p:tav>
                                        <p:tav tm="100000">
                                          <p:val>
                                            <p:strVal val="#ppt_h"/>
                                          </p:val>
                                        </p:tav>
                                      </p:tavLst>
                                    </p:anim>
                                    <p:animEffect transition="in" filter="fade">
                                      <p:cBhvr>
                                        <p:cTn id="111" dur="250"/>
                                        <p:tgtEl>
                                          <p:spTgt spid="175"/>
                                        </p:tgtEl>
                                      </p:cBhvr>
                                    </p:animEffect>
                                  </p:childTnLst>
                                </p:cTn>
                              </p:par>
                              <p:par>
                                <p:cTn id="112" presetID="2" presetClass="entr" presetSubtype="4" fill="hold" grpId="0" nodeType="withEffect">
                                  <p:stCondLst>
                                    <p:cond delay="6500"/>
                                  </p:stCondLst>
                                  <p:childTnLst>
                                    <p:set>
                                      <p:cBhvr>
                                        <p:cTn id="113" dur="1" fill="hold">
                                          <p:stCondLst>
                                            <p:cond delay="0"/>
                                          </p:stCondLst>
                                        </p:cTn>
                                        <p:tgtEl>
                                          <p:spTgt spid="178"/>
                                        </p:tgtEl>
                                        <p:attrNameLst>
                                          <p:attrName>style.visibility</p:attrName>
                                        </p:attrNameLst>
                                      </p:cBhvr>
                                      <p:to>
                                        <p:strVal val="visible"/>
                                      </p:to>
                                    </p:set>
                                    <p:anim calcmode="lin" valueType="num">
                                      <p:cBhvr additive="base">
                                        <p:cTn id="114" dur="250" fill="hold"/>
                                        <p:tgtEl>
                                          <p:spTgt spid="178"/>
                                        </p:tgtEl>
                                        <p:attrNameLst>
                                          <p:attrName>ppt_x</p:attrName>
                                        </p:attrNameLst>
                                      </p:cBhvr>
                                      <p:tavLst>
                                        <p:tav tm="0">
                                          <p:val>
                                            <p:strVal val="#ppt_x"/>
                                          </p:val>
                                        </p:tav>
                                        <p:tav tm="100000">
                                          <p:val>
                                            <p:strVal val="#ppt_x"/>
                                          </p:val>
                                        </p:tav>
                                      </p:tavLst>
                                    </p:anim>
                                    <p:anim calcmode="lin" valueType="num">
                                      <p:cBhvr additive="base">
                                        <p:cTn id="115" dur="250" fill="hold"/>
                                        <p:tgtEl>
                                          <p:spTgt spid="178"/>
                                        </p:tgtEl>
                                        <p:attrNameLst>
                                          <p:attrName>ppt_y</p:attrName>
                                        </p:attrNameLst>
                                      </p:cBhvr>
                                      <p:tavLst>
                                        <p:tav tm="0">
                                          <p:val>
                                            <p:strVal val="1+#ppt_h/2"/>
                                          </p:val>
                                        </p:tav>
                                        <p:tav tm="100000">
                                          <p:val>
                                            <p:strVal val="#ppt_y"/>
                                          </p:val>
                                        </p:tav>
                                      </p:tavLst>
                                    </p:anim>
                                  </p:childTnLst>
                                </p:cTn>
                              </p:par>
                              <p:par>
                                <p:cTn id="116" presetID="10" presetClass="entr" presetSubtype="0" fill="hold" grpId="0" nodeType="withEffect">
                                  <p:stCondLst>
                                    <p:cond delay="6500"/>
                                  </p:stCondLst>
                                  <p:childTnLst>
                                    <p:set>
                                      <p:cBhvr>
                                        <p:cTn id="117" dur="1" fill="hold">
                                          <p:stCondLst>
                                            <p:cond delay="0"/>
                                          </p:stCondLst>
                                        </p:cTn>
                                        <p:tgtEl>
                                          <p:spTgt spid="186"/>
                                        </p:tgtEl>
                                        <p:attrNameLst>
                                          <p:attrName>style.visibility</p:attrName>
                                        </p:attrNameLst>
                                      </p:cBhvr>
                                      <p:to>
                                        <p:strVal val="visible"/>
                                      </p:to>
                                    </p:set>
                                    <p:animEffect transition="in" filter="fade">
                                      <p:cBhvr>
                                        <p:cTn id="118" dur="500"/>
                                        <p:tgtEl>
                                          <p:spTgt spid="186"/>
                                        </p:tgtEl>
                                      </p:cBhvr>
                                    </p:animEffect>
                                  </p:childTnLst>
                                </p:cTn>
                              </p:par>
                              <p:par>
                                <p:cTn id="119" presetID="22" presetClass="entr" presetSubtype="8" fill="hold" grpId="0" nodeType="withEffect">
                                  <p:stCondLst>
                                    <p:cond delay="6500"/>
                                  </p:stCondLst>
                                  <p:childTnLst>
                                    <p:set>
                                      <p:cBhvr>
                                        <p:cTn id="120" dur="1" fill="hold">
                                          <p:stCondLst>
                                            <p:cond delay="0"/>
                                          </p:stCondLst>
                                        </p:cTn>
                                        <p:tgtEl>
                                          <p:spTgt spid="180"/>
                                        </p:tgtEl>
                                        <p:attrNameLst>
                                          <p:attrName>style.visibility</p:attrName>
                                        </p:attrNameLst>
                                      </p:cBhvr>
                                      <p:to>
                                        <p:strVal val="visible"/>
                                      </p:to>
                                    </p:set>
                                    <p:animEffect transition="in" filter="wipe(left)">
                                      <p:cBhvr>
                                        <p:cTn id="121" dur="5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162" grpId="0" animBg="1"/>
      <p:bldP spid="163" grpId="0" animBg="1"/>
      <p:bldP spid="164" grpId="0" animBg="1"/>
      <p:bldP spid="165" grpId="0"/>
      <p:bldP spid="166" grpId="0" animBg="1"/>
      <p:bldP spid="167" grpId="0" animBg="1"/>
      <p:bldP spid="168" grpId="0" animBg="1"/>
      <p:bldP spid="169" grpId="0" animBg="1"/>
      <p:bldP spid="170" grpId="0"/>
      <p:bldP spid="171" grpId="0"/>
      <p:bldP spid="172" grpId="0"/>
      <p:bldP spid="173" grpId="0" animBg="1"/>
      <p:bldP spid="174" grpId="0" animBg="1"/>
      <p:bldP spid="175" grpId="0" animBg="1"/>
      <p:bldP spid="176" grpId="0" animBg="1"/>
      <p:bldP spid="177" grpId="0" animBg="1"/>
      <p:bldP spid="178" grpId="0" animBg="1"/>
      <p:bldP spid="179" grpId="0"/>
      <p:bldP spid="180" grpId="0"/>
      <p:bldP spid="181" grpId="0"/>
      <p:bldP spid="182" grpId="0"/>
      <p:bldP spid="183" grpId="0"/>
      <p:bldP spid="184" grpId="0"/>
      <p:bldP spid="185" grpId="0"/>
      <p:bldP spid="186" grpId="0"/>
    </p:bldLst>
  </p:timing>
</p:sld>
</file>

<file path=ppt/theme/theme1.xml><?xml version="1.0" encoding="utf-8"?>
<a:theme xmlns:a="http://schemas.openxmlformats.org/drawingml/2006/main" name="11_Office 主题">
  <a:themeElements>
    <a:clrScheme name="11_Office 主题 1">
      <a:dk1>
        <a:srgbClr val="000000"/>
      </a:dk1>
      <a:lt1>
        <a:srgbClr val="FFFFFF"/>
      </a:lt1>
      <a:dk2>
        <a:srgbClr val="696464"/>
      </a:dk2>
      <a:lt2>
        <a:srgbClr val="E9E5DC"/>
      </a:lt2>
      <a:accent1>
        <a:srgbClr val="D34817"/>
      </a:accent1>
      <a:accent2>
        <a:srgbClr val="9B2D1F"/>
      </a:accent2>
      <a:accent3>
        <a:srgbClr val="FFFFFF"/>
      </a:accent3>
      <a:accent4>
        <a:srgbClr val="000000"/>
      </a:accent4>
      <a:accent5>
        <a:srgbClr val="E6B1AB"/>
      </a:accent5>
      <a:accent6>
        <a:srgbClr val="8C281B"/>
      </a:accent6>
      <a:hlink>
        <a:srgbClr val="CC9900"/>
      </a:hlink>
      <a:folHlink>
        <a:srgbClr val="96A9A9"/>
      </a:folHlink>
    </a:clrScheme>
    <a:fontScheme name="11_Office 主题">
      <a:majorFont>
        <a:latin typeface="方正兰亭黑_GBK"/>
        <a:ea typeface="方正兰亭黑_GBK"/>
        <a:cs typeface=""/>
      </a:majorFont>
      <a:minorFont>
        <a:latin typeface="方正兰亭黑_GBK"/>
        <a:ea typeface="方正兰亭黑_GBK"/>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6350">
          <a:solidFill>
            <a:srgbClr val="FFD860"/>
          </a:solidFill>
        </a:ln>
        <a:effectLst/>
      </a:spPr>
      <a:bodyPr rtlCol="0" anchor="ctr"/>
      <a:lstStyle>
        <a:defPPr algn="ctr">
          <a:defRPr dirty="0">
            <a:ea typeface="微软雅黑" pitchFamily="34" charset="-122"/>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1_Office 主题 1">
        <a:dk1>
          <a:srgbClr val="000000"/>
        </a:dk1>
        <a:lt1>
          <a:srgbClr val="FFFFFF"/>
        </a:lt1>
        <a:dk2>
          <a:srgbClr val="696464"/>
        </a:dk2>
        <a:lt2>
          <a:srgbClr val="E9E5DC"/>
        </a:lt2>
        <a:accent1>
          <a:srgbClr val="D34817"/>
        </a:accent1>
        <a:accent2>
          <a:srgbClr val="9B2D1F"/>
        </a:accent2>
        <a:accent3>
          <a:srgbClr val="FFFFFF"/>
        </a:accent3>
        <a:accent4>
          <a:srgbClr val="000000"/>
        </a:accent4>
        <a:accent5>
          <a:srgbClr val="E6B1AB"/>
        </a:accent5>
        <a:accent6>
          <a:srgbClr val="8C281B"/>
        </a:accent6>
        <a:hlink>
          <a:srgbClr val="CC9900"/>
        </a:hlink>
        <a:folHlink>
          <a:srgbClr val="96A9A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2_Office 主题">
  <a:themeElements>
    <a:clrScheme name="11_Office 主题 1">
      <a:dk1>
        <a:srgbClr val="000000"/>
      </a:dk1>
      <a:lt1>
        <a:srgbClr val="FFFFFF"/>
      </a:lt1>
      <a:dk2>
        <a:srgbClr val="696464"/>
      </a:dk2>
      <a:lt2>
        <a:srgbClr val="E9E5DC"/>
      </a:lt2>
      <a:accent1>
        <a:srgbClr val="D34817"/>
      </a:accent1>
      <a:accent2>
        <a:srgbClr val="9B2D1F"/>
      </a:accent2>
      <a:accent3>
        <a:srgbClr val="FFFFFF"/>
      </a:accent3>
      <a:accent4>
        <a:srgbClr val="000000"/>
      </a:accent4>
      <a:accent5>
        <a:srgbClr val="E6B1AB"/>
      </a:accent5>
      <a:accent6>
        <a:srgbClr val="8C281B"/>
      </a:accent6>
      <a:hlink>
        <a:srgbClr val="CC9900"/>
      </a:hlink>
      <a:folHlink>
        <a:srgbClr val="96A9A9"/>
      </a:folHlink>
    </a:clrScheme>
    <a:fontScheme name="11_Office 主题">
      <a:majorFont>
        <a:latin typeface="方正兰亭黑_GBK"/>
        <a:ea typeface="方正兰亭黑_GBK"/>
        <a:cs typeface=""/>
      </a:majorFont>
      <a:minorFont>
        <a:latin typeface="方正兰亭黑_GBK"/>
        <a:ea typeface="方正兰亭黑_GBK"/>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1_Office 主题 1">
        <a:dk1>
          <a:srgbClr val="000000"/>
        </a:dk1>
        <a:lt1>
          <a:srgbClr val="FFFFFF"/>
        </a:lt1>
        <a:dk2>
          <a:srgbClr val="696464"/>
        </a:dk2>
        <a:lt2>
          <a:srgbClr val="E9E5DC"/>
        </a:lt2>
        <a:accent1>
          <a:srgbClr val="D34817"/>
        </a:accent1>
        <a:accent2>
          <a:srgbClr val="9B2D1F"/>
        </a:accent2>
        <a:accent3>
          <a:srgbClr val="FFFFFF"/>
        </a:accent3>
        <a:accent4>
          <a:srgbClr val="000000"/>
        </a:accent4>
        <a:accent5>
          <a:srgbClr val="E6B1AB"/>
        </a:accent5>
        <a:accent6>
          <a:srgbClr val="8C281B"/>
        </a:accent6>
        <a:hlink>
          <a:srgbClr val="CC9900"/>
        </a:hlink>
        <a:folHlink>
          <a:srgbClr val="96A9A9"/>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522</TotalTime>
  <Pages>0</Pages>
  <Words>3531</Words>
  <Characters>0</Characters>
  <Application>Microsoft Office PowerPoint</Application>
  <DocSecurity>0</DocSecurity>
  <PresentationFormat>自定义</PresentationFormat>
  <Lines>0</Lines>
  <Paragraphs>569</Paragraphs>
  <Slides>42</Slides>
  <Notes>42</Notes>
  <HiddenSlides>0</HiddenSlides>
  <MMClips>1</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42</vt:i4>
      </vt:variant>
    </vt:vector>
  </HeadingPairs>
  <TitlesOfParts>
    <vt:vector size="63" baseType="lpstr">
      <vt:lpstr>Arial</vt:lpstr>
      <vt:lpstr>宋体</vt:lpstr>
      <vt:lpstr>Lato Light</vt:lpstr>
      <vt:lpstr>Helvetica Neue</vt:lpstr>
      <vt:lpstr>华文黑体</vt:lpstr>
      <vt:lpstr>Calibri</vt:lpstr>
      <vt:lpstr>华文宋体</vt:lpstr>
      <vt:lpstr>Wingdings</vt:lpstr>
      <vt:lpstr>Gill Sans</vt:lpstr>
      <vt:lpstr>造字工房悦黑体验版常规体</vt:lpstr>
      <vt:lpstr>华文细黑</vt:lpstr>
      <vt:lpstr>Segoe UI</vt:lpstr>
      <vt:lpstr>Arial Unicode MS</vt:lpstr>
      <vt:lpstr>Franklin Gothic Book</vt:lpstr>
      <vt:lpstr>方正兰亭黑_GBK</vt:lpstr>
      <vt:lpstr>微软雅黑</vt:lpstr>
      <vt:lpstr>Calibri Light</vt:lpstr>
      <vt:lpstr>Roboto condensed</vt:lpstr>
      <vt:lpstr>Impact</vt:lpstr>
      <vt:lpstr>11_Office 主题</vt:lpstr>
      <vt:lpstr>12_Office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2016年PPT-152</dc:title>
  <dc:creator>微软用户</dc:creator>
  <cp:lastModifiedBy>admin</cp:lastModifiedBy>
  <cp:revision>1658</cp:revision>
  <dcterms:created xsi:type="dcterms:W3CDTF">2014-10-29T09:18:00Z</dcterms:created>
  <dcterms:modified xsi:type="dcterms:W3CDTF">2016-08-07T01:19:46Z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2052-9.1.0.4993</vt:lpwstr>
  </property>
</Properties>
</file>