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6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837650227932035E-2"/>
          <c:y val="0.22914567402740038"/>
          <c:w val="0.88268648984666387"/>
          <c:h val="0.70040869347427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ACBE"/>
            </a:solidFill>
            <a:ln>
              <a:noFill/>
            </a:ln>
            <a:effectLst>
              <a:outerShdw dist="50800" dir="2700000" algn="tl" rotWithShape="0">
                <a:schemeClr val="accent3">
                  <a:lumMod val="50000"/>
                  <a:alpha val="20000"/>
                </a:schemeClr>
              </a:outerShd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</c:v>
                </c:pt>
                <c:pt idx="1">
                  <c:v>30</c:v>
                </c:pt>
                <c:pt idx="2">
                  <c:v>20</c:v>
                </c:pt>
                <c:pt idx="3">
                  <c:v>87</c:v>
                </c:pt>
                <c:pt idx="4">
                  <c:v>60</c:v>
                </c:pt>
                <c:pt idx="5">
                  <c:v>50</c:v>
                </c:pt>
                <c:pt idx="6">
                  <c:v>67</c:v>
                </c:pt>
                <c:pt idx="7">
                  <c:v>22</c:v>
                </c:pt>
                <c:pt idx="8">
                  <c:v>72</c:v>
                </c:pt>
                <c:pt idx="9">
                  <c:v>36</c:v>
                </c:pt>
                <c:pt idx="10">
                  <c:v>17</c:v>
                </c:pt>
                <c:pt idx="1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264343616"/>
        <c:axId val="-26433491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dist="38100" dir="2700000" algn="tl" rotWithShape="0">
                <a:prstClr val="black">
                  <a:alpha val="17000"/>
                </a:prstClr>
              </a:outerShdw>
            </a:effectLst>
          </c:spPr>
          <c:marker>
            <c:symbol val="circle"/>
            <c:size val="11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>
                <a:outerShdw dist="38100" dir="2700000" algn="tl" rotWithShape="0">
                  <a:prstClr val="black">
                    <a:alpha val="17000"/>
                  </a:prst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0.2</c:v>
                </c:pt>
                <c:pt idx="1">
                  <c:v>0.08</c:v>
                </c:pt>
                <c:pt idx="2">
                  <c:v>0.1</c:v>
                </c:pt>
                <c:pt idx="3">
                  <c:v>0.08</c:v>
                </c:pt>
                <c:pt idx="4">
                  <c:v>0.6</c:v>
                </c:pt>
                <c:pt idx="5">
                  <c:v>7.0000000000000007E-2</c:v>
                </c:pt>
                <c:pt idx="6">
                  <c:v>0.5</c:v>
                </c:pt>
                <c:pt idx="7">
                  <c:v>0.2</c:v>
                </c:pt>
                <c:pt idx="8">
                  <c:v>0.73</c:v>
                </c:pt>
                <c:pt idx="9">
                  <c:v>0.22</c:v>
                </c:pt>
                <c:pt idx="10">
                  <c:v>0.97</c:v>
                </c:pt>
                <c:pt idx="11">
                  <c:v>7.0000000000000007E-2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64343072"/>
        <c:axId val="-264334368"/>
      </c:lineChart>
      <c:catAx>
        <c:axId val="-26434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endParaRPr lang="zh-CN"/>
          </a:p>
        </c:txPr>
        <c:crossAx val="-264334912"/>
        <c:crosses val="autoZero"/>
        <c:auto val="1"/>
        <c:lblAlgn val="ctr"/>
        <c:lblOffset val="100"/>
        <c:noMultiLvlLbl val="0"/>
      </c:catAx>
      <c:valAx>
        <c:axId val="-264334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/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-264343616"/>
        <c:crosses val="autoZero"/>
        <c:crossBetween val="between"/>
        <c:majorUnit val="20"/>
      </c:valAx>
      <c:valAx>
        <c:axId val="-264334368"/>
        <c:scaling>
          <c:orientation val="minMax"/>
          <c:max val="1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2"/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-264343072"/>
        <c:crosses val="max"/>
        <c:crossBetween val="between"/>
        <c:majorUnit val="0.2"/>
      </c:valAx>
      <c:catAx>
        <c:axId val="-264343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643343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D31E-4759-4367-BC52-D4B78C69BDC1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35916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DBC2-C9BF-475C-AFE0-A61FF54B4D0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451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C8CBD-DCE0-4911-8BBB-A7196E0BCE98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2111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01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95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10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040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70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33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92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86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14826-E855-46D7-A76B-78BD6BD23A1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04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966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721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04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814D8-E121-43F2-B36D-70228D54DE4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8946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7360-7C8E-4D7F-8ACD-2D08C867502D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33281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88670-ECEF-4CFB-BA31-545A412E6EEF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510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564F4-AD13-4EDC-A235-22233C3CCC5E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8141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8FCC-DE06-474B-BE1D-F3B24ADBED9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00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C231-25EA-4EA4-8A98-180A990A2206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0699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B22B2-618A-4FC5-B460-663FC1C1C60F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27243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C1C10-8772-45E8-AA2B-4CAD9E85FDC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097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5/31/2016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245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02714" y="1506728"/>
            <a:ext cx="6986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>
                <a:solidFill>
                  <a:srgbClr val="FFFFFF"/>
                </a:solidFill>
                <a:effectLst>
                  <a:outerShdw blurRad="12700" dist="88900" dir="2700000" algn="tl" rotWithShape="0">
                    <a:srgbClr val="000000">
                      <a:alpha val="17000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绚烂人生 即刻启动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2718028" y="4364088"/>
            <a:ext cx="6755944" cy="0"/>
            <a:chOff x="2495035" y="4711855"/>
            <a:chExt cx="6755943" cy="0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2495035" y="4711855"/>
              <a:ext cx="134517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7905007" y="4711855"/>
              <a:ext cx="134597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2718028" y="4549347"/>
            <a:ext cx="6755944" cy="57510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82922" y="4628806"/>
            <a:ext cx="416185" cy="416185"/>
            <a:chOff x="3182922" y="4628806"/>
            <a:chExt cx="416185" cy="416185"/>
          </a:xfrm>
        </p:grpSpPr>
        <p:sp>
          <p:nvSpPr>
            <p:cNvPr id="7" name="椭圆 6"/>
            <p:cNvSpPr/>
            <p:nvPr/>
          </p:nvSpPr>
          <p:spPr>
            <a:xfrm>
              <a:off x="3182922" y="4628806"/>
              <a:ext cx="416185" cy="41618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40505" y="4726039"/>
              <a:ext cx="301018" cy="219782"/>
              <a:chOff x="4867557" y="779205"/>
              <a:chExt cx="645258" cy="471122"/>
            </a:xfrm>
            <a:solidFill>
              <a:schemeClr val="accent5"/>
            </a:solidFill>
          </p:grpSpPr>
          <p:sp>
            <p:nvSpPr>
              <p:cNvPr id="88" name="Freeform 7"/>
              <p:cNvSpPr>
                <a:spLocks noEditPoints="1"/>
              </p:cNvSpPr>
              <p:nvPr/>
            </p:nvSpPr>
            <p:spPr bwMode="auto">
              <a:xfrm>
                <a:off x="4894990" y="954534"/>
                <a:ext cx="125235" cy="157438"/>
              </a:xfrm>
              <a:custGeom>
                <a:avLst/>
                <a:gdLst>
                  <a:gd name="T0" fmla="*/ 3 w 44"/>
                  <a:gd name="T1" fmla="*/ 35 h 56"/>
                  <a:gd name="T2" fmla="*/ 7 w 44"/>
                  <a:gd name="T3" fmla="*/ 40 h 56"/>
                  <a:gd name="T4" fmla="*/ 23 w 44"/>
                  <a:gd name="T5" fmla="*/ 56 h 56"/>
                  <a:gd name="T6" fmla="*/ 39 w 44"/>
                  <a:gd name="T7" fmla="*/ 40 h 56"/>
                  <a:gd name="T8" fmla="*/ 39 w 44"/>
                  <a:gd name="T9" fmla="*/ 40 h 56"/>
                  <a:gd name="T10" fmla="*/ 43 w 44"/>
                  <a:gd name="T11" fmla="*/ 35 h 56"/>
                  <a:gd name="T12" fmla="*/ 40 w 44"/>
                  <a:gd name="T13" fmla="*/ 30 h 56"/>
                  <a:gd name="T14" fmla="*/ 40 w 44"/>
                  <a:gd name="T15" fmla="*/ 30 h 56"/>
                  <a:gd name="T16" fmla="*/ 35 w 44"/>
                  <a:gd name="T17" fmla="*/ 12 h 56"/>
                  <a:gd name="T18" fmla="*/ 11 w 44"/>
                  <a:gd name="T19" fmla="*/ 9 h 56"/>
                  <a:gd name="T20" fmla="*/ 5 w 44"/>
                  <a:gd name="T21" fmla="*/ 30 h 56"/>
                  <a:gd name="T22" fmla="*/ 5 w 44"/>
                  <a:gd name="T23" fmla="*/ 30 h 56"/>
                  <a:gd name="T24" fmla="*/ 3 w 44"/>
                  <a:gd name="T25" fmla="*/ 35 h 56"/>
                  <a:gd name="T26" fmla="*/ 7 w 44"/>
                  <a:gd name="T27" fmla="*/ 31 h 56"/>
                  <a:gd name="T28" fmla="*/ 7 w 44"/>
                  <a:gd name="T29" fmla="*/ 31 h 56"/>
                  <a:gd name="T30" fmla="*/ 8 w 44"/>
                  <a:gd name="T31" fmla="*/ 31 h 56"/>
                  <a:gd name="T32" fmla="*/ 8 w 44"/>
                  <a:gd name="T33" fmla="*/ 30 h 56"/>
                  <a:gd name="T34" fmla="*/ 9 w 44"/>
                  <a:gd name="T35" fmla="*/ 23 h 56"/>
                  <a:gd name="T36" fmla="*/ 10 w 44"/>
                  <a:gd name="T37" fmla="*/ 22 h 56"/>
                  <a:gd name="T38" fmla="*/ 29 w 44"/>
                  <a:gd name="T39" fmla="*/ 17 h 56"/>
                  <a:gd name="T40" fmla="*/ 38 w 44"/>
                  <a:gd name="T41" fmla="*/ 31 h 56"/>
                  <a:gd name="T42" fmla="*/ 38 w 44"/>
                  <a:gd name="T43" fmla="*/ 31 h 56"/>
                  <a:gd name="T44" fmla="*/ 39 w 44"/>
                  <a:gd name="T45" fmla="*/ 31 h 56"/>
                  <a:gd name="T46" fmla="*/ 39 w 44"/>
                  <a:gd name="T47" fmla="*/ 31 h 56"/>
                  <a:gd name="T48" fmla="*/ 41 w 44"/>
                  <a:gd name="T49" fmla="*/ 32 h 56"/>
                  <a:gd name="T50" fmla="*/ 42 w 44"/>
                  <a:gd name="T51" fmla="*/ 35 h 56"/>
                  <a:gd name="T52" fmla="*/ 41 w 44"/>
                  <a:gd name="T53" fmla="*/ 38 h 56"/>
                  <a:gd name="T54" fmla="*/ 39 w 44"/>
                  <a:gd name="T55" fmla="*/ 39 h 56"/>
                  <a:gd name="T56" fmla="*/ 39 w 44"/>
                  <a:gd name="T57" fmla="*/ 39 h 56"/>
                  <a:gd name="T58" fmla="*/ 38 w 44"/>
                  <a:gd name="T59" fmla="*/ 39 h 56"/>
                  <a:gd name="T60" fmla="*/ 38 w 44"/>
                  <a:gd name="T61" fmla="*/ 40 h 56"/>
                  <a:gd name="T62" fmla="*/ 33 w 44"/>
                  <a:gd name="T63" fmla="*/ 50 h 56"/>
                  <a:gd name="T64" fmla="*/ 28 w 44"/>
                  <a:gd name="T65" fmla="*/ 53 h 56"/>
                  <a:gd name="T66" fmla="*/ 23 w 44"/>
                  <a:gd name="T67" fmla="*/ 54 h 56"/>
                  <a:gd name="T68" fmla="*/ 18 w 44"/>
                  <a:gd name="T69" fmla="*/ 53 h 56"/>
                  <a:gd name="T70" fmla="*/ 13 w 44"/>
                  <a:gd name="T71" fmla="*/ 50 h 56"/>
                  <a:gd name="T72" fmla="*/ 8 w 44"/>
                  <a:gd name="T73" fmla="*/ 40 h 56"/>
                  <a:gd name="T74" fmla="*/ 8 w 44"/>
                  <a:gd name="T75" fmla="*/ 39 h 56"/>
                  <a:gd name="T76" fmla="*/ 7 w 44"/>
                  <a:gd name="T77" fmla="*/ 39 h 56"/>
                  <a:gd name="T78" fmla="*/ 4 w 44"/>
                  <a:gd name="T79" fmla="*/ 35 h 56"/>
                  <a:gd name="T80" fmla="*/ 5 w 44"/>
                  <a:gd name="T81" fmla="*/ 32 h 56"/>
                  <a:gd name="T82" fmla="*/ 7 w 44"/>
                  <a:gd name="T8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56">
                    <a:moveTo>
                      <a:pt x="3" y="35"/>
                    </a:moveTo>
                    <a:cubicBezTo>
                      <a:pt x="3" y="37"/>
                      <a:pt x="5" y="40"/>
                      <a:pt x="7" y="40"/>
                    </a:cubicBezTo>
                    <a:cubicBezTo>
                      <a:pt x="8" y="49"/>
                      <a:pt x="15" y="56"/>
                      <a:pt x="23" y="56"/>
                    </a:cubicBezTo>
                    <a:cubicBezTo>
                      <a:pt x="31" y="56"/>
                      <a:pt x="37" y="49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2" y="40"/>
                      <a:pt x="43" y="38"/>
                      <a:pt x="43" y="35"/>
                    </a:cubicBezTo>
                    <a:cubicBezTo>
                      <a:pt x="43" y="32"/>
                      <a:pt x="42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4" y="16"/>
                      <a:pt x="35" y="12"/>
                    </a:cubicBezTo>
                    <a:cubicBezTo>
                      <a:pt x="34" y="0"/>
                      <a:pt x="11" y="9"/>
                      <a:pt x="11" y="9"/>
                    </a:cubicBezTo>
                    <a:cubicBezTo>
                      <a:pt x="0" y="15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1"/>
                      <a:pt x="3" y="33"/>
                      <a:pt x="3" y="35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21" y="22"/>
                      <a:pt x="29" y="17"/>
                      <a:pt x="29" y="17"/>
                    </a:cubicBezTo>
                    <a:cubicBezTo>
                      <a:pt x="36" y="12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31"/>
                      <a:pt x="41" y="31"/>
                      <a:pt x="41" y="32"/>
                    </a:cubicBezTo>
                    <a:cubicBezTo>
                      <a:pt x="42" y="33"/>
                      <a:pt x="42" y="34"/>
                      <a:pt x="42" y="35"/>
                    </a:cubicBezTo>
                    <a:cubicBezTo>
                      <a:pt x="42" y="36"/>
                      <a:pt x="42" y="37"/>
                      <a:pt x="41" y="38"/>
                    </a:cubicBezTo>
                    <a:cubicBezTo>
                      <a:pt x="41" y="38"/>
                      <a:pt x="40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7" y="44"/>
                      <a:pt x="35" y="48"/>
                      <a:pt x="33" y="50"/>
                    </a:cubicBezTo>
                    <a:cubicBezTo>
                      <a:pt x="31" y="52"/>
                      <a:pt x="30" y="53"/>
                      <a:pt x="28" y="53"/>
                    </a:cubicBezTo>
                    <a:cubicBezTo>
                      <a:pt x="26" y="54"/>
                      <a:pt x="25" y="54"/>
                      <a:pt x="23" y="54"/>
                    </a:cubicBezTo>
                    <a:cubicBezTo>
                      <a:pt x="21" y="54"/>
                      <a:pt x="19" y="54"/>
                      <a:pt x="18" y="53"/>
                    </a:cubicBezTo>
                    <a:cubicBezTo>
                      <a:pt x="16" y="53"/>
                      <a:pt x="15" y="52"/>
                      <a:pt x="13" y="50"/>
                    </a:cubicBezTo>
                    <a:cubicBezTo>
                      <a:pt x="11" y="48"/>
                      <a:pt x="9" y="44"/>
                      <a:pt x="8" y="40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39"/>
                      <a:pt x="4" y="37"/>
                      <a:pt x="4" y="35"/>
                    </a:cubicBezTo>
                    <a:cubicBezTo>
                      <a:pt x="4" y="34"/>
                      <a:pt x="4" y="33"/>
                      <a:pt x="5" y="32"/>
                    </a:cubicBezTo>
                    <a:cubicBezTo>
                      <a:pt x="6" y="31"/>
                      <a:pt x="6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9" name="Freeform 8"/>
              <p:cNvSpPr>
                <a:spLocks noEditPoints="1"/>
              </p:cNvSpPr>
              <p:nvPr/>
            </p:nvSpPr>
            <p:spPr bwMode="auto">
              <a:xfrm>
                <a:off x="5355377" y="954534"/>
                <a:ext cx="124042" cy="157438"/>
              </a:xfrm>
              <a:custGeom>
                <a:avLst/>
                <a:gdLst>
                  <a:gd name="T0" fmla="*/ 3 w 44"/>
                  <a:gd name="T1" fmla="*/ 35 h 56"/>
                  <a:gd name="T2" fmla="*/ 7 w 44"/>
                  <a:gd name="T3" fmla="*/ 40 h 56"/>
                  <a:gd name="T4" fmla="*/ 23 w 44"/>
                  <a:gd name="T5" fmla="*/ 56 h 56"/>
                  <a:gd name="T6" fmla="*/ 39 w 44"/>
                  <a:gd name="T7" fmla="*/ 40 h 56"/>
                  <a:gd name="T8" fmla="*/ 39 w 44"/>
                  <a:gd name="T9" fmla="*/ 40 h 56"/>
                  <a:gd name="T10" fmla="*/ 43 w 44"/>
                  <a:gd name="T11" fmla="*/ 35 h 56"/>
                  <a:gd name="T12" fmla="*/ 40 w 44"/>
                  <a:gd name="T13" fmla="*/ 30 h 56"/>
                  <a:gd name="T14" fmla="*/ 40 w 44"/>
                  <a:gd name="T15" fmla="*/ 30 h 56"/>
                  <a:gd name="T16" fmla="*/ 35 w 44"/>
                  <a:gd name="T17" fmla="*/ 12 h 56"/>
                  <a:gd name="T18" fmla="*/ 11 w 44"/>
                  <a:gd name="T19" fmla="*/ 9 h 56"/>
                  <a:gd name="T20" fmla="*/ 5 w 44"/>
                  <a:gd name="T21" fmla="*/ 30 h 56"/>
                  <a:gd name="T22" fmla="*/ 5 w 44"/>
                  <a:gd name="T23" fmla="*/ 30 h 56"/>
                  <a:gd name="T24" fmla="*/ 3 w 44"/>
                  <a:gd name="T25" fmla="*/ 35 h 56"/>
                  <a:gd name="T26" fmla="*/ 7 w 44"/>
                  <a:gd name="T27" fmla="*/ 31 h 56"/>
                  <a:gd name="T28" fmla="*/ 7 w 44"/>
                  <a:gd name="T29" fmla="*/ 31 h 56"/>
                  <a:gd name="T30" fmla="*/ 7 w 44"/>
                  <a:gd name="T31" fmla="*/ 31 h 56"/>
                  <a:gd name="T32" fmla="*/ 7 w 44"/>
                  <a:gd name="T33" fmla="*/ 30 h 56"/>
                  <a:gd name="T34" fmla="*/ 9 w 44"/>
                  <a:gd name="T35" fmla="*/ 23 h 56"/>
                  <a:gd name="T36" fmla="*/ 10 w 44"/>
                  <a:gd name="T37" fmla="*/ 22 h 56"/>
                  <a:gd name="T38" fmla="*/ 28 w 44"/>
                  <a:gd name="T39" fmla="*/ 17 h 56"/>
                  <a:gd name="T40" fmla="*/ 38 w 44"/>
                  <a:gd name="T41" fmla="*/ 31 h 56"/>
                  <a:gd name="T42" fmla="*/ 38 w 44"/>
                  <a:gd name="T43" fmla="*/ 31 h 56"/>
                  <a:gd name="T44" fmla="*/ 39 w 44"/>
                  <a:gd name="T45" fmla="*/ 31 h 56"/>
                  <a:gd name="T46" fmla="*/ 39 w 44"/>
                  <a:gd name="T47" fmla="*/ 31 h 56"/>
                  <a:gd name="T48" fmla="*/ 41 w 44"/>
                  <a:gd name="T49" fmla="*/ 32 h 56"/>
                  <a:gd name="T50" fmla="*/ 42 w 44"/>
                  <a:gd name="T51" fmla="*/ 35 h 56"/>
                  <a:gd name="T52" fmla="*/ 41 w 44"/>
                  <a:gd name="T53" fmla="*/ 38 h 56"/>
                  <a:gd name="T54" fmla="*/ 39 w 44"/>
                  <a:gd name="T55" fmla="*/ 39 h 56"/>
                  <a:gd name="T56" fmla="*/ 39 w 44"/>
                  <a:gd name="T57" fmla="*/ 39 h 56"/>
                  <a:gd name="T58" fmla="*/ 38 w 44"/>
                  <a:gd name="T59" fmla="*/ 39 h 56"/>
                  <a:gd name="T60" fmla="*/ 38 w 44"/>
                  <a:gd name="T61" fmla="*/ 40 h 56"/>
                  <a:gd name="T62" fmla="*/ 32 w 44"/>
                  <a:gd name="T63" fmla="*/ 50 h 56"/>
                  <a:gd name="T64" fmla="*/ 28 w 44"/>
                  <a:gd name="T65" fmla="*/ 53 h 56"/>
                  <a:gd name="T66" fmla="*/ 23 w 44"/>
                  <a:gd name="T67" fmla="*/ 54 h 56"/>
                  <a:gd name="T68" fmla="*/ 18 w 44"/>
                  <a:gd name="T69" fmla="*/ 53 h 56"/>
                  <a:gd name="T70" fmla="*/ 13 w 44"/>
                  <a:gd name="T71" fmla="*/ 50 h 56"/>
                  <a:gd name="T72" fmla="*/ 8 w 44"/>
                  <a:gd name="T73" fmla="*/ 40 h 56"/>
                  <a:gd name="T74" fmla="*/ 8 w 44"/>
                  <a:gd name="T75" fmla="*/ 39 h 56"/>
                  <a:gd name="T76" fmla="*/ 7 w 44"/>
                  <a:gd name="T77" fmla="*/ 39 h 56"/>
                  <a:gd name="T78" fmla="*/ 4 w 44"/>
                  <a:gd name="T79" fmla="*/ 35 h 56"/>
                  <a:gd name="T80" fmla="*/ 5 w 44"/>
                  <a:gd name="T81" fmla="*/ 32 h 56"/>
                  <a:gd name="T82" fmla="*/ 7 w 44"/>
                  <a:gd name="T8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56">
                    <a:moveTo>
                      <a:pt x="3" y="35"/>
                    </a:moveTo>
                    <a:cubicBezTo>
                      <a:pt x="3" y="37"/>
                      <a:pt x="5" y="40"/>
                      <a:pt x="7" y="40"/>
                    </a:cubicBezTo>
                    <a:cubicBezTo>
                      <a:pt x="8" y="49"/>
                      <a:pt x="15" y="56"/>
                      <a:pt x="23" y="56"/>
                    </a:cubicBezTo>
                    <a:cubicBezTo>
                      <a:pt x="31" y="56"/>
                      <a:pt x="37" y="49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1" y="40"/>
                      <a:pt x="43" y="38"/>
                      <a:pt x="43" y="35"/>
                    </a:cubicBezTo>
                    <a:cubicBezTo>
                      <a:pt x="43" y="32"/>
                      <a:pt x="42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4" y="16"/>
                      <a:pt x="35" y="12"/>
                    </a:cubicBezTo>
                    <a:cubicBezTo>
                      <a:pt x="34" y="0"/>
                      <a:pt x="11" y="9"/>
                      <a:pt x="11" y="9"/>
                    </a:cubicBezTo>
                    <a:cubicBezTo>
                      <a:pt x="0" y="15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1"/>
                      <a:pt x="3" y="33"/>
                      <a:pt x="3" y="35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20" y="22"/>
                      <a:pt x="28" y="17"/>
                      <a:pt x="28" y="17"/>
                    </a:cubicBezTo>
                    <a:cubicBezTo>
                      <a:pt x="35" y="12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31"/>
                      <a:pt x="41" y="31"/>
                      <a:pt x="41" y="32"/>
                    </a:cubicBezTo>
                    <a:cubicBezTo>
                      <a:pt x="42" y="33"/>
                      <a:pt x="42" y="34"/>
                      <a:pt x="42" y="35"/>
                    </a:cubicBezTo>
                    <a:cubicBezTo>
                      <a:pt x="42" y="36"/>
                      <a:pt x="42" y="37"/>
                      <a:pt x="41" y="38"/>
                    </a:cubicBezTo>
                    <a:cubicBezTo>
                      <a:pt x="41" y="38"/>
                      <a:pt x="40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7" y="44"/>
                      <a:pt x="35" y="48"/>
                      <a:pt x="32" y="50"/>
                    </a:cubicBezTo>
                    <a:cubicBezTo>
                      <a:pt x="31" y="52"/>
                      <a:pt x="30" y="53"/>
                      <a:pt x="28" y="53"/>
                    </a:cubicBezTo>
                    <a:cubicBezTo>
                      <a:pt x="26" y="54"/>
                      <a:pt x="25" y="54"/>
                      <a:pt x="23" y="54"/>
                    </a:cubicBezTo>
                    <a:cubicBezTo>
                      <a:pt x="21" y="54"/>
                      <a:pt x="19" y="54"/>
                      <a:pt x="18" y="53"/>
                    </a:cubicBezTo>
                    <a:cubicBezTo>
                      <a:pt x="16" y="53"/>
                      <a:pt x="14" y="52"/>
                      <a:pt x="13" y="50"/>
                    </a:cubicBezTo>
                    <a:cubicBezTo>
                      <a:pt x="10" y="48"/>
                      <a:pt x="9" y="44"/>
                      <a:pt x="8" y="40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39"/>
                      <a:pt x="4" y="37"/>
                      <a:pt x="4" y="35"/>
                    </a:cubicBezTo>
                    <a:cubicBezTo>
                      <a:pt x="4" y="34"/>
                      <a:pt x="4" y="33"/>
                      <a:pt x="5" y="32"/>
                    </a:cubicBezTo>
                    <a:cubicBezTo>
                      <a:pt x="5" y="31"/>
                      <a:pt x="6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0" name="Freeform 9"/>
              <p:cNvSpPr>
                <a:spLocks/>
              </p:cNvSpPr>
              <p:nvPr/>
            </p:nvSpPr>
            <p:spPr bwMode="auto">
              <a:xfrm>
                <a:off x="4867557" y="1109587"/>
                <a:ext cx="152667" cy="128813"/>
              </a:xfrm>
              <a:custGeom>
                <a:avLst/>
                <a:gdLst>
                  <a:gd name="T0" fmla="*/ 37 w 54"/>
                  <a:gd name="T1" fmla="*/ 23 h 46"/>
                  <a:gd name="T2" fmla="*/ 35 w 54"/>
                  <a:gd name="T3" fmla="*/ 13 h 46"/>
                  <a:gd name="T4" fmla="*/ 37 w 54"/>
                  <a:gd name="T5" fmla="*/ 9 h 46"/>
                  <a:gd name="T6" fmla="*/ 33 w 54"/>
                  <a:gd name="T7" fmla="*/ 6 h 46"/>
                  <a:gd name="T8" fmla="*/ 29 w 54"/>
                  <a:gd name="T9" fmla="*/ 9 h 46"/>
                  <a:gd name="T10" fmla="*/ 31 w 54"/>
                  <a:gd name="T11" fmla="*/ 13 h 46"/>
                  <a:gd name="T12" fmla="*/ 29 w 54"/>
                  <a:gd name="T13" fmla="*/ 23 h 46"/>
                  <a:gd name="T14" fmla="*/ 15 w 54"/>
                  <a:gd name="T15" fmla="*/ 0 h 46"/>
                  <a:gd name="T16" fmla="*/ 0 w 54"/>
                  <a:gd name="T17" fmla="*/ 15 h 46"/>
                  <a:gd name="T18" fmla="*/ 0 w 54"/>
                  <a:gd name="T19" fmla="*/ 43 h 46"/>
                  <a:gd name="T20" fmla="*/ 33 w 54"/>
                  <a:gd name="T21" fmla="*/ 46 h 46"/>
                  <a:gd name="T22" fmla="*/ 53 w 54"/>
                  <a:gd name="T23" fmla="*/ 45 h 46"/>
                  <a:gd name="T24" fmla="*/ 54 w 54"/>
                  <a:gd name="T25" fmla="*/ 2 h 46"/>
                  <a:gd name="T26" fmla="*/ 51 w 54"/>
                  <a:gd name="T27" fmla="*/ 0 h 46"/>
                  <a:gd name="T28" fmla="*/ 37 w 54"/>
                  <a:gd name="T2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46">
                    <a:moveTo>
                      <a:pt x="37" y="2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2"/>
                      <a:pt x="37" y="11"/>
                      <a:pt x="37" y="9"/>
                    </a:cubicBezTo>
                    <a:cubicBezTo>
                      <a:pt x="37" y="7"/>
                      <a:pt x="35" y="6"/>
                      <a:pt x="33" y="6"/>
                    </a:cubicBezTo>
                    <a:cubicBezTo>
                      <a:pt x="31" y="6"/>
                      <a:pt x="29" y="7"/>
                      <a:pt x="29" y="9"/>
                    </a:cubicBezTo>
                    <a:cubicBezTo>
                      <a:pt x="29" y="11"/>
                      <a:pt x="30" y="12"/>
                      <a:pt x="31" y="1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4"/>
                      <a:pt x="1" y="9"/>
                      <a:pt x="0" y="1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17" y="46"/>
                      <a:pt x="33" y="46"/>
                    </a:cubicBezTo>
                    <a:cubicBezTo>
                      <a:pt x="40" y="46"/>
                      <a:pt x="47" y="46"/>
                      <a:pt x="53" y="45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1"/>
                      <a:pt x="52" y="1"/>
                      <a:pt x="51" y="0"/>
                    </a:cubicBezTo>
                    <a:lnTo>
                      <a:pt x="3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1" name="Freeform 10"/>
              <p:cNvSpPr>
                <a:spLocks/>
              </p:cNvSpPr>
              <p:nvPr/>
            </p:nvSpPr>
            <p:spPr bwMode="auto">
              <a:xfrm>
                <a:off x="5030959" y="1035639"/>
                <a:ext cx="310105" cy="214688"/>
              </a:xfrm>
              <a:custGeom>
                <a:avLst/>
                <a:gdLst>
                  <a:gd name="T0" fmla="*/ 85 w 110"/>
                  <a:gd name="T1" fmla="*/ 0 h 76"/>
                  <a:gd name="T2" fmla="*/ 61 w 110"/>
                  <a:gd name="T3" fmla="*/ 37 h 76"/>
                  <a:gd name="T4" fmla="*/ 58 w 110"/>
                  <a:gd name="T5" fmla="*/ 20 h 76"/>
                  <a:gd name="T6" fmla="*/ 62 w 110"/>
                  <a:gd name="T7" fmla="*/ 15 h 76"/>
                  <a:gd name="T8" fmla="*/ 55 w 110"/>
                  <a:gd name="T9" fmla="*/ 9 h 76"/>
                  <a:gd name="T10" fmla="*/ 48 w 110"/>
                  <a:gd name="T11" fmla="*/ 15 h 76"/>
                  <a:gd name="T12" fmla="*/ 51 w 110"/>
                  <a:gd name="T13" fmla="*/ 20 h 76"/>
                  <a:gd name="T14" fmla="*/ 48 w 110"/>
                  <a:gd name="T15" fmla="*/ 37 h 76"/>
                  <a:gd name="T16" fmla="*/ 25 w 110"/>
                  <a:gd name="T17" fmla="*/ 0 h 76"/>
                  <a:gd name="T18" fmla="*/ 1 w 110"/>
                  <a:gd name="T19" fmla="*/ 24 h 76"/>
                  <a:gd name="T20" fmla="*/ 0 w 110"/>
                  <a:gd name="T21" fmla="*/ 70 h 76"/>
                  <a:gd name="T22" fmla="*/ 55 w 110"/>
                  <a:gd name="T23" fmla="*/ 76 h 76"/>
                  <a:gd name="T24" fmla="*/ 110 w 110"/>
                  <a:gd name="T25" fmla="*/ 70 h 76"/>
                  <a:gd name="T26" fmla="*/ 109 w 110"/>
                  <a:gd name="T27" fmla="*/ 24 h 76"/>
                  <a:gd name="T28" fmla="*/ 85 w 110"/>
                  <a:gd name="T2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0" h="76">
                    <a:moveTo>
                      <a:pt x="85" y="0"/>
                    </a:moveTo>
                    <a:cubicBezTo>
                      <a:pt x="61" y="37"/>
                      <a:pt x="61" y="37"/>
                      <a:pt x="61" y="37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19"/>
                      <a:pt x="62" y="17"/>
                      <a:pt x="62" y="15"/>
                    </a:cubicBezTo>
                    <a:cubicBezTo>
                      <a:pt x="62" y="12"/>
                      <a:pt x="59" y="9"/>
                      <a:pt x="55" y="9"/>
                    </a:cubicBezTo>
                    <a:cubicBezTo>
                      <a:pt x="51" y="9"/>
                      <a:pt x="48" y="12"/>
                      <a:pt x="48" y="15"/>
                    </a:cubicBezTo>
                    <a:cubicBezTo>
                      <a:pt x="48" y="17"/>
                      <a:pt x="49" y="19"/>
                      <a:pt x="51" y="2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5"/>
                      <a:pt x="3" y="14"/>
                      <a:pt x="1" y="2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29" y="76"/>
                      <a:pt x="55" y="76"/>
                    </a:cubicBezTo>
                    <a:cubicBezTo>
                      <a:pt x="81" y="76"/>
                      <a:pt x="110" y="70"/>
                      <a:pt x="110" y="7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7" y="14"/>
                      <a:pt x="98" y="5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2" name="Freeform 11"/>
              <p:cNvSpPr>
                <a:spLocks/>
              </p:cNvSpPr>
              <p:nvPr/>
            </p:nvSpPr>
            <p:spPr bwMode="auto">
              <a:xfrm>
                <a:off x="5352992" y="1109587"/>
                <a:ext cx="159823" cy="128813"/>
              </a:xfrm>
              <a:custGeom>
                <a:avLst/>
                <a:gdLst>
                  <a:gd name="T0" fmla="*/ 57 w 57"/>
                  <a:gd name="T1" fmla="*/ 15 h 46"/>
                  <a:gd name="T2" fmla="*/ 42 w 57"/>
                  <a:gd name="T3" fmla="*/ 0 h 46"/>
                  <a:gd name="T4" fmla="*/ 28 w 57"/>
                  <a:gd name="T5" fmla="*/ 23 h 46"/>
                  <a:gd name="T6" fmla="*/ 26 w 57"/>
                  <a:gd name="T7" fmla="*/ 13 h 46"/>
                  <a:gd name="T8" fmla="*/ 28 w 57"/>
                  <a:gd name="T9" fmla="*/ 9 h 46"/>
                  <a:gd name="T10" fmla="*/ 24 w 57"/>
                  <a:gd name="T11" fmla="*/ 6 h 46"/>
                  <a:gd name="T12" fmla="*/ 20 w 57"/>
                  <a:gd name="T13" fmla="*/ 9 h 46"/>
                  <a:gd name="T14" fmla="*/ 22 w 57"/>
                  <a:gd name="T15" fmla="*/ 13 h 46"/>
                  <a:gd name="T16" fmla="*/ 20 w 57"/>
                  <a:gd name="T17" fmla="*/ 23 h 46"/>
                  <a:gd name="T18" fmla="*/ 6 w 57"/>
                  <a:gd name="T19" fmla="*/ 0 h 46"/>
                  <a:gd name="T20" fmla="*/ 0 w 57"/>
                  <a:gd name="T21" fmla="*/ 3 h 46"/>
                  <a:gd name="T22" fmla="*/ 1 w 57"/>
                  <a:gd name="T23" fmla="*/ 44 h 46"/>
                  <a:gd name="T24" fmla="*/ 24 w 57"/>
                  <a:gd name="T25" fmla="*/ 46 h 46"/>
                  <a:gd name="T26" fmla="*/ 57 w 57"/>
                  <a:gd name="T27" fmla="*/ 43 h 46"/>
                  <a:gd name="T28" fmla="*/ 57 w 57"/>
                  <a:gd name="T29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46">
                    <a:moveTo>
                      <a:pt x="57" y="15"/>
                    </a:moveTo>
                    <a:cubicBezTo>
                      <a:pt x="56" y="9"/>
                      <a:pt x="50" y="4"/>
                      <a:pt x="42" y="0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2"/>
                      <a:pt x="28" y="11"/>
                      <a:pt x="28" y="9"/>
                    </a:cubicBezTo>
                    <a:cubicBezTo>
                      <a:pt x="28" y="7"/>
                      <a:pt x="26" y="6"/>
                      <a:pt x="24" y="6"/>
                    </a:cubicBezTo>
                    <a:cubicBezTo>
                      <a:pt x="22" y="6"/>
                      <a:pt x="20" y="7"/>
                      <a:pt x="20" y="9"/>
                    </a:cubicBezTo>
                    <a:cubicBezTo>
                      <a:pt x="20" y="11"/>
                      <a:pt x="21" y="12"/>
                      <a:pt x="22" y="1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7" y="45"/>
                      <a:pt x="16" y="46"/>
                      <a:pt x="24" y="46"/>
                    </a:cubicBezTo>
                    <a:cubicBezTo>
                      <a:pt x="40" y="46"/>
                      <a:pt x="57" y="43"/>
                      <a:pt x="57" y="43"/>
                    </a:cubicBezTo>
                    <a:lnTo>
                      <a:pt x="5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3" name="Freeform 12"/>
              <p:cNvSpPr>
                <a:spLocks noEditPoints="1"/>
              </p:cNvSpPr>
              <p:nvPr/>
            </p:nvSpPr>
            <p:spPr bwMode="auto">
              <a:xfrm>
                <a:off x="5076283" y="779205"/>
                <a:ext cx="208725" cy="256433"/>
              </a:xfrm>
              <a:custGeom>
                <a:avLst/>
                <a:gdLst>
                  <a:gd name="T0" fmla="*/ 6 w 74"/>
                  <a:gd name="T1" fmla="*/ 57 h 91"/>
                  <a:gd name="T2" fmla="*/ 12 w 74"/>
                  <a:gd name="T3" fmla="*/ 65 h 91"/>
                  <a:gd name="T4" fmla="*/ 39 w 74"/>
                  <a:gd name="T5" fmla="*/ 91 h 91"/>
                  <a:gd name="T6" fmla="*/ 65 w 74"/>
                  <a:gd name="T7" fmla="*/ 65 h 91"/>
                  <a:gd name="T8" fmla="*/ 65 w 74"/>
                  <a:gd name="T9" fmla="*/ 65 h 91"/>
                  <a:gd name="T10" fmla="*/ 72 w 74"/>
                  <a:gd name="T11" fmla="*/ 57 h 91"/>
                  <a:gd name="T12" fmla="*/ 67 w 74"/>
                  <a:gd name="T13" fmla="*/ 49 h 91"/>
                  <a:gd name="T14" fmla="*/ 67 w 74"/>
                  <a:gd name="T15" fmla="*/ 49 h 91"/>
                  <a:gd name="T16" fmla="*/ 59 w 74"/>
                  <a:gd name="T17" fmla="*/ 20 h 91"/>
                  <a:gd name="T18" fmla="*/ 19 w 74"/>
                  <a:gd name="T19" fmla="*/ 15 h 91"/>
                  <a:gd name="T20" fmla="*/ 10 w 74"/>
                  <a:gd name="T21" fmla="*/ 50 h 91"/>
                  <a:gd name="T22" fmla="*/ 10 w 74"/>
                  <a:gd name="T23" fmla="*/ 50 h 91"/>
                  <a:gd name="T24" fmla="*/ 6 w 74"/>
                  <a:gd name="T25" fmla="*/ 57 h 91"/>
                  <a:gd name="T26" fmla="*/ 12 w 74"/>
                  <a:gd name="T27" fmla="*/ 51 h 91"/>
                  <a:gd name="T28" fmla="*/ 13 w 74"/>
                  <a:gd name="T29" fmla="*/ 51 h 91"/>
                  <a:gd name="T30" fmla="*/ 13 w 74"/>
                  <a:gd name="T31" fmla="*/ 51 h 91"/>
                  <a:gd name="T32" fmla="*/ 13 w 74"/>
                  <a:gd name="T33" fmla="*/ 49 h 91"/>
                  <a:gd name="T34" fmla="*/ 15 w 74"/>
                  <a:gd name="T35" fmla="*/ 38 h 91"/>
                  <a:gd name="T36" fmla="*/ 18 w 74"/>
                  <a:gd name="T37" fmla="*/ 35 h 91"/>
                  <a:gd name="T38" fmla="*/ 48 w 74"/>
                  <a:gd name="T39" fmla="*/ 28 h 91"/>
                  <a:gd name="T40" fmla="*/ 63 w 74"/>
                  <a:gd name="T41" fmla="*/ 51 h 91"/>
                  <a:gd name="T42" fmla="*/ 63 w 74"/>
                  <a:gd name="T43" fmla="*/ 51 h 91"/>
                  <a:gd name="T44" fmla="*/ 65 w 74"/>
                  <a:gd name="T45" fmla="*/ 51 h 91"/>
                  <a:gd name="T46" fmla="*/ 65 w 74"/>
                  <a:gd name="T47" fmla="*/ 51 h 91"/>
                  <a:gd name="T48" fmla="*/ 69 w 74"/>
                  <a:gd name="T49" fmla="*/ 53 h 91"/>
                  <a:gd name="T50" fmla="*/ 70 w 74"/>
                  <a:gd name="T51" fmla="*/ 57 h 91"/>
                  <a:gd name="T52" fmla="*/ 69 w 74"/>
                  <a:gd name="T53" fmla="*/ 62 h 91"/>
                  <a:gd name="T54" fmla="*/ 65 w 74"/>
                  <a:gd name="T55" fmla="*/ 64 h 91"/>
                  <a:gd name="T56" fmla="*/ 65 w 74"/>
                  <a:gd name="T57" fmla="*/ 64 h 91"/>
                  <a:gd name="T58" fmla="*/ 63 w 74"/>
                  <a:gd name="T59" fmla="*/ 63 h 91"/>
                  <a:gd name="T60" fmla="*/ 63 w 74"/>
                  <a:gd name="T61" fmla="*/ 65 h 91"/>
                  <a:gd name="T62" fmla="*/ 54 w 74"/>
                  <a:gd name="T63" fmla="*/ 83 h 91"/>
                  <a:gd name="T64" fmla="*/ 47 w 74"/>
                  <a:gd name="T65" fmla="*/ 88 h 91"/>
                  <a:gd name="T66" fmla="*/ 39 w 74"/>
                  <a:gd name="T67" fmla="*/ 90 h 91"/>
                  <a:gd name="T68" fmla="*/ 30 w 74"/>
                  <a:gd name="T69" fmla="*/ 88 h 91"/>
                  <a:gd name="T70" fmla="*/ 23 w 74"/>
                  <a:gd name="T71" fmla="*/ 83 h 91"/>
                  <a:gd name="T72" fmla="*/ 14 w 74"/>
                  <a:gd name="T73" fmla="*/ 65 h 91"/>
                  <a:gd name="T74" fmla="*/ 14 w 74"/>
                  <a:gd name="T75" fmla="*/ 64 h 91"/>
                  <a:gd name="T76" fmla="*/ 12 w 74"/>
                  <a:gd name="T77" fmla="*/ 64 h 91"/>
                  <a:gd name="T78" fmla="*/ 7 w 74"/>
                  <a:gd name="T79" fmla="*/ 57 h 91"/>
                  <a:gd name="T80" fmla="*/ 9 w 74"/>
                  <a:gd name="T81" fmla="*/ 53 h 91"/>
                  <a:gd name="T82" fmla="*/ 12 w 74"/>
                  <a:gd name="T83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4" h="91">
                    <a:moveTo>
                      <a:pt x="6" y="57"/>
                    </a:moveTo>
                    <a:cubicBezTo>
                      <a:pt x="6" y="62"/>
                      <a:pt x="8" y="65"/>
                      <a:pt x="12" y="65"/>
                    </a:cubicBezTo>
                    <a:cubicBezTo>
                      <a:pt x="15" y="80"/>
                      <a:pt x="25" y="91"/>
                      <a:pt x="39" y="91"/>
                    </a:cubicBezTo>
                    <a:cubicBezTo>
                      <a:pt x="52" y="91"/>
                      <a:pt x="62" y="80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9" y="65"/>
                      <a:pt x="72" y="62"/>
                      <a:pt x="72" y="57"/>
                    </a:cubicBezTo>
                    <a:cubicBezTo>
                      <a:pt x="72" y="53"/>
                      <a:pt x="70" y="50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74" y="26"/>
                      <a:pt x="59" y="20"/>
                    </a:cubicBezTo>
                    <a:cubicBezTo>
                      <a:pt x="57" y="0"/>
                      <a:pt x="19" y="15"/>
                      <a:pt x="19" y="15"/>
                    </a:cubicBezTo>
                    <a:cubicBezTo>
                      <a:pt x="0" y="25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7" y="51"/>
                      <a:pt x="6" y="54"/>
                      <a:pt x="6" y="57"/>
                    </a:cubicBezTo>
                    <a:close/>
                    <a:moveTo>
                      <a:pt x="12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7"/>
                      <a:pt x="18" y="35"/>
                      <a:pt x="18" y="35"/>
                    </a:cubicBezTo>
                    <a:cubicBezTo>
                      <a:pt x="35" y="36"/>
                      <a:pt x="48" y="28"/>
                      <a:pt x="48" y="28"/>
                    </a:cubicBezTo>
                    <a:cubicBezTo>
                      <a:pt x="59" y="20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7" y="51"/>
                      <a:pt x="68" y="52"/>
                      <a:pt x="69" y="53"/>
                    </a:cubicBezTo>
                    <a:cubicBezTo>
                      <a:pt x="70" y="54"/>
                      <a:pt x="70" y="55"/>
                      <a:pt x="70" y="57"/>
                    </a:cubicBezTo>
                    <a:cubicBezTo>
                      <a:pt x="70" y="59"/>
                      <a:pt x="70" y="61"/>
                      <a:pt x="69" y="62"/>
                    </a:cubicBezTo>
                    <a:cubicBezTo>
                      <a:pt x="68" y="63"/>
                      <a:pt x="67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2" y="72"/>
                      <a:pt x="59" y="78"/>
                      <a:pt x="54" y="83"/>
                    </a:cubicBezTo>
                    <a:cubicBezTo>
                      <a:pt x="52" y="85"/>
                      <a:pt x="50" y="87"/>
                      <a:pt x="47" y="88"/>
                    </a:cubicBezTo>
                    <a:cubicBezTo>
                      <a:pt x="44" y="89"/>
                      <a:pt x="41" y="90"/>
                      <a:pt x="39" y="90"/>
                    </a:cubicBezTo>
                    <a:cubicBezTo>
                      <a:pt x="36" y="90"/>
                      <a:pt x="33" y="89"/>
                      <a:pt x="30" y="88"/>
                    </a:cubicBezTo>
                    <a:cubicBezTo>
                      <a:pt x="27" y="87"/>
                      <a:pt x="25" y="85"/>
                      <a:pt x="23" y="83"/>
                    </a:cubicBezTo>
                    <a:cubicBezTo>
                      <a:pt x="18" y="78"/>
                      <a:pt x="15" y="72"/>
                      <a:pt x="14" y="65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3"/>
                      <a:pt x="7" y="61"/>
                      <a:pt x="7" y="57"/>
                    </a:cubicBezTo>
                    <a:cubicBezTo>
                      <a:pt x="7" y="55"/>
                      <a:pt x="8" y="54"/>
                      <a:pt x="9" y="53"/>
                    </a:cubicBezTo>
                    <a:cubicBezTo>
                      <a:pt x="10" y="52"/>
                      <a:pt x="11" y="51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34442" y="4638247"/>
            <a:ext cx="416185" cy="416185"/>
            <a:chOff x="4534442" y="4638247"/>
            <a:chExt cx="416185" cy="416185"/>
          </a:xfrm>
        </p:grpSpPr>
        <p:sp>
          <p:nvSpPr>
            <p:cNvPr id="121" name="椭圆 120"/>
            <p:cNvSpPr/>
            <p:nvPr/>
          </p:nvSpPr>
          <p:spPr>
            <a:xfrm>
              <a:off x="4534442" y="4638247"/>
              <a:ext cx="416185" cy="41618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4639981" y="4687205"/>
              <a:ext cx="194238" cy="302989"/>
              <a:chOff x="3388594" y="688559"/>
              <a:chExt cx="458002" cy="714435"/>
            </a:xfrm>
            <a:solidFill>
              <a:schemeClr val="accent6"/>
            </a:solidFill>
          </p:grpSpPr>
          <p:sp>
            <p:nvSpPr>
              <p:cNvPr id="126" name="Freeform 13"/>
              <p:cNvSpPr>
                <a:spLocks noEditPoints="1"/>
              </p:cNvSpPr>
              <p:nvPr/>
            </p:nvSpPr>
            <p:spPr bwMode="auto">
              <a:xfrm>
                <a:off x="3547225" y="688559"/>
                <a:ext cx="140740" cy="471122"/>
              </a:xfrm>
              <a:custGeom>
                <a:avLst/>
                <a:gdLst>
                  <a:gd name="T0" fmla="*/ 12 w 50"/>
                  <a:gd name="T1" fmla="*/ 150 h 167"/>
                  <a:gd name="T2" fmla="*/ 11 w 50"/>
                  <a:gd name="T3" fmla="*/ 153 h 167"/>
                  <a:gd name="T4" fmla="*/ 25 w 50"/>
                  <a:gd name="T5" fmla="*/ 167 h 167"/>
                  <a:gd name="T6" fmla="*/ 38 w 50"/>
                  <a:gd name="T7" fmla="*/ 153 h 167"/>
                  <a:gd name="T8" fmla="*/ 37 w 50"/>
                  <a:gd name="T9" fmla="*/ 150 h 167"/>
                  <a:gd name="T10" fmla="*/ 38 w 50"/>
                  <a:gd name="T11" fmla="*/ 150 h 167"/>
                  <a:gd name="T12" fmla="*/ 50 w 50"/>
                  <a:gd name="T13" fmla="*/ 40 h 167"/>
                  <a:gd name="T14" fmla="*/ 25 w 50"/>
                  <a:gd name="T15" fmla="*/ 0 h 167"/>
                  <a:gd name="T16" fmla="*/ 0 w 50"/>
                  <a:gd name="T17" fmla="*/ 40 h 167"/>
                  <a:gd name="T18" fmla="*/ 12 w 50"/>
                  <a:gd name="T19" fmla="*/ 150 h 167"/>
                  <a:gd name="T20" fmla="*/ 10 w 50"/>
                  <a:gd name="T21" fmla="*/ 40 h 167"/>
                  <a:gd name="T22" fmla="*/ 25 w 50"/>
                  <a:gd name="T23" fmla="*/ 9 h 167"/>
                  <a:gd name="T24" fmla="*/ 39 w 50"/>
                  <a:gd name="T25" fmla="*/ 40 h 167"/>
                  <a:gd name="T26" fmla="*/ 39 w 50"/>
                  <a:gd name="T27" fmla="*/ 40 h 167"/>
                  <a:gd name="T28" fmla="*/ 25 w 50"/>
                  <a:gd name="T29" fmla="*/ 35 h 167"/>
                  <a:gd name="T30" fmla="*/ 10 w 50"/>
                  <a:gd name="T31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67">
                    <a:moveTo>
                      <a:pt x="12" y="150"/>
                    </a:moveTo>
                    <a:cubicBezTo>
                      <a:pt x="12" y="151"/>
                      <a:pt x="11" y="152"/>
                      <a:pt x="11" y="153"/>
                    </a:cubicBezTo>
                    <a:cubicBezTo>
                      <a:pt x="11" y="161"/>
                      <a:pt x="17" y="167"/>
                      <a:pt x="25" y="167"/>
                    </a:cubicBezTo>
                    <a:cubicBezTo>
                      <a:pt x="32" y="167"/>
                      <a:pt x="38" y="161"/>
                      <a:pt x="38" y="153"/>
                    </a:cubicBezTo>
                    <a:cubicBezTo>
                      <a:pt x="38" y="152"/>
                      <a:pt x="38" y="151"/>
                      <a:pt x="37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18"/>
                      <a:pt x="38" y="0"/>
                      <a:pt x="25" y="0"/>
                    </a:cubicBezTo>
                    <a:cubicBezTo>
                      <a:pt x="11" y="0"/>
                      <a:pt x="0" y="18"/>
                      <a:pt x="0" y="40"/>
                    </a:cubicBezTo>
                    <a:cubicBezTo>
                      <a:pt x="12" y="150"/>
                      <a:pt x="12" y="150"/>
                      <a:pt x="12" y="150"/>
                    </a:cubicBezTo>
                    <a:close/>
                    <a:moveTo>
                      <a:pt x="10" y="40"/>
                    </a:moveTo>
                    <a:cubicBezTo>
                      <a:pt x="11" y="21"/>
                      <a:pt x="20" y="9"/>
                      <a:pt x="25" y="9"/>
                    </a:cubicBezTo>
                    <a:cubicBezTo>
                      <a:pt x="30" y="9"/>
                      <a:pt x="39" y="21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5" y="37"/>
                      <a:pt x="30" y="35"/>
                      <a:pt x="25" y="35"/>
                    </a:cubicBezTo>
                    <a:cubicBezTo>
                      <a:pt x="19" y="35"/>
                      <a:pt x="14" y="37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7" name="Freeform 14"/>
              <p:cNvSpPr>
                <a:spLocks/>
              </p:cNvSpPr>
              <p:nvPr/>
            </p:nvSpPr>
            <p:spPr bwMode="auto">
              <a:xfrm>
                <a:off x="3462542" y="1027289"/>
                <a:ext cx="103766" cy="93032"/>
              </a:xfrm>
              <a:custGeom>
                <a:avLst/>
                <a:gdLst>
                  <a:gd name="T0" fmla="*/ 87 w 87"/>
                  <a:gd name="T1" fmla="*/ 71 h 78"/>
                  <a:gd name="T2" fmla="*/ 80 w 87"/>
                  <a:gd name="T3" fmla="*/ 0 h 78"/>
                  <a:gd name="T4" fmla="*/ 0 w 87"/>
                  <a:gd name="T5" fmla="*/ 78 h 78"/>
                  <a:gd name="T6" fmla="*/ 87 w 87"/>
                  <a:gd name="T7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78">
                    <a:moveTo>
                      <a:pt x="87" y="71"/>
                    </a:moveTo>
                    <a:lnTo>
                      <a:pt x="80" y="0"/>
                    </a:lnTo>
                    <a:lnTo>
                      <a:pt x="0" y="78"/>
                    </a:lnTo>
                    <a:lnTo>
                      <a:pt x="8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8" name="Freeform 15"/>
              <p:cNvSpPr>
                <a:spLocks/>
              </p:cNvSpPr>
              <p:nvPr/>
            </p:nvSpPr>
            <p:spPr bwMode="auto">
              <a:xfrm>
                <a:off x="3578236" y="1165644"/>
                <a:ext cx="25047" cy="109730"/>
              </a:xfrm>
              <a:custGeom>
                <a:avLst/>
                <a:gdLst>
                  <a:gd name="T0" fmla="*/ 5 w 9"/>
                  <a:gd name="T1" fmla="*/ 39 h 39"/>
                  <a:gd name="T2" fmla="*/ 9 w 9"/>
                  <a:gd name="T3" fmla="*/ 5 h 39"/>
                  <a:gd name="T4" fmla="*/ 0 w 9"/>
                  <a:gd name="T5" fmla="*/ 0 h 39"/>
                  <a:gd name="T6" fmla="*/ 5 w 9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5" y="39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5" y="4"/>
                      <a:pt x="3" y="2"/>
                      <a:pt x="0" y="0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9" name="Freeform 16"/>
              <p:cNvSpPr>
                <a:spLocks/>
              </p:cNvSpPr>
              <p:nvPr/>
            </p:nvSpPr>
            <p:spPr bwMode="auto">
              <a:xfrm>
                <a:off x="3634293" y="1163258"/>
                <a:ext cx="25047" cy="112115"/>
              </a:xfrm>
              <a:custGeom>
                <a:avLst/>
                <a:gdLst>
                  <a:gd name="T0" fmla="*/ 4 w 9"/>
                  <a:gd name="T1" fmla="*/ 40 h 40"/>
                  <a:gd name="T2" fmla="*/ 9 w 9"/>
                  <a:gd name="T3" fmla="*/ 0 h 40"/>
                  <a:gd name="T4" fmla="*/ 0 w 9"/>
                  <a:gd name="T5" fmla="*/ 5 h 40"/>
                  <a:gd name="T6" fmla="*/ 4 w 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0">
                    <a:moveTo>
                      <a:pt x="4" y="4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3" y="4"/>
                      <a:pt x="0" y="5"/>
                    </a:cubicBezTo>
                    <a:lnTo>
                      <a:pt x="4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0" name="Freeform 17"/>
              <p:cNvSpPr>
                <a:spLocks/>
              </p:cNvSpPr>
              <p:nvPr/>
            </p:nvSpPr>
            <p:spPr bwMode="auto">
              <a:xfrm>
                <a:off x="3605668" y="1179956"/>
                <a:ext cx="22662" cy="95417"/>
              </a:xfrm>
              <a:custGeom>
                <a:avLst/>
                <a:gdLst>
                  <a:gd name="T0" fmla="*/ 0 w 8"/>
                  <a:gd name="T1" fmla="*/ 0 h 34"/>
                  <a:gd name="T2" fmla="*/ 5 w 8"/>
                  <a:gd name="T3" fmla="*/ 34 h 34"/>
                  <a:gd name="T4" fmla="*/ 8 w 8"/>
                  <a:gd name="T5" fmla="*/ 0 h 34"/>
                  <a:gd name="T6" fmla="*/ 4 w 8"/>
                  <a:gd name="T7" fmla="*/ 0 h 34"/>
                  <a:gd name="T8" fmla="*/ 0 w 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5" y="34"/>
                      <a:pt x="5" y="34"/>
                      <a:pt x="5" y="3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1" name="Freeform 18"/>
              <p:cNvSpPr>
                <a:spLocks/>
              </p:cNvSpPr>
              <p:nvPr/>
            </p:nvSpPr>
            <p:spPr bwMode="auto">
              <a:xfrm>
                <a:off x="3388594" y="954534"/>
                <a:ext cx="458002" cy="448460"/>
              </a:xfrm>
              <a:custGeom>
                <a:avLst/>
                <a:gdLst>
                  <a:gd name="T0" fmla="*/ 103 w 162"/>
                  <a:gd name="T1" fmla="*/ 0 h 159"/>
                  <a:gd name="T2" fmla="*/ 102 w 162"/>
                  <a:gd name="T3" fmla="*/ 9 h 159"/>
                  <a:gd name="T4" fmla="*/ 153 w 162"/>
                  <a:gd name="T5" fmla="*/ 78 h 159"/>
                  <a:gd name="T6" fmla="*/ 153 w 162"/>
                  <a:gd name="T7" fmla="*/ 86 h 159"/>
                  <a:gd name="T8" fmla="*/ 125 w 162"/>
                  <a:gd name="T9" fmla="*/ 86 h 159"/>
                  <a:gd name="T10" fmla="*/ 81 w 162"/>
                  <a:gd name="T11" fmla="*/ 123 h 159"/>
                  <a:gd name="T12" fmla="*/ 36 w 162"/>
                  <a:gd name="T13" fmla="*/ 86 h 159"/>
                  <a:gd name="T14" fmla="*/ 8 w 162"/>
                  <a:gd name="T15" fmla="*/ 86 h 159"/>
                  <a:gd name="T16" fmla="*/ 8 w 162"/>
                  <a:gd name="T17" fmla="*/ 78 h 159"/>
                  <a:gd name="T18" fmla="*/ 60 w 162"/>
                  <a:gd name="T19" fmla="*/ 9 h 159"/>
                  <a:gd name="T20" fmla="*/ 59 w 162"/>
                  <a:gd name="T21" fmla="*/ 0 h 159"/>
                  <a:gd name="T22" fmla="*/ 0 w 162"/>
                  <a:gd name="T23" fmla="*/ 78 h 159"/>
                  <a:gd name="T24" fmla="*/ 81 w 162"/>
                  <a:gd name="T25" fmla="*/ 159 h 159"/>
                  <a:gd name="T26" fmla="*/ 162 w 162"/>
                  <a:gd name="T27" fmla="*/ 78 h 159"/>
                  <a:gd name="T28" fmla="*/ 103 w 162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" h="159">
                    <a:moveTo>
                      <a:pt x="103" y="0"/>
                    </a:moveTo>
                    <a:cubicBezTo>
                      <a:pt x="102" y="9"/>
                      <a:pt x="102" y="9"/>
                      <a:pt x="102" y="9"/>
                    </a:cubicBezTo>
                    <a:cubicBezTo>
                      <a:pt x="131" y="18"/>
                      <a:pt x="153" y="45"/>
                      <a:pt x="153" y="78"/>
                    </a:cubicBezTo>
                    <a:cubicBezTo>
                      <a:pt x="153" y="81"/>
                      <a:pt x="153" y="83"/>
                      <a:pt x="153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2" y="107"/>
                      <a:pt x="103" y="123"/>
                      <a:pt x="81" y="123"/>
                    </a:cubicBezTo>
                    <a:cubicBezTo>
                      <a:pt x="58" y="123"/>
                      <a:pt x="40" y="107"/>
                      <a:pt x="36" y="86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3"/>
                      <a:pt x="8" y="81"/>
                      <a:pt x="8" y="78"/>
                    </a:cubicBezTo>
                    <a:cubicBezTo>
                      <a:pt x="8" y="45"/>
                      <a:pt x="30" y="18"/>
                      <a:pt x="60" y="9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5" y="10"/>
                      <a:pt x="0" y="41"/>
                      <a:pt x="0" y="78"/>
                    </a:cubicBezTo>
                    <a:cubicBezTo>
                      <a:pt x="0" y="123"/>
                      <a:pt x="36" y="159"/>
                      <a:pt x="81" y="159"/>
                    </a:cubicBezTo>
                    <a:cubicBezTo>
                      <a:pt x="125" y="159"/>
                      <a:pt x="162" y="123"/>
                      <a:pt x="162" y="78"/>
                    </a:cubicBezTo>
                    <a:cubicBezTo>
                      <a:pt x="162" y="41"/>
                      <a:pt x="137" y="1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2" name="Freeform 19"/>
              <p:cNvSpPr>
                <a:spLocks/>
              </p:cNvSpPr>
              <p:nvPr/>
            </p:nvSpPr>
            <p:spPr bwMode="auto">
              <a:xfrm>
                <a:off x="3671267" y="1027289"/>
                <a:ext cx="103766" cy="93032"/>
              </a:xfrm>
              <a:custGeom>
                <a:avLst/>
                <a:gdLst>
                  <a:gd name="T0" fmla="*/ 5 w 87"/>
                  <a:gd name="T1" fmla="*/ 0 h 78"/>
                  <a:gd name="T2" fmla="*/ 0 w 87"/>
                  <a:gd name="T3" fmla="*/ 71 h 78"/>
                  <a:gd name="T4" fmla="*/ 87 w 87"/>
                  <a:gd name="T5" fmla="*/ 78 h 78"/>
                  <a:gd name="T6" fmla="*/ 5 w 87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78">
                    <a:moveTo>
                      <a:pt x="5" y="0"/>
                    </a:moveTo>
                    <a:lnTo>
                      <a:pt x="0" y="71"/>
                    </a:lnTo>
                    <a:lnTo>
                      <a:pt x="87" y="7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888580" y="4638247"/>
            <a:ext cx="416185" cy="416185"/>
            <a:chOff x="5888580" y="4638247"/>
            <a:chExt cx="416185" cy="416185"/>
          </a:xfrm>
        </p:grpSpPr>
        <p:sp>
          <p:nvSpPr>
            <p:cNvPr id="122" name="椭圆 121"/>
            <p:cNvSpPr/>
            <p:nvPr/>
          </p:nvSpPr>
          <p:spPr>
            <a:xfrm>
              <a:off x="5888580" y="4638247"/>
              <a:ext cx="416185" cy="41618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5984718" y="4739306"/>
              <a:ext cx="222564" cy="198789"/>
              <a:chOff x="5016647" y="2076876"/>
              <a:chExt cx="524793" cy="468736"/>
            </a:xfrm>
            <a:solidFill>
              <a:schemeClr val="accent5"/>
            </a:solidFill>
          </p:grpSpPr>
          <p:sp>
            <p:nvSpPr>
              <p:cNvPr id="134" name="Rectangle 40"/>
              <p:cNvSpPr>
                <a:spLocks noChangeArrowheads="1"/>
              </p:cNvSpPr>
              <p:nvPr/>
            </p:nvSpPr>
            <p:spPr bwMode="auto">
              <a:xfrm>
                <a:off x="5149038" y="2076876"/>
                <a:ext cx="115693" cy="4687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5" name="Rectangle 41"/>
              <p:cNvSpPr>
                <a:spLocks noChangeArrowheads="1"/>
              </p:cNvSpPr>
              <p:nvPr/>
            </p:nvSpPr>
            <p:spPr bwMode="auto">
              <a:xfrm>
                <a:off x="5016647" y="2511023"/>
                <a:ext cx="90646" cy="262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6" name="Rectangle 42"/>
              <p:cNvSpPr>
                <a:spLocks noChangeArrowheads="1"/>
              </p:cNvSpPr>
              <p:nvPr/>
            </p:nvSpPr>
            <p:spPr bwMode="auto">
              <a:xfrm>
                <a:off x="5016647" y="2384596"/>
                <a:ext cx="90646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7" name="Rectangle 43"/>
              <p:cNvSpPr>
                <a:spLocks noChangeArrowheads="1"/>
              </p:cNvSpPr>
              <p:nvPr/>
            </p:nvSpPr>
            <p:spPr bwMode="auto">
              <a:xfrm>
                <a:off x="5016647" y="2256976"/>
                <a:ext cx="90646" cy="262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8" name="Rectangle 44"/>
              <p:cNvSpPr>
                <a:spLocks noChangeArrowheads="1"/>
              </p:cNvSpPr>
              <p:nvPr/>
            </p:nvSpPr>
            <p:spPr bwMode="auto">
              <a:xfrm>
                <a:off x="5016647" y="2130548"/>
                <a:ext cx="90646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39" name="Rectangle 45"/>
              <p:cNvSpPr>
                <a:spLocks noChangeArrowheads="1"/>
              </p:cNvSpPr>
              <p:nvPr/>
            </p:nvSpPr>
            <p:spPr bwMode="auto">
              <a:xfrm>
                <a:off x="5061970" y="2172293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0" name="Rectangle 46"/>
              <p:cNvSpPr>
                <a:spLocks noChangeArrowheads="1"/>
              </p:cNvSpPr>
              <p:nvPr/>
            </p:nvSpPr>
            <p:spPr bwMode="auto">
              <a:xfrm>
                <a:off x="5061970" y="2215231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1" name="Rectangle 47"/>
              <p:cNvSpPr>
                <a:spLocks noChangeArrowheads="1"/>
              </p:cNvSpPr>
              <p:nvPr/>
            </p:nvSpPr>
            <p:spPr bwMode="auto">
              <a:xfrm>
                <a:off x="5061970" y="2299914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2" name="Rectangle 48"/>
              <p:cNvSpPr>
                <a:spLocks noChangeArrowheads="1"/>
              </p:cNvSpPr>
              <p:nvPr/>
            </p:nvSpPr>
            <p:spPr bwMode="auto">
              <a:xfrm>
                <a:off x="5061970" y="2341658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3" name="Rectangle 49"/>
              <p:cNvSpPr>
                <a:spLocks noChangeArrowheads="1"/>
              </p:cNvSpPr>
              <p:nvPr/>
            </p:nvSpPr>
            <p:spPr bwMode="auto">
              <a:xfrm>
                <a:off x="5061970" y="2426341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4" name="Rectangle 50"/>
              <p:cNvSpPr>
                <a:spLocks noChangeArrowheads="1"/>
              </p:cNvSpPr>
              <p:nvPr/>
            </p:nvSpPr>
            <p:spPr bwMode="auto">
              <a:xfrm>
                <a:off x="5061970" y="2469279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5" name="Rectangle 51"/>
              <p:cNvSpPr>
                <a:spLocks noChangeArrowheads="1"/>
              </p:cNvSpPr>
              <p:nvPr/>
            </p:nvSpPr>
            <p:spPr bwMode="auto">
              <a:xfrm>
                <a:off x="5290971" y="2364320"/>
                <a:ext cx="115693" cy="1812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6" name="Rectangle 52"/>
              <p:cNvSpPr>
                <a:spLocks noChangeArrowheads="1"/>
              </p:cNvSpPr>
              <p:nvPr/>
            </p:nvSpPr>
            <p:spPr bwMode="auto">
              <a:xfrm>
                <a:off x="5429325" y="2426341"/>
                <a:ext cx="112115" cy="1192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2045" y="4638247"/>
            <a:ext cx="416185" cy="416185"/>
            <a:chOff x="7242045" y="4638247"/>
            <a:chExt cx="416185" cy="416185"/>
          </a:xfrm>
        </p:grpSpPr>
        <p:sp>
          <p:nvSpPr>
            <p:cNvPr id="123" name="椭圆 122"/>
            <p:cNvSpPr/>
            <p:nvPr/>
          </p:nvSpPr>
          <p:spPr>
            <a:xfrm>
              <a:off x="7242045" y="4638247"/>
              <a:ext cx="416185" cy="41618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7361575" y="4708703"/>
              <a:ext cx="186650" cy="259995"/>
              <a:chOff x="8182106" y="1977881"/>
              <a:chExt cx="440111" cy="613054"/>
            </a:xfrm>
            <a:solidFill>
              <a:schemeClr val="accent2"/>
            </a:solidFill>
          </p:grpSpPr>
          <p:sp>
            <p:nvSpPr>
              <p:cNvPr id="148" name="Freeform 60"/>
              <p:cNvSpPr>
                <a:spLocks/>
              </p:cNvSpPr>
              <p:nvPr/>
            </p:nvSpPr>
            <p:spPr bwMode="auto">
              <a:xfrm>
                <a:off x="8182106" y="2184220"/>
                <a:ext cx="150282" cy="398366"/>
              </a:xfrm>
              <a:custGeom>
                <a:avLst/>
                <a:gdLst>
                  <a:gd name="T0" fmla="*/ 38 w 53"/>
                  <a:gd name="T1" fmla="*/ 45 h 141"/>
                  <a:gd name="T2" fmla="*/ 38 w 53"/>
                  <a:gd name="T3" fmla="*/ 21 h 141"/>
                  <a:gd name="T4" fmla="*/ 33 w 53"/>
                  <a:gd name="T5" fmla="*/ 3 h 141"/>
                  <a:gd name="T6" fmla="*/ 31 w 53"/>
                  <a:gd name="T7" fmla="*/ 3 h 141"/>
                  <a:gd name="T8" fmla="*/ 26 w 53"/>
                  <a:gd name="T9" fmla="*/ 23 h 141"/>
                  <a:gd name="T10" fmla="*/ 13 w 53"/>
                  <a:gd name="T11" fmla="*/ 0 h 141"/>
                  <a:gd name="T12" fmla="*/ 0 w 53"/>
                  <a:gd name="T13" fmla="*/ 16 h 141"/>
                  <a:gd name="T14" fmla="*/ 0 w 53"/>
                  <a:gd name="T15" fmla="*/ 57 h 141"/>
                  <a:gd name="T16" fmla="*/ 7 w 53"/>
                  <a:gd name="T17" fmla="*/ 64 h 141"/>
                  <a:gd name="T18" fmla="*/ 13 w 53"/>
                  <a:gd name="T19" fmla="*/ 57 h 141"/>
                  <a:gd name="T20" fmla="*/ 13 w 53"/>
                  <a:gd name="T21" fmla="*/ 64 h 141"/>
                  <a:gd name="T22" fmla="*/ 13 w 53"/>
                  <a:gd name="T23" fmla="*/ 130 h 141"/>
                  <a:gd name="T24" fmla="*/ 23 w 53"/>
                  <a:gd name="T25" fmla="*/ 141 h 141"/>
                  <a:gd name="T26" fmla="*/ 33 w 53"/>
                  <a:gd name="T27" fmla="*/ 133 h 141"/>
                  <a:gd name="T28" fmla="*/ 43 w 53"/>
                  <a:gd name="T29" fmla="*/ 141 h 141"/>
                  <a:gd name="T30" fmla="*/ 52 w 53"/>
                  <a:gd name="T31" fmla="*/ 130 h 141"/>
                  <a:gd name="T32" fmla="*/ 53 w 53"/>
                  <a:gd name="T33" fmla="*/ 86 h 141"/>
                  <a:gd name="T34" fmla="*/ 53 w 53"/>
                  <a:gd name="T35" fmla="*/ 54 h 141"/>
                  <a:gd name="T36" fmla="*/ 48 w 53"/>
                  <a:gd name="T37" fmla="*/ 56 h 141"/>
                  <a:gd name="T38" fmla="*/ 38 w 53"/>
                  <a:gd name="T39" fmla="*/ 4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141">
                    <a:moveTo>
                      <a:pt x="38" y="45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4"/>
                      <a:pt x="0" y="10"/>
                      <a:pt x="0" y="1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10" y="64"/>
                      <a:pt x="13" y="61"/>
                      <a:pt x="13" y="5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13" y="136"/>
                      <a:pt x="18" y="141"/>
                      <a:pt x="23" y="141"/>
                    </a:cubicBezTo>
                    <a:cubicBezTo>
                      <a:pt x="28" y="141"/>
                      <a:pt x="32" y="138"/>
                      <a:pt x="33" y="133"/>
                    </a:cubicBezTo>
                    <a:cubicBezTo>
                      <a:pt x="35" y="138"/>
                      <a:pt x="39" y="141"/>
                      <a:pt x="43" y="141"/>
                    </a:cubicBezTo>
                    <a:cubicBezTo>
                      <a:pt x="49" y="141"/>
                      <a:pt x="52" y="136"/>
                      <a:pt x="52" y="130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1" y="55"/>
                      <a:pt x="50" y="56"/>
                      <a:pt x="48" y="56"/>
                    </a:cubicBezTo>
                    <a:cubicBezTo>
                      <a:pt x="42" y="56"/>
                      <a:pt x="38" y="51"/>
                      <a:pt x="3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9" name="Freeform 61"/>
              <p:cNvSpPr>
                <a:spLocks/>
              </p:cNvSpPr>
              <p:nvPr/>
            </p:nvSpPr>
            <p:spPr bwMode="auto">
              <a:xfrm>
                <a:off x="8475513" y="2184220"/>
                <a:ext cx="146704" cy="398366"/>
              </a:xfrm>
              <a:custGeom>
                <a:avLst/>
                <a:gdLst>
                  <a:gd name="T0" fmla="*/ 39 w 52"/>
                  <a:gd name="T1" fmla="*/ 0 h 141"/>
                  <a:gd name="T2" fmla="*/ 26 w 52"/>
                  <a:gd name="T3" fmla="*/ 23 h 141"/>
                  <a:gd name="T4" fmla="*/ 21 w 52"/>
                  <a:gd name="T5" fmla="*/ 3 h 141"/>
                  <a:gd name="T6" fmla="*/ 19 w 52"/>
                  <a:gd name="T7" fmla="*/ 3 h 141"/>
                  <a:gd name="T8" fmla="*/ 14 w 52"/>
                  <a:gd name="T9" fmla="*/ 23 h 141"/>
                  <a:gd name="T10" fmla="*/ 14 w 52"/>
                  <a:gd name="T11" fmla="*/ 23 h 141"/>
                  <a:gd name="T12" fmla="*/ 14 w 52"/>
                  <a:gd name="T13" fmla="*/ 24 h 141"/>
                  <a:gd name="T14" fmla="*/ 14 w 52"/>
                  <a:gd name="T15" fmla="*/ 43 h 141"/>
                  <a:gd name="T16" fmla="*/ 3 w 52"/>
                  <a:gd name="T17" fmla="*/ 53 h 141"/>
                  <a:gd name="T18" fmla="*/ 1 w 52"/>
                  <a:gd name="T19" fmla="*/ 53 h 141"/>
                  <a:gd name="T20" fmla="*/ 0 w 52"/>
                  <a:gd name="T21" fmla="*/ 59 h 141"/>
                  <a:gd name="T22" fmla="*/ 1 w 52"/>
                  <a:gd name="T23" fmla="*/ 57 h 141"/>
                  <a:gd name="T24" fmla="*/ 1 w 52"/>
                  <a:gd name="T25" fmla="*/ 64 h 141"/>
                  <a:gd name="T26" fmla="*/ 1 w 52"/>
                  <a:gd name="T27" fmla="*/ 130 h 141"/>
                  <a:gd name="T28" fmla="*/ 11 w 52"/>
                  <a:gd name="T29" fmla="*/ 141 h 141"/>
                  <a:gd name="T30" fmla="*/ 21 w 52"/>
                  <a:gd name="T31" fmla="*/ 133 h 141"/>
                  <a:gd name="T32" fmla="*/ 31 w 52"/>
                  <a:gd name="T33" fmla="*/ 141 h 141"/>
                  <a:gd name="T34" fmla="*/ 40 w 52"/>
                  <a:gd name="T35" fmla="*/ 130 h 141"/>
                  <a:gd name="T36" fmla="*/ 40 w 52"/>
                  <a:gd name="T37" fmla="*/ 59 h 141"/>
                  <a:gd name="T38" fmla="*/ 45 w 52"/>
                  <a:gd name="T39" fmla="*/ 61 h 141"/>
                  <a:gd name="T40" fmla="*/ 51 w 52"/>
                  <a:gd name="T41" fmla="*/ 55 h 141"/>
                  <a:gd name="T42" fmla="*/ 52 w 52"/>
                  <a:gd name="T43" fmla="*/ 39 h 141"/>
                  <a:gd name="T44" fmla="*/ 52 w 52"/>
                  <a:gd name="T45" fmla="*/ 16 h 141"/>
                  <a:gd name="T46" fmla="*/ 39 w 52"/>
                  <a:gd name="T4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141">
                    <a:moveTo>
                      <a:pt x="39" y="0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5"/>
                      <a:pt x="14" y="36"/>
                      <a:pt x="14" y="43"/>
                    </a:cubicBezTo>
                    <a:cubicBezTo>
                      <a:pt x="14" y="49"/>
                      <a:pt x="9" y="53"/>
                      <a:pt x="3" y="53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8"/>
                      <a:pt x="1" y="58"/>
                      <a:pt x="1" y="57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1" y="136"/>
                      <a:pt x="5" y="141"/>
                      <a:pt x="11" y="141"/>
                    </a:cubicBezTo>
                    <a:cubicBezTo>
                      <a:pt x="16" y="141"/>
                      <a:pt x="20" y="138"/>
                      <a:pt x="21" y="133"/>
                    </a:cubicBezTo>
                    <a:cubicBezTo>
                      <a:pt x="22" y="138"/>
                      <a:pt x="26" y="141"/>
                      <a:pt x="31" y="141"/>
                    </a:cubicBezTo>
                    <a:cubicBezTo>
                      <a:pt x="37" y="141"/>
                      <a:pt x="40" y="136"/>
                      <a:pt x="40" y="13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61"/>
                      <a:pt x="43" y="61"/>
                      <a:pt x="45" y="61"/>
                    </a:cubicBezTo>
                    <a:cubicBezTo>
                      <a:pt x="49" y="61"/>
                      <a:pt x="51" y="59"/>
                      <a:pt x="51" y="55"/>
                    </a:cubicBezTo>
                    <a:cubicBezTo>
                      <a:pt x="51" y="55"/>
                      <a:pt x="52" y="39"/>
                      <a:pt x="52" y="39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0"/>
                      <a:pt x="47" y="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0" name="Freeform 62"/>
              <p:cNvSpPr>
                <a:spLocks/>
              </p:cNvSpPr>
              <p:nvPr/>
            </p:nvSpPr>
            <p:spPr bwMode="auto">
              <a:xfrm>
                <a:off x="8216694" y="2060178"/>
                <a:ext cx="115693" cy="121657"/>
              </a:xfrm>
              <a:custGeom>
                <a:avLst/>
                <a:gdLst>
                  <a:gd name="T0" fmla="*/ 5 w 41"/>
                  <a:gd name="T1" fmla="*/ 27 h 43"/>
                  <a:gd name="T2" fmla="*/ 6 w 41"/>
                  <a:gd name="T3" fmla="*/ 27 h 43"/>
                  <a:gd name="T4" fmla="*/ 21 w 41"/>
                  <a:gd name="T5" fmla="*/ 43 h 43"/>
                  <a:gd name="T6" fmla="*/ 26 w 41"/>
                  <a:gd name="T7" fmla="*/ 42 h 43"/>
                  <a:gd name="T8" fmla="*/ 26 w 41"/>
                  <a:gd name="T9" fmla="*/ 42 h 43"/>
                  <a:gd name="T10" fmla="*/ 41 w 41"/>
                  <a:gd name="T11" fmla="*/ 21 h 43"/>
                  <a:gd name="T12" fmla="*/ 38 w 41"/>
                  <a:gd name="T13" fmla="*/ 16 h 43"/>
                  <a:gd name="T14" fmla="*/ 37 w 41"/>
                  <a:gd name="T15" fmla="*/ 16 h 43"/>
                  <a:gd name="T16" fmla="*/ 37 w 41"/>
                  <a:gd name="T17" fmla="*/ 16 h 43"/>
                  <a:gd name="T18" fmla="*/ 21 w 41"/>
                  <a:gd name="T19" fmla="*/ 0 h 43"/>
                  <a:gd name="T20" fmla="*/ 4 w 41"/>
                  <a:gd name="T21" fmla="*/ 16 h 43"/>
                  <a:gd name="T22" fmla="*/ 4 w 41"/>
                  <a:gd name="T23" fmla="*/ 16 h 43"/>
                  <a:gd name="T24" fmla="*/ 3 w 41"/>
                  <a:gd name="T25" fmla="*/ 16 h 43"/>
                  <a:gd name="T26" fmla="*/ 0 w 41"/>
                  <a:gd name="T27" fmla="*/ 23 h 43"/>
                  <a:gd name="T28" fmla="*/ 5 w 41"/>
                  <a:gd name="T29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43">
                    <a:moveTo>
                      <a:pt x="5" y="27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8" y="35"/>
                      <a:pt x="13" y="43"/>
                      <a:pt x="21" y="43"/>
                    </a:cubicBezTo>
                    <a:cubicBezTo>
                      <a:pt x="22" y="43"/>
                      <a:pt x="24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3"/>
                      <a:pt x="31" y="26"/>
                      <a:pt x="41" y="21"/>
                    </a:cubicBezTo>
                    <a:cubicBezTo>
                      <a:pt x="41" y="19"/>
                      <a:pt x="40" y="17"/>
                      <a:pt x="38" y="16"/>
                    </a:cubicBezTo>
                    <a:cubicBezTo>
                      <a:pt x="38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30" y="0"/>
                      <a:pt x="21" y="0"/>
                    </a:cubicBezTo>
                    <a:cubicBezTo>
                      <a:pt x="11" y="0"/>
                      <a:pt x="4" y="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1" y="17"/>
                      <a:pt x="0" y="20"/>
                      <a:pt x="0" y="23"/>
                    </a:cubicBezTo>
                    <a:cubicBezTo>
                      <a:pt x="1" y="25"/>
                      <a:pt x="3" y="28"/>
                      <a:pt x="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1" name="Freeform 63"/>
              <p:cNvSpPr>
                <a:spLocks/>
              </p:cNvSpPr>
              <p:nvPr/>
            </p:nvSpPr>
            <p:spPr bwMode="auto">
              <a:xfrm>
                <a:off x="8295413" y="2122199"/>
                <a:ext cx="211110" cy="468736"/>
              </a:xfrm>
              <a:custGeom>
                <a:avLst/>
                <a:gdLst>
                  <a:gd name="T0" fmla="*/ 75 w 75"/>
                  <a:gd name="T1" fmla="*/ 65 h 166"/>
                  <a:gd name="T2" fmla="*/ 75 w 75"/>
                  <a:gd name="T3" fmla="*/ 46 h 166"/>
                  <a:gd name="T4" fmla="*/ 75 w 75"/>
                  <a:gd name="T5" fmla="*/ 20 h 166"/>
                  <a:gd name="T6" fmla="*/ 60 w 75"/>
                  <a:gd name="T7" fmla="*/ 0 h 166"/>
                  <a:gd name="T8" fmla="*/ 45 w 75"/>
                  <a:gd name="T9" fmla="*/ 27 h 166"/>
                  <a:gd name="T10" fmla="*/ 39 w 75"/>
                  <a:gd name="T11" fmla="*/ 4 h 166"/>
                  <a:gd name="T12" fmla="*/ 37 w 75"/>
                  <a:gd name="T13" fmla="*/ 4 h 166"/>
                  <a:gd name="T14" fmla="*/ 31 w 75"/>
                  <a:gd name="T15" fmla="*/ 27 h 166"/>
                  <a:gd name="T16" fmla="*/ 16 w 75"/>
                  <a:gd name="T17" fmla="*/ 0 h 166"/>
                  <a:gd name="T18" fmla="*/ 0 w 75"/>
                  <a:gd name="T19" fmla="*/ 20 h 166"/>
                  <a:gd name="T20" fmla="*/ 0 w 75"/>
                  <a:gd name="T21" fmla="*/ 67 h 166"/>
                  <a:gd name="T22" fmla="*/ 8 w 75"/>
                  <a:gd name="T23" fmla="*/ 75 h 166"/>
                  <a:gd name="T24" fmla="*/ 15 w 75"/>
                  <a:gd name="T25" fmla="*/ 67 h 166"/>
                  <a:gd name="T26" fmla="*/ 15 w 75"/>
                  <a:gd name="T27" fmla="*/ 75 h 166"/>
                  <a:gd name="T28" fmla="*/ 15 w 75"/>
                  <a:gd name="T29" fmla="*/ 153 h 166"/>
                  <a:gd name="T30" fmla="*/ 27 w 75"/>
                  <a:gd name="T31" fmla="*/ 166 h 166"/>
                  <a:gd name="T32" fmla="*/ 39 w 75"/>
                  <a:gd name="T33" fmla="*/ 157 h 166"/>
                  <a:gd name="T34" fmla="*/ 51 w 75"/>
                  <a:gd name="T35" fmla="*/ 166 h 166"/>
                  <a:gd name="T36" fmla="*/ 62 w 75"/>
                  <a:gd name="T37" fmla="*/ 153 h 166"/>
                  <a:gd name="T38" fmla="*/ 62 w 75"/>
                  <a:gd name="T39" fmla="*/ 70 h 166"/>
                  <a:gd name="T40" fmla="*/ 67 w 75"/>
                  <a:gd name="T41" fmla="*/ 72 h 166"/>
                  <a:gd name="T42" fmla="*/ 75 w 75"/>
                  <a:gd name="T43" fmla="*/ 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166">
                    <a:moveTo>
                      <a:pt x="75" y="65"/>
                    </a:moveTo>
                    <a:cubicBezTo>
                      <a:pt x="75" y="65"/>
                      <a:pt x="75" y="46"/>
                      <a:pt x="75" y="4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5"/>
                      <a:pt x="60" y="0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6" y="5"/>
                      <a:pt x="0" y="12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1"/>
                      <a:pt x="4" y="75"/>
                      <a:pt x="8" y="75"/>
                    </a:cubicBezTo>
                    <a:cubicBezTo>
                      <a:pt x="12" y="75"/>
                      <a:pt x="15" y="71"/>
                      <a:pt x="15" y="6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60"/>
                      <a:pt x="21" y="166"/>
                      <a:pt x="27" y="166"/>
                    </a:cubicBezTo>
                    <a:cubicBezTo>
                      <a:pt x="33" y="166"/>
                      <a:pt x="38" y="162"/>
                      <a:pt x="39" y="157"/>
                    </a:cubicBezTo>
                    <a:cubicBezTo>
                      <a:pt x="41" y="162"/>
                      <a:pt x="45" y="166"/>
                      <a:pt x="51" y="166"/>
                    </a:cubicBezTo>
                    <a:cubicBezTo>
                      <a:pt x="57" y="166"/>
                      <a:pt x="62" y="160"/>
                      <a:pt x="62" y="153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3" y="71"/>
                      <a:pt x="65" y="72"/>
                      <a:pt x="67" y="72"/>
                    </a:cubicBezTo>
                    <a:cubicBezTo>
                      <a:pt x="72" y="72"/>
                      <a:pt x="75" y="69"/>
                      <a:pt x="75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2" name="Freeform 64"/>
              <p:cNvSpPr>
                <a:spLocks/>
              </p:cNvSpPr>
              <p:nvPr/>
            </p:nvSpPr>
            <p:spPr bwMode="auto">
              <a:xfrm>
                <a:off x="8475513" y="2060178"/>
                <a:ext cx="115693" cy="121657"/>
              </a:xfrm>
              <a:custGeom>
                <a:avLst/>
                <a:gdLst>
                  <a:gd name="T0" fmla="*/ 14 w 41"/>
                  <a:gd name="T1" fmla="*/ 41 h 43"/>
                  <a:gd name="T2" fmla="*/ 20 w 41"/>
                  <a:gd name="T3" fmla="*/ 43 h 43"/>
                  <a:gd name="T4" fmla="*/ 35 w 41"/>
                  <a:gd name="T5" fmla="*/ 27 h 43"/>
                  <a:gd name="T6" fmla="*/ 35 w 41"/>
                  <a:gd name="T7" fmla="*/ 27 h 43"/>
                  <a:gd name="T8" fmla="*/ 40 w 41"/>
                  <a:gd name="T9" fmla="*/ 23 h 43"/>
                  <a:gd name="T10" fmla="*/ 38 w 41"/>
                  <a:gd name="T11" fmla="*/ 16 h 43"/>
                  <a:gd name="T12" fmla="*/ 37 w 41"/>
                  <a:gd name="T13" fmla="*/ 16 h 43"/>
                  <a:gd name="T14" fmla="*/ 37 w 41"/>
                  <a:gd name="T15" fmla="*/ 16 h 43"/>
                  <a:gd name="T16" fmla="*/ 20 w 41"/>
                  <a:gd name="T17" fmla="*/ 0 h 43"/>
                  <a:gd name="T18" fmla="*/ 4 w 41"/>
                  <a:gd name="T19" fmla="*/ 16 h 43"/>
                  <a:gd name="T20" fmla="*/ 4 w 41"/>
                  <a:gd name="T21" fmla="*/ 16 h 43"/>
                  <a:gd name="T22" fmla="*/ 3 w 41"/>
                  <a:gd name="T23" fmla="*/ 16 h 43"/>
                  <a:gd name="T24" fmla="*/ 0 w 41"/>
                  <a:gd name="T25" fmla="*/ 21 h 43"/>
                  <a:gd name="T26" fmla="*/ 14 w 41"/>
                  <a:gd name="T27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3">
                    <a:moveTo>
                      <a:pt x="14" y="41"/>
                    </a:moveTo>
                    <a:cubicBezTo>
                      <a:pt x="16" y="42"/>
                      <a:pt x="18" y="43"/>
                      <a:pt x="20" y="43"/>
                    </a:cubicBezTo>
                    <a:cubicBezTo>
                      <a:pt x="27" y="43"/>
                      <a:pt x="33" y="35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7" y="28"/>
                      <a:pt x="40" y="25"/>
                      <a:pt x="40" y="23"/>
                    </a:cubicBezTo>
                    <a:cubicBezTo>
                      <a:pt x="41" y="20"/>
                      <a:pt x="40" y="17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29" y="0"/>
                      <a:pt x="20" y="0"/>
                    </a:cubicBezTo>
                    <a:cubicBezTo>
                      <a:pt x="11" y="0"/>
                      <a:pt x="4" y="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1" y="17"/>
                      <a:pt x="0" y="19"/>
                      <a:pt x="0" y="21"/>
                    </a:cubicBezTo>
                    <a:cubicBezTo>
                      <a:pt x="8" y="26"/>
                      <a:pt x="13" y="33"/>
                      <a:pt x="1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3" name="Freeform 65"/>
              <p:cNvSpPr>
                <a:spLocks/>
              </p:cNvSpPr>
              <p:nvPr/>
            </p:nvSpPr>
            <p:spPr bwMode="auto">
              <a:xfrm>
                <a:off x="8334773" y="1977881"/>
                <a:ext cx="134777" cy="141933"/>
              </a:xfrm>
              <a:custGeom>
                <a:avLst/>
                <a:gdLst>
                  <a:gd name="T0" fmla="*/ 6 w 48"/>
                  <a:gd name="T1" fmla="*/ 31 h 50"/>
                  <a:gd name="T2" fmla="*/ 7 w 48"/>
                  <a:gd name="T3" fmla="*/ 31 h 50"/>
                  <a:gd name="T4" fmla="*/ 24 w 48"/>
                  <a:gd name="T5" fmla="*/ 50 h 50"/>
                  <a:gd name="T6" fmla="*/ 42 w 48"/>
                  <a:gd name="T7" fmla="*/ 31 h 50"/>
                  <a:gd name="T8" fmla="*/ 42 w 48"/>
                  <a:gd name="T9" fmla="*/ 31 h 50"/>
                  <a:gd name="T10" fmla="*/ 48 w 48"/>
                  <a:gd name="T11" fmla="*/ 26 h 50"/>
                  <a:gd name="T12" fmla="*/ 44 w 48"/>
                  <a:gd name="T13" fmla="*/ 19 h 50"/>
                  <a:gd name="T14" fmla="*/ 43 w 48"/>
                  <a:gd name="T15" fmla="*/ 19 h 50"/>
                  <a:gd name="T16" fmla="*/ 43 w 48"/>
                  <a:gd name="T17" fmla="*/ 18 h 50"/>
                  <a:gd name="T18" fmla="*/ 24 w 48"/>
                  <a:gd name="T19" fmla="*/ 0 h 50"/>
                  <a:gd name="T20" fmla="*/ 5 w 48"/>
                  <a:gd name="T21" fmla="*/ 18 h 50"/>
                  <a:gd name="T22" fmla="*/ 5 w 48"/>
                  <a:gd name="T23" fmla="*/ 19 h 50"/>
                  <a:gd name="T24" fmla="*/ 4 w 48"/>
                  <a:gd name="T25" fmla="*/ 19 h 50"/>
                  <a:gd name="T26" fmla="*/ 1 w 48"/>
                  <a:gd name="T27" fmla="*/ 26 h 50"/>
                  <a:gd name="T28" fmla="*/ 6 w 48"/>
                  <a:gd name="T29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50">
                    <a:moveTo>
                      <a:pt x="6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9" y="41"/>
                      <a:pt x="16" y="50"/>
                      <a:pt x="24" y="50"/>
                    </a:cubicBezTo>
                    <a:cubicBezTo>
                      <a:pt x="32" y="50"/>
                      <a:pt x="39" y="4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4" y="32"/>
                      <a:pt x="47" y="29"/>
                      <a:pt x="48" y="26"/>
                    </a:cubicBezTo>
                    <a:cubicBezTo>
                      <a:pt x="48" y="22"/>
                      <a:pt x="47" y="19"/>
                      <a:pt x="44" y="19"/>
                    </a:cubicBezTo>
                    <a:cubicBezTo>
                      <a:pt x="44" y="19"/>
                      <a:pt x="44" y="18"/>
                      <a:pt x="43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8"/>
                      <a:pt x="35" y="0"/>
                      <a:pt x="24" y="0"/>
                    </a:cubicBezTo>
                    <a:cubicBezTo>
                      <a:pt x="14" y="0"/>
                      <a:pt x="5" y="8"/>
                      <a:pt x="5" y="18"/>
                    </a:cubicBezTo>
                    <a:cubicBezTo>
                      <a:pt x="5" y="18"/>
                      <a:pt x="5" y="18"/>
                      <a:pt x="5" y="19"/>
                    </a:cubicBezTo>
                    <a:cubicBezTo>
                      <a:pt x="5" y="18"/>
                      <a:pt x="4" y="18"/>
                      <a:pt x="4" y="19"/>
                    </a:cubicBezTo>
                    <a:cubicBezTo>
                      <a:pt x="1" y="19"/>
                      <a:pt x="0" y="22"/>
                      <a:pt x="1" y="26"/>
                    </a:cubicBezTo>
                    <a:cubicBezTo>
                      <a:pt x="1" y="29"/>
                      <a:pt x="4" y="32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596183" y="4638247"/>
            <a:ext cx="416185" cy="416185"/>
            <a:chOff x="8596183" y="4638247"/>
            <a:chExt cx="416185" cy="416185"/>
          </a:xfrm>
        </p:grpSpPr>
        <p:sp>
          <p:nvSpPr>
            <p:cNvPr id="124" name="椭圆 123"/>
            <p:cNvSpPr/>
            <p:nvPr/>
          </p:nvSpPr>
          <p:spPr>
            <a:xfrm>
              <a:off x="8596183" y="4638247"/>
              <a:ext cx="416185" cy="41618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8728316" y="4733994"/>
              <a:ext cx="170968" cy="209412"/>
              <a:chOff x="6605340" y="4486155"/>
              <a:chExt cx="403136" cy="493783"/>
            </a:xfrm>
            <a:solidFill>
              <a:schemeClr val="accent4"/>
            </a:solidFill>
          </p:grpSpPr>
          <p:sp>
            <p:nvSpPr>
              <p:cNvPr id="155" name="Freeform 115"/>
              <p:cNvSpPr>
                <a:spLocks/>
              </p:cNvSpPr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6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7" name="Freeform 117"/>
              <p:cNvSpPr>
                <a:spLocks/>
              </p:cNvSpPr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8" name="Freeform 118"/>
              <p:cNvSpPr>
                <a:spLocks/>
              </p:cNvSpPr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9" name="Freeform 119"/>
              <p:cNvSpPr>
                <a:spLocks/>
              </p:cNvSpPr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0" name="Freeform 120"/>
              <p:cNvSpPr>
                <a:spLocks/>
              </p:cNvSpPr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1" name="Freeform 121"/>
              <p:cNvSpPr>
                <a:spLocks/>
              </p:cNvSpPr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2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3" name="Freeform 123"/>
              <p:cNvSpPr>
                <a:spLocks/>
              </p:cNvSpPr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pic>
        <p:nvPicPr>
          <p:cNvPr id="112" name="Come and Get Your Lov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44673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5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304"/>
    </mc:Choice>
    <mc:Fallback xmlns="">
      <p:transition advTm="8304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6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7" dur="1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9" presetID="2" presetClass="entr" presetSubtype="4" accel="50000" fill="hold" grpId="0" nodeType="afterEffect" p14:presetBounceEnd="40000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3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2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2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53" presetClass="entr" presetSubtype="16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6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2"/>
                    </p:tgtEl>
                  </p:cMediaNode>
                </p:audio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49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6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7" dur="1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9" presetID="2" presetClass="entr" presetSubtype="4" accel="5000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3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2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2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53" presetClass="entr" presetSubtype="16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6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2"/>
                    </p:tgtEl>
                  </p:cMediaNode>
                </p:audio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49" grpId="0"/>
          <p:bldP spid="6" grpId="0" animBg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2905" objId="11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2805804" y="2849460"/>
            <a:ext cx="1159080" cy="1159080"/>
            <a:chOff x="2805804" y="2849460"/>
            <a:chExt cx="1159080" cy="115908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2805804" y="2849460"/>
              <a:ext cx="1159080" cy="1159080"/>
              <a:chOff x="2613976" y="1508282"/>
              <a:chExt cx="1542736" cy="1542736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1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1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2" name="文本框 121"/>
            <p:cNvSpPr txBox="1"/>
            <p:nvPr/>
          </p:nvSpPr>
          <p:spPr>
            <a:xfrm>
              <a:off x="2988470" y="3082409"/>
              <a:ext cx="787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dirty="0">
                  <a:solidFill>
                    <a:srgbClr val="FFFFFF"/>
                  </a:soli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谢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161529" y="2849460"/>
            <a:ext cx="1159080" cy="1159080"/>
            <a:chOff x="4161529" y="2849460"/>
            <a:chExt cx="1159080" cy="115908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161529" y="2849460"/>
              <a:ext cx="1159080" cy="1159080"/>
              <a:chOff x="2613976" y="1508282"/>
              <a:chExt cx="1542736" cy="1542736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2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4341815" y="3082409"/>
              <a:ext cx="787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dirty="0">
                  <a:solidFill>
                    <a:srgbClr val="FFFFFF"/>
                  </a:soli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谢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70598" y="2849460"/>
            <a:ext cx="1159080" cy="1159080"/>
            <a:chOff x="6870598" y="2849460"/>
            <a:chExt cx="1159080" cy="115908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870598" y="2849460"/>
              <a:ext cx="1159080" cy="1159080"/>
              <a:chOff x="2613976" y="1508282"/>
              <a:chExt cx="1542736" cy="1542736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5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5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7050091" y="3082409"/>
              <a:ext cx="787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dirty="0">
                  <a:solidFill>
                    <a:srgbClr val="FFFFFF"/>
                  </a:soli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观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225530" y="2849460"/>
            <a:ext cx="1159080" cy="1159080"/>
            <a:chOff x="8225530" y="2849460"/>
            <a:chExt cx="1159080" cy="1159080"/>
          </a:xfrm>
        </p:grpSpPr>
        <p:grpSp>
          <p:nvGrpSpPr>
            <p:cNvPr id="119" name="组合 118"/>
            <p:cNvGrpSpPr/>
            <p:nvPr/>
          </p:nvGrpSpPr>
          <p:grpSpPr>
            <a:xfrm>
              <a:off x="8225530" y="2849460"/>
              <a:ext cx="1159080" cy="1159080"/>
              <a:chOff x="2613976" y="1508282"/>
              <a:chExt cx="1542736" cy="1542736"/>
            </a:xfrm>
          </p:grpSpPr>
          <p:sp>
            <p:nvSpPr>
              <p:cNvPr id="120" name="椭圆 119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4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4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8404229" y="3082409"/>
              <a:ext cx="787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dirty="0">
                  <a:solidFill>
                    <a:srgbClr val="FFFFFF"/>
                  </a:soli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看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14874" y="2849460"/>
            <a:ext cx="1159080" cy="1159080"/>
            <a:chOff x="2613976" y="1508282"/>
            <a:chExt cx="1542736" cy="1542736"/>
          </a:xfrm>
        </p:grpSpPr>
        <p:sp>
          <p:nvSpPr>
            <p:cNvPr id="111" name="椭圆 110"/>
            <p:cNvSpPr/>
            <p:nvPr/>
          </p:nvSpPr>
          <p:spPr>
            <a:xfrm>
              <a:off x="2613976" y="1508282"/>
              <a:ext cx="1542736" cy="15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1143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781083" y="1671360"/>
              <a:ext cx="1208522" cy="1208522"/>
            </a:xfrm>
            <a:prstGeom prst="ellipse">
              <a:avLst/>
            </a:prstGeom>
            <a:solidFill>
              <a:schemeClr val="accent3"/>
            </a:solidFill>
            <a:ln w="88900">
              <a:solidFill>
                <a:srgbClr val="E4E4E4"/>
              </a:solidFill>
            </a:ln>
            <a:effectLst>
              <a:innerShdw dist="190500" dir="13500000">
                <a:schemeClr val="accent3">
                  <a:lumMod val="50000"/>
                  <a:alpha val="3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874371" y="4344971"/>
            <a:ext cx="6443258" cy="416947"/>
            <a:chOff x="2710035" y="4344971"/>
            <a:chExt cx="6771930" cy="416947"/>
          </a:xfrm>
        </p:grpSpPr>
        <p:sp>
          <p:nvSpPr>
            <p:cNvPr id="127" name="矩形 126"/>
            <p:cNvSpPr/>
            <p:nvPr/>
          </p:nvSpPr>
          <p:spPr>
            <a:xfrm>
              <a:off x="2710035" y="4344971"/>
              <a:ext cx="6771930" cy="4169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3098222" y="4364800"/>
              <a:ext cx="5995557" cy="369332"/>
              <a:chOff x="2251552" y="4384907"/>
              <a:chExt cx="7688896" cy="369332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2251552" y="4568980"/>
                <a:ext cx="7688896" cy="0"/>
                <a:chOff x="2495035" y="4711855"/>
                <a:chExt cx="6755943" cy="0"/>
              </a:xfrm>
            </p:grpSpPr>
            <p:cxnSp>
              <p:nvCxnSpPr>
                <p:cNvPr id="131" name="直接连接符 130"/>
                <p:cNvCxnSpPr/>
                <p:nvPr/>
              </p:nvCxnSpPr>
              <p:spPr>
                <a:xfrm>
                  <a:off x="2495035" y="4711855"/>
                  <a:ext cx="1362965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>
                  <a:off x="7888013" y="4711855"/>
                  <a:ext cx="1362965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0" name="文本框 129"/>
              <p:cNvSpPr txBox="1"/>
              <p:nvPr/>
            </p:nvSpPr>
            <p:spPr>
              <a:xfrm>
                <a:off x="4211564" y="4384907"/>
                <a:ext cx="37688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ITC Avant Garde Std Bk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29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7469"/>
    </mc:Choice>
    <mc:Fallback xmlns="">
      <p:transition advTm="17469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" presetClass="entr" presetSubtype="4" accel="60000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0" presetID="53" presetClass="exit" presetSubtype="32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" presetClass="entr" presetSubtype="4" accel="60000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53" presetClass="exit" presetSubtype="32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" presetClass="entr" presetSubtype="4" accel="60000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53" presetClass="exit" presetSubtype="32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2" presetClass="entr" presetSubtype="4" accel="6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0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53" presetClass="exit" presetSubtype="3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3" presetClass="exit" presetSubtype="32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3" presetClass="exit" presetSubtype="32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3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53" presetClass="exit" presetSubtype="32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53" presetClass="exit" presetSubtype="32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53" presetClass="exit" presetSubtype="3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3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53" presetClass="exit" presetSubtype="32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3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53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53" presetClass="exit" presetSubtype="32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53" presetClass="exit" presetSubtype="3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53" presetClass="exit" presetSubtype="32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53" presetClass="exit" presetSubtype="32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53" presetClass="exit" presetSubtype="32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53" presetClass="exit" presetSubtype="32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53" presetClass="exit" presetSubtype="32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0" presetID="53" presetClass="exit" presetSubtype="32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53" presetClass="exit" presetSubtype="32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53" presetClass="exit" presetSubtype="32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53" presetClass="exit" presetSubtype="32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53" presetClass="exit" presetSubtype="32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53" presetClass="exit" presetSubtype="3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53" presetClass="exit" presetSubtype="32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53" presetClass="exit" presetSubtype="32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53" presetClass="exit" presetSubtype="32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53" presetClass="exit" presetSubtype="32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53" presetClass="exit" presetSubtype="32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53" presetClass="exit" presetSubtype="32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xit" presetSubtype="32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" presetClass="entr" presetSubtype="4" accel="6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0" presetID="53" presetClass="exit" presetSubtype="32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53" presetClass="exit" presetSubtype="32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53" presetClass="exit" presetSubtype="32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2" presetClass="entr" presetSubtype="4" accel="6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53" presetClass="exit" presetSubtype="3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3" presetClass="exit" presetSubtype="32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3" presetClass="exit" presetSubtype="32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3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53" presetClass="exit" presetSubtype="32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53" presetClass="exit" presetSubtype="32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53" presetClass="exit" presetSubtype="3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3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53" presetClass="exit" presetSubtype="32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3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53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53" presetClass="exit" presetSubtype="32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53" presetClass="exit" presetSubtype="3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53" presetClass="exit" presetSubtype="32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3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53" presetClass="exit" presetSubtype="32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53" presetClass="exit" presetSubtype="32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53" presetClass="exit" presetSubtype="32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53" presetClass="exit" presetSubtype="32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0" presetID="53" presetClass="exit" presetSubtype="32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53" presetClass="exit" presetSubtype="32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53" presetClass="exit" presetSubtype="32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53" presetClass="exit" presetSubtype="32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53" presetClass="exit" presetSubtype="32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53" presetClass="exit" presetSubtype="3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53" presetClass="exit" presetSubtype="32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53" presetClass="exit" presetSubtype="32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53" presetClass="exit" presetSubtype="32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53" presetClass="exit" presetSubtype="32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53" presetClass="exit" presetSubtype="32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53" presetClass="exit" presetSubtype="32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xit" presetSubtype="32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354137" y="1371600"/>
            <a:ext cx="9482140" cy="41148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8483154" y="1814837"/>
            <a:ext cx="1476274" cy="3159659"/>
            <a:chOff x="1912854" y="1390650"/>
            <a:chExt cx="1726726" cy="3695700"/>
          </a:xfrm>
        </p:grpSpPr>
        <p:sp>
          <p:nvSpPr>
            <p:cNvPr id="114" name="圆角矩形 113"/>
            <p:cNvSpPr/>
            <p:nvPr/>
          </p:nvSpPr>
          <p:spPr>
            <a:xfrm>
              <a:off x="1912854" y="2341177"/>
              <a:ext cx="37785" cy="292488"/>
            </a:xfrm>
            <a:prstGeom prst="roundRect">
              <a:avLst>
                <a:gd name="adj" fmla="val 50000"/>
              </a:avLst>
            </a:prstGeom>
            <a:solidFill>
              <a:srgbClr val="94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1912854" y="1793204"/>
              <a:ext cx="37785" cy="292488"/>
            </a:xfrm>
            <a:prstGeom prst="roundRect">
              <a:avLst>
                <a:gd name="adj" fmla="val 50000"/>
              </a:avLst>
            </a:prstGeom>
            <a:solidFill>
              <a:srgbClr val="94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3601795" y="2069046"/>
              <a:ext cx="37785" cy="471055"/>
            </a:xfrm>
            <a:prstGeom prst="roundRect">
              <a:avLst>
                <a:gd name="adj" fmla="val 50000"/>
              </a:avLst>
            </a:prstGeom>
            <a:solidFill>
              <a:srgbClr val="94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1925240" y="1390650"/>
              <a:ext cx="1683544" cy="3695700"/>
              <a:chOff x="1925240" y="1390650"/>
              <a:chExt cx="1683544" cy="3695700"/>
            </a:xfrm>
          </p:grpSpPr>
          <p:sp>
            <p:nvSpPr>
              <p:cNvPr id="122" name="圆角矩形 121"/>
              <p:cNvSpPr/>
              <p:nvPr/>
            </p:nvSpPr>
            <p:spPr>
              <a:xfrm>
                <a:off x="1925240" y="1390650"/>
                <a:ext cx="1683544" cy="3695700"/>
              </a:xfrm>
              <a:prstGeom prst="roundRect">
                <a:avLst>
                  <a:gd name="adj" fmla="val 18953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dist="889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" name="圆角矩形 122"/>
              <p:cNvSpPr/>
              <p:nvPr/>
            </p:nvSpPr>
            <p:spPr>
              <a:xfrm>
                <a:off x="1925240" y="1408945"/>
                <a:ext cx="1683544" cy="3659108"/>
              </a:xfrm>
              <a:prstGeom prst="roundRect">
                <a:avLst>
                  <a:gd name="adj" fmla="val 18953"/>
                </a:avLst>
              </a:prstGeom>
              <a:solidFill>
                <a:srgbClr val="FAFAFA"/>
              </a:soli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2047874" y="1933575"/>
              <a:ext cx="1438275" cy="2609850"/>
            </a:xfrm>
            <a:prstGeom prst="rect">
              <a:avLst/>
            </a:prstGeom>
            <a:solidFill>
              <a:srgbClr val="F2F2F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2575730" y="1655263"/>
              <a:ext cx="382562" cy="70847"/>
            </a:xfrm>
            <a:prstGeom prst="roundRect">
              <a:avLst>
                <a:gd name="adj" fmla="val 50000"/>
              </a:avLst>
            </a:pr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258360" y="1638675"/>
              <a:ext cx="102334" cy="10233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2648931" y="4673837"/>
              <a:ext cx="236160" cy="236160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47264" y="2143638"/>
            <a:ext cx="1131547" cy="3721784"/>
            <a:chOff x="7475949" y="1719494"/>
            <a:chExt cx="1244701" cy="4093962"/>
          </a:xfrm>
        </p:grpSpPr>
        <p:pic>
          <p:nvPicPr>
            <p:cNvPr id="125" name="图片 124"/>
            <p:cNvPicPr>
              <a:picLocks noChangeAspect="1"/>
            </p:cNvPicPr>
            <p:nvPr/>
          </p:nvPicPr>
          <p:blipFill rotWithShape="1">
            <a:blip r:embed="rId2"/>
            <a:srcRect l="80322" r="-1"/>
            <a:stretch/>
          </p:blipFill>
          <p:spPr>
            <a:xfrm rot="20480786">
              <a:off x="8128010" y="1719494"/>
              <a:ext cx="321423" cy="4093962"/>
            </a:xfrm>
            <a:prstGeom prst="rect">
              <a:avLst/>
            </a:prstGeom>
          </p:spPr>
        </p:pic>
        <p:sp>
          <p:nvSpPr>
            <p:cNvPr id="127" name="任意多边形 126"/>
            <p:cNvSpPr/>
            <p:nvPr/>
          </p:nvSpPr>
          <p:spPr>
            <a:xfrm>
              <a:off x="7475949" y="2058883"/>
              <a:ext cx="1244701" cy="3288337"/>
            </a:xfrm>
            <a:custGeom>
              <a:avLst/>
              <a:gdLst>
                <a:gd name="connsiteX0" fmla="*/ 118286 w 1265656"/>
                <a:gd name="connsiteY0" fmla="*/ 0 h 3406623"/>
                <a:gd name="connsiteX1" fmla="*/ 1265656 w 1265656"/>
                <a:gd name="connsiteY1" fmla="*/ 3288338 h 3406623"/>
                <a:gd name="connsiteX2" fmla="*/ 0 w 1265656"/>
                <a:gd name="connsiteY2" fmla="*/ 3406623 h 3406623"/>
                <a:gd name="connsiteX0" fmla="*/ 97331 w 1244701"/>
                <a:gd name="connsiteY0" fmla="*/ 0 h 3288338"/>
                <a:gd name="connsiteX1" fmla="*/ 1244701 w 1244701"/>
                <a:gd name="connsiteY1" fmla="*/ 3288338 h 3288338"/>
                <a:gd name="connsiteX2" fmla="*/ 0 w 1244701"/>
                <a:gd name="connsiteY2" fmla="*/ 3008478 h 3288338"/>
                <a:gd name="connsiteX3" fmla="*/ 97331 w 1244701"/>
                <a:gd name="connsiteY3" fmla="*/ 0 h 32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701" h="3288338">
                  <a:moveTo>
                    <a:pt x="97331" y="0"/>
                  </a:moveTo>
                  <a:lnTo>
                    <a:pt x="1244701" y="3288338"/>
                  </a:lnTo>
                  <a:lnTo>
                    <a:pt x="0" y="3008478"/>
                  </a:lnTo>
                  <a:cubicBezTo>
                    <a:pt x="39429" y="1872937"/>
                    <a:pt x="57902" y="1135541"/>
                    <a:pt x="97331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3200" y="2191547"/>
            <a:ext cx="4247085" cy="488660"/>
            <a:chOff x="2123200" y="2191547"/>
            <a:chExt cx="4247085" cy="488660"/>
          </a:xfrm>
        </p:grpSpPr>
        <p:sp>
          <p:nvSpPr>
            <p:cNvPr id="139" name="文本框 138"/>
            <p:cNvSpPr txBox="1"/>
            <p:nvPr/>
          </p:nvSpPr>
          <p:spPr>
            <a:xfrm>
              <a:off x="5264194" y="2322713"/>
              <a:ext cx="11060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2123200" y="2191547"/>
              <a:ext cx="3254960" cy="4886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>
                  <a:solidFill>
                    <a:schemeClr val="bg1">
                      <a:lumMod val="50000"/>
                      <a:alpha val="75000"/>
                    </a:schemeClr>
                  </a:solidFill>
                  <a:latin typeface="ITC Avant Garde Std Bk" panose="020B0502020202020204" pitchFamily="34" charset="0"/>
                  <a:ea typeface="SimSun" panose="02010600030101010101" pitchFamily="2" charset="-122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srgbClr val="FFFFFF">
                      <a:lumMod val="50000"/>
                      <a:alpha val="75000"/>
                    </a:srgbClr>
                  </a:solidFill>
                  <a:latin typeface="Impact" panose="020B0806030902050204" pitchFamily="34" charset="0"/>
                </a:rPr>
                <a:t>COMPANY  INTRODUCTION</a:t>
              </a:r>
              <a:endParaRPr lang="zh-CN" altLang="en-US" sz="2400" dirty="0">
                <a:solidFill>
                  <a:srgbClr val="FFFFFF">
                    <a:lumMod val="50000"/>
                    <a:alpha val="75000"/>
                  </a:srgb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2217420" y="2642107"/>
              <a:ext cx="387858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219946" y="3987786"/>
            <a:ext cx="635028" cy="635028"/>
            <a:chOff x="2219946" y="3987786"/>
            <a:chExt cx="635028" cy="635028"/>
          </a:xfrm>
        </p:grpSpPr>
        <p:grpSp>
          <p:nvGrpSpPr>
            <p:cNvPr id="142" name="组合 141"/>
            <p:cNvGrpSpPr/>
            <p:nvPr/>
          </p:nvGrpSpPr>
          <p:grpSpPr>
            <a:xfrm>
              <a:off x="2219946" y="3987786"/>
              <a:ext cx="635028" cy="635028"/>
              <a:chOff x="2613976" y="1508282"/>
              <a:chExt cx="1542736" cy="1542736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rgbClr val="E4E4E4"/>
                </a:solidFill>
              </a:ln>
              <a:effectLst>
                <a:innerShdw dist="101600" dir="13500000">
                  <a:schemeClr val="accent1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2426866" y="4211378"/>
              <a:ext cx="226269" cy="187842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155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6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7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8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9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0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76679" y="3987786"/>
            <a:ext cx="635028" cy="635028"/>
            <a:chOff x="3176679" y="3987786"/>
            <a:chExt cx="635028" cy="635028"/>
          </a:xfrm>
        </p:grpSpPr>
        <p:grpSp>
          <p:nvGrpSpPr>
            <p:cNvPr id="145" name="组合 144"/>
            <p:cNvGrpSpPr/>
            <p:nvPr/>
          </p:nvGrpSpPr>
          <p:grpSpPr>
            <a:xfrm>
              <a:off x="3176679" y="3987786"/>
              <a:ext cx="635028" cy="635028"/>
              <a:chOff x="2613976" y="1508282"/>
              <a:chExt cx="1542736" cy="1542736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rgbClr val="E4E4E4"/>
                </a:solidFill>
              </a:ln>
              <a:effectLst>
                <a:innerShdw dist="101600" dir="13500000">
                  <a:schemeClr val="accent3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3381077" y="4167647"/>
              <a:ext cx="239779" cy="275307"/>
              <a:chOff x="4383281" y="1858180"/>
              <a:chExt cx="684119" cy="785482"/>
            </a:xfrm>
            <a:solidFill>
              <a:schemeClr val="bg1"/>
            </a:solidFill>
          </p:grpSpPr>
          <p:sp>
            <p:nvSpPr>
              <p:cNvPr id="162" name="Freeform 244"/>
              <p:cNvSpPr>
                <a:spLocks/>
              </p:cNvSpPr>
              <p:nvPr/>
            </p:nvSpPr>
            <p:spPr bwMode="auto">
              <a:xfrm>
                <a:off x="4681370" y="1858180"/>
                <a:ext cx="97079" cy="106787"/>
              </a:xfrm>
              <a:custGeom>
                <a:avLst/>
                <a:gdLst>
                  <a:gd name="T0" fmla="*/ 19 w 144"/>
                  <a:gd name="T1" fmla="*/ 105 h 158"/>
                  <a:gd name="T2" fmla="*/ 73 w 144"/>
                  <a:gd name="T3" fmla="*/ 158 h 158"/>
                  <a:gd name="T4" fmla="*/ 125 w 144"/>
                  <a:gd name="T5" fmla="*/ 104 h 158"/>
                  <a:gd name="T6" fmla="*/ 141 w 144"/>
                  <a:gd name="T7" fmla="*/ 87 h 158"/>
                  <a:gd name="T8" fmla="*/ 132 w 144"/>
                  <a:gd name="T9" fmla="*/ 61 h 158"/>
                  <a:gd name="T10" fmla="*/ 72 w 144"/>
                  <a:gd name="T11" fmla="*/ 0 h 158"/>
                  <a:gd name="T12" fmla="*/ 11 w 144"/>
                  <a:gd name="T13" fmla="*/ 61 h 158"/>
                  <a:gd name="T14" fmla="*/ 3 w 144"/>
                  <a:gd name="T15" fmla="*/ 87 h 158"/>
                  <a:gd name="T16" fmla="*/ 19 w 144"/>
                  <a:gd name="T17" fmla="*/ 10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158">
                    <a:moveTo>
                      <a:pt x="19" y="105"/>
                    </a:moveTo>
                    <a:cubicBezTo>
                      <a:pt x="30" y="132"/>
                      <a:pt x="51" y="158"/>
                      <a:pt x="73" y="158"/>
                    </a:cubicBezTo>
                    <a:cubicBezTo>
                      <a:pt x="96" y="158"/>
                      <a:pt x="115" y="132"/>
                      <a:pt x="125" y="104"/>
                    </a:cubicBezTo>
                    <a:cubicBezTo>
                      <a:pt x="131" y="104"/>
                      <a:pt x="138" y="97"/>
                      <a:pt x="141" y="87"/>
                    </a:cubicBezTo>
                    <a:cubicBezTo>
                      <a:pt x="144" y="75"/>
                      <a:pt x="140" y="64"/>
                      <a:pt x="132" y="61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40" y="0"/>
                      <a:pt x="13" y="27"/>
                      <a:pt x="11" y="61"/>
                    </a:cubicBezTo>
                    <a:cubicBezTo>
                      <a:pt x="4" y="64"/>
                      <a:pt x="0" y="75"/>
                      <a:pt x="3" y="87"/>
                    </a:cubicBezTo>
                    <a:cubicBezTo>
                      <a:pt x="5" y="97"/>
                      <a:pt x="12" y="104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3" name="Freeform 245"/>
              <p:cNvSpPr>
                <a:spLocks/>
              </p:cNvSpPr>
              <p:nvPr/>
            </p:nvSpPr>
            <p:spPr bwMode="auto">
              <a:xfrm>
                <a:off x="4653102" y="1960113"/>
                <a:ext cx="153042" cy="149330"/>
              </a:xfrm>
              <a:custGeom>
                <a:avLst/>
                <a:gdLst>
                  <a:gd name="T0" fmla="*/ 95 w 227"/>
                  <a:gd name="T1" fmla="*/ 191 h 221"/>
                  <a:gd name="T2" fmla="*/ 95 w 227"/>
                  <a:gd name="T3" fmla="*/ 221 h 221"/>
                  <a:gd name="T4" fmla="*/ 116 w 227"/>
                  <a:gd name="T5" fmla="*/ 220 h 221"/>
                  <a:gd name="T6" fmla="*/ 138 w 227"/>
                  <a:gd name="T7" fmla="*/ 221 h 221"/>
                  <a:gd name="T8" fmla="*/ 138 w 227"/>
                  <a:gd name="T9" fmla="*/ 191 h 221"/>
                  <a:gd name="T10" fmla="*/ 227 w 227"/>
                  <a:gd name="T11" fmla="*/ 173 h 221"/>
                  <a:gd name="T12" fmla="*/ 227 w 227"/>
                  <a:gd name="T13" fmla="*/ 173 h 221"/>
                  <a:gd name="T14" fmla="*/ 227 w 227"/>
                  <a:gd name="T15" fmla="*/ 54 h 221"/>
                  <a:gd name="T16" fmla="*/ 226 w 227"/>
                  <a:gd name="T17" fmla="*/ 54 h 221"/>
                  <a:gd name="T18" fmla="*/ 176 w 227"/>
                  <a:gd name="T19" fmla="*/ 0 h 221"/>
                  <a:gd name="T20" fmla="*/ 127 w 227"/>
                  <a:gd name="T21" fmla="*/ 82 h 221"/>
                  <a:gd name="T22" fmla="*/ 121 w 227"/>
                  <a:gd name="T23" fmla="*/ 45 h 221"/>
                  <a:gd name="T24" fmla="*/ 127 w 227"/>
                  <a:gd name="T25" fmla="*/ 33 h 221"/>
                  <a:gd name="T26" fmla="*/ 113 w 227"/>
                  <a:gd name="T27" fmla="*/ 19 h 221"/>
                  <a:gd name="T28" fmla="*/ 99 w 227"/>
                  <a:gd name="T29" fmla="*/ 33 h 221"/>
                  <a:gd name="T30" fmla="*/ 106 w 227"/>
                  <a:gd name="T31" fmla="*/ 45 h 221"/>
                  <a:gd name="T32" fmla="*/ 100 w 227"/>
                  <a:gd name="T33" fmla="*/ 81 h 221"/>
                  <a:gd name="T34" fmla="*/ 52 w 227"/>
                  <a:gd name="T35" fmla="*/ 0 h 221"/>
                  <a:gd name="T36" fmla="*/ 1 w 227"/>
                  <a:gd name="T37" fmla="*/ 54 h 221"/>
                  <a:gd name="T38" fmla="*/ 0 w 227"/>
                  <a:gd name="T39" fmla="*/ 54 h 221"/>
                  <a:gd name="T40" fmla="*/ 0 w 227"/>
                  <a:gd name="T41" fmla="*/ 173 h 221"/>
                  <a:gd name="T42" fmla="*/ 1 w 227"/>
                  <a:gd name="T43" fmla="*/ 173 h 221"/>
                  <a:gd name="T44" fmla="*/ 95 w 227"/>
                  <a:gd name="T45" fmla="*/ 19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7" h="221">
                    <a:moveTo>
                      <a:pt x="95" y="191"/>
                    </a:moveTo>
                    <a:cubicBezTo>
                      <a:pt x="95" y="221"/>
                      <a:pt x="95" y="221"/>
                      <a:pt x="95" y="221"/>
                    </a:cubicBezTo>
                    <a:cubicBezTo>
                      <a:pt x="102" y="220"/>
                      <a:pt x="109" y="220"/>
                      <a:pt x="116" y="220"/>
                    </a:cubicBezTo>
                    <a:cubicBezTo>
                      <a:pt x="123" y="220"/>
                      <a:pt x="131" y="220"/>
                      <a:pt x="138" y="221"/>
                    </a:cubicBezTo>
                    <a:cubicBezTo>
                      <a:pt x="138" y="191"/>
                      <a:pt x="138" y="191"/>
                      <a:pt x="138" y="191"/>
                    </a:cubicBezTo>
                    <a:cubicBezTo>
                      <a:pt x="186" y="189"/>
                      <a:pt x="222" y="182"/>
                      <a:pt x="227" y="173"/>
                    </a:cubicBezTo>
                    <a:cubicBezTo>
                      <a:pt x="227" y="173"/>
                      <a:pt x="227" y="173"/>
                      <a:pt x="227" y="173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6" y="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3"/>
                      <a:pt x="127" y="38"/>
                      <a:pt x="127" y="33"/>
                    </a:cubicBezTo>
                    <a:cubicBezTo>
                      <a:pt x="127" y="26"/>
                      <a:pt x="121" y="19"/>
                      <a:pt x="113" y="19"/>
                    </a:cubicBezTo>
                    <a:cubicBezTo>
                      <a:pt x="106" y="19"/>
                      <a:pt x="99" y="26"/>
                      <a:pt x="99" y="33"/>
                    </a:cubicBezTo>
                    <a:cubicBezTo>
                      <a:pt x="99" y="38"/>
                      <a:pt x="102" y="43"/>
                      <a:pt x="106" y="4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5" y="182"/>
                      <a:pt x="45" y="190"/>
                      <a:pt x="95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4" name="Freeform 246"/>
              <p:cNvSpPr>
                <a:spLocks/>
              </p:cNvSpPr>
              <p:nvPr/>
            </p:nvSpPr>
            <p:spPr bwMode="auto">
              <a:xfrm>
                <a:off x="4653673" y="2514890"/>
                <a:ext cx="153327" cy="128772"/>
              </a:xfrm>
              <a:custGeom>
                <a:avLst/>
                <a:gdLst>
                  <a:gd name="T0" fmla="*/ 175 w 227"/>
                  <a:gd name="T1" fmla="*/ 0 h 191"/>
                  <a:gd name="T2" fmla="*/ 127 w 227"/>
                  <a:gd name="T3" fmla="*/ 82 h 191"/>
                  <a:gd name="T4" fmla="*/ 121 w 227"/>
                  <a:gd name="T5" fmla="*/ 45 h 191"/>
                  <a:gd name="T6" fmla="*/ 127 w 227"/>
                  <a:gd name="T7" fmla="*/ 33 h 191"/>
                  <a:gd name="T8" fmla="*/ 113 w 227"/>
                  <a:gd name="T9" fmla="*/ 19 h 191"/>
                  <a:gd name="T10" fmla="*/ 99 w 227"/>
                  <a:gd name="T11" fmla="*/ 33 h 191"/>
                  <a:gd name="T12" fmla="*/ 106 w 227"/>
                  <a:gd name="T13" fmla="*/ 45 h 191"/>
                  <a:gd name="T14" fmla="*/ 100 w 227"/>
                  <a:gd name="T15" fmla="*/ 82 h 191"/>
                  <a:gd name="T16" fmla="*/ 52 w 227"/>
                  <a:gd name="T17" fmla="*/ 0 h 191"/>
                  <a:gd name="T18" fmla="*/ 1 w 227"/>
                  <a:gd name="T19" fmla="*/ 54 h 191"/>
                  <a:gd name="T20" fmla="*/ 0 w 227"/>
                  <a:gd name="T21" fmla="*/ 54 h 191"/>
                  <a:gd name="T22" fmla="*/ 0 w 227"/>
                  <a:gd name="T23" fmla="*/ 174 h 191"/>
                  <a:gd name="T24" fmla="*/ 0 w 227"/>
                  <a:gd name="T25" fmla="*/ 174 h 191"/>
                  <a:gd name="T26" fmla="*/ 114 w 227"/>
                  <a:gd name="T27" fmla="*/ 191 h 191"/>
                  <a:gd name="T28" fmla="*/ 227 w 227"/>
                  <a:gd name="T29" fmla="*/ 174 h 191"/>
                  <a:gd name="T30" fmla="*/ 227 w 227"/>
                  <a:gd name="T31" fmla="*/ 174 h 191"/>
                  <a:gd name="T32" fmla="*/ 227 w 227"/>
                  <a:gd name="T33" fmla="*/ 54 h 191"/>
                  <a:gd name="T34" fmla="*/ 226 w 227"/>
                  <a:gd name="T35" fmla="*/ 54 h 191"/>
                  <a:gd name="T36" fmla="*/ 175 w 227"/>
                  <a:gd name="T37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91">
                    <a:moveTo>
                      <a:pt x="175" y="0"/>
                    </a:move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3"/>
                      <a:pt x="127" y="38"/>
                      <a:pt x="127" y="33"/>
                    </a:cubicBezTo>
                    <a:cubicBezTo>
                      <a:pt x="127" y="26"/>
                      <a:pt x="121" y="19"/>
                      <a:pt x="113" y="19"/>
                    </a:cubicBezTo>
                    <a:cubicBezTo>
                      <a:pt x="106" y="19"/>
                      <a:pt x="99" y="26"/>
                      <a:pt x="99" y="33"/>
                    </a:cubicBezTo>
                    <a:cubicBezTo>
                      <a:pt x="99" y="38"/>
                      <a:pt x="102" y="43"/>
                      <a:pt x="106" y="45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6" y="184"/>
                      <a:pt x="54" y="191"/>
                      <a:pt x="114" y="191"/>
                    </a:cubicBezTo>
                    <a:cubicBezTo>
                      <a:pt x="173" y="191"/>
                      <a:pt x="221" y="184"/>
                      <a:pt x="227" y="174"/>
                    </a:cubicBezTo>
                    <a:cubicBezTo>
                      <a:pt x="227" y="174"/>
                      <a:pt x="227" y="174"/>
                      <a:pt x="227" y="174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5" name="Freeform 247"/>
              <p:cNvSpPr>
                <a:spLocks/>
              </p:cNvSpPr>
              <p:nvPr/>
            </p:nvSpPr>
            <p:spPr bwMode="auto">
              <a:xfrm>
                <a:off x="4411547" y="2091169"/>
                <a:ext cx="96508" cy="107072"/>
              </a:xfrm>
              <a:custGeom>
                <a:avLst/>
                <a:gdLst>
                  <a:gd name="T0" fmla="*/ 19 w 143"/>
                  <a:gd name="T1" fmla="*/ 105 h 159"/>
                  <a:gd name="T2" fmla="*/ 73 w 143"/>
                  <a:gd name="T3" fmla="*/ 159 h 159"/>
                  <a:gd name="T4" fmla="*/ 124 w 143"/>
                  <a:gd name="T5" fmla="*/ 105 h 159"/>
                  <a:gd name="T6" fmla="*/ 140 w 143"/>
                  <a:gd name="T7" fmla="*/ 88 h 159"/>
                  <a:gd name="T8" fmla="*/ 132 w 143"/>
                  <a:gd name="T9" fmla="*/ 62 h 159"/>
                  <a:gd name="T10" fmla="*/ 72 w 143"/>
                  <a:gd name="T11" fmla="*/ 0 h 159"/>
                  <a:gd name="T12" fmla="*/ 11 w 143"/>
                  <a:gd name="T13" fmla="*/ 62 h 159"/>
                  <a:gd name="T14" fmla="*/ 3 w 143"/>
                  <a:gd name="T15" fmla="*/ 88 h 159"/>
                  <a:gd name="T16" fmla="*/ 19 w 143"/>
                  <a:gd name="T17" fmla="*/ 10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59">
                    <a:moveTo>
                      <a:pt x="19" y="105"/>
                    </a:moveTo>
                    <a:cubicBezTo>
                      <a:pt x="30" y="133"/>
                      <a:pt x="51" y="159"/>
                      <a:pt x="73" y="159"/>
                    </a:cubicBezTo>
                    <a:cubicBezTo>
                      <a:pt x="96" y="159"/>
                      <a:pt x="115" y="133"/>
                      <a:pt x="124" y="105"/>
                    </a:cubicBezTo>
                    <a:cubicBezTo>
                      <a:pt x="131" y="105"/>
                      <a:pt x="138" y="98"/>
                      <a:pt x="140" y="88"/>
                    </a:cubicBezTo>
                    <a:cubicBezTo>
                      <a:pt x="143" y="76"/>
                      <a:pt x="140" y="65"/>
                      <a:pt x="132" y="62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39" y="0"/>
                      <a:pt x="13" y="27"/>
                      <a:pt x="11" y="62"/>
                    </a:cubicBezTo>
                    <a:cubicBezTo>
                      <a:pt x="3" y="65"/>
                      <a:pt x="0" y="76"/>
                      <a:pt x="3" y="88"/>
                    </a:cubicBezTo>
                    <a:cubicBezTo>
                      <a:pt x="5" y="98"/>
                      <a:pt x="12" y="105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6" name="Freeform 248"/>
              <p:cNvSpPr>
                <a:spLocks/>
              </p:cNvSpPr>
              <p:nvPr/>
            </p:nvSpPr>
            <p:spPr bwMode="auto">
              <a:xfrm>
                <a:off x="4942626" y="2097736"/>
                <a:ext cx="96222" cy="106787"/>
              </a:xfrm>
              <a:custGeom>
                <a:avLst/>
                <a:gdLst>
                  <a:gd name="T0" fmla="*/ 19 w 143"/>
                  <a:gd name="T1" fmla="*/ 105 h 158"/>
                  <a:gd name="T2" fmla="*/ 73 w 143"/>
                  <a:gd name="T3" fmla="*/ 158 h 158"/>
                  <a:gd name="T4" fmla="*/ 124 w 143"/>
                  <a:gd name="T5" fmla="*/ 105 h 158"/>
                  <a:gd name="T6" fmla="*/ 140 w 143"/>
                  <a:gd name="T7" fmla="*/ 87 h 158"/>
                  <a:gd name="T8" fmla="*/ 132 w 143"/>
                  <a:gd name="T9" fmla="*/ 61 h 158"/>
                  <a:gd name="T10" fmla="*/ 72 w 143"/>
                  <a:gd name="T11" fmla="*/ 0 h 158"/>
                  <a:gd name="T12" fmla="*/ 11 w 143"/>
                  <a:gd name="T13" fmla="*/ 61 h 158"/>
                  <a:gd name="T14" fmla="*/ 3 w 143"/>
                  <a:gd name="T15" fmla="*/ 87 h 158"/>
                  <a:gd name="T16" fmla="*/ 19 w 143"/>
                  <a:gd name="T17" fmla="*/ 10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58">
                    <a:moveTo>
                      <a:pt x="19" y="105"/>
                    </a:moveTo>
                    <a:cubicBezTo>
                      <a:pt x="30" y="133"/>
                      <a:pt x="51" y="158"/>
                      <a:pt x="73" y="158"/>
                    </a:cubicBezTo>
                    <a:cubicBezTo>
                      <a:pt x="96" y="158"/>
                      <a:pt x="115" y="133"/>
                      <a:pt x="124" y="105"/>
                    </a:cubicBezTo>
                    <a:cubicBezTo>
                      <a:pt x="131" y="104"/>
                      <a:pt x="138" y="97"/>
                      <a:pt x="140" y="87"/>
                    </a:cubicBezTo>
                    <a:cubicBezTo>
                      <a:pt x="143" y="76"/>
                      <a:pt x="140" y="64"/>
                      <a:pt x="132" y="61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39" y="0"/>
                      <a:pt x="13" y="27"/>
                      <a:pt x="11" y="61"/>
                    </a:cubicBezTo>
                    <a:cubicBezTo>
                      <a:pt x="3" y="64"/>
                      <a:pt x="0" y="76"/>
                      <a:pt x="3" y="87"/>
                    </a:cubicBezTo>
                    <a:cubicBezTo>
                      <a:pt x="5" y="98"/>
                      <a:pt x="12" y="105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7" name="Freeform 249"/>
              <p:cNvSpPr>
                <a:spLocks/>
              </p:cNvSpPr>
              <p:nvPr/>
            </p:nvSpPr>
            <p:spPr bwMode="auto">
              <a:xfrm>
                <a:off x="4874385" y="2199669"/>
                <a:ext cx="193015" cy="129058"/>
              </a:xfrm>
              <a:custGeom>
                <a:avLst/>
                <a:gdLst>
                  <a:gd name="T0" fmla="*/ 285 w 286"/>
                  <a:gd name="T1" fmla="*/ 54 h 191"/>
                  <a:gd name="T2" fmla="*/ 234 w 286"/>
                  <a:gd name="T3" fmla="*/ 0 h 191"/>
                  <a:gd name="T4" fmla="*/ 186 w 286"/>
                  <a:gd name="T5" fmla="*/ 82 h 191"/>
                  <a:gd name="T6" fmla="*/ 180 w 286"/>
                  <a:gd name="T7" fmla="*/ 45 h 191"/>
                  <a:gd name="T8" fmla="*/ 186 w 286"/>
                  <a:gd name="T9" fmla="*/ 34 h 191"/>
                  <a:gd name="T10" fmla="*/ 172 w 286"/>
                  <a:gd name="T11" fmla="*/ 20 h 191"/>
                  <a:gd name="T12" fmla="*/ 158 w 286"/>
                  <a:gd name="T13" fmla="*/ 34 h 191"/>
                  <a:gd name="T14" fmla="*/ 165 w 286"/>
                  <a:gd name="T15" fmla="*/ 45 h 191"/>
                  <a:gd name="T16" fmla="*/ 159 w 286"/>
                  <a:gd name="T17" fmla="*/ 82 h 191"/>
                  <a:gd name="T18" fmla="*/ 111 w 286"/>
                  <a:gd name="T19" fmla="*/ 0 h 191"/>
                  <a:gd name="T20" fmla="*/ 60 w 286"/>
                  <a:gd name="T21" fmla="*/ 54 h 191"/>
                  <a:gd name="T22" fmla="*/ 59 w 286"/>
                  <a:gd name="T23" fmla="*/ 54 h 191"/>
                  <a:gd name="T24" fmla="*/ 59 w 286"/>
                  <a:gd name="T25" fmla="*/ 68 h 191"/>
                  <a:gd name="T26" fmla="*/ 2 w 286"/>
                  <a:gd name="T27" fmla="*/ 68 h 191"/>
                  <a:gd name="T28" fmla="*/ 2 w 286"/>
                  <a:gd name="T29" fmla="*/ 80 h 191"/>
                  <a:gd name="T30" fmla="*/ 0 w 286"/>
                  <a:gd name="T31" fmla="*/ 110 h 191"/>
                  <a:gd name="T32" fmla="*/ 59 w 286"/>
                  <a:gd name="T33" fmla="*/ 110 h 191"/>
                  <a:gd name="T34" fmla="*/ 59 w 286"/>
                  <a:gd name="T35" fmla="*/ 174 h 191"/>
                  <a:gd name="T36" fmla="*/ 59 w 286"/>
                  <a:gd name="T37" fmla="*/ 174 h 191"/>
                  <a:gd name="T38" fmla="*/ 173 w 286"/>
                  <a:gd name="T39" fmla="*/ 191 h 191"/>
                  <a:gd name="T40" fmla="*/ 286 w 286"/>
                  <a:gd name="T41" fmla="*/ 174 h 191"/>
                  <a:gd name="T42" fmla="*/ 286 w 286"/>
                  <a:gd name="T43" fmla="*/ 174 h 191"/>
                  <a:gd name="T44" fmla="*/ 286 w 286"/>
                  <a:gd name="T45" fmla="*/ 54 h 191"/>
                  <a:gd name="T46" fmla="*/ 285 w 286"/>
                  <a:gd name="T47" fmla="*/ 5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" h="191">
                    <a:moveTo>
                      <a:pt x="285" y="54"/>
                    </a:moveTo>
                    <a:cubicBezTo>
                      <a:pt x="281" y="32"/>
                      <a:pt x="262" y="12"/>
                      <a:pt x="234" y="0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0" y="45"/>
                      <a:pt x="180" y="45"/>
                      <a:pt x="180" y="45"/>
                    </a:cubicBezTo>
                    <a:cubicBezTo>
                      <a:pt x="184" y="43"/>
                      <a:pt x="186" y="39"/>
                      <a:pt x="186" y="34"/>
                    </a:cubicBezTo>
                    <a:cubicBezTo>
                      <a:pt x="186" y="26"/>
                      <a:pt x="180" y="20"/>
                      <a:pt x="172" y="20"/>
                    </a:cubicBezTo>
                    <a:cubicBezTo>
                      <a:pt x="165" y="20"/>
                      <a:pt x="158" y="26"/>
                      <a:pt x="158" y="34"/>
                    </a:cubicBezTo>
                    <a:cubicBezTo>
                      <a:pt x="158" y="39"/>
                      <a:pt x="161" y="43"/>
                      <a:pt x="165" y="45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83" y="12"/>
                      <a:pt x="64" y="32"/>
                      <a:pt x="60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72"/>
                      <a:pt x="2" y="76"/>
                      <a:pt x="2" y="80"/>
                    </a:cubicBezTo>
                    <a:cubicBezTo>
                      <a:pt x="2" y="90"/>
                      <a:pt x="1" y="100"/>
                      <a:pt x="0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74"/>
                      <a:pt x="59" y="174"/>
                      <a:pt x="59" y="174"/>
                    </a:cubicBezTo>
                    <a:cubicBezTo>
                      <a:pt x="59" y="174"/>
                      <a:pt x="59" y="174"/>
                      <a:pt x="59" y="174"/>
                    </a:cubicBezTo>
                    <a:cubicBezTo>
                      <a:pt x="65" y="184"/>
                      <a:pt x="113" y="191"/>
                      <a:pt x="173" y="191"/>
                    </a:cubicBezTo>
                    <a:cubicBezTo>
                      <a:pt x="232" y="191"/>
                      <a:pt x="280" y="184"/>
                      <a:pt x="286" y="174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6" y="54"/>
                      <a:pt x="286" y="54"/>
                      <a:pt x="286" y="54"/>
                    </a:cubicBezTo>
                    <a:lnTo>
                      <a:pt x="28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8" name="Freeform 250"/>
              <p:cNvSpPr>
                <a:spLocks noEditPoints="1"/>
              </p:cNvSpPr>
              <p:nvPr/>
            </p:nvSpPr>
            <p:spPr bwMode="auto">
              <a:xfrm>
                <a:off x="4593142" y="2114582"/>
                <a:ext cx="275818" cy="278102"/>
              </a:xfrm>
              <a:custGeom>
                <a:avLst/>
                <a:gdLst>
                  <a:gd name="T0" fmla="*/ 205 w 409"/>
                  <a:gd name="T1" fmla="*/ 0 h 412"/>
                  <a:gd name="T2" fmla="*/ 0 w 409"/>
                  <a:gd name="T3" fmla="*/ 206 h 412"/>
                  <a:gd name="T4" fmla="*/ 205 w 409"/>
                  <a:gd name="T5" fmla="*/ 412 h 412"/>
                  <a:gd name="T6" fmla="*/ 409 w 409"/>
                  <a:gd name="T7" fmla="*/ 206 h 412"/>
                  <a:gd name="T8" fmla="*/ 205 w 409"/>
                  <a:gd name="T9" fmla="*/ 0 h 412"/>
                  <a:gd name="T10" fmla="*/ 205 w 409"/>
                  <a:gd name="T11" fmla="*/ 363 h 412"/>
                  <a:gd name="T12" fmla="*/ 49 w 409"/>
                  <a:gd name="T13" fmla="*/ 206 h 412"/>
                  <a:gd name="T14" fmla="*/ 205 w 409"/>
                  <a:gd name="T15" fmla="*/ 49 h 412"/>
                  <a:gd name="T16" fmla="*/ 360 w 409"/>
                  <a:gd name="T17" fmla="*/ 206 h 412"/>
                  <a:gd name="T18" fmla="*/ 205 w 409"/>
                  <a:gd name="T19" fmla="*/ 363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9" h="412">
                    <a:moveTo>
                      <a:pt x="205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320"/>
                      <a:pt x="92" y="412"/>
                      <a:pt x="205" y="412"/>
                    </a:cubicBezTo>
                    <a:cubicBezTo>
                      <a:pt x="318" y="412"/>
                      <a:pt x="409" y="320"/>
                      <a:pt x="409" y="206"/>
                    </a:cubicBezTo>
                    <a:cubicBezTo>
                      <a:pt x="409" y="92"/>
                      <a:pt x="318" y="0"/>
                      <a:pt x="205" y="0"/>
                    </a:cubicBezTo>
                    <a:close/>
                    <a:moveTo>
                      <a:pt x="205" y="363"/>
                    </a:moveTo>
                    <a:cubicBezTo>
                      <a:pt x="119" y="363"/>
                      <a:pt x="49" y="293"/>
                      <a:pt x="49" y="206"/>
                    </a:cubicBezTo>
                    <a:cubicBezTo>
                      <a:pt x="49" y="120"/>
                      <a:pt x="119" y="49"/>
                      <a:pt x="205" y="49"/>
                    </a:cubicBezTo>
                    <a:cubicBezTo>
                      <a:pt x="291" y="49"/>
                      <a:pt x="360" y="120"/>
                      <a:pt x="360" y="206"/>
                    </a:cubicBezTo>
                    <a:cubicBezTo>
                      <a:pt x="360" y="293"/>
                      <a:pt x="291" y="363"/>
                      <a:pt x="205" y="3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69" name="Freeform 251"/>
              <p:cNvSpPr>
                <a:spLocks/>
              </p:cNvSpPr>
              <p:nvPr/>
            </p:nvSpPr>
            <p:spPr bwMode="auto">
              <a:xfrm>
                <a:off x="4383281" y="2193673"/>
                <a:ext cx="205008" cy="128772"/>
              </a:xfrm>
              <a:custGeom>
                <a:avLst/>
                <a:gdLst>
                  <a:gd name="T0" fmla="*/ 302 w 304"/>
                  <a:gd name="T1" fmla="*/ 77 h 191"/>
                  <a:gd name="T2" fmla="*/ 227 w 304"/>
                  <a:gd name="T3" fmla="*/ 77 h 191"/>
                  <a:gd name="T4" fmla="*/ 227 w 304"/>
                  <a:gd name="T5" fmla="*/ 54 h 191"/>
                  <a:gd name="T6" fmla="*/ 226 w 304"/>
                  <a:gd name="T7" fmla="*/ 54 h 191"/>
                  <a:gd name="T8" fmla="*/ 175 w 304"/>
                  <a:gd name="T9" fmla="*/ 0 h 191"/>
                  <a:gd name="T10" fmla="*/ 127 w 304"/>
                  <a:gd name="T11" fmla="*/ 82 h 191"/>
                  <a:gd name="T12" fmla="*/ 121 w 304"/>
                  <a:gd name="T13" fmla="*/ 45 h 191"/>
                  <a:gd name="T14" fmla="*/ 127 w 304"/>
                  <a:gd name="T15" fmla="*/ 33 h 191"/>
                  <a:gd name="T16" fmla="*/ 113 w 304"/>
                  <a:gd name="T17" fmla="*/ 19 h 191"/>
                  <a:gd name="T18" fmla="*/ 99 w 304"/>
                  <a:gd name="T19" fmla="*/ 33 h 191"/>
                  <a:gd name="T20" fmla="*/ 106 w 304"/>
                  <a:gd name="T21" fmla="*/ 45 h 191"/>
                  <a:gd name="T22" fmla="*/ 100 w 304"/>
                  <a:gd name="T23" fmla="*/ 81 h 191"/>
                  <a:gd name="T24" fmla="*/ 52 w 304"/>
                  <a:gd name="T25" fmla="*/ 0 h 191"/>
                  <a:gd name="T26" fmla="*/ 1 w 304"/>
                  <a:gd name="T27" fmla="*/ 54 h 191"/>
                  <a:gd name="T28" fmla="*/ 0 w 304"/>
                  <a:gd name="T29" fmla="*/ 54 h 191"/>
                  <a:gd name="T30" fmla="*/ 0 w 304"/>
                  <a:gd name="T31" fmla="*/ 173 h 191"/>
                  <a:gd name="T32" fmla="*/ 0 w 304"/>
                  <a:gd name="T33" fmla="*/ 173 h 191"/>
                  <a:gd name="T34" fmla="*/ 114 w 304"/>
                  <a:gd name="T35" fmla="*/ 191 h 191"/>
                  <a:gd name="T36" fmla="*/ 227 w 304"/>
                  <a:gd name="T37" fmla="*/ 173 h 191"/>
                  <a:gd name="T38" fmla="*/ 227 w 304"/>
                  <a:gd name="T39" fmla="*/ 173 h 191"/>
                  <a:gd name="T40" fmla="*/ 227 w 304"/>
                  <a:gd name="T41" fmla="*/ 119 h 191"/>
                  <a:gd name="T42" fmla="*/ 304 w 304"/>
                  <a:gd name="T43" fmla="*/ 119 h 191"/>
                  <a:gd name="T44" fmla="*/ 302 w 304"/>
                  <a:gd name="T45" fmla="*/ 89 h 191"/>
                  <a:gd name="T46" fmla="*/ 302 w 304"/>
                  <a:gd name="T47" fmla="*/ 7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4" h="191">
                    <a:moveTo>
                      <a:pt x="302" y="77"/>
                    </a:moveTo>
                    <a:cubicBezTo>
                      <a:pt x="227" y="77"/>
                      <a:pt x="227" y="77"/>
                      <a:pt x="227" y="77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5" y="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2"/>
                      <a:pt x="127" y="38"/>
                      <a:pt x="127" y="33"/>
                    </a:cubicBezTo>
                    <a:cubicBezTo>
                      <a:pt x="127" y="25"/>
                      <a:pt x="121" y="19"/>
                      <a:pt x="113" y="19"/>
                    </a:cubicBezTo>
                    <a:cubicBezTo>
                      <a:pt x="106" y="19"/>
                      <a:pt x="99" y="25"/>
                      <a:pt x="99" y="33"/>
                    </a:cubicBezTo>
                    <a:cubicBezTo>
                      <a:pt x="99" y="38"/>
                      <a:pt x="102" y="42"/>
                      <a:pt x="106" y="4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6" y="183"/>
                      <a:pt x="54" y="191"/>
                      <a:pt x="114" y="191"/>
                    </a:cubicBezTo>
                    <a:cubicBezTo>
                      <a:pt x="173" y="191"/>
                      <a:pt x="221" y="183"/>
                      <a:pt x="227" y="173"/>
                    </a:cubicBezTo>
                    <a:cubicBezTo>
                      <a:pt x="227" y="173"/>
                      <a:pt x="227" y="173"/>
                      <a:pt x="227" y="173"/>
                    </a:cubicBezTo>
                    <a:cubicBezTo>
                      <a:pt x="227" y="119"/>
                      <a:pt x="227" y="119"/>
                      <a:pt x="227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2" y="109"/>
                      <a:pt x="302" y="99"/>
                      <a:pt x="302" y="89"/>
                    </a:cubicBezTo>
                    <a:cubicBezTo>
                      <a:pt x="302" y="85"/>
                      <a:pt x="302" y="81"/>
                      <a:pt x="30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0" name="Freeform 252"/>
              <p:cNvSpPr>
                <a:spLocks/>
              </p:cNvSpPr>
              <p:nvPr/>
            </p:nvSpPr>
            <p:spPr bwMode="auto">
              <a:xfrm>
                <a:off x="4681941" y="2398681"/>
                <a:ext cx="96508" cy="120778"/>
              </a:xfrm>
              <a:custGeom>
                <a:avLst/>
                <a:gdLst>
                  <a:gd name="T0" fmla="*/ 73 w 143"/>
                  <a:gd name="T1" fmla="*/ 1 h 179"/>
                  <a:gd name="T2" fmla="*/ 52 w 143"/>
                  <a:gd name="T3" fmla="*/ 0 h 179"/>
                  <a:gd name="T4" fmla="*/ 52 w 143"/>
                  <a:gd name="T5" fmla="*/ 24 h 179"/>
                  <a:gd name="T6" fmla="*/ 11 w 143"/>
                  <a:gd name="T7" fmla="*/ 82 h 179"/>
                  <a:gd name="T8" fmla="*/ 3 w 143"/>
                  <a:gd name="T9" fmla="*/ 108 h 179"/>
                  <a:gd name="T10" fmla="*/ 19 w 143"/>
                  <a:gd name="T11" fmla="*/ 126 h 179"/>
                  <a:gd name="T12" fmla="*/ 73 w 143"/>
                  <a:gd name="T13" fmla="*/ 179 h 179"/>
                  <a:gd name="T14" fmla="*/ 125 w 143"/>
                  <a:gd name="T15" fmla="*/ 126 h 179"/>
                  <a:gd name="T16" fmla="*/ 140 w 143"/>
                  <a:gd name="T17" fmla="*/ 108 h 179"/>
                  <a:gd name="T18" fmla="*/ 132 w 143"/>
                  <a:gd name="T19" fmla="*/ 82 h 179"/>
                  <a:gd name="T20" fmla="*/ 95 w 143"/>
                  <a:gd name="T21" fmla="*/ 26 h 179"/>
                  <a:gd name="T22" fmla="*/ 95 w 143"/>
                  <a:gd name="T23" fmla="*/ 0 h 179"/>
                  <a:gd name="T24" fmla="*/ 73 w 143"/>
                  <a:gd name="T25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179">
                    <a:moveTo>
                      <a:pt x="73" y="1"/>
                    </a:moveTo>
                    <a:cubicBezTo>
                      <a:pt x="66" y="1"/>
                      <a:pt x="59" y="1"/>
                      <a:pt x="52" y="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30" y="33"/>
                      <a:pt x="13" y="55"/>
                      <a:pt x="11" y="82"/>
                    </a:cubicBezTo>
                    <a:cubicBezTo>
                      <a:pt x="3" y="85"/>
                      <a:pt x="0" y="97"/>
                      <a:pt x="3" y="108"/>
                    </a:cubicBezTo>
                    <a:cubicBezTo>
                      <a:pt x="5" y="119"/>
                      <a:pt x="12" y="126"/>
                      <a:pt x="19" y="126"/>
                    </a:cubicBezTo>
                    <a:cubicBezTo>
                      <a:pt x="30" y="153"/>
                      <a:pt x="51" y="179"/>
                      <a:pt x="73" y="179"/>
                    </a:cubicBezTo>
                    <a:cubicBezTo>
                      <a:pt x="96" y="179"/>
                      <a:pt x="115" y="153"/>
                      <a:pt x="125" y="126"/>
                    </a:cubicBezTo>
                    <a:cubicBezTo>
                      <a:pt x="131" y="125"/>
                      <a:pt x="138" y="118"/>
                      <a:pt x="140" y="108"/>
                    </a:cubicBezTo>
                    <a:cubicBezTo>
                      <a:pt x="143" y="97"/>
                      <a:pt x="140" y="85"/>
                      <a:pt x="132" y="82"/>
                    </a:cubicBezTo>
                    <a:cubicBezTo>
                      <a:pt x="130" y="57"/>
                      <a:pt x="116" y="35"/>
                      <a:pt x="95" y="2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88" y="1"/>
                      <a:pt x="80" y="1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1" name="Freeform 253"/>
              <p:cNvSpPr>
                <a:spLocks/>
              </p:cNvSpPr>
              <p:nvPr/>
            </p:nvSpPr>
            <p:spPr bwMode="auto">
              <a:xfrm>
                <a:off x="4690792" y="2178255"/>
                <a:ext cx="83088" cy="151614"/>
              </a:xfrm>
              <a:custGeom>
                <a:avLst/>
                <a:gdLst>
                  <a:gd name="T0" fmla="*/ 78 w 123"/>
                  <a:gd name="T1" fmla="*/ 94 h 225"/>
                  <a:gd name="T2" fmla="*/ 44 w 123"/>
                  <a:gd name="T3" fmla="*/ 71 h 225"/>
                  <a:gd name="T4" fmla="*/ 68 w 123"/>
                  <a:gd name="T5" fmla="*/ 55 h 225"/>
                  <a:gd name="T6" fmla="*/ 108 w 123"/>
                  <a:gd name="T7" fmla="*/ 65 h 225"/>
                  <a:gd name="T8" fmla="*/ 116 w 123"/>
                  <a:gd name="T9" fmla="*/ 33 h 225"/>
                  <a:gd name="T10" fmla="*/ 76 w 123"/>
                  <a:gd name="T11" fmla="*/ 24 h 225"/>
                  <a:gd name="T12" fmla="*/ 76 w 123"/>
                  <a:gd name="T13" fmla="*/ 0 h 225"/>
                  <a:gd name="T14" fmla="*/ 49 w 123"/>
                  <a:gd name="T15" fmla="*/ 0 h 225"/>
                  <a:gd name="T16" fmla="*/ 49 w 123"/>
                  <a:gd name="T17" fmla="*/ 26 h 225"/>
                  <a:gd name="T18" fmla="*/ 2 w 123"/>
                  <a:gd name="T19" fmla="*/ 75 h 225"/>
                  <a:gd name="T20" fmla="*/ 52 w 123"/>
                  <a:gd name="T21" fmla="*/ 126 h 225"/>
                  <a:gd name="T22" fmla="*/ 81 w 123"/>
                  <a:gd name="T23" fmla="*/ 150 h 225"/>
                  <a:gd name="T24" fmla="*/ 54 w 123"/>
                  <a:gd name="T25" fmla="*/ 167 h 225"/>
                  <a:gd name="T26" fmla="*/ 9 w 123"/>
                  <a:gd name="T27" fmla="*/ 155 h 225"/>
                  <a:gd name="T28" fmla="*/ 0 w 123"/>
                  <a:gd name="T29" fmla="*/ 187 h 225"/>
                  <a:gd name="T30" fmla="*/ 47 w 123"/>
                  <a:gd name="T31" fmla="*/ 199 h 225"/>
                  <a:gd name="T32" fmla="*/ 47 w 123"/>
                  <a:gd name="T33" fmla="*/ 225 h 225"/>
                  <a:gd name="T34" fmla="*/ 74 w 123"/>
                  <a:gd name="T35" fmla="*/ 225 h 225"/>
                  <a:gd name="T36" fmla="*/ 74 w 123"/>
                  <a:gd name="T37" fmla="*/ 196 h 225"/>
                  <a:gd name="T38" fmla="*/ 123 w 123"/>
                  <a:gd name="T39" fmla="*/ 146 h 225"/>
                  <a:gd name="T40" fmla="*/ 78 w 123"/>
                  <a:gd name="T41" fmla="*/ 9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225">
                    <a:moveTo>
                      <a:pt x="78" y="94"/>
                    </a:moveTo>
                    <a:cubicBezTo>
                      <a:pt x="54" y="85"/>
                      <a:pt x="44" y="79"/>
                      <a:pt x="44" y="71"/>
                    </a:cubicBezTo>
                    <a:cubicBezTo>
                      <a:pt x="44" y="63"/>
                      <a:pt x="50" y="55"/>
                      <a:pt x="68" y="55"/>
                    </a:cubicBezTo>
                    <a:cubicBezTo>
                      <a:pt x="88" y="55"/>
                      <a:pt x="101" y="61"/>
                      <a:pt x="108" y="65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06" y="29"/>
                      <a:pt x="94" y="25"/>
                      <a:pt x="76" y="24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19" y="32"/>
                      <a:pt x="2" y="51"/>
                      <a:pt x="2" y="75"/>
                    </a:cubicBezTo>
                    <a:cubicBezTo>
                      <a:pt x="2" y="102"/>
                      <a:pt x="22" y="116"/>
                      <a:pt x="52" y="126"/>
                    </a:cubicBezTo>
                    <a:cubicBezTo>
                      <a:pt x="72" y="133"/>
                      <a:pt x="81" y="139"/>
                      <a:pt x="81" y="150"/>
                    </a:cubicBezTo>
                    <a:cubicBezTo>
                      <a:pt x="81" y="160"/>
                      <a:pt x="70" y="167"/>
                      <a:pt x="54" y="167"/>
                    </a:cubicBezTo>
                    <a:cubicBezTo>
                      <a:pt x="36" y="167"/>
                      <a:pt x="20" y="161"/>
                      <a:pt x="9" y="15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11" y="193"/>
                      <a:pt x="29" y="198"/>
                      <a:pt x="47" y="199"/>
                    </a:cubicBezTo>
                    <a:cubicBezTo>
                      <a:pt x="47" y="225"/>
                      <a:pt x="47" y="225"/>
                      <a:pt x="47" y="225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4" y="196"/>
                      <a:pt x="74" y="196"/>
                      <a:pt x="74" y="196"/>
                    </a:cubicBezTo>
                    <a:cubicBezTo>
                      <a:pt x="106" y="191"/>
                      <a:pt x="123" y="170"/>
                      <a:pt x="123" y="146"/>
                    </a:cubicBezTo>
                    <a:cubicBezTo>
                      <a:pt x="123" y="121"/>
                      <a:pt x="110" y="106"/>
                      <a:pt x="78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133413" y="3987786"/>
            <a:ext cx="635028" cy="635028"/>
            <a:chOff x="4133413" y="3987786"/>
            <a:chExt cx="635028" cy="635028"/>
          </a:xfrm>
        </p:grpSpPr>
        <p:grpSp>
          <p:nvGrpSpPr>
            <p:cNvPr id="148" name="组合 147"/>
            <p:cNvGrpSpPr/>
            <p:nvPr/>
          </p:nvGrpSpPr>
          <p:grpSpPr>
            <a:xfrm>
              <a:off x="4133413" y="3987786"/>
              <a:ext cx="635028" cy="635028"/>
              <a:chOff x="2613976" y="1508282"/>
              <a:chExt cx="1542736" cy="1542736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rgbClr val="E4E4E4"/>
                </a:solidFill>
              </a:ln>
              <a:effectLst>
                <a:innerShdw dist="101600" dir="13500000">
                  <a:schemeClr val="accent2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4389829" y="4178304"/>
              <a:ext cx="144208" cy="253990"/>
              <a:chOff x="7045524" y="1877882"/>
              <a:chExt cx="411443" cy="724664"/>
            </a:xfrm>
            <a:solidFill>
              <a:schemeClr val="bg1"/>
            </a:solidFill>
          </p:grpSpPr>
          <p:sp>
            <p:nvSpPr>
              <p:cNvPr id="173" name="Freeform 279"/>
              <p:cNvSpPr>
                <a:spLocks/>
              </p:cNvSpPr>
              <p:nvPr/>
            </p:nvSpPr>
            <p:spPr bwMode="auto">
              <a:xfrm>
                <a:off x="7045524" y="2261057"/>
                <a:ext cx="411443" cy="341489"/>
              </a:xfrm>
              <a:custGeom>
                <a:avLst/>
                <a:gdLst>
                  <a:gd name="T0" fmla="*/ 561 w 610"/>
                  <a:gd name="T1" fmla="*/ 93 h 506"/>
                  <a:gd name="T2" fmla="*/ 540 w 610"/>
                  <a:gd name="T3" fmla="*/ 0 h 506"/>
                  <a:gd name="T4" fmla="*/ 305 w 610"/>
                  <a:gd name="T5" fmla="*/ 38 h 506"/>
                  <a:gd name="T6" fmla="*/ 70 w 610"/>
                  <a:gd name="T7" fmla="*/ 0 h 506"/>
                  <a:gd name="T8" fmla="*/ 48 w 610"/>
                  <a:gd name="T9" fmla="*/ 93 h 506"/>
                  <a:gd name="T10" fmla="*/ 13 w 610"/>
                  <a:gd name="T11" fmla="*/ 204 h 506"/>
                  <a:gd name="T12" fmla="*/ 83 w 610"/>
                  <a:gd name="T13" fmla="*/ 278 h 506"/>
                  <a:gd name="T14" fmla="*/ 311 w 610"/>
                  <a:gd name="T15" fmla="*/ 506 h 506"/>
                  <a:gd name="T16" fmla="*/ 530 w 610"/>
                  <a:gd name="T17" fmla="*/ 278 h 506"/>
                  <a:gd name="T18" fmla="*/ 597 w 610"/>
                  <a:gd name="T19" fmla="*/ 204 h 506"/>
                  <a:gd name="T20" fmla="*/ 561 w 610"/>
                  <a:gd name="T21" fmla="*/ 9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0" h="506">
                    <a:moveTo>
                      <a:pt x="561" y="93"/>
                    </a:moveTo>
                    <a:cubicBezTo>
                      <a:pt x="559" y="60"/>
                      <a:pt x="552" y="29"/>
                      <a:pt x="540" y="0"/>
                    </a:cubicBezTo>
                    <a:cubicBezTo>
                      <a:pt x="472" y="24"/>
                      <a:pt x="392" y="38"/>
                      <a:pt x="305" y="38"/>
                    </a:cubicBezTo>
                    <a:cubicBezTo>
                      <a:pt x="218" y="38"/>
                      <a:pt x="137" y="24"/>
                      <a:pt x="70" y="0"/>
                    </a:cubicBezTo>
                    <a:cubicBezTo>
                      <a:pt x="58" y="29"/>
                      <a:pt x="50" y="60"/>
                      <a:pt x="48" y="93"/>
                    </a:cubicBezTo>
                    <a:cubicBezTo>
                      <a:pt x="16" y="106"/>
                      <a:pt x="0" y="155"/>
                      <a:pt x="13" y="204"/>
                    </a:cubicBezTo>
                    <a:cubicBezTo>
                      <a:pt x="24" y="248"/>
                      <a:pt x="54" y="278"/>
                      <a:pt x="83" y="278"/>
                    </a:cubicBezTo>
                    <a:cubicBezTo>
                      <a:pt x="130" y="396"/>
                      <a:pt x="216" y="506"/>
                      <a:pt x="311" y="506"/>
                    </a:cubicBezTo>
                    <a:cubicBezTo>
                      <a:pt x="407" y="506"/>
                      <a:pt x="487" y="396"/>
                      <a:pt x="530" y="278"/>
                    </a:cubicBezTo>
                    <a:cubicBezTo>
                      <a:pt x="558" y="275"/>
                      <a:pt x="586" y="246"/>
                      <a:pt x="597" y="204"/>
                    </a:cubicBezTo>
                    <a:cubicBezTo>
                      <a:pt x="610" y="155"/>
                      <a:pt x="594" y="106"/>
                      <a:pt x="56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4" name="Freeform 280"/>
              <p:cNvSpPr>
                <a:spLocks noEditPoints="1"/>
              </p:cNvSpPr>
              <p:nvPr/>
            </p:nvSpPr>
            <p:spPr bwMode="auto">
              <a:xfrm>
                <a:off x="7098060" y="2106588"/>
                <a:ext cx="304942" cy="155897"/>
              </a:xfrm>
              <a:custGeom>
                <a:avLst/>
                <a:gdLst>
                  <a:gd name="T0" fmla="*/ 0 w 452"/>
                  <a:gd name="T1" fmla="*/ 182 h 231"/>
                  <a:gd name="T2" fmla="*/ 226 w 452"/>
                  <a:gd name="T3" fmla="*/ 231 h 231"/>
                  <a:gd name="T4" fmla="*/ 452 w 452"/>
                  <a:gd name="T5" fmla="*/ 182 h 231"/>
                  <a:gd name="T6" fmla="*/ 320 w 452"/>
                  <a:gd name="T7" fmla="*/ 137 h 231"/>
                  <a:gd name="T8" fmla="*/ 329 w 452"/>
                  <a:gd name="T9" fmla="*/ 97 h 231"/>
                  <a:gd name="T10" fmla="*/ 232 w 452"/>
                  <a:gd name="T11" fmla="*/ 0 h 231"/>
                  <a:gd name="T12" fmla="*/ 136 w 452"/>
                  <a:gd name="T13" fmla="*/ 97 h 231"/>
                  <a:gd name="T14" fmla="*/ 144 w 452"/>
                  <a:gd name="T15" fmla="*/ 136 h 231"/>
                  <a:gd name="T16" fmla="*/ 0 w 452"/>
                  <a:gd name="T17" fmla="*/ 182 h 231"/>
                  <a:gd name="T18" fmla="*/ 159 w 452"/>
                  <a:gd name="T19" fmla="*/ 97 h 231"/>
                  <a:gd name="T20" fmla="*/ 232 w 452"/>
                  <a:gd name="T21" fmla="*/ 23 h 231"/>
                  <a:gd name="T22" fmla="*/ 306 w 452"/>
                  <a:gd name="T23" fmla="*/ 97 h 231"/>
                  <a:gd name="T24" fmla="*/ 295 w 452"/>
                  <a:gd name="T25" fmla="*/ 135 h 231"/>
                  <a:gd name="T26" fmla="*/ 248 w 452"/>
                  <a:gd name="T27" fmla="*/ 133 h 231"/>
                  <a:gd name="T28" fmla="*/ 260 w 452"/>
                  <a:gd name="T29" fmla="*/ 113 h 231"/>
                  <a:gd name="T30" fmla="*/ 238 w 452"/>
                  <a:gd name="T31" fmla="*/ 88 h 231"/>
                  <a:gd name="T32" fmla="*/ 223 w 452"/>
                  <a:gd name="T33" fmla="*/ 77 h 231"/>
                  <a:gd name="T34" fmla="*/ 234 w 452"/>
                  <a:gd name="T35" fmla="*/ 70 h 231"/>
                  <a:gd name="T36" fmla="*/ 253 w 452"/>
                  <a:gd name="T37" fmla="*/ 74 h 231"/>
                  <a:gd name="T38" fmla="*/ 257 w 452"/>
                  <a:gd name="T39" fmla="*/ 60 h 231"/>
                  <a:gd name="T40" fmla="*/ 238 w 452"/>
                  <a:gd name="T41" fmla="*/ 55 h 231"/>
                  <a:gd name="T42" fmla="*/ 238 w 452"/>
                  <a:gd name="T43" fmla="*/ 44 h 231"/>
                  <a:gd name="T44" fmla="*/ 225 w 452"/>
                  <a:gd name="T45" fmla="*/ 44 h 231"/>
                  <a:gd name="T46" fmla="*/ 225 w 452"/>
                  <a:gd name="T47" fmla="*/ 56 h 231"/>
                  <a:gd name="T48" fmla="*/ 203 w 452"/>
                  <a:gd name="T49" fmla="*/ 79 h 231"/>
                  <a:gd name="T50" fmla="*/ 226 w 452"/>
                  <a:gd name="T51" fmla="*/ 103 h 231"/>
                  <a:gd name="T52" fmla="*/ 240 w 452"/>
                  <a:gd name="T53" fmla="*/ 115 h 231"/>
                  <a:gd name="T54" fmla="*/ 228 w 452"/>
                  <a:gd name="T55" fmla="*/ 123 h 231"/>
                  <a:gd name="T56" fmla="*/ 206 w 452"/>
                  <a:gd name="T57" fmla="*/ 117 h 231"/>
                  <a:gd name="T58" fmla="*/ 202 w 452"/>
                  <a:gd name="T59" fmla="*/ 132 h 231"/>
                  <a:gd name="T60" fmla="*/ 204 w 452"/>
                  <a:gd name="T61" fmla="*/ 133 h 231"/>
                  <a:gd name="T62" fmla="*/ 169 w 452"/>
                  <a:gd name="T63" fmla="*/ 134 h 231"/>
                  <a:gd name="T64" fmla="*/ 159 w 452"/>
                  <a:gd name="T65" fmla="*/ 9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2" h="231">
                    <a:moveTo>
                      <a:pt x="0" y="182"/>
                    </a:moveTo>
                    <a:cubicBezTo>
                      <a:pt x="0" y="209"/>
                      <a:pt x="101" y="231"/>
                      <a:pt x="226" y="231"/>
                    </a:cubicBezTo>
                    <a:cubicBezTo>
                      <a:pt x="351" y="231"/>
                      <a:pt x="452" y="209"/>
                      <a:pt x="452" y="182"/>
                    </a:cubicBezTo>
                    <a:cubicBezTo>
                      <a:pt x="452" y="162"/>
                      <a:pt x="398" y="145"/>
                      <a:pt x="320" y="137"/>
                    </a:cubicBezTo>
                    <a:cubicBezTo>
                      <a:pt x="326" y="125"/>
                      <a:pt x="329" y="111"/>
                      <a:pt x="329" y="97"/>
                    </a:cubicBezTo>
                    <a:cubicBezTo>
                      <a:pt x="329" y="43"/>
                      <a:pt x="286" y="0"/>
                      <a:pt x="232" y="0"/>
                    </a:cubicBezTo>
                    <a:cubicBezTo>
                      <a:pt x="179" y="0"/>
                      <a:pt x="136" y="43"/>
                      <a:pt x="136" y="97"/>
                    </a:cubicBezTo>
                    <a:cubicBezTo>
                      <a:pt x="136" y="111"/>
                      <a:pt x="139" y="124"/>
                      <a:pt x="144" y="136"/>
                    </a:cubicBezTo>
                    <a:cubicBezTo>
                      <a:pt x="60" y="143"/>
                      <a:pt x="0" y="161"/>
                      <a:pt x="0" y="182"/>
                    </a:cubicBezTo>
                    <a:close/>
                    <a:moveTo>
                      <a:pt x="159" y="97"/>
                    </a:moveTo>
                    <a:cubicBezTo>
                      <a:pt x="159" y="56"/>
                      <a:pt x="192" y="23"/>
                      <a:pt x="232" y="23"/>
                    </a:cubicBezTo>
                    <a:cubicBezTo>
                      <a:pt x="273" y="23"/>
                      <a:pt x="306" y="56"/>
                      <a:pt x="306" y="97"/>
                    </a:cubicBezTo>
                    <a:cubicBezTo>
                      <a:pt x="306" y="111"/>
                      <a:pt x="302" y="124"/>
                      <a:pt x="295" y="135"/>
                    </a:cubicBezTo>
                    <a:cubicBezTo>
                      <a:pt x="280" y="134"/>
                      <a:pt x="264" y="134"/>
                      <a:pt x="248" y="133"/>
                    </a:cubicBezTo>
                    <a:cubicBezTo>
                      <a:pt x="256" y="129"/>
                      <a:pt x="260" y="121"/>
                      <a:pt x="260" y="113"/>
                    </a:cubicBezTo>
                    <a:cubicBezTo>
                      <a:pt x="260" y="101"/>
                      <a:pt x="254" y="94"/>
                      <a:pt x="238" y="88"/>
                    </a:cubicBezTo>
                    <a:cubicBezTo>
                      <a:pt x="227" y="84"/>
                      <a:pt x="223" y="81"/>
                      <a:pt x="223" y="77"/>
                    </a:cubicBezTo>
                    <a:cubicBezTo>
                      <a:pt x="223" y="74"/>
                      <a:pt x="225" y="70"/>
                      <a:pt x="234" y="70"/>
                    </a:cubicBezTo>
                    <a:cubicBezTo>
                      <a:pt x="243" y="70"/>
                      <a:pt x="249" y="73"/>
                      <a:pt x="253" y="74"/>
                    </a:cubicBezTo>
                    <a:cubicBezTo>
                      <a:pt x="257" y="60"/>
                      <a:pt x="257" y="60"/>
                      <a:pt x="257" y="60"/>
                    </a:cubicBezTo>
                    <a:cubicBezTo>
                      <a:pt x="252" y="58"/>
                      <a:pt x="246" y="56"/>
                      <a:pt x="238" y="55"/>
                    </a:cubicBezTo>
                    <a:cubicBezTo>
                      <a:pt x="238" y="44"/>
                      <a:pt x="238" y="44"/>
                      <a:pt x="238" y="44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5" y="56"/>
                      <a:pt x="225" y="56"/>
                      <a:pt x="225" y="56"/>
                    </a:cubicBezTo>
                    <a:cubicBezTo>
                      <a:pt x="211" y="59"/>
                      <a:pt x="203" y="68"/>
                      <a:pt x="203" y="79"/>
                    </a:cubicBezTo>
                    <a:cubicBezTo>
                      <a:pt x="203" y="92"/>
                      <a:pt x="212" y="99"/>
                      <a:pt x="226" y="103"/>
                    </a:cubicBezTo>
                    <a:cubicBezTo>
                      <a:pt x="236" y="107"/>
                      <a:pt x="240" y="110"/>
                      <a:pt x="240" y="115"/>
                    </a:cubicBezTo>
                    <a:cubicBezTo>
                      <a:pt x="240" y="120"/>
                      <a:pt x="235" y="123"/>
                      <a:pt x="228" y="123"/>
                    </a:cubicBezTo>
                    <a:cubicBezTo>
                      <a:pt x="219" y="123"/>
                      <a:pt x="211" y="120"/>
                      <a:pt x="206" y="117"/>
                    </a:cubicBezTo>
                    <a:cubicBezTo>
                      <a:pt x="202" y="132"/>
                      <a:pt x="202" y="132"/>
                      <a:pt x="202" y="132"/>
                    </a:cubicBezTo>
                    <a:cubicBezTo>
                      <a:pt x="203" y="133"/>
                      <a:pt x="204" y="133"/>
                      <a:pt x="204" y="133"/>
                    </a:cubicBezTo>
                    <a:cubicBezTo>
                      <a:pt x="192" y="133"/>
                      <a:pt x="181" y="134"/>
                      <a:pt x="169" y="134"/>
                    </a:cubicBezTo>
                    <a:cubicBezTo>
                      <a:pt x="163" y="123"/>
                      <a:pt x="159" y="111"/>
                      <a:pt x="159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5" name="Freeform 281"/>
              <p:cNvSpPr>
                <a:spLocks noEditPoints="1"/>
              </p:cNvSpPr>
              <p:nvPr/>
            </p:nvSpPr>
            <p:spPr bwMode="auto">
              <a:xfrm>
                <a:off x="7149455" y="1877882"/>
                <a:ext cx="213859" cy="215286"/>
              </a:xfrm>
              <a:custGeom>
                <a:avLst/>
                <a:gdLst>
                  <a:gd name="T0" fmla="*/ 159 w 317"/>
                  <a:gd name="T1" fmla="*/ 319 h 319"/>
                  <a:gd name="T2" fmla="*/ 317 w 317"/>
                  <a:gd name="T3" fmla="*/ 160 h 319"/>
                  <a:gd name="T4" fmla="*/ 159 w 317"/>
                  <a:gd name="T5" fmla="*/ 0 h 319"/>
                  <a:gd name="T6" fmla="*/ 0 w 317"/>
                  <a:gd name="T7" fmla="*/ 160 h 319"/>
                  <a:gd name="T8" fmla="*/ 159 w 317"/>
                  <a:gd name="T9" fmla="*/ 319 h 319"/>
                  <a:gd name="T10" fmla="*/ 159 w 317"/>
                  <a:gd name="T11" fmla="*/ 38 h 319"/>
                  <a:gd name="T12" fmla="*/ 279 w 317"/>
                  <a:gd name="T13" fmla="*/ 160 h 319"/>
                  <a:gd name="T14" fmla="*/ 159 w 317"/>
                  <a:gd name="T15" fmla="*/ 281 h 319"/>
                  <a:gd name="T16" fmla="*/ 38 w 317"/>
                  <a:gd name="T17" fmla="*/ 160 h 319"/>
                  <a:gd name="T18" fmla="*/ 159 w 317"/>
                  <a:gd name="T19" fmla="*/ 3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7" h="319">
                    <a:moveTo>
                      <a:pt x="159" y="319"/>
                    </a:moveTo>
                    <a:cubicBezTo>
                      <a:pt x="246" y="319"/>
                      <a:pt x="317" y="248"/>
                      <a:pt x="317" y="160"/>
                    </a:cubicBezTo>
                    <a:cubicBezTo>
                      <a:pt x="317" y="71"/>
                      <a:pt x="246" y="0"/>
                      <a:pt x="159" y="0"/>
                    </a:cubicBezTo>
                    <a:cubicBezTo>
                      <a:pt x="71" y="0"/>
                      <a:pt x="0" y="71"/>
                      <a:pt x="0" y="160"/>
                    </a:cubicBezTo>
                    <a:cubicBezTo>
                      <a:pt x="0" y="248"/>
                      <a:pt x="71" y="319"/>
                      <a:pt x="159" y="319"/>
                    </a:cubicBezTo>
                    <a:close/>
                    <a:moveTo>
                      <a:pt x="159" y="38"/>
                    </a:moveTo>
                    <a:cubicBezTo>
                      <a:pt x="225" y="38"/>
                      <a:pt x="279" y="93"/>
                      <a:pt x="279" y="160"/>
                    </a:cubicBezTo>
                    <a:cubicBezTo>
                      <a:pt x="279" y="227"/>
                      <a:pt x="225" y="281"/>
                      <a:pt x="159" y="281"/>
                    </a:cubicBezTo>
                    <a:cubicBezTo>
                      <a:pt x="92" y="281"/>
                      <a:pt x="38" y="227"/>
                      <a:pt x="38" y="160"/>
                    </a:cubicBezTo>
                    <a:cubicBezTo>
                      <a:pt x="38" y="93"/>
                      <a:pt x="92" y="38"/>
                      <a:pt x="15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6" name="Freeform 282"/>
              <p:cNvSpPr>
                <a:spLocks/>
              </p:cNvSpPr>
              <p:nvPr/>
            </p:nvSpPr>
            <p:spPr bwMode="auto">
              <a:xfrm>
                <a:off x="7222835" y="1927277"/>
                <a:ext cx="64243" cy="117351"/>
              </a:xfrm>
              <a:custGeom>
                <a:avLst/>
                <a:gdLst>
                  <a:gd name="T0" fmla="*/ 42 w 95"/>
                  <a:gd name="T1" fmla="*/ 129 h 174"/>
                  <a:gd name="T2" fmla="*/ 6 w 95"/>
                  <a:gd name="T3" fmla="*/ 119 h 174"/>
                  <a:gd name="T4" fmla="*/ 0 w 95"/>
                  <a:gd name="T5" fmla="*/ 145 h 174"/>
                  <a:gd name="T6" fmla="*/ 36 w 95"/>
                  <a:gd name="T7" fmla="*/ 154 h 174"/>
                  <a:gd name="T8" fmla="*/ 36 w 95"/>
                  <a:gd name="T9" fmla="*/ 174 h 174"/>
                  <a:gd name="T10" fmla="*/ 57 w 95"/>
                  <a:gd name="T11" fmla="*/ 174 h 174"/>
                  <a:gd name="T12" fmla="*/ 57 w 95"/>
                  <a:gd name="T13" fmla="*/ 152 h 174"/>
                  <a:gd name="T14" fmla="*/ 95 w 95"/>
                  <a:gd name="T15" fmla="*/ 113 h 174"/>
                  <a:gd name="T16" fmla="*/ 60 w 95"/>
                  <a:gd name="T17" fmla="*/ 73 h 174"/>
                  <a:gd name="T18" fmla="*/ 34 w 95"/>
                  <a:gd name="T19" fmla="*/ 54 h 174"/>
                  <a:gd name="T20" fmla="*/ 52 w 95"/>
                  <a:gd name="T21" fmla="*/ 42 h 174"/>
                  <a:gd name="T22" fmla="*/ 83 w 95"/>
                  <a:gd name="T23" fmla="*/ 50 h 174"/>
                  <a:gd name="T24" fmla="*/ 89 w 95"/>
                  <a:gd name="T25" fmla="*/ 25 h 174"/>
                  <a:gd name="T26" fmla="*/ 58 w 95"/>
                  <a:gd name="T27" fmla="*/ 18 h 174"/>
                  <a:gd name="T28" fmla="*/ 58 w 95"/>
                  <a:gd name="T29" fmla="*/ 0 h 174"/>
                  <a:gd name="T30" fmla="*/ 37 w 95"/>
                  <a:gd name="T31" fmla="*/ 0 h 174"/>
                  <a:gd name="T32" fmla="*/ 37 w 95"/>
                  <a:gd name="T33" fmla="*/ 20 h 174"/>
                  <a:gd name="T34" fmla="*/ 1 w 95"/>
                  <a:gd name="T35" fmla="*/ 58 h 174"/>
                  <a:gd name="T36" fmla="*/ 39 w 95"/>
                  <a:gd name="T37" fmla="*/ 97 h 174"/>
                  <a:gd name="T38" fmla="*/ 62 w 95"/>
                  <a:gd name="T39" fmla="*/ 116 h 174"/>
                  <a:gd name="T40" fmla="*/ 42 w 95"/>
                  <a:gd name="T41" fmla="*/ 12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174">
                    <a:moveTo>
                      <a:pt x="42" y="129"/>
                    </a:moveTo>
                    <a:cubicBezTo>
                      <a:pt x="28" y="129"/>
                      <a:pt x="15" y="124"/>
                      <a:pt x="6" y="119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8" y="149"/>
                      <a:pt x="22" y="153"/>
                      <a:pt x="36" y="15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57" y="174"/>
                      <a:pt x="57" y="174"/>
                      <a:pt x="57" y="174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82" y="148"/>
                      <a:pt x="95" y="132"/>
                      <a:pt x="95" y="113"/>
                    </a:cubicBezTo>
                    <a:cubicBezTo>
                      <a:pt x="95" y="93"/>
                      <a:pt x="85" y="81"/>
                      <a:pt x="60" y="73"/>
                    </a:cubicBezTo>
                    <a:cubicBezTo>
                      <a:pt x="41" y="66"/>
                      <a:pt x="34" y="61"/>
                      <a:pt x="34" y="54"/>
                    </a:cubicBezTo>
                    <a:cubicBezTo>
                      <a:pt x="34" y="48"/>
                      <a:pt x="38" y="42"/>
                      <a:pt x="52" y="42"/>
                    </a:cubicBezTo>
                    <a:cubicBezTo>
                      <a:pt x="68" y="42"/>
                      <a:pt x="78" y="47"/>
                      <a:pt x="83" y="50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2" y="22"/>
                      <a:pt x="72" y="19"/>
                      <a:pt x="58" y="18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14" y="24"/>
                      <a:pt x="1" y="39"/>
                      <a:pt x="1" y="58"/>
                    </a:cubicBezTo>
                    <a:cubicBezTo>
                      <a:pt x="1" y="79"/>
                      <a:pt x="17" y="89"/>
                      <a:pt x="39" y="97"/>
                    </a:cubicBezTo>
                    <a:cubicBezTo>
                      <a:pt x="56" y="102"/>
                      <a:pt x="62" y="108"/>
                      <a:pt x="62" y="116"/>
                    </a:cubicBezTo>
                    <a:cubicBezTo>
                      <a:pt x="62" y="124"/>
                      <a:pt x="54" y="129"/>
                      <a:pt x="42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7" name="Freeform 283"/>
              <p:cNvSpPr>
                <a:spLocks noEditPoints="1"/>
              </p:cNvSpPr>
              <p:nvPr/>
            </p:nvSpPr>
            <p:spPr bwMode="auto">
              <a:xfrm>
                <a:off x="7058943" y="2053194"/>
                <a:ext cx="130200" cy="131056"/>
              </a:xfrm>
              <a:custGeom>
                <a:avLst/>
                <a:gdLst>
                  <a:gd name="T0" fmla="*/ 96 w 193"/>
                  <a:gd name="T1" fmla="*/ 194 h 194"/>
                  <a:gd name="T2" fmla="*/ 193 w 193"/>
                  <a:gd name="T3" fmla="*/ 97 h 194"/>
                  <a:gd name="T4" fmla="*/ 96 w 193"/>
                  <a:gd name="T5" fmla="*/ 0 h 194"/>
                  <a:gd name="T6" fmla="*/ 0 w 193"/>
                  <a:gd name="T7" fmla="*/ 97 h 194"/>
                  <a:gd name="T8" fmla="*/ 96 w 193"/>
                  <a:gd name="T9" fmla="*/ 194 h 194"/>
                  <a:gd name="T10" fmla="*/ 96 w 193"/>
                  <a:gd name="T11" fmla="*/ 23 h 194"/>
                  <a:gd name="T12" fmla="*/ 169 w 193"/>
                  <a:gd name="T13" fmla="*/ 97 h 194"/>
                  <a:gd name="T14" fmla="*/ 96 w 193"/>
                  <a:gd name="T15" fmla="*/ 171 h 194"/>
                  <a:gd name="T16" fmla="*/ 23 w 193"/>
                  <a:gd name="T17" fmla="*/ 97 h 194"/>
                  <a:gd name="T18" fmla="*/ 96 w 193"/>
                  <a:gd name="T19" fmla="*/ 2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94">
                    <a:moveTo>
                      <a:pt x="96" y="194"/>
                    </a:moveTo>
                    <a:cubicBezTo>
                      <a:pt x="149" y="194"/>
                      <a:pt x="193" y="151"/>
                      <a:pt x="193" y="97"/>
                    </a:cubicBezTo>
                    <a:cubicBezTo>
                      <a:pt x="193" y="43"/>
                      <a:pt x="149" y="0"/>
                      <a:pt x="96" y="0"/>
                    </a:cubicBezTo>
                    <a:cubicBezTo>
                      <a:pt x="43" y="0"/>
                      <a:pt x="0" y="43"/>
                      <a:pt x="0" y="97"/>
                    </a:cubicBezTo>
                    <a:cubicBezTo>
                      <a:pt x="0" y="151"/>
                      <a:pt x="43" y="194"/>
                      <a:pt x="96" y="194"/>
                    </a:cubicBezTo>
                    <a:close/>
                    <a:moveTo>
                      <a:pt x="96" y="23"/>
                    </a:moveTo>
                    <a:cubicBezTo>
                      <a:pt x="137" y="23"/>
                      <a:pt x="169" y="56"/>
                      <a:pt x="169" y="97"/>
                    </a:cubicBezTo>
                    <a:cubicBezTo>
                      <a:pt x="169" y="138"/>
                      <a:pt x="137" y="171"/>
                      <a:pt x="96" y="171"/>
                    </a:cubicBezTo>
                    <a:cubicBezTo>
                      <a:pt x="56" y="171"/>
                      <a:pt x="23" y="138"/>
                      <a:pt x="23" y="97"/>
                    </a:cubicBezTo>
                    <a:cubicBezTo>
                      <a:pt x="23" y="56"/>
                      <a:pt x="56" y="23"/>
                      <a:pt x="9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8" name="Freeform 284"/>
              <p:cNvSpPr>
                <a:spLocks/>
              </p:cNvSpPr>
              <p:nvPr/>
            </p:nvSpPr>
            <p:spPr bwMode="auto">
              <a:xfrm>
                <a:off x="7103486" y="2082889"/>
                <a:ext cx="39117" cy="71667"/>
              </a:xfrm>
              <a:custGeom>
                <a:avLst/>
                <a:gdLst>
                  <a:gd name="T0" fmla="*/ 25 w 58"/>
                  <a:gd name="T1" fmla="*/ 79 h 106"/>
                  <a:gd name="T2" fmla="*/ 4 w 58"/>
                  <a:gd name="T3" fmla="*/ 73 h 106"/>
                  <a:gd name="T4" fmla="*/ 0 w 58"/>
                  <a:gd name="T5" fmla="*/ 88 h 106"/>
                  <a:gd name="T6" fmla="*/ 22 w 58"/>
                  <a:gd name="T7" fmla="*/ 94 h 106"/>
                  <a:gd name="T8" fmla="*/ 22 w 58"/>
                  <a:gd name="T9" fmla="*/ 106 h 106"/>
                  <a:gd name="T10" fmla="*/ 35 w 58"/>
                  <a:gd name="T11" fmla="*/ 106 h 106"/>
                  <a:gd name="T12" fmla="*/ 35 w 58"/>
                  <a:gd name="T13" fmla="*/ 93 h 106"/>
                  <a:gd name="T14" fmla="*/ 58 w 58"/>
                  <a:gd name="T15" fmla="*/ 69 h 106"/>
                  <a:gd name="T16" fmla="*/ 36 w 58"/>
                  <a:gd name="T17" fmla="*/ 44 h 106"/>
                  <a:gd name="T18" fmla="*/ 20 w 58"/>
                  <a:gd name="T19" fmla="*/ 33 h 106"/>
                  <a:gd name="T20" fmla="*/ 32 w 58"/>
                  <a:gd name="T21" fmla="*/ 26 h 106"/>
                  <a:gd name="T22" fmla="*/ 50 w 58"/>
                  <a:gd name="T23" fmla="*/ 30 h 106"/>
                  <a:gd name="T24" fmla="*/ 54 w 58"/>
                  <a:gd name="T25" fmla="*/ 16 h 106"/>
                  <a:gd name="T26" fmla="*/ 35 w 58"/>
                  <a:gd name="T27" fmla="*/ 11 h 106"/>
                  <a:gd name="T28" fmla="*/ 35 w 58"/>
                  <a:gd name="T29" fmla="*/ 0 h 106"/>
                  <a:gd name="T30" fmla="*/ 22 w 58"/>
                  <a:gd name="T31" fmla="*/ 0 h 106"/>
                  <a:gd name="T32" fmla="*/ 22 w 58"/>
                  <a:gd name="T33" fmla="*/ 12 h 106"/>
                  <a:gd name="T34" fmla="*/ 1 w 58"/>
                  <a:gd name="T35" fmla="*/ 36 h 106"/>
                  <a:gd name="T36" fmla="*/ 24 w 58"/>
                  <a:gd name="T37" fmla="*/ 59 h 106"/>
                  <a:gd name="T38" fmla="*/ 38 w 58"/>
                  <a:gd name="T39" fmla="*/ 71 h 106"/>
                  <a:gd name="T40" fmla="*/ 25 w 58"/>
                  <a:gd name="T41" fmla="*/ 7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106">
                    <a:moveTo>
                      <a:pt x="25" y="79"/>
                    </a:moveTo>
                    <a:cubicBezTo>
                      <a:pt x="17" y="79"/>
                      <a:pt x="9" y="76"/>
                      <a:pt x="4" y="7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5" y="91"/>
                      <a:pt x="13" y="93"/>
                      <a:pt x="22" y="94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50" y="90"/>
                      <a:pt x="58" y="80"/>
                      <a:pt x="58" y="69"/>
                    </a:cubicBezTo>
                    <a:cubicBezTo>
                      <a:pt x="58" y="57"/>
                      <a:pt x="52" y="50"/>
                      <a:pt x="36" y="44"/>
                    </a:cubicBezTo>
                    <a:cubicBezTo>
                      <a:pt x="25" y="40"/>
                      <a:pt x="20" y="37"/>
                      <a:pt x="20" y="33"/>
                    </a:cubicBezTo>
                    <a:cubicBezTo>
                      <a:pt x="20" y="30"/>
                      <a:pt x="23" y="26"/>
                      <a:pt x="32" y="26"/>
                    </a:cubicBezTo>
                    <a:cubicBezTo>
                      <a:pt x="41" y="26"/>
                      <a:pt x="47" y="29"/>
                      <a:pt x="50" y="3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0" y="14"/>
                      <a:pt x="44" y="12"/>
                      <a:pt x="35" y="1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9" y="15"/>
                      <a:pt x="1" y="24"/>
                      <a:pt x="1" y="36"/>
                    </a:cubicBezTo>
                    <a:cubicBezTo>
                      <a:pt x="1" y="48"/>
                      <a:pt x="10" y="55"/>
                      <a:pt x="24" y="59"/>
                    </a:cubicBezTo>
                    <a:cubicBezTo>
                      <a:pt x="34" y="63"/>
                      <a:pt x="38" y="66"/>
                      <a:pt x="38" y="71"/>
                    </a:cubicBezTo>
                    <a:cubicBezTo>
                      <a:pt x="38" y="76"/>
                      <a:pt x="33" y="79"/>
                      <a:pt x="2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79" name="Freeform 285"/>
              <p:cNvSpPr>
                <a:spLocks noEditPoints="1"/>
              </p:cNvSpPr>
              <p:nvPr/>
            </p:nvSpPr>
            <p:spPr bwMode="auto">
              <a:xfrm>
                <a:off x="7318772" y="2061475"/>
                <a:ext cx="89655" cy="90226"/>
              </a:xfrm>
              <a:custGeom>
                <a:avLst/>
                <a:gdLst>
                  <a:gd name="T0" fmla="*/ 66 w 133"/>
                  <a:gd name="T1" fmla="*/ 0 h 134"/>
                  <a:gd name="T2" fmla="*/ 0 w 133"/>
                  <a:gd name="T3" fmla="*/ 67 h 134"/>
                  <a:gd name="T4" fmla="*/ 66 w 133"/>
                  <a:gd name="T5" fmla="*/ 134 h 134"/>
                  <a:gd name="T6" fmla="*/ 133 w 133"/>
                  <a:gd name="T7" fmla="*/ 67 h 134"/>
                  <a:gd name="T8" fmla="*/ 66 w 133"/>
                  <a:gd name="T9" fmla="*/ 0 h 134"/>
                  <a:gd name="T10" fmla="*/ 66 w 133"/>
                  <a:gd name="T11" fmla="*/ 118 h 134"/>
                  <a:gd name="T12" fmla="*/ 16 w 133"/>
                  <a:gd name="T13" fmla="*/ 67 h 134"/>
                  <a:gd name="T14" fmla="*/ 66 w 133"/>
                  <a:gd name="T15" fmla="*/ 16 h 134"/>
                  <a:gd name="T16" fmla="*/ 117 w 133"/>
                  <a:gd name="T17" fmla="*/ 67 h 134"/>
                  <a:gd name="T18" fmla="*/ 66 w 133"/>
                  <a:gd name="T19" fmla="*/ 11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4">
                    <a:moveTo>
                      <a:pt x="66" y="0"/>
                    </a:move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0" y="134"/>
                      <a:pt x="66" y="134"/>
                    </a:cubicBezTo>
                    <a:cubicBezTo>
                      <a:pt x="103" y="134"/>
                      <a:pt x="133" y="104"/>
                      <a:pt x="133" y="67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66" y="118"/>
                    </a:moveTo>
                    <a:cubicBezTo>
                      <a:pt x="38" y="118"/>
                      <a:pt x="16" y="95"/>
                      <a:pt x="16" y="67"/>
                    </a:cubicBezTo>
                    <a:cubicBezTo>
                      <a:pt x="16" y="39"/>
                      <a:pt x="38" y="16"/>
                      <a:pt x="66" y="16"/>
                    </a:cubicBezTo>
                    <a:cubicBezTo>
                      <a:pt x="94" y="16"/>
                      <a:pt x="117" y="39"/>
                      <a:pt x="117" y="67"/>
                    </a:cubicBezTo>
                    <a:cubicBezTo>
                      <a:pt x="117" y="95"/>
                      <a:pt x="94" y="118"/>
                      <a:pt x="66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0" name="Freeform 286"/>
              <p:cNvSpPr>
                <a:spLocks/>
              </p:cNvSpPr>
              <p:nvPr/>
            </p:nvSpPr>
            <p:spPr bwMode="auto">
              <a:xfrm>
                <a:off x="7349038" y="2081747"/>
                <a:ext cx="27125" cy="49110"/>
              </a:xfrm>
              <a:custGeom>
                <a:avLst/>
                <a:gdLst>
                  <a:gd name="T0" fmla="*/ 26 w 40"/>
                  <a:gd name="T1" fmla="*/ 31 h 73"/>
                  <a:gd name="T2" fmla="*/ 15 w 40"/>
                  <a:gd name="T3" fmla="*/ 23 h 73"/>
                  <a:gd name="T4" fmla="*/ 22 w 40"/>
                  <a:gd name="T5" fmla="*/ 18 h 73"/>
                  <a:gd name="T6" fmla="*/ 35 w 40"/>
                  <a:gd name="T7" fmla="*/ 21 h 73"/>
                  <a:gd name="T8" fmla="*/ 38 w 40"/>
                  <a:gd name="T9" fmla="*/ 11 h 73"/>
                  <a:gd name="T10" fmla="*/ 25 w 40"/>
                  <a:gd name="T11" fmla="*/ 8 h 73"/>
                  <a:gd name="T12" fmla="*/ 25 w 40"/>
                  <a:gd name="T13" fmla="*/ 0 h 73"/>
                  <a:gd name="T14" fmla="*/ 16 w 40"/>
                  <a:gd name="T15" fmla="*/ 0 h 73"/>
                  <a:gd name="T16" fmla="*/ 16 w 40"/>
                  <a:gd name="T17" fmla="*/ 9 h 73"/>
                  <a:gd name="T18" fmla="*/ 1 w 40"/>
                  <a:gd name="T19" fmla="*/ 25 h 73"/>
                  <a:gd name="T20" fmla="*/ 17 w 40"/>
                  <a:gd name="T21" fmla="*/ 41 h 73"/>
                  <a:gd name="T22" fmla="*/ 27 w 40"/>
                  <a:gd name="T23" fmla="*/ 49 h 73"/>
                  <a:gd name="T24" fmla="*/ 18 w 40"/>
                  <a:gd name="T25" fmla="*/ 54 h 73"/>
                  <a:gd name="T26" fmla="*/ 3 w 40"/>
                  <a:gd name="T27" fmla="*/ 50 h 73"/>
                  <a:gd name="T28" fmla="*/ 0 w 40"/>
                  <a:gd name="T29" fmla="*/ 61 h 73"/>
                  <a:gd name="T30" fmla="*/ 16 w 40"/>
                  <a:gd name="T31" fmla="*/ 65 h 73"/>
                  <a:gd name="T32" fmla="*/ 16 w 40"/>
                  <a:gd name="T33" fmla="*/ 73 h 73"/>
                  <a:gd name="T34" fmla="*/ 24 w 40"/>
                  <a:gd name="T35" fmla="*/ 73 h 73"/>
                  <a:gd name="T36" fmla="*/ 24 w 40"/>
                  <a:gd name="T37" fmla="*/ 64 h 73"/>
                  <a:gd name="T38" fmla="*/ 40 w 40"/>
                  <a:gd name="T39" fmla="*/ 48 h 73"/>
                  <a:gd name="T40" fmla="*/ 26 w 40"/>
                  <a:gd name="T41" fmla="*/ 3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73">
                    <a:moveTo>
                      <a:pt x="26" y="31"/>
                    </a:moveTo>
                    <a:cubicBezTo>
                      <a:pt x="18" y="28"/>
                      <a:pt x="15" y="26"/>
                      <a:pt x="15" y="23"/>
                    </a:cubicBezTo>
                    <a:cubicBezTo>
                      <a:pt x="15" y="21"/>
                      <a:pt x="17" y="18"/>
                      <a:pt x="22" y="18"/>
                    </a:cubicBezTo>
                    <a:cubicBezTo>
                      <a:pt x="29" y="18"/>
                      <a:pt x="33" y="20"/>
                      <a:pt x="35" y="2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5" y="10"/>
                      <a:pt x="31" y="8"/>
                      <a:pt x="2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7" y="11"/>
                      <a:pt x="1" y="17"/>
                      <a:pt x="1" y="25"/>
                    </a:cubicBezTo>
                    <a:cubicBezTo>
                      <a:pt x="1" y="33"/>
                      <a:pt x="7" y="38"/>
                      <a:pt x="17" y="41"/>
                    </a:cubicBezTo>
                    <a:cubicBezTo>
                      <a:pt x="24" y="43"/>
                      <a:pt x="27" y="45"/>
                      <a:pt x="27" y="49"/>
                    </a:cubicBezTo>
                    <a:cubicBezTo>
                      <a:pt x="27" y="52"/>
                      <a:pt x="23" y="54"/>
                      <a:pt x="18" y="54"/>
                    </a:cubicBezTo>
                    <a:cubicBezTo>
                      <a:pt x="12" y="54"/>
                      <a:pt x="7" y="53"/>
                      <a:pt x="3" y="5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" y="63"/>
                      <a:pt x="10" y="65"/>
                      <a:pt x="16" y="65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35" y="62"/>
                      <a:pt x="40" y="56"/>
                      <a:pt x="40" y="48"/>
                    </a:cubicBezTo>
                    <a:cubicBezTo>
                      <a:pt x="40" y="39"/>
                      <a:pt x="36" y="35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1" name="Freeform 287"/>
              <p:cNvSpPr>
                <a:spLocks noEditPoints="1"/>
              </p:cNvSpPr>
              <p:nvPr/>
            </p:nvSpPr>
            <p:spPr bwMode="auto">
              <a:xfrm>
                <a:off x="7368739" y="1965538"/>
                <a:ext cx="79662" cy="80233"/>
              </a:xfrm>
              <a:custGeom>
                <a:avLst/>
                <a:gdLst>
                  <a:gd name="T0" fmla="*/ 59 w 118"/>
                  <a:gd name="T1" fmla="*/ 119 h 119"/>
                  <a:gd name="T2" fmla="*/ 118 w 118"/>
                  <a:gd name="T3" fmla="*/ 59 h 119"/>
                  <a:gd name="T4" fmla="*/ 59 w 118"/>
                  <a:gd name="T5" fmla="*/ 0 h 119"/>
                  <a:gd name="T6" fmla="*/ 0 w 118"/>
                  <a:gd name="T7" fmla="*/ 59 h 119"/>
                  <a:gd name="T8" fmla="*/ 59 w 118"/>
                  <a:gd name="T9" fmla="*/ 119 h 119"/>
                  <a:gd name="T10" fmla="*/ 59 w 118"/>
                  <a:gd name="T11" fmla="*/ 14 h 119"/>
                  <a:gd name="T12" fmla="*/ 104 w 118"/>
                  <a:gd name="T13" fmla="*/ 59 h 119"/>
                  <a:gd name="T14" fmla="*/ 59 w 118"/>
                  <a:gd name="T15" fmla="*/ 105 h 119"/>
                  <a:gd name="T16" fmla="*/ 14 w 118"/>
                  <a:gd name="T17" fmla="*/ 59 h 119"/>
                  <a:gd name="T18" fmla="*/ 59 w 118"/>
                  <a:gd name="T19" fmla="*/ 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9">
                    <a:moveTo>
                      <a:pt x="59" y="119"/>
                    </a:moveTo>
                    <a:cubicBezTo>
                      <a:pt x="91" y="119"/>
                      <a:pt x="118" y="92"/>
                      <a:pt x="118" y="59"/>
                    </a:cubicBezTo>
                    <a:cubicBezTo>
                      <a:pt x="118" y="27"/>
                      <a:pt x="91" y="0"/>
                      <a:pt x="59" y="0"/>
                    </a:cubicBezTo>
                    <a:cubicBezTo>
                      <a:pt x="26" y="0"/>
                      <a:pt x="0" y="27"/>
                      <a:pt x="0" y="59"/>
                    </a:cubicBezTo>
                    <a:cubicBezTo>
                      <a:pt x="0" y="92"/>
                      <a:pt x="26" y="119"/>
                      <a:pt x="59" y="119"/>
                    </a:cubicBezTo>
                    <a:close/>
                    <a:moveTo>
                      <a:pt x="59" y="14"/>
                    </a:moveTo>
                    <a:cubicBezTo>
                      <a:pt x="83" y="14"/>
                      <a:pt x="104" y="34"/>
                      <a:pt x="104" y="59"/>
                    </a:cubicBezTo>
                    <a:cubicBezTo>
                      <a:pt x="104" y="84"/>
                      <a:pt x="83" y="105"/>
                      <a:pt x="59" y="105"/>
                    </a:cubicBezTo>
                    <a:cubicBezTo>
                      <a:pt x="34" y="105"/>
                      <a:pt x="14" y="84"/>
                      <a:pt x="14" y="59"/>
                    </a:cubicBezTo>
                    <a:cubicBezTo>
                      <a:pt x="14" y="34"/>
                      <a:pt x="34" y="14"/>
                      <a:pt x="5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2" name="Freeform 288"/>
              <p:cNvSpPr>
                <a:spLocks/>
              </p:cNvSpPr>
              <p:nvPr/>
            </p:nvSpPr>
            <p:spPr bwMode="auto">
              <a:xfrm>
                <a:off x="7395578" y="1983812"/>
                <a:ext cx="24270" cy="43971"/>
              </a:xfrm>
              <a:custGeom>
                <a:avLst/>
                <a:gdLst>
                  <a:gd name="T0" fmla="*/ 16 w 36"/>
                  <a:gd name="T1" fmla="*/ 48 h 65"/>
                  <a:gd name="T2" fmla="*/ 3 w 36"/>
                  <a:gd name="T3" fmla="*/ 45 h 65"/>
                  <a:gd name="T4" fmla="*/ 0 w 36"/>
                  <a:gd name="T5" fmla="*/ 54 h 65"/>
                  <a:gd name="T6" fmla="*/ 14 w 36"/>
                  <a:gd name="T7" fmla="*/ 57 h 65"/>
                  <a:gd name="T8" fmla="*/ 14 w 36"/>
                  <a:gd name="T9" fmla="*/ 65 h 65"/>
                  <a:gd name="T10" fmla="*/ 22 w 36"/>
                  <a:gd name="T11" fmla="*/ 65 h 65"/>
                  <a:gd name="T12" fmla="*/ 22 w 36"/>
                  <a:gd name="T13" fmla="*/ 57 h 65"/>
                  <a:gd name="T14" fmla="*/ 36 w 36"/>
                  <a:gd name="T15" fmla="*/ 42 h 65"/>
                  <a:gd name="T16" fmla="*/ 22 w 36"/>
                  <a:gd name="T17" fmla="*/ 27 h 65"/>
                  <a:gd name="T18" fmla="*/ 13 w 36"/>
                  <a:gd name="T19" fmla="*/ 20 h 65"/>
                  <a:gd name="T20" fmla="*/ 20 w 36"/>
                  <a:gd name="T21" fmla="*/ 16 h 65"/>
                  <a:gd name="T22" fmla="*/ 31 w 36"/>
                  <a:gd name="T23" fmla="*/ 19 h 65"/>
                  <a:gd name="T24" fmla="*/ 33 w 36"/>
                  <a:gd name="T25" fmla="*/ 10 h 65"/>
                  <a:gd name="T26" fmla="*/ 22 w 36"/>
                  <a:gd name="T27" fmla="*/ 7 h 65"/>
                  <a:gd name="T28" fmla="*/ 22 w 36"/>
                  <a:gd name="T29" fmla="*/ 0 h 65"/>
                  <a:gd name="T30" fmla="*/ 14 w 36"/>
                  <a:gd name="T31" fmla="*/ 0 h 65"/>
                  <a:gd name="T32" fmla="*/ 14 w 36"/>
                  <a:gd name="T33" fmla="*/ 8 h 65"/>
                  <a:gd name="T34" fmla="*/ 1 w 36"/>
                  <a:gd name="T35" fmla="*/ 22 h 65"/>
                  <a:gd name="T36" fmla="*/ 15 w 36"/>
                  <a:gd name="T37" fmla="*/ 36 h 65"/>
                  <a:gd name="T38" fmla="*/ 24 w 36"/>
                  <a:gd name="T39" fmla="*/ 43 h 65"/>
                  <a:gd name="T40" fmla="*/ 16 w 36"/>
                  <a:gd name="T41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65">
                    <a:moveTo>
                      <a:pt x="16" y="48"/>
                    </a:moveTo>
                    <a:cubicBezTo>
                      <a:pt x="11" y="48"/>
                      <a:pt x="6" y="46"/>
                      <a:pt x="3" y="4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56"/>
                      <a:pt x="8" y="57"/>
                      <a:pt x="14" y="57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31" y="55"/>
                      <a:pt x="36" y="49"/>
                      <a:pt x="36" y="42"/>
                    </a:cubicBezTo>
                    <a:cubicBezTo>
                      <a:pt x="36" y="35"/>
                      <a:pt x="32" y="30"/>
                      <a:pt x="22" y="27"/>
                    </a:cubicBezTo>
                    <a:cubicBezTo>
                      <a:pt x="16" y="25"/>
                      <a:pt x="13" y="23"/>
                      <a:pt x="13" y="20"/>
                    </a:cubicBezTo>
                    <a:cubicBezTo>
                      <a:pt x="13" y="18"/>
                      <a:pt x="15" y="16"/>
                      <a:pt x="20" y="16"/>
                    </a:cubicBezTo>
                    <a:cubicBezTo>
                      <a:pt x="25" y="16"/>
                      <a:pt x="29" y="18"/>
                      <a:pt x="31" y="1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8"/>
                      <a:pt x="27" y="7"/>
                      <a:pt x="22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" y="9"/>
                      <a:pt x="1" y="15"/>
                      <a:pt x="1" y="22"/>
                    </a:cubicBezTo>
                    <a:cubicBezTo>
                      <a:pt x="1" y="29"/>
                      <a:pt x="7" y="33"/>
                      <a:pt x="15" y="36"/>
                    </a:cubicBezTo>
                    <a:cubicBezTo>
                      <a:pt x="21" y="38"/>
                      <a:pt x="24" y="40"/>
                      <a:pt x="24" y="43"/>
                    </a:cubicBezTo>
                    <a:cubicBezTo>
                      <a:pt x="24" y="46"/>
                      <a:pt x="20" y="48"/>
                      <a:pt x="16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3" name="Freeform 289"/>
              <p:cNvSpPr>
                <a:spLocks noEditPoints="1"/>
              </p:cNvSpPr>
              <p:nvPr/>
            </p:nvSpPr>
            <p:spPr bwMode="auto">
              <a:xfrm>
                <a:off x="7063797" y="1962968"/>
                <a:ext cx="79662" cy="80233"/>
              </a:xfrm>
              <a:custGeom>
                <a:avLst/>
                <a:gdLst>
                  <a:gd name="T0" fmla="*/ 59 w 118"/>
                  <a:gd name="T1" fmla="*/ 119 h 119"/>
                  <a:gd name="T2" fmla="*/ 118 w 118"/>
                  <a:gd name="T3" fmla="*/ 59 h 119"/>
                  <a:gd name="T4" fmla="*/ 59 w 118"/>
                  <a:gd name="T5" fmla="*/ 0 h 119"/>
                  <a:gd name="T6" fmla="*/ 0 w 118"/>
                  <a:gd name="T7" fmla="*/ 59 h 119"/>
                  <a:gd name="T8" fmla="*/ 59 w 118"/>
                  <a:gd name="T9" fmla="*/ 119 h 119"/>
                  <a:gd name="T10" fmla="*/ 59 w 118"/>
                  <a:gd name="T11" fmla="*/ 14 h 119"/>
                  <a:gd name="T12" fmla="*/ 103 w 118"/>
                  <a:gd name="T13" fmla="*/ 59 h 119"/>
                  <a:gd name="T14" fmla="*/ 59 w 118"/>
                  <a:gd name="T15" fmla="*/ 104 h 119"/>
                  <a:gd name="T16" fmla="*/ 14 w 118"/>
                  <a:gd name="T17" fmla="*/ 59 h 119"/>
                  <a:gd name="T18" fmla="*/ 59 w 118"/>
                  <a:gd name="T19" fmla="*/ 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9">
                    <a:moveTo>
                      <a:pt x="59" y="119"/>
                    </a:moveTo>
                    <a:cubicBezTo>
                      <a:pt x="91" y="119"/>
                      <a:pt x="118" y="92"/>
                      <a:pt x="118" y="59"/>
                    </a:cubicBezTo>
                    <a:cubicBezTo>
                      <a:pt x="118" y="26"/>
                      <a:pt x="91" y="0"/>
                      <a:pt x="59" y="0"/>
                    </a:cubicBezTo>
                    <a:cubicBezTo>
                      <a:pt x="26" y="0"/>
                      <a:pt x="0" y="26"/>
                      <a:pt x="0" y="59"/>
                    </a:cubicBezTo>
                    <a:cubicBezTo>
                      <a:pt x="0" y="92"/>
                      <a:pt x="26" y="119"/>
                      <a:pt x="59" y="119"/>
                    </a:cubicBezTo>
                    <a:close/>
                    <a:moveTo>
                      <a:pt x="59" y="14"/>
                    </a:moveTo>
                    <a:cubicBezTo>
                      <a:pt x="83" y="14"/>
                      <a:pt x="103" y="34"/>
                      <a:pt x="103" y="59"/>
                    </a:cubicBezTo>
                    <a:cubicBezTo>
                      <a:pt x="103" y="84"/>
                      <a:pt x="83" y="104"/>
                      <a:pt x="59" y="104"/>
                    </a:cubicBezTo>
                    <a:cubicBezTo>
                      <a:pt x="34" y="104"/>
                      <a:pt x="14" y="84"/>
                      <a:pt x="14" y="59"/>
                    </a:cubicBezTo>
                    <a:cubicBezTo>
                      <a:pt x="14" y="34"/>
                      <a:pt x="34" y="14"/>
                      <a:pt x="5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4" name="Freeform 290"/>
              <p:cNvSpPr>
                <a:spLocks/>
              </p:cNvSpPr>
              <p:nvPr/>
            </p:nvSpPr>
            <p:spPr bwMode="auto">
              <a:xfrm>
                <a:off x="7090637" y="1981242"/>
                <a:ext cx="24270" cy="43686"/>
              </a:xfrm>
              <a:custGeom>
                <a:avLst/>
                <a:gdLst>
                  <a:gd name="T0" fmla="*/ 16 w 36"/>
                  <a:gd name="T1" fmla="*/ 48 h 65"/>
                  <a:gd name="T2" fmla="*/ 3 w 36"/>
                  <a:gd name="T3" fmla="*/ 44 h 65"/>
                  <a:gd name="T4" fmla="*/ 0 w 36"/>
                  <a:gd name="T5" fmla="*/ 54 h 65"/>
                  <a:gd name="T6" fmla="*/ 14 w 36"/>
                  <a:gd name="T7" fmla="*/ 57 h 65"/>
                  <a:gd name="T8" fmla="*/ 14 w 36"/>
                  <a:gd name="T9" fmla="*/ 65 h 65"/>
                  <a:gd name="T10" fmla="*/ 22 w 36"/>
                  <a:gd name="T11" fmla="*/ 65 h 65"/>
                  <a:gd name="T12" fmla="*/ 22 w 36"/>
                  <a:gd name="T13" fmla="*/ 56 h 65"/>
                  <a:gd name="T14" fmla="*/ 36 w 36"/>
                  <a:gd name="T15" fmla="*/ 42 h 65"/>
                  <a:gd name="T16" fmla="*/ 22 w 36"/>
                  <a:gd name="T17" fmla="*/ 27 h 65"/>
                  <a:gd name="T18" fmla="*/ 13 w 36"/>
                  <a:gd name="T19" fmla="*/ 20 h 65"/>
                  <a:gd name="T20" fmla="*/ 20 w 36"/>
                  <a:gd name="T21" fmla="*/ 16 h 65"/>
                  <a:gd name="T22" fmla="*/ 31 w 36"/>
                  <a:gd name="T23" fmla="*/ 18 h 65"/>
                  <a:gd name="T24" fmla="*/ 33 w 36"/>
                  <a:gd name="T25" fmla="*/ 9 h 65"/>
                  <a:gd name="T26" fmla="*/ 22 w 36"/>
                  <a:gd name="T27" fmla="*/ 7 h 65"/>
                  <a:gd name="T28" fmla="*/ 22 w 36"/>
                  <a:gd name="T29" fmla="*/ 0 h 65"/>
                  <a:gd name="T30" fmla="*/ 14 w 36"/>
                  <a:gd name="T31" fmla="*/ 0 h 65"/>
                  <a:gd name="T32" fmla="*/ 14 w 36"/>
                  <a:gd name="T33" fmla="*/ 7 h 65"/>
                  <a:gd name="T34" fmla="*/ 1 w 36"/>
                  <a:gd name="T35" fmla="*/ 22 h 65"/>
                  <a:gd name="T36" fmla="*/ 15 w 36"/>
                  <a:gd name="T37" fmla="*/ 36 h 65"/>
                  <a:gd name="T38" fmla="*/ 23 w 36"/>
                  <a:gd name="T39" fmla="*/ 43 h 65"/>
                  <a:gd name="T40" fmla="*/ 16 w 36"/>
                  <a:gd name="T41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65">
                    <a:moveTo>
                      <a:pt x="16" y="48"/>
                    </a:moveTo>
                    <a:cubicBezTo>
                      <a:pt x="11" y="48"/>
                      <a:pt x="6" y="46"/>
                      <a:pt x="3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55"/>
                      <a:pt x="8" y="57"/>
                      <a:pt x="14" y="57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31" y="55"/>
                      <a:pt x="36" y="49"/>
                      <a:pt x="36" y="42"/>
                    </a:cubicBezTo>
                    <a:cubicBezTo>
                      <a:pt x="36" y="35"/>
                      <a:pt x="32" y="30"/>
                      <a:pt x="22" y="27"/>
                    </a:cubicBezTo>
                    <a:cubicBezTo>
                      <a:pt x="16" y="24"/>
                      <a:pt x="13" y="23"/>
                      <a:pt x="13" y="20"/>
                    </a:cubicBezTo>
                    <a:cubicBezTo>
                      <a:pt x="13" y="18"/>
                      <a:pt x="14" y="16"/>
                      <a:pt x="20" y="16"/>
                    </a:cubicBezTo>
                    <a:cubicBezTo>
                      <a:pt x="25" y="16"/>
                      <a:pt x="29" y="17"/>
                      <a:pt x="31" y="1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1" y="8"/>
                      <a:pt x="27" y="7"/>
                      <a:pt x="22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6" y="9"/>
                      <a:pt x="1" y="14"/>
                      <a:pt x="1" y="22"/>
                    </a:cubicBezTo>
                    <a:cubicBezTo>
                      <a:pt x="1" y="29"/>
                      <a:pt x="6" y="33"/>
                      <a:pt x="15" y="36"/>
                    </a:cubicBezTo>
                    <a:cubicBezTo>
                      <a:pt x="21" y="38"/>
                      <a:pt x="23" y="40"/>
                      <a:pt x="23" y="43"/>
                    </a:cubicBezTo>
                    <a:cubicBezTo>
                      <a:pt x="23" y="46"/>
                      <a:pt x="20" y="48"/>
                      <a:pt x="16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90146" y="3987786"/>
            <a:ext cx="635028" cy="635028"/>
            <a:chOff x="5090146" y="3987786"/>
            <a:chExt cx="635028" cy="635028"/>
          </a:xfrm>
        </p:grpSpPr>
        <p:grpSp>
          <p:nvGrpSpPr>
            <p:cNvPr id="151" name="组合 150"/>
            <p:cNvGrpSpPr/>
            <p:nvPr/>
          </p:nvGrpSpPr>
          <p:grpSpPr>
            <a:xfrm>
              <a:off x="5090146" y="3987786"/>
              <a:ext cx="635028" cy="635028"/>
              <a:chOff x="2613976" y="1508282"/>
              <a:chExt cx="1542736" cy="1542736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rgbClr val="E4E4E4"/>
                </a:solidFill>
              </a:ln>
              <a:effectLst>
                <a:innerShdw dist="101600" dir="13500000">
                  <a:schemeClr val="accent4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5310366" y="4199120"/>
              <a:ext cx="225068" cy="212359"/>
              <a:chOff x="3098700" y="5569159"/>
              <a:chExt cx="642147" cy="605886"/>
            </a:xfrm>
            <a:solidFill>
              <a:schemeClr val="bg1"/>
            </a:solidFill>
          </p:grpSpPr>
          <p:sp>
            <p:nvSpPr>
              <p:cNvPr id="186" name="Freeform 349"/>
              <p:cNvSpPr>
                <a:spLocks/>
              </p:cNvSpPr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7" name="Freeform 350"/>
              <p:cNvSpPr>
                <a:spLocks/>
              </p:cNvSpPr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8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9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0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676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295"/>
    </mc:Choice>
    <mc:Fallback xmlns="">
      <p:transition advTm="4295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6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8" presetID="2" presetClass="entr" presetSubtype="4" accel="6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accel="60000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4" accel="60000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accel="60000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0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6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accel="6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accel="6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08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354137" y="1371600"/>
            <a:ext cx="4064001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354137" y="4114800"/>
            <a:ext cx="4064001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6771483" y="1371600"/>
            <a:ext cx="4064001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6771483" y="4114800"/>
            <a:ext cx="4064001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467" y="2954834"/>
            <a:ext cx="1133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srgbClr val="FFFFFF"/>
                </a:solidFill>
                <a:effectLst>
                  <a:outerShdw dist="76200" dir="2700000" algn="tl" rotWithShape="0">
                    <a:srgbClr val="FFBF53">
                      <a:lumMod val="50000"/>
                      <a:alpha val="30000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02210" y="3515478"/>
            <a:ext cx="118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FFFFFF"/>
                </a:solidFill>
                <a:effectLst>
                  <a:outerShdw dist="63500" dir="2700000" algn="tl" rotWithShape="0">
                    <a:srgbClr val="FFBF53">
                      <a:lumMod val="50000"/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CONTENTS</a:t>
            </a:r>
            <a:endParaRPr lang="zh-CN" altLang="en-US" dirty="0">
              <a:solidFill>
                <a:srgbClr val="FFFFFF"/>
              </a:solidFill>
              <a:effectLst>
                <a:outerShdw dist="63500" dir="2700000" algn="tl" rotWithShape="0">
                  <a:srgbClr val="FFBF53">
                    <a:lumMod val="50000"/>
                    <a:alpha val="3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56678" y="1634315"/>
            <a:ext cx="335444" cy="795371"/>
            <a:chOff x="4554205" y="1648829"/>
            <a:chExt cx="335444" cy="795371"/>
          </a:xfrm>
        </p:grpSpPr>
        <p:sp>
          <p:nvSpPr>
            <p:cNvPr id="151" name="任意多边形 150"/>
            <p:cNvSpPr/>
            <p:nvPr/>
          </p:nvSpPr>
          <p:spPr>
            <a:xfrm>
              <a:off x="4554205" y="1648829"/>
              <a:ext cx="335444" cy="795144"/>
            </a:xfrm>
            <a:custGeom>
              <a:avLst/>
              <a:gdLst/>
              <a:ahLst/>
              <a:cxnLst/>
              <a:rect l="l" t="t" r="r" b="b"/>
              <a:pathLst>
                <a:path w="304949" h="722858">
                  <a:moveTo>
                    <a:pt x="198686" y="0"/>
                  </a:moveTo>
                  <a:lnTo>
                    <a:pt x="304949" y="0"/>
                  </a:lnTo>
                  <a:lnTo>
                    <a:pt x="304949" y="722858"/>
                  </a:lnTo>
                  <a:lnTo>
                    <a:pt x="124569" y="722858"/>
                  </a:lnTo>
                  <a:lnTo>
                    <a:pt x="124569" y="335310"/>
                  </a:lnTo>
                  <a:cubicBezTo>
                    <a:pt x="124569" y="279350"/>
                    <a:pt x="123230" y="245715"/>
                    <a:pt x="120551" y="234404"/>
                  </a:cubicBezTo>
                  <a:cubicBezTo>
                    <a:pt x="117872" y="223093"/>
                    <a:pt x="110505" y="214536"/>
                    <a:pt x="98450" y="208731"/>
                  </a:cubicBezTo>
                  <a:cubicBezTo>
                    <a:pt x="86395" y="202927"/>
                    <a:pt x="59531" y="200025"/>
                    <a:pt x="17859" y="200025"/>
                  </a:cubicBezTo>
                  <a:lnTo>
                    <a:pt x="0" y="200025"/>
                  </a:lnTo>
                  <a:lnTo>
                    <a:pt x="0" y="115751"/>
                  </a:lnTo>
                  <a:cubicBezTo>
                    <a:pt x="87213" y="96980"/>
                    <a:pt x="153442" y="58396"/>
                    <a:pt x="198686" y="0"/>
                  </a:cubicBez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554205" y="1649056"/>
              <a:ext cx="335444" cy="795144"/>
            </a:xfrm>
            <a:custGeom>
              <a:avLst/>
              <a:gdLst/>
              <a:ahLst/>
              <a:cxnLst/>
              <a:rect l="l" t="t" r="r" b="b"/>
              <a:pathLst>
                <a:path w="304949" h="722858">
                  <a:moveTo>
                    <a:pt x="198686" y="0"/>
                  </a:moveTo>
                  <a:lnTo>
                    <a:pt x="304949" y="0"/>
                  </a:lnTo>
                  <a:lnTo>
                    <a:pt x="304949" y="722858"/>
                  </a:lnTo>
                  <a:lnTo>
                    <a:pt x="124569" y="722858"/>
                  </a:lnTo>
                  <a:lnTo>
                    <a:pt x="124569" y="335310"/>
                  </a:lnTo>
                  <a:cubicBezTo>
                    <a:pt x="124569" y="279350"/>
                    <a:pt x="123230" y="245715"/>
                    <a:pt x="120551" y="234404"/>
                  </a:cubicBezTo>
                  <a:cubicBezTo>
                    <a:pt x="117872" y="223093"/>
                    <a:pt x="110505" y="214536"/>
                    <a:pt x="98450" y="208731"/>
                  </a:cubicBezTo>
                  <a:cubicBezTo>
                    <a:pt x="86395" y="202927"/>
                    <a:pt x="59531" y="200025"/>
                    <a:pt x="17859" y="200025"/>
                  </a:cubicBezTo>
                  <a:lnTo>
                    <a:pt x="0" y="200025"/>
                  </a:lnTo>
                  <a:lnTo>
                    <a:pt x="0" y="115751"/>
                  </a:lnTo>
                  <a:cubicBezTo>
                    <a:pt x="87213" y="96980"/>
                    <a:pt x="153442" y="58396"/>
                    <a:pt x="198686" y="0"/>
                  </a:cubicBezTo>
                  <a:close/>
                </a:path>
              </a:pathLst>
            </a:custGeom>
            <a:pattFill prst="dkDnDiag">
              <a:fgClr>
                <a:schemeClr val="accent1">
                  <a:lumMod val="75000"/>
                </a:schemeClr>
              </a:fgClr>
              <a:bgClr>
                <a:schemeClr val="accent1"/>
              </a:bgClr>
            </a:pattFill>
            <a:ln>
              <a:solidFill>
                <a:schemeClr val="bg1"/>
              </a:solidFill>
            </a:ln>
            <a:effectLst>
              <a:innerShdw dist="63500" dir="13500000">
                <a:schemeClr val="accent1">
                  <a:lumMod val="5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90414" y="4382715"/>
            <a:ext cx="467972" cy="810369"/>
            <a:chOff x="4594027" y="4377496"/>
            <a:chExt cx="467972" cy="810369"/>
          </a:xfrm>
        </p:grpSpPr>
        <p:sp>
          <p:nvSpPr>
            <p:cNvPr id="153" name="任意多边形 152"/>
            <p:cNvSpPr/>
            <p:nvPr/>
          </p:nvSpPr>
          <p:spPr>
            <a:xfrm>
              <a:off x="4594027" y="4377496"/>
              <a:ext cx="454298" cy="810369"/>
            </a:xfrm>
            <a:custGeom>
              <a:avLst/>
              <a:gdLst/>
              <a:ahLst/>
              <a:cxnLst/>
              <a:rect l="l" t="t" r="r" b="b"/>
              <a:pathLst>
                <a:path w="412998" h="736699">
                  <a:moveTo>
                    <a:pt x="195114" y="0"/>
                  </a:moveTo>
                  <a:cubicBezTo>
                    <a:pt x="266849" y="0"/>
                    <a:pt x="321097" y="17785"/>
                    <a:pt x="357858" y="53355"/>
                  </a:cubicBezTo>
                  <a:cubicBezTo>
                    <a:pt x="394618" y="88925"/>
                    <a:pt x="412998" y="133945"/>
                    <a:pt x="412998" y="188416"/>
                  </a:cubicBezTo>
                  <a:cubicBezTo>
                    <a:pt x="412998" y="229791"/>
                    <a:pt x="402654" y="273546"/>
                    <a:pt x="381964" y="319683"/>
                  </a:cubicBezTo>
                  <a:cubicBezTo>
                    <a:pt x="361275" y="365820"/>
                    <a:pt x="300326" y="463748"/>
                    <a:pt x="199118" y="613470"/>
                  </a:cubicBezTo>
                  <a:lnTo>
                    <a:pt x="396925" y="613470"/>
                  </a:lnTo>
                  <a:lnTo>
                    <a:pt x="396925" y="736699"/>
                  </a:lnTo>
                  <a:lnTo>
                    <a:pt x="0" y="736699"/>
                  </a:lnTo>
                  <a:lnTo>
                    <a:pt x="112" y="633561"/>
                  </a:lnTo>
                  <a:cubicBezTo>
                    <a:pt x="117686" y="441275"/>
                    <a:pt x="187561" y="322287"/>
                    <a:pt x="209736" y="276597"/>
                  </a:cubicBezTo>
                  <a:cubicBezTo>
                    <a:pt x="231912" y="230907"/>
                    <a:pt x="243000" y="195263"/>
                    <a:pt x="243000" y="169664"/>
                  </a:cubicBezTo>
                  <a:cubicBezTo>
                    <a:pt x="243000" y="150019"/>
                    <a:pt x="239646" y="135359"/>
                    <a:pt x="232940" y="125685"/>
                  </a:cubicBezTo>
                  <a:cubicBezTo>
                    <a:pt x="226233" y="116012"/>
                    <a:pt x="216024" y="111175"/>
                    <a:pt x="202314" y="111175"/>
                  </a:cubicBezTo>
                  <a:cubicBezTo>
                    <a:pt x="188603" y="111175"/>
                    <a:pt x="178394" y="116532"/>
                    <a:pt x="171688" y="127248"/>
                  </a:cubicBezTo>
                  <a:cubicBezTo>
                    <a:pt x="164981" y="137964"/>
                    <a:pt x="161628" y="159246"/>
                    <a:pt x="161628" y="191095"/>
                  </a:cubicBezTo>
                  <a:lnTo>
                    <a:pt x="161628" y="259854"/>
                  </a:lnTo>
                  <a:lnTo>
                    <a:pt x="0" y="259854"/>
                  </a:lnTo>
                  <a:lnTo>
                    <a:pt x="0" y="233511"/>
                  </a:lnTo>
                  <a:cubicBezTo>
                    <a:pt x="0" y="193030"/>
                    <a:pt x="2084" y="161106"/>
                    <a:pt x="6251" y="137740"/>
                  </a:cubicBezTo>
                  <a:cubicBezTo>
                    <a:pt x="10418" y="114374"/>
                    <a:pt x="20688" y="91380"/>
                    <a:pt x="37059" y="68759"/>
                  </a:cubicBezTo>
                  <a:cubicBezTo>
                    <a:pt x="53430" y="46137"/>
                    <a:pt x="74712" y="29022"/>
                    <a:pt x="100906" y="17413"/>
                  </a:cubicBezTo>
                  <a:cubicBezTo>
                    <a:pt x="127100" y="5804"/>
                    <a:pt x="158502" y="0"/>
                    <a:pt x="195114" y="0"/>
                  </a:cubicBez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4607701" y="4377496"/>
              <a:ext cx="454298" cy="810369"/>
            </a:xfrm>
            <a:custGeom>
              <a:avLst/>
              <a:gdLst/>
              <a:ahLst/>
              <a:cxnLst/>
              <a:rect l="l" t="t" r="r" b="b"/>
              <a:pathLst>
                <a:path w="412998" h="736699">
                  <a:moveTo>
                    <a:pt x="195114" y="0"/>
                  </a:moveTo>
                  <a:cubicBezTo>
                    <a:pt x="266849" y="0"/>
                    <a:pt x="321097" y="17785"/>
                    <a:pt x="357858" y="53355"/>
                  </a:cubicBezTo>
                  <a:cubicBezTo>
                    <a:pt x="394618" y="88925"/>
                    <a:pt x="412998" y="133945"/>
                    <a:pt x="412998" y="188416"/>
                  </a:cubicBezTo>
                  <a:cubicBezTo>
                    <a:pt x="412998" y="229791"/>
                    <a:pt x="402654" y="273546"/>
                    <a:pt x="381964" y="319683"/>
                  </a:cubicBezTo>
                  <a:cubicBezTo>
                    <a:pt x="361275" y="365820"/>
                    <a:pt x="300326" y="463748"/>
                    <a:pt x="199118" y="613470"/>
                  </a:cubicBezTo>
                  <a:lnTo>
                    <a:pt x="396925" y="613470"/>
                  </a:lnTo>
                  <a:lnTo>
                    <a:pt x="396925" y="736699"/>
                  </a:lnTo>
                  <a:lnTo>
                    <a:pt x="0" y="736699"/>
                  </a:lnTo>
                  <a:lnTo>
                    <a:pt x="112" y="633561"/>
                  </a:lnTo>
                  <a:cubicBezTo>
                    <a:pt x="117686" y="441275"/>
                    <a:pt x="187561" y="322287"/>
                    <a:pt x="209736" y="276597"/>
                  </a:cubicBezTo>
                  <a:cubicBezTo>
                    <a:pt x="231912" y="230907"/>
                    <a:pt x="243000" y="195263"/>
                    <a:pt x="243000" y="169664"/>
                  </a:cubicBezTo>
                  <a:cubicBezTo>
                    <a:pt x="243000" y="150019"/>
                    <a:pt x="239646" y="135359"/>
                    <a:pt x="232940" y="125685"/>
                  </a:cubicBezTo>
                  <a:cubicBezTo>
                    <a:pt x="226233" y="116012"/>
                    <a:pt x="216024" y="111175"/>
                    <a:pt x="202314" y="111175"/>
                  </a:cubicBezTo>
                  <a:cubicBezTo>
                    <a:pt x="188603" y="111175"/>
                    <a:pt x="178394" y="116532"/>
                    <a:pt x="171688" y="127248"/>
                  </a:cubicBezTo>
                  <a:cubicBezTo>
                    <a:pt x="164981" y="137964"/>
                    <a:pt x="161628" y="159246"/>
                    <a:pt x="161628" y="191095"/>
                  </a:cubicBezTo>
                  <a:lnTo>
                    <a:pt x="161628" y="259854"/>
                  </a:lnTo>
                  <a:lnTo>
                    <a:pt x="0" y="259854"/>
                  </a:lnTo>
                  <a:lnTo>
                    <a:pt x="0" y="233511"/>
                  </a:lnTo>
                  <a:cubicBezTo>
                    <a:pt x="0" y="193030"/>
                    <a:pt x="2084" y="161106"/>
                    <a:pt x="6251" y="137740"/>
                  </a:cubicBezTo>
                  <a:cubicBezTo>
                    <a:pt x="10418" y="114374"/>
                    <a:pt x="20688" y="91380"/>
                    <a:pt x="37059" y="68759"/>
                  </a:cubicBezTo>
                  <a:cubicBezTo>
                    <a:pt x="53430" y="46137"/>
                    <a:pt x="74712" y="29022"/>
                    <a:pt x="100906" y="17413"/>
                  </a:cubicBezTo>
                  <a:cubicBezTo>
                    <a:pt x="127100" y="5804"/>
                    <a:pt x="158502" y="0"/>
                    <a:pt x="195114" y="0"/>
                  </a:cubicBezTo>
                  <a:close/>
                </a:path>
              </a:pathLst>
            </a:custGeom>
            <a:pattFill prst="dkDnDiag">
              <a:fgClr>
                <a:schemeClr val="accent3">
                  <a:lumMod val="75000"/>
                </a:schemeClr>
              </a:fgClr>
              <a:bgClr>
                <a:schemeClr val="accent3"/>
              </a:bgClr>
            </a:pattFill>
            <a:ln>
              <a:solidFill>
                <a:schemeClr val="bg1"/>
              </a:solidFill>
            </a:ln>
            <a:effectLst>
              <a:innerShdw dist="63500" dir="13500000">
                <a:schemeClr val="accent3">
                  <a:lumMod val="5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41945" y="1618711"/>
            <a:ext cx="476710" cy="826577"/>
            <a:chOff x="8270558" y="1622114"/>
            <a:chExt cx="476710" cy="826577"/>
          </a:xfrm>
        </p:grpSpPr>
        <p:sp>
          <p:nvSpPr>
            <p:cNvPr id="158" name="任意多边形 157"/>
            <p:cNvSpPr/>
            <p:nvPr/>
          </p:nvSpPr>
          <p:spPr>
            <a:xfrm>
              <a:off x="8270558" y="1622114"/>
              <a:ext cx="468050" cy="826577"/>
            </a:xfrm>
            <a:custGeom>
              <a:avLst/>
              <a:gdLst/>
              <a:ahLst/>
              <a:cxnLst/>
              <a:rect l="l" t="t" r="r" b="b"/>
              <a:pathLst>
                <a:path w="425500" h="751434">
                  <a:moveTo>
                    <a:pt x="197793" y="0"/>
                  </a:moveTo>
                  <a:cubicBezTo>
                    <a:pt x="283816" y="0"/>
                    <a:pt x="342156" y="16806"/>
                    <a:pt x="372815" y="50418"/>
                  </a:cubicBezTo>
                  <a:cubicBezTo>
                    <a:pt x="403473" y="84030"/>
                    <a:pt x="418803" y="130730"/>
                    <a:pt x="418803" y="190517"/>
                  </a:cubicBezTo>
                  <a:cubicBezTo>
                    <a:pt x="418803" y="230970"/>
                    <a:pt x="413296" y="260195"/>
                    <a:pt x="402283" y="278192"/>
                  </a:cubicBezTo>
                  <a:cubicBezTo>
                    <a:pt x="391269" y="296188"/>
                    <a:pt x="371922" y="312623"/>
                    <a:pt x="344240" y="327497"/>
                  </a:cubicBezTo>
                  <a:cubicBezTo>
                    <a:pt x="371624" y="336729"/>
                    <a:pt x="392014" y="351843"/>
                    <a:pt x="405408" y="372839"/>
                  </a:cubicBezTo>
                  <a:cubicBezTo>
                    <a:pt x="418803" y="393836"/>
                    <a:pt x="425500" y="443050"/>
                    <a:pt x="425500" y="520483"/>
                  </a:cubicBezTo>
                  <a:cubicBezTo>
                    <a:pt x="425500" y="577958"/>
                    <a:pt x="418951" y="622554"/>
                    <a:pt x="405855" y="654271"/>
                  </a:cubicBezTo>
                  <a:cubicBezTo>
                    <a:pt x="392758" y="685988"/>
                    <a:pt x="370136" y="710111"/>
                    <a:pt x="337989" y="726640"/>
                  </a:cubicBezTo>
                  <a:cubicBezTo>
                    <a:pt x="305842" y="743169"/>
                    <a:pt x="264617" y="751434"/>
                    <a:pt x="214313" y="751434"/>
                  </a:cubicBezTo>
                  <a:cubicBezTo>
                    <a:pt x="157163" y="751434"/>
                    <a:pt x="112291" y="741834"/>
                    <a:pt x="79698" y="722635"/>
                  </a:cubicBezTo>
                  <a:cubicBezTo>
                    <a:pt x="47104" y="703437"/>
                    <a:pt x="25673" y="679922"/>
                    <a:pt x="15404" y="652091"/>
                  </a:cubicBezTo>
                  <a:cubicBezTo>
                    <a:pt x="5135" y="624260"/>
                    <a:pt x="0" y="575965"/>
                    <a:pt x="0" y="507207"/>
                  </a:cubicBezTo>
                  <a:lnTo>
                    <a:pt x="0" y="450057"/>
                  </a:lnTo>
                  <a:lnTo>
                    <a:pt x="180380" y="450057"/>
                  </a:lnTo>
                  <a:lnTo>
                    <a:pt x="180380" y="567482"/>
                  </a:lnTo>
                  <a:cubicBezTo>
                    <a:pt x="180380" y="598736"/>
                    <a:pt x="182240" y="618605"/>
                    <a:pt x="185961" y="627088"/>
                  </a:cubicBezTo>
                  <a:cubicBezTo>
                    <a:pt x="189682" y="635571"/>
                    <a:pt x="197942" y="639813"/>
                    <a:pt x="210741" y="639813"/>
                  </a:cubicBezTo>
                  <a:cubicBezTo>
                    <a:pt x="224731" y="639813"/>
                    <a:pt x="233958" y="634455"/>
                    <a:pt x="238423" y="623739"/>
                  </a:cubicBezTo>
                  <a:cubicBezTo>
                    <a:pt x="242888" y="613024"/>
                    <a:pt x="245120" y="585044"/>
                    <a:pt x="245120" y="539800"/>
                  </a:cubicBezTo>
                  <a:lnTo>
                    <a:pt x="245120" y="489794"/>
                  </a:lnTo>
                  <a:cubicBezTo>
                    <a:pt x="245120" y="462112"/>
                    <a:pt x="241995" y="441871"/>
                    <a:pt x="235744" y="429072"/>
                  </a:cubicBezTo>
                  <a:cubicBezTo>
                    <a:pt x="229493" y="416273"/>
                    <a:pt x="220266" y="407864"/>
                    <a:pt x="208062" y="403846"/>
                  </a:cubicBezTo>
                  <a:cubicBezTo>
                    <a:pt x="195858" y="399827"/>
                    <a:pt x="172194" y="397520"/>
                    <a:pt x="137071" y="396925"/>
                  </a:cubicBezTo>
                  <a:lnTo>
                    <a:pt x="137071" y="292001"/>
                  </a:lnTo>
                  <a:cubicBezTo>
                    <a:pt x="179933" y="292001"/>
                    <a:pt x="206425" y="290364"/>
                    <a:pt x="216545" y="287090"/>
                  </a:cubicBezTo>
                  <a:cubicBezTo>
                    <a:pt x="226666" y="283816"/>
                    <a:pt x="233958" y="276672"/>
                    <a:pt x="238423" y="265659"/>
                  </a:cubicBezTo>
                  <a:cubicBezTo>
                    <a:pt x="242888" y="254645"/>
                    <a:pt x="245120" y="237381"/>
                    <a:pt x="245120" y="213866"/>
                  </a:cubicBezTo>
                  <a:lnTo>
                    <a:pt x="245120" y="173683"/>
                  </a:lnTo>
                  <a:cubicBezTo>
                    <a:pt x="245120" y="148382"/>
                    <a:pt x="242516" y="131713"/>
                    <a:pt x="237307" y="123677"/>
                  </a:cubicBezTo>
                  <a:cubicBezTo>
                    <a:pt x="232098" y="115640"/>
                    <a:pt x="223987" y="111621"/>
                    <a:pt x="212973" y="111621"/>
                  </a:cubicBezTo>
                  <a:cubicBezTo>
                    <a:pt x="200472" y="111621"/>
                    <a:pt x="191914" y="115863"/>
                    <a:pt x="187300" y="124346"/>
                  </a:cubicBezTo>
                  <a:cubicBezTo>
                    <a:pt x="182687" y="132829"/>
                    <a:pt x="180380" y="150912"/>
                    <a:pt x="180380" y="178594"/>
                  </a:cubicBezTo>
                  <a:lnTo>
                    <a:pt x="180380" y="237977"/>
                  </a:lnTo>
                  <a:lnTo>
                    <a:pt x="0" y="237977"/>
                  </a:lnTo>
                  <a:lnTo>
                    <a:pt x="0" y="176362"/>
                  </a:lnTo>
                  <a:cubicBezTo>
                    <a:pt x="0" y="107305"/>
                    <a:pt x="15776" y="60648"/>
                    <a:pt x="47328" y="36389"/>
                  </a:cubicBezTo>
                  <a:cubicBezTo>
                    <a:pt x="78879" y="12130"/>
                    <a:pt x="129034" y="0"/>
                    <a:pt x="197793" y="0"/>
                  </a:cubicBez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8279218" y="1622114"/>
              <a:ext cx="468050" cy="826577"/>
            </a:xfrm>
            <a:custGeom>
              <a:avLst/>
              <a:gdLst/>
              <a:ahLst/>
              <a:cxnLst/>
              <a:rect l="l" t="t" r="r" b="b"/>
              <a:pathLst>
                <a:path w="425500" h="751434">
                  <a:moveTo>
                    <a:pt x="197793" y="0"/>
                  </a:moveTo>
                  <a:cubicBezTo>
                    <a:pt x="283816" y="0"/>
                    <a:pt x="342156" y="16806"/>
                    <a:pt x="372815" y="50418"/>
                  </a:cubicBezTo>
                  <a:cubicBezTo>
                    <a:pt x="403473" y="84030"/>
                    <a:pt x="418803" y="130730"/>
                    <a:pt x="418803" y="190517"/>
                  </a:cubicBezTo>
                  <a:cubicBezTo>
                    <a:pt x="418803" y="230970"/>
                    <a:pt x="413296" y="260195"/>
                    <a:pt x="402283" y="278192"/>
                  </a:cubicBezTo>
                  <a:cubicBezTo>
                    <a:pt x="391269" y="296188"/>
                    <a:pt x="371922" y="312623"/>
                    <a:pt x="344240" y="327497"/>
                  </a:cubicBezTo>
                  <a:cubicBezTo>
                    <a:pt x="371624" y="336729"/>
                    <a:pt x="392014" y="351843"/>
                    <a:pt x="405408" y="372839"/>
                  </a:cubicBezTo>
                  <a:cubicBezTo>
                    <a:pt x="418803" y="393836"/>
                    <a:pt x="425500" y="443050"/>
                    <a:pt x="425500" y="520483"/>
                  </a:cubicBezTo>
                  <a:cubicBezTo>
                    <a:pt x="425500" y="577958"/>
                    <a:pt x="418951" y="622554"/>
                    <a:pt x="405855" y="654271"/>
                  </a:cubicBezTo>
                  <a:cubicBezTo>
                    <a:pt x="392758" y="685988"/>
                    <a:pt x="370136" y="710111"/>
                    <a:pt x="337989" y="726640"/>
                  </a:cubicBezTo>
                  <a:cubicBezTo>
                    <a:pt x="305842" y="743169"/>
                    <a:pt x="264617" y="751434"/>
                    <a:pt x="214313" y="751434"/>
                  </a:cubicBezTo>
                  <a:cubicBezTo>
                    <a:pt x="157163" y="751434"/>
                    <a:pt x="112291" y="741834"/>
                    <a:pt x="79698" y="722635"/>
                  </a:cubicBezTo>
                  <a:cubicBezTo>
                    <a:pt x="47104" y="703437"/>
                    <a:pt x="25673" y="679922"/>
                    <a:pt x="15404" y="652091"/>
                  </a:cubicBezTo>
                  <a:cubicBezTo>
                    <a:pt x="5135" y="624260"/>
                    <a:pt x="0" y="575965"/>
                    <a:pt x="0" y="507207"/>
                  </a:cubicBezTo>
                  <a:lnTo>
                    <a:pt x="0" y="450057"/>
                  </a:lnTo>
                  <a:lnTo>
                    <a:pt x="180380" y="450057"/>
                  </a:lnTo>
                  <a:lnTo>
                    <a:pt x="180380" y="567482"/>
                  </a:lnTo>
                  <a:cubicBezTo>
                    <a:pt x="180380" y="598736"/>
                    <a:pt x="182240" y="618605"/>
                    <a:pt x="185961" y="627088"/>
                  </a:cubicBezTo>
                  <a:cubicBezTo>
                    <a:pt x="189682" y="635571"/>
                    <a:pt x="197942" y="639813"/>
                    <a:pt x="210741" y="639813"/>
                  </a:cubicBezTo>
                  <a:cubicBezTo>
                    <a:pt x="224731" y="639813"/>
                    <a:pt x="233958" y="634455"/>
                    <a:pt x="238423" y="623739"/>
                  </a:cubicBezTo>
                  <a:cubicBezTo>
                    <a:pt x="242888" y="613024"/>
                    <a:pt x="245120" y="585044"/>
                    <a:pt x="245120" y="539800"/>
                  </a:cubicBezTo>
                  <a:lnTo>
                    <a:pt x="245120" y="489794"/>
                  </a:lnTo>
                  <a:cubicBezTo>
                    <a:pt x="245120" y="462112"/>
                    <a:pt x="241995" y="441871"/>
                    <a:pt x="235744" y="429072"/>
                  </a:cubicBezTo>
                  <a:cubicBezTo>
                    <a:pt x="229493" y="416273"/>
                    <a:pt x="220266" y="407864"/>
                    <a:pt x="208062" y="403846"/>
                  </a:cubicBezTo>
                  <a:cubicBezTo>
                    <a:pt x="195858" y="399827"/>
                    <a:pt x="172194" y="397520"/>
                    <a:pt x="137071" y="396925"/>
                  </a:cubicBezTo>
                  <a:lnTo>
                    <a:pt x="137071" y="292001"/>
                  </a:lnTo>
                  <a:cubicBezTo>
                    <a:pt x="179933" y="292001"/>
                    <a:pt x="206425" y="290364"/>
                    <a:pt x="216545" y="287090"/>
                  </a:cubicBezTo>
                  <a:cubicBezTo>
                    <a:pt x="226666" y="283816"/>
                    <a:pt x="233958" y="276672"/>
                    <a:pt x="238423" y="265659"/>
                  </a:cubicBezTo>
                  <a:cubicBezTo>
                    <a:pt x="242888" y="254645"/>
                    <a:pt x="245120" y="237381"/>
                    <a:pt x="245120" y="213866"/>
                  </a:cubicBezTo>
                  <a:lnTo>
                    <a:pt x="245120" y="173683"/>
                  </a:lnTo>
                  <a:cubicBezTo>
                    <a:pt x="245120" y="148382"/>
                    <a:pt x="242516" y="131713"/>
                    <a:pt x="237307" y="123677"/>
                  </a:cubicBezTo>
                  <a:cubicBezTo>
                    <a:pt x="232098" y="115640"/>
                    <a:pt x="223987" y="111621"/>
                    <a:pt x="212973" y="111621"/>
                  </a:cubicBezTo>
                  <a:cubicBezTo>
                    <a:pt x="200472" y="111621"/>
                    <a:pt x="191914" y="115863"/>
                    <a:pt x="187300" y="124346"/>
                  </a:cubicBezTo>
                  <a:cubicBezTo>
                    <a:pt x="182687" y="132829"/>
                    <a:pt x="180380" y="150912"/>
                    <a:pt x="180380" y="178594"/>
                  </a:cubicBezTo>
                  <a:lnTo>
                    <a:pt x="180380" y="237977"/>
                  </a:lnTo>
                  <a:lnTo>
                    <a:pt x="0" y="237977"/>
                  </a:lnTo>
                  <a:lnTo>
                    <a:pt x="0" y="176362"/>
                  </a:lnTo>
                  <a:cubicBezTo>
                    <a:pt x="0" y="107305"/>
                    <a:pt x="15776" y="60648"/>
                    <a:pt x="47328" y="36389"/>
                  </a:cubicBezTo>
                  <a:cubicBezTo>
                    <a:pt x="78879" y="12130"/>
                    <a:pt x="129034" y="0"/>
                    <a:pt x="197793" y="0"/>
                  </a:cubicBezTo>
                  <a:close/>
                </a:path>
              </a:pathLst>
            </a:custGeom>
            <a:pattFill prst="dkDnDiag">
              <a:fgClr>
                <a:schemeClr val="accent2">
                  <a:lumMod val="75000"/>
                </a:schemeClr>
              </a:fgClr>
              <a:bgClr>
                <a:schemeClr val="accent2"/>
              </a:bgClr>
            </a:pattFill>
            <a:ln>
              <a:solidFill>
                <a:schemeClr val="bg1"/>
              </a:solidFill>
            </a:ln>
            <a:effectLst>
              <a:innerShdw dist="63500" dir="13500000">
                <a:schemeClr val="accent2">
                  <a:lumMod val="5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34979" y="4390328"/>
            <a:ext cx="490642" cy="795144"/>
            <a:chOff x="8279218" y="4374109"/>
            <a:chExt cx="490642" cy="795144"/>
          </a:xfrm>
        </p:grpSpPr>
        <p:sp>
          <p:nvSpPr>
            <p:cNvPr id="157" name="任意多边形 156"/>
            <p:cNvSpPr/>
            <p:nvPr/>
          </p:nvSpPr>
          <p:spPr>
            <a:xfrm>
              <a:off x="8279218" y="4374109"/>
              <a:ext cx="490642" cy="795144"/>
            </a:xfrm>
            <a:custGeom>
              <a:avLst/>
              <a:gdLst/>
              <a:ahLst/>
              <a:cxnLst/>
              <a:rect l="l" t="t" r="r" b="b"/>
              <a:pathLst>
                <a:path w="446038" h="722858">
                  <a:moveTo>
                    <a:pt x="214313" y="164753"/>
                  </a:moveTo>
                  <a:lnTo>
                    <a:pt x="134615" y="472381"/>
                  </a:lnTo>
                  <a:lnTo>
                    <a:pt x="214313" y="472381"/>
                  </a:lnTo>
                  <a:close/>
                  <a:moveTo>
                    <a:pt x="155823" y="0"/>
                  </a:moveTo>
                  <a:lnTo>
                    <a:pt x="394692" y="0"/>
                  </a:lnTo>
                  <a:lnTo>
                    <a:pt x="394692" y="472381"/>
                  </a:lnTo>
                  <a:lnTo>
                    <a:pt x="446038" y="472381"/>
                  </a:lnTo>
                  <a:lnTo>
                    <a:pt x="446038" y="595610"/>
                  </a:lnTo>
                  <a:lnTo>
                    <a:pt x="394692" y="595610"/>
                  </a:lnTo>
                  <a:lnTo>
                    <a:pt x="394692" y="722858"/>
                  </a:lnTo>
                  <a:lnTo>
                    <a:pt x="214313" y="722858"/>
                  </a:lnTo>
                  <a:lnTo>
                    <a:pt x="214313" y="595610"/>
                  </a:lnTo>
                  <a:lnTo>
                    <a:pt x="0" y="595610"/>
                  </a:lnTo>
                  <a:lnTo>
                    <a:pt x="0" y="472381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8279218" y="4374109"/>
              <a:ext cx="490642" cy="795144"/>
            </a:xfrm>
            <a:custGeom>
              <a:avLst/>
              <a:gdLst/>
              <a:ahLst/>
              <a:cxnLst/>
              <a:rect l="l" t="t" r="r" b="b"/>
              <a:pathLst>
                <a:path w="446038" h="722858">
                  <a:moveTo>
                    <a:pt x="214313" y="164753"/>
                  </a:moveTo>
                  <a:lnTo>
                    <a:pt x="134615" y="472381"/>
                  </a:lnTo>
                  <a:lnTo>
                    <a:pt x="214313" y="472381"/>
                  </a:lnTo>
                  <a:close/>
                  <a:moveTo>
                    <a:pt x="155823" y="0"/>
                  </a:moveTo>
                  <a:lnTo>
                    <a:pt x="394692" y="0"/>
                  </a:lnTo>
                  <a:lnTo>
                    <a:pt x="394692" y="472381"/>
                  </a:lnTo>
                  <a:lnTo>
                    <a:pt x="446038" y="472381"/>
                  </a:lnTo>
                  <a:lnTo>
                    <a:pt x="446038" y="595610"/>
                  </a:lnTo>
                  <a:lnTo>
                    <a:pt x="394692" y="595610"/>
                  </a:lnTo>
                  <a:lnTo>
                    <a:pt x="394692" y="722858"/>
                  </a:lnTo>
                  <a:lnTo>
                    <a:pt x="214313" y="722858"/>
                  </a:lnTo>
                  <a:lnTo>
                    <a:pt x="214313" y="595610"/>
                  </a:lnTo>
                  <a:lnTo>
                    <a:pt x="0" y="595610"/>
                  </a:lnTo>
                  <a:lnTo>
                    <a:pt x="0" y="472381"/>
                  </a:lnTo>
                  <a:close/>
                </a:path>
              </a:pathLst>
            </a:custGeom>
            <a:pattFill prst="dkDnDiag">
              <a:fgClr>
                <a:schemeClr val="accent4"/>
              </a:fgClr>
              <a:bgClr>
                <a:schemeClr val="accent4">
                  <a:lumMod val="60000"/>
                  <a:lumOff val="40000"/>
                </a:schemeClr>
              </a:bgClr>
            </a:pattFill>
            <a:ln>
              <a:solidFill>
                <a:schemeClr val="bg1"/>
              </a:solidFill>
            </a:ln>
            <a:effectLst>
              <a:innerShdw dist="63500" dir="13500000">
                <a:schemeClr val="accent4">
                  <a:lumMod val="5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pattFill prst="pct5">
                  <a:fgClr>
                    <a:srgbClr val="FFFFFF"/>
                  </a:fgClr>
                  <a:bgClr>
                    <a:srgbClr val="FFFFFF"/>
                  </a:bgClr>
                </a:pattFill>
              </a:endParaRPr>
            </a:p>
          </p:txBody>
        </p:sp>
      </p:grpSp>
      <p:sp>
        <p:nvSpPr>
          <p:cNvPr id="159" name="文本框 158"/>
          <p:cNvSpPr txBox="1"/>
          <p:nvPr/>
        </p:nvSpPr>
        <p:spPr bwMode="auto">
          <a:xfrm flipH="1">
            <a:off x="1910735" y="1790993"/>
            <a:ext cx="2559244" cy="5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0" name="文本框 159"/>
          <p:cNvSpPr txBox="1"/>
          <p:nvPr/>
        </p:nvSpPr>
        <p:spPr bwMode="auto">
          <a:xfrm flipH="1">
            <a:off x="1910735" y="4504387"/>
            <a:ext cx="2559244" cy="5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1" name="文本框 160"/>
          <p:cNvSpPr txBox="1"/>
          <p:nvPr/>
        </p:nvSpPr>
        <p:spPr bwMode="auto">
          <a:xfrm flipH="1">
            <a:off x="7863860" y="1790993"/>
            <a:ext cx="2559244" cy="5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2" name="文本框 161"/>
          <p:cNvSpPr txBox="1"/>
          <p:nvPr/>
        </p:nvSpPr>
        <p:spPr bwMode="auto">
          <a:xfrm flipH="1">
            <a:off x="7863860" y="4504387"/>
            <a:ext cx="2559244" cy="5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17491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100"/>
    </mc:Choice>
    <mc:Fallback xmlns="">
      <p:transition advTm="51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4" accel="6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6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9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36" grpId="0" animBg="1"/>
          <p:bldP spid="137" grpId="0" animBg="1"/>
          <p:bldP spid="138" grpId="0" animBg="1"/>
          <p:bldP spid="139" grpId="0" animBg="1"/>
          <p:bldP spid="8" grpId="0"/>
          <p:bldP spid="9" grpId="0"/>
          <p:bldP spid="159" grpId="0"/>
          <p:bldP spid="160" grpId="0"/>
          <p:bldP spid="161" grpId="0"/>
          <p:bldP spid="1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6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9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36" grpId="0" animBg="1"/>
          <p:bldP spid="137" grpId="0" animBg="1"/>
          <p:bldP spid="138" grpId="0" animBg="1"/>
          <p:bldP spid="139" grpId="0" animBg="1"/>
          <p:bldP spid="8" grpId="0"/>
          <p:bldP spid="9" grpId="0"/>
          <p:bldP spid="159" grpId="0"/>
          <p:bldP spid="160" grpId="0"/>
          <p:bldP spid="161" grpId="0"/>
          <p:bldP spid="16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063208" y="1378640"/>
            <a:ext cx="4067089" cy="4107760"/>
            <a:chOff x="2707483" y="2074466"/>
            <a:chExt cx="2709069" cy="2709069"/>
          </a:xfrm>
        </p:grpSpPr>
        <p:sp>
          <p:nvSpPr>
            <p:cNvPr id="49" name="矩形 48"/>
            <p:cNvSpPr/>
            <p:nvPr/>
          </p:nvSpPr>
          <p:spPr>
            <a:xfrm>
              <a:off x="2707483" y="2074466"/>
              <a:ext cx="2709069" cy="2709069"/>
            </a:xfrm>
            <a:prstGeom prst="rect">
              <a:avLst/>
            </a:prstGeom>
            <a:gradFill flip="none" rotWithShape="1">
              <a:gsLst>
                <a:gs pos="50000">
                  <a:schemeClr val="bg1"/>
                </a:gs>
                <a:gs pos="50000">
                  <a:srgbClr val="ECECEC"/>
                </a:gs>
              </a:gsLst>
              <a:lin ang="2700000" scaled="1"/>
              <a:tileRect/>
            </a:gradFill>
            <a:ln>
              <a:noFill/>
            </a:ln>
            <a:effectLst>
              <a:outerShdw dist="1905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908646" y="2275629"/>
              <a:ext cx="2306741" cy="2306740"/>
            </a:xfrm>
            <a:prstGeom prst="rect">
              <a:avLst/>
            </a:prstGeom>
            <a:gradFill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110707" y="2476500"/>
              <a:ext cx="1905000" cy="1905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dist="190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740672" y="1967757"/>
            <a:ext cx="271065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19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47771" y="3204297"/>
            <a:ext cx="2600824" cy="4494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 bwMode="auto">
          <a:xfrm flipH="1">
            <a:off x="4816378" y="3147302"/>
            <a:ext cx="2559244" cy="523220"/>
          </a:xfrm>
          <a:prstGeom prst="rect">
            <a:avLst/>
          </a:prstGeom>
          <a:noFill/>
          <a:effectLst>
            <a:outerShdw dist="38100" dir="2700000" algn="tl" rotWithShape="0">
              <a:schemeClr val="accent3">
                <a:lumMod val="50000"/>
                <a:alpha val="44000"/>
              </a:scheme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020816" y="3041521"/>
            <a:ext cx="737297" cy="737297"/>
            <a:chOff x="3020816" y="3041521"/>
            <a:chExt cx="737297" cy="737297"/>
          </a:xfrm>
        </p:grpSpPr>
        <p:sp>
          <p:nvSpPr>
            <p:cNvPr id="142" name="椭圆 141"/>
            <p:cNvSpPr/>
            <p:nvPr/>
          </p:nvSpPr>
          <p:spPr>
            <a:xfrm>
              <a:off x="3020816" y="3041521"/>
              <a:ext cx="737297" cy="737297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3122828" y="3213775"/>
              <a:ext cx="533272" cy="389357"/>
              <a:chOff x="4867557" y="779205"/>
              <a:chExt cx="645258" cy="471122"/>
            </a:xfrm>
            <a:solidFill>
              <a:schemeClr val="accent4"/>
            </a:solidFill>
          </p:grpSpPr>
          <p:sp>
            <p:nvSpPr>
              <p:cNvPr id="144" name="Freeform 7"/>
              <p:cNvSpPr>
                <a:spLocks noEditPoints="1"/>
              </p:cNvSpPr>
              <p:nvPr/>
            </p:nvSpPr>
            <p:spPr bwMode="auto">
              <a:xfrm>
                <a:off x="4894990" y="954534"/>
                <a:ext cx="125235" cy="157438"/>
              </a:xfrm>
              <a:custGeom>
                <a:avLst/>
                <a:gdLst>
                  <a:gd name="T0" fmla="*/ 3 w 44"/>
                  <a:gd name="T1" fmla="*/ 35 h 56"/>
                  <a:gd name="T2" fmla="*/ 7 w 44"/>
                  <a:gd name="T3" fmla="*/ 40 h 56"/>
                  <a:gd name="T4" fmla="*/ 23 w 44"/>
                  <a:gd name="T5" fmla="*/ 56 h 56"/>
                  <a:gd name="T6" fmla="*/ 39 w 44"/>
                  <a:gd name="T7" fmla="*/ 40 h 56"/>
                  <a:gd name="T8" fmla="*/ 39 w 44"/>
                  <a:gd name="T9" fmla="*/ 40 h 56"/>
                  <a:gd name="T10" fmla="*/ 43 w 44"/>
                  <a:gd name="T11" fmla="*/ 35 h 56"/>
                  <a:gd name="T12" fmla="*/ 40 w 44"/>
                  <a:gd name="T13" fmla="*/ 30 h 56"/>
                  <a:gd name="T14" fmla="*/ 40 w 44"/>
                  <a:gd name="T15" fmla="*/ 30 h 56"/>
                  <a:gd name="T16" fmla="*/ 35 w 44"/>
                  <a:gd name="T17" fmla="*/ 12 h 56"/>
                  <a:gd name="T18" fmla="*/ 11 w 44"/>
                  <a:gd name="T19" fmla="*/ 9 h 56"/>
                  <a:gd name="T20" fmla="*/ 5 w 44"/>
                  <a:gd name="T21" fmla="*/ 30 h 56"/>
                  <a:gd name="T22" fmla="*/ 5 w 44"/>
                  <a:gd name="T23" fmla="*/ 30 h 56"/>
                  <a:gd name="T24" fmla="*/ 3 w 44"/>
                  <a:gd name="T25" fmla="*/ 35 h 56"/>
                  <a:gd name="T26" fmla="*/ 7 w 44"/>
                  <a:gd name="T27" fmla="*/ 31 h 56"/>
                  <a:gd name="T28" fmla="*/ 7 w 44"/>
                  <a:gd name="T29" fmla="*/ 31 h 56"/>
                  <a:gd name="T30" fmla="*/ 8 w 44"/>
                  <a:gd name="T31" fmla="*/ 31 h 56"/>
                  <a:gd name="T32" fmla="*/ 8 w 44"/>
                  <a:gd name="T33" fmla="*/ 30 h 56"/>
                  <a:gd name="T34" fmla="*/ 9 w 44"/>
                  <a:gd name="T35" fmla="*/ 23 h 56"/>
                  <a:gd name="T36" fmla="*/ 10 w 44"/>
                  <a:gd name="T37" fmla="*/ 22 h 56"/>
                  <a:gd name="T38" fmla="*/ 29 w 44"/>
                  <a:gd name="T39" fmla="*/ 17 h 56"/>
                  <a:gd name="T40" fmla="*/ 38 w 44"/>
                  <a:gd name="T41" fmla="*/ 31 h 56"/>
                  <a:gd name="T42" fmla="*/ 38 w 44"/>
                  <a:gd name="T43" fmla="*/ 31 h 56"/>
                  <a:gd name="T44" fmla="*/ 39 w 44"/>
                  <a:gd name="T45" fmla="*/ 31 h 56"/>
                  <a:gd name="T46" fmla="*/ 39 w 44"/>
                  <a:gd name="T47" fmla="*/ 31 h 56"/>
                  <a:gd name="T48" fmla="*/ 41 w 44"/>
                  <a:gd name="T49" fmla="*/ 32 h 56"/>
                  <a:gd name="T50" fmla="*/ 42 w 44"/>
                  <a:gd name="T51" fmla="*/ 35 h 56"/>
                  <a:gd name="T52" fmla="*/ 41 w 44"/>
                  <a:gd name="T53" fmla="*/ 38 h 56"/>
                  <a:gd name="T54" fmla="*/ 39 w 44"/>
                  <a:gd name="T55" fmla="*/ 39 h 56"/>
                  <a:gd name="T56" fmla="*/ 39 w 44"/>
                  <a:gd name="T57" fmla="*/ 39 h 56"/>
                  <a:gd name="T58" fmla="*/ 38 w 44"/>
                  <a:gd name="T59" fmla="*/ 39 h 56"/>
                  <a:gd name="T60" fmla="*/ 38 w 44"/>
                  <a:gd name="T61" fmla="*/ 40 h 56"/>
                  <a:gd name="T62" fmla="*/ 33 w 44"/>
                  <a:gd name="T63" fmla="*/ 50 h 56"/>
                  <a:gd name="T64" fmla="*/ 28 w 44"/>
                  <a:gd name="T65" fmla="*/ 53 h 56"/>
                  <a:gd name="T66" fmla="*/ 23 w 44"/>
                  <a:gd name="T67" fmla="*/ 54 h 56"/>
                  <a:gd name="T68" fmla="*/ 18 w 44"/>
                  <a:gd name="T69" fmla="*/ 53 h 56"/>
                  <a:gd name="T70" fmla="*/ 13 w 44"/>
                  <a:gd name="T71" fmla="*/ 50 h 56"/>
                  <a:gd name="T72" fmla="*/ 8 w 44"/>
                  <a:gd name="T73" fmla="*/ 40 h 56"/>
                  <a:gd name="T74" fmla="*/ 8 w 44"/>
                  <a:gd name="T75" fmla="*/ 39 h 56"/>
                  <a:gd name="T76" fmla="*/ 7 w 44"/>
                  <a:gd name="T77" fmla="*/ 39 h 56"/>
                  <a:gd name="T78" fmla="*/ 4 w 44"/>
                  <a:gd name="T79" fmla="*/ 35 h 56"/>
                  <a:gd name="T80" fmla="*/ 5 w 44"/>
                  <a:gd name="T81" fmla="*/ 32 h 56"/>
                  <a:gd name="T82" fmla="*/ 7 w 44"/>
                  <a:gd name="T8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56">
                    <a:moveTo>
                      <a:pt x="3" y="35"/>
                    </a:moveTo>
                    <a:cubicBezTo>
                      <a:pt x="3" y="37"/>
                      <a:pt x="5" y="40"/>
                      <a:pt x="7" y="40"/>
                    </a:cubicBezTo>
                    <a:cubicBezTo>
                      <a:pt x="8" y="49"/>
                      <a:pt x="15" y="56"/>
                      <a:pt x="23" y="56"/>
                    </a:cubicBezTo>
                    <a:cubicBezTo>
                      <a:pt x="31" y="56"/>
                      <a:pt x="37" y="49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2" y="40"/>
                      <a:pt x="43" y="38"/>
                      <a:pt x="43" y="35"/>
                    </a:cubicBezTo>
                    <a:cubicBezTo>
                      <a:pt x="43" y="32"/>
                      <a:pt x="42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4" y="16"/>
                      <a:pt x="35" y="12"/>
                    </a:cubicBezTo>
                    <a:cubicBezTo>
                      <a:pt x="34" y="0"/>
                      <a:pt x="11" y="9"/>
                      <a:pt x="11" y="9"/>
                    </a:cubicBezTo>
                    <a:cubicBezTo>
                      <a:pt x="0" y="15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1"/>
                      <a:pt x="3" y="33"/>
                      <a:pt x="3" y="35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21" y="22"/>
                      <a:pt x="29" y="17"/>
                      <a:pt x="29" y="17"/>
                    </a:cubicBezTo>
                    <a:cubicBezTo>
                      <a:pt x="36" y="12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31"/>
                      <a:pt x="41" y="31"/>
                      <a:pt x="41" y="32"/>
                    </a:cubicBezTo>
                    <a:cubicBezTo>
                      <a:pt x="42" y="33"/>
                      <a:pt x="42" y="34"/>
                      <a:pt x="42" y="35"/>
                    </a:cubicBezTo>
                    <a:cubicBezTo>
                      <a:pt x="42" y="36"/>
                      <a:pt x="42" y="37"/>
                      <a:pt x="41" y="38"/>
                    </a:cubicBezTo>
                    <a:cubicBezTo>
                      <a:pt x="41" y="38"/>
                      <a:pt x="40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7" y="44"/>
                      <a:pt x="35" y="48"/>
                      <a:pt x="33" y="50"/>
                    </a:cubicBezTo>
                    <a:cubicBezTo>
                      <a:pt x="31" y="52"/>
                      <a:pt x="30" y="53"/>
                      <a:pt x="28" y="53"/>
                    </a:cubicBezTo>
                    <a:cubicBezTo>
                      <a:pt x="26" y="54"/>
                      <a:pt x="25" y="54"/>
                      <a:pt x="23" y="54"/>
                    </a:cubicBezTo>
                    <a:cubicBezTo>
                      <a:pt x="21" y="54"/>
                      <a:pt x="19" y="54"/>
                      <a:pt x="18" y="53"/>
                    </a:cubicBezTo>
                    <a:cubicBezTo>
                      <a:pt x="16" y="53"/>
                      <a:pt x="15" y="52"/>
                      <a:pt x="13" y="50"/>
                    </a:cubicBezTo>
                    <a:cubicBezTo>
                      <a:pt x="11" y="48"/>
                      <a:pt x="9" y="44"/>
                      <a:pt x="8" y="40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39"/>
                      <a:pt x="4" y="37"/>
                      <a:pt x="4" y="35"/>
                    </a:cubicBezTo>
                    <a:cubicBezTo>
                      <a:pt x="4" y="34"/>
                      <a:pt x="4" y="33"/>
                      <a:pt x="5" y="32"/>
                    </a:cubicBezTo>
                    <a:cubicBezTo>
                      <a:pt x="6" y="31"/>
                      <a:pt x="6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5" name="Freeform 8"/>
              <p:cNvSpPr>
                <a:spLocks noEditPoints="1"/>
              </p:cNvSpPr>
              <p:nvPr/>
            </p:nvSpPr>
            <p:spPr bwMode="auto">
              <a:xfrm>
                <a:off x="5355377" y="954534"/>
                <a:ext cx="124042" cy="157438"/>
              </a:xfrm>
              <a:custGeom>
                <a:avLst/>
                <a:gdLst>
                  <a:gd name="T0" fmla="*/ 3 w 44"/>
                  <a:gd name="T1" fmla="*/ 35 h 56"/>
                  <a:gd name="T2" fmla="*/ 7 w 44"/>
                  <a:gd name="T3" fmla="*/ 40 h 56"/>
                  <a:gd name="T4" fmla="*/ 23 w 44"/>
                  <a:gd name="T5" fmla="*/ 56 h 56"/>
                  <a:gd name="T6" fmla="*/ 39 w 44"/>
                  <a:gd name="T7" fmla="*/ 40 h 56"/>
                  <a:gd name="T8" fmla="*/ 39 w 44"/>
                  <a:gd name="T9" fmla="*/ 40 h 56"/>
                  <a:gd name="T10" fmla="*/ 43 w 44"/>
                  <a:gd name="T11" fmla="*/ 35 h 56"/>
                  <a:gd name="T12" fmla="*/ 40 w 44"/>
                  <a:gd name="T13" fmla="*/ 30 h 56"/>
                  <a:gd name="T14" fmla="*/ 40 w 44"/>
                  <a:gd name="T15" fmla="*/ 30 h 56"/>
                  <a:gd name="T16" fmla="*/ 35 w 44"/>
                  <a:gd name="T17" fmla="*/ 12 h 56"/>
                  <a:gd name="T18" fmla="*/ 11 w 44"/>
                  <a:gd name="T19" fmla="*/ 9 h 56"/>
                  <a:gd name="T20" fmla="*/ 5 w 44"/>
                  <a:gd name="T21" fmla="*/ 30 h 56"/>
                  <a:gd name="T22" fmla="*/ 5 w 44"/>
                  <a:gd name="T23" fmla="*/ 30 h 56"/>
                  <a:gd name="T24" fmla="*/ 3 w 44"/>
                  <a:gd name="T25" fmla="*/ 35 h 56"/>
                  <a:gd name="T26" fmla="*/ 7 w 44"/>
                  <a:gd name="T27" fmla="*/ 31 h 56"/>
                  <a:gd name="T28" fmla="*/ 7 w 44"/>
                  <a:gd name="T29" fmla="*/ 31 h 56"/>
                  <a:gd name="T30" fmla="*/ 7 w 44"/>
                  <a:gd name="T31" fmla="*/ 31 h 56"/>
                  <a:gd name="T32" fmla="*/ 7 w 44"/>
                  <a:gd name="T33" fmla="*/ 30 h 56"/>
                  <a:gd name="T34" fmla="*/ 9 w 44"/>
                  <a:gd name="T35" fmla="*/ 23 h 56"/>
                  <a:gd name="T36" fmla="*/ 10 w 44"/>
                  <a:gd name="T37" fmla="*/ 22 h 56"/>
                  <a:gd name="T38" fmla="*/ 28 w 44"/>
                  <a:gd name="T39" fmla="*/ 17 h 56"/>
                  <a:gd name="T40" fmla="*/ 38 w 44"/>
                  <a:gd name="T41" fmla="*/ 31 h 56"/>
                  <a:gd name="T42" fmla="*/ 38 w 44"/>
                  <a:gd name="T43" fmla="*/ 31 h 56"/>
                  <a:gd name="T44" fmla="*/ 39 w 44"/>
                  <a:gd name="T45" fmla="*/ 31 h 56"/>
                  <a:gd name="T46" fmla="*/ 39 w 44"/>
                  <a:gd name="T47" fmla="*/ 31 h 56"/>
                  <a:gd name="T48" fmla="*/ 41 w 44"/>
                  <a:gd name="T49" fmla="*/ 32 h 56"/>
                  <a:gd name="T50" fmla="*/ 42 w 44"/>
                  <a:gd name="T51" fmla="*/ 35 h 56"/>
                  <a:gd name="T52" fmla="*/ 41 w 44"/>
                  <a:gd name="T53" fmla="*/ 38 h 56"/>
                  <a:gd name="T54" fmla="*/ 39 w 44"/>
                  <a:gd name="T55" fmla="*/ 39 h 56"/>
                  <a:gd name="T56" fmla="*/ 39 w 44"/>
                  <a:gd name="T57" fmla="*/ 39 h 56"/>
                  <a:gd name="T58" fmla="*/ 38 w 44"/>
                  <a:gd name="T59" fmla="*/ 39 h 56"/>
                  <a:gd name="T60" fmla="*/ 38 w 44"/>
                  <a:gd name="T61" fmla="*/ 40 h 56"/>
                  <a:gd name="T62" fmla="*/ 32 w 44"/>
                  <a:gd name="T63" fmla="*/ 50 h 56"/>
                  <a:gd name="T64" fmla="*/ 28 w 44"/>
                  <a:gd name="T65" fmla="*/ 53 h 56"/>
                  <a:gd name="T66" fmla="*/ 23 w 44"/>
                  <a:gd name="T67" fmla="*/ 54 h 56"/>
                  <a:gd name="T68" fmla="*/ 18 w 44"/>
                  <a:gd name="T69" fmla="*/ 53 h 56"/>
                  <a:gd name="T70" fmla="*/ 13 w 44"/>
                  <a:gd name="T71" fmla="*/ 50 h 56"/>
                  <a:gd name="T72" fmla="*/ 8 w 44"/>
                  <a:gd name="T73" fmla="*/ 40 h 56"/>
                  <a:gd name="T74" fmla="*/ 8 w 44"/>
                  <a:gd name="T75" fmla="*/ 39 h 56"/>
                  <a:gd name="T76" fmla="*/ 7 w 44"/>
                  <a:gd name="T77" fmla="*/ 39 h 56"/>
                  <a:gd name="T78" fmla="*/ 4 w 44"/>
                  <a:gd name="T79" fmla="*/ 35 h 56"/>
                  <a:gd name="T80" fmla="*/ 5 w 44"/>
                  <a:gd name="T81" fmla="*/ 32 h 56"/>
                  <a:gd name="T82" fmla="*/ 7 w 44"/>
                  <a:gd name="T8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56">
                    <a:moveTo>
                      <a:pt x="3" y="35"/>
                    </a:moveTo>
                    <a:cubicBezTo>
                      <a:pt x="3" y="37"/>
                      <a:pt x="5" y="40"/>
                      <a:pt x="7" y="40"/>
                    </a:cubicBezTo>
                    <a:cubicBezTo>
                      <a:pt x="8" y="49"/>
                      <a:pt x="15" y="56"/>
                      <a:pt x="23" y="56"/>
                    </a:cubicBezTo>
                    <a:cubicBezTo>
                      <a:pt x="31" y="56"/>
                      <a:pt x="37" y="49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1" y="40"/>
                      <a:pt x="43" y="38"/>
                      <a:pt x="43" y="35"/>
                    </a:cubicBezTo>
                    <a:cubicBezTo>
                      <a:pt x="43" y="32"/>
                      <a:pt x="42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4" y="16"/>
                      <a:pt x="35" y="12"/>
                    </a:cubicBezTo>
                    <a:cubicBezTo>
                      <a:pt x="34" y="0"/>
                      <a:pt x="11" y="9"/>
                      <a:pt x="11" y="9"/>
                    </a:cubicBezTo>
                    <a:cubicBezTo>
                      <a:pt x="0" y="15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1"/>
                      <a:pt x="3" y="33"/>
                      <a:pt x="3" y="35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20" y="22"/>
                      <a:pt x="28" y="17"/>
                      <a:pt x="28" y="17"/>
                    </a:cubicBezTo>
                    <a:cubicBezTo>
                      <a:pt x="35" y="12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31"/>
                      <a:pt x="41" y="31"/>
                      <a:pt x="41" y="32"/>
                    </a:cubicBezTo>
                    <a:cubicBezTo>
                      <a:pt x="42" y="33"/>
                      <a:pt x="42" y="34"/>
                      <a:pt x="42" y="35"/>
                    </a:cubicBezTo>
                    <a:cubicBezTo>
                      <a:pt x="42" y="36"/>
                      <a:pt x="42" y="37"/>
                      <a:pt x="41" y="38"/>
                    </a:cubicBezTo>
                    <a:cubicBezTo>
                      <a:pt x="41" y="38"/>
                      <a:pt x="40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7" y="44"/>
                      <a:pt x="35" y="48"/>
                      <a:pt x="32" y="50"/>
                    </a:cubicBezTo>
                    <a:cubicBezTo>
                      <a:pt x="31" y="52"/>
                      <a:pt x="30" y="53"/>
                      <a:pt x="28" y="53"/>
                    </a:cubicBezTo>
                    <a:cubicBezTo>
                      <a:pt x="26" y="54"/>
                      <a:pt x="25" y="54"/>
                      <a:pt x="23" y="54"/>
                    </a:cubicBezTo>
                    <a:cubicBezTo>
                      <a:pt x="21" y="54"/>
                      <a:pt x="19" y="54"/>
                      <a:pt x="18" y="53"/>
                    </a:cubicBezTo>
                    <a:cubicBezTo>
                      <a:pt x="16" y="53"/>
                      <a:pt x="14" y="52"/>
                      <a:pt x="13" y="50"/>
                    </a:cubicBezTo>
                    <a:cubicBezTo>
                      <a:pt x="10" y="48"/>
                      <a:pt x="9" y="44"/>
                      <a:pt x="8" y="40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39"/>
                      <a:pt x="4" y="37"/>
                      <a:pt x="4" y="35"/>
                    </a:cubicBezTo>
                    <a:cubicBezTo>
                      <a:pt x="4" y="34"/>
                      <a:pt x="4" y="33"/>
                      <a:pt x="5" y="32"/>
                    </a:cubicBezTo>
                    <a:cubicBezTo>
                      <a:pt x="5" y="31"/>
                      <a:pt x="6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4867557" y="1109587"/>
                <a:ext cx="152667" cy="128813"/>
              </a:xfrm>
              <a:custGeom>
                <a:avLst/>
                <a:gdLst>
                  <a:gd name="T0" fmla="*/ 37 w 54"/>
                  <a:gd name="T1" fmla="*/ 23 h 46"/>
                  <a:gd name="T2" fmla="*/ 35 w 54"/>
                  <a:gd name="T3" fmla="*/ 13 h 46"/>
                  <a:gd name="T4" fmla="*/ 37 w 54"/>
                  <a:gd name="T5" fmla="*/ 9 h 46"/>
                  <a:gd name="T6" fmla="*/ 33 w 54"/>
                  <a:gd name="T7" fmla="*/ 6 h 46"/>
                  <a:gd name="T8" fmla="*/ 29 w 54"/>
                  <a:gd name="T9" fmla="*/ 9 h 46"/>
                  <a:gd name="T10" fmla="*/ 31 w 54"/>
                  <a:gd name="T11" fmla="*/ 13 h 46"/>
                  <a:gd name="T12" fmla="*/ 29 w 54"/>
                  <a:gd name="T13" fmla="*/ 23 h 46"/>
                  <a:gd name="T14" fmla="*/ 15 w 54"/>
                  <a:gd name="T15" fmla="*/ 0 h 46"/>
                  <a:gd name="T16" fmla="*/ 0 w 54"/>
                  <a:gd name="T17" fmla="*/ 15 h 46"/>
                  <a:gd name="T18" fmla="*/ 0 w 54"/>
                  <a:gd name="T19" fmla="*/ 43 h 46"/>
                  <a:gd name="T20" fmla="*/ 33 w 54"/>
                  <a:gd name="T21" fmla="*/ 46 h 46"/>
                  <a:gd name="T22" fmla="*/ 53 w 54"/>
                  <a:gd name="T23" fmla="*/ 45 h 46"/>
                  <a:gd name="T24" fmla="*/ 54 w 54"/>
                  <a:gd name="T25" fmla="*/ 2 h 46"/>
                  <a:gd name="T26" fmla="*/ 51 w 54"/>
                  <a:gd name="T27" fmla="*/ 0 h 46"/>
                  <a:gd name="T28" fmla="*/ 37 w 54"/>
                  <a:gd name="T2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46">
                    <a:moveTo>
                      <a:pt x="37" y="2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2"/>
                      <a:pt x="37" y="11"/>
                      <a:pt x="37" y="9"/>
                    </a:cubicBezTo>
                    <a:cubicBezTo>
                      <a:pt x="37" y="7"/>
                      <a:pt x="35" y="6"/>
                      <a:pt x="33" y="6"/>
                    </a:cubicBezTo>
                    <a:cubicBezTo>
                      <a:pt x="31" y="6"/>
                      <a:pt x="29" y="7"/>
                      <a:pt x="29" y="9"/>
                    </a:cubicBezTo>
                    <a:cubicBezTo>
                      <a:pt x="29" y="11"/>
                      <a:pt x="30" y="12"/>
                      <a:pt x="31" y="1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4"/>
                      <a:pt x="1" y="9"/>
                      <a:pt x="0" y="1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17" y="46"/>
                      <a:pt x="33" y="46"/>
                    </a:cubicBezTo>
                    <a:cubicBezTo>
                      <a:pt x="40" y="46"/>
                      <a:pt x="47" y="46"/>
                      <a:pt x="53" y="45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1"/>
                      <a:pt x="52" y="1"/>
                      <a:pt x="51" y="0"/>
                    </a:cubicBezTo>
                    <a:lnTo>
                      <a:pt x="3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5030959" y="1035639"/>
                <a:ext cx="310105" cy="214688"/>
              </a:xfrm>
              <a:custGeom>
                <a:avLst/>
                <a:gdLst>
                  <a:gd name="T0" fmla="*/ 85 w 110"/>
                  <a:gd name="T1" fmla="*/ 0 h 76"/>
                  <a:gd name="T2" fmla="*/ 61 w 110"/>
                  <a:gd name="T3" fmla="*/ 37 h 76"/>
                  <a:gd name="T4" fmla="*/ 58 w 110"/>
                  <a:gd name="T5" fmla="*/ 20 h 76"/>
                  <a:gd name="T6" fmla="*/ 62 w 110"/>
                  <a:gd name="T7" fmla="*/ 15 h 76"/>
                  <a:gd name="T8" fmla="*/ 55 w 110"/>
                  <a:gd name="T9" fmla="*/ 9 h 76"/>
                  <a:gd name="T10" fmla="*/ 48 w 110"/>
                  <a:gd name="T11" fmla="*/ 15 h 76"/>
                  <a:gd name="T12" fmla="*/ 51 w 110"/>
                  <a:gd name="T13" fmla="*/ 20 h 76"/>
                  <a:gd name="T14" fmla="*/ 48 w 110"/>
                  <a:gd name="T15" fmla="*/ 37 h 76"/>
                  <a:gd name="T16" fmla="*/ 25 w 110"/>
                  <a:gd name="T17" fmla="*/ 0 h 76"/>
                  <a:gd name="T18" fmla="*/ 1 w 110"/>
                  <a:gd name="T19" fmla="*/ 24 h 76"/>
                  <a:gd name="T20" fmla="*/ 0 w 110"/>
                  <a:gd name="T21" fmla="*/ 70 h 76"/>
                  <a:gd name="T22" fmla="*/ 55 w 110"/>
                  <a:gd name="T23" fmla="*/ 76 h 76"/>
                  <a:gd name="T24" fmla="*/ 110 w 110"/>
                  <a:gd name="T25" fmla="*/ 70 h 76"/>
                  <a:gd name="T26" fmla="*/ 109 w 110"/>
                  <a:gd name="T27" fmla="*/ 24 h 76"/>
                  <a:gd name="T28" fmla="*/ 85 w 110"/>
                  <a:gd name="T2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0" h="76">
                    <a:moveTo>
                      <a:pt x="85" y="0"/>
                    </a:moveTo>
                    <a:cubicBezTo>
                      <a:pt x="61" y="37"/>
                      <a:pt x="61" y="37"/>
                      <a:pt x="61" y="37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19"/>
                      <a:pt x="62" y="17"/>
                      <a:pt x="62" y="15"/>
                    </a:cubicBezTo>
                    <a:cubicBezTo>
                      <a:pt x="62" y="12"/>
                      <a:pt x="59" y="9"/>
                      <a:pt x="55" y="9"/>
                    </a:cubicBezTo>
                    <a:cubicBezTo>
                      <a:pt x="51" y="9"/>
                      <a:pt x="48" y="12"/>
                      <a:pt x="48" y="15"/>
                    </a:cubicBezTo>
                    <a:cubicBezTo>
                      <a:pt x="48" y="17"/>
                      <a:pt x="49" y="19"/>
                      <a:pt x="51" y="2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5"/>
                      <a:pt x="3" y="14"/>
                      <a:pt x="1" y="2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29" y="76"/>
                      <a:pt x="55" y="76"/>
                    </a:cubicBezTo>
                    <a:cubicBezTo>
                      <a:pt x="81" y="76"/>
                      <a:pt x="110" y="70"/>
                      <a:pt x="110" y="7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7" y="14"/>
                      <a:pt x="98" y="5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8" name="Freeform 11"/>
              <p:cNvSpPr>
                <a:spLocks/>
              </p:cNvSpPr>
              <p:nvPr/>
            </p:nvSpPr>
            <p:spPr bwMode="auto">
              <a:xfrm>
                <a:off x="5352992" y="1109587"/>
                <a:ext cx="159823" cy="128813"/>
              </a:xfrm>
              <a:custGeom>
                <a:avLst/>
                <a:gdLst>
                  <a:gd name="T0" fmla="*/ 57 w 57"/>
                  <a:gd name="T1" fmla="*/ 15 h 46"/>
                  <a:gd name="T2" fmla="*/ 42 w 57"/>
                  <a:gd name="T3" fmla="*/ 0 h 46"/>
                  <a:gd name="T4" fmla="*/ 28 w 57"/>
                  <a:gd name="T5" fmla="*/ 23 h 46"/>
                  <a:gd name="T6" fmla="*/ 26 w 57"/>
                  <a:gd name="T7" fmla="*/ 13 h 46"/>
                  <a:gd name="T8" fmla="*/ 28 w 57"/>
                  <a:gd name="T9" fmla="*/ 9 h 46"/>
                  <a:gd name="T10" fmla="*/ 24 w 57"/>
                  <a:gd name="T11" fmla="*/ 6 h 46"/>
                  <a:gd name="T12" fmla="*/ 20 w 57"/>
                  <a:gd name="T13" fmla="*/ 9 h 46"/>
                  <a:gd name="T14" fmla="*/ 22 w 57"/>
                  <a:gd name="T15" fmla="*/ 13 h 46"/>
                  <a:gd name="T16" fmla="*/ 20 w 57"/>
                  <a:gd name="T17" fmla="*/ 23 h 46"/>
                  <a:gd name="T18" fmla="*/ 6 w 57"/>
                  <a:gd name="T19" fmla="*/ 0 h 46"/>
                  <a:gd name="T20" fmla="*/ 0 w 57"/>
                  <a:gd name="T21" fmla="*/ 3 h 46"/>
                  <a:gd name="T22" fmla="*/ 1 w 57"/>
                  <a:gd name="T23" fmla="*/ 44 h 46"/>
                  <a:gd name="T24" fmla="*/ 24 w 57"/>
                  <a:gd name="T25" fmla="*/ 46 h 46"/>
                  <a:gd name="T26" fmla="*/ 57 w 57"/>
                  <a:gd name="T27" fmla="*/ 43 h 46"/>
                  <a:gd name="T28" fmla="*/ 57 w 57"/>
                  <a:gd name="T29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46">
                    <a:moveTo>
                      <a:pt x="57" y="15"/>
                    </a:moveTo>
                    <a:cubicBezTo>
                      <a:pt x="56" y="9"/>
                      <a:pt x="50" y="4"/>
                      <a:pt x="42" y="0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2"/>
                      <a:pt x="28" y="11"/>
                      <a:pt x="28" y="9"/>
                    </a:cubicBezTo>
                    <a:cubicBezTo>
                      <a:pt x="28" y="7"/>
                      <a:pt x="26" y="6"/>
                      <a:pt x="24" y="6"/>
                    </a:cubicBezTo>
                    <a:cubicBezTo>
                      <a:pt x="22" y="6"/>
                      <a:pt x="20" y="7"/>
                      <a:pt x="20" y="9"/>
                    </a:cubicBezTo>
                    <a:cubicBezTo>
                      <a:pt x="20" y="11"/>
                      <a:pt x="21" y="12"/>
                      <a:pt x="22" y="1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7" y="45"/>
                      <a:pt x="16" y="46"/>
                      <a:pt x="24" y="46"/>
                    </a:cubicBezTo>
                    <a:cubicBezTo>
                      <a:pt x="40" y="46"/>
                      <a:pt x="57" y="43"/>
                      <a:pt x="57" y="43"/>
                    </a:cubicBezTo>
                    <a:lnTo>
                      <a:pt x="5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9" name="Freeform 12"/>
              <p:cNvSpPr>
                <a:spLocks noEditPoints="1"/>
              </p:cNvSpPr>
              <p:nvPr/>
            </p:nvSpPr>
            <p:spPr bwMode="auto">
              <a:xfrm>
                <a:off x="5076283" y="779205"/>
                <a:ext cx="208725" cy="256433"/>
              </a:xfrm>
              <a:custGeom>
                <a:avLst/>
                <a:gdLst>
                  <a:gd name="T0" fmla="*/ 6 w 74"/>
                  <a:gd name="T1" fmla="*/ 57 h 91"/>
                  <a:gd name="T2" fmla="*/ 12 w 74"/>
                  <a:gd name="T3" fmla="*/ 65 h 91"/>
                  <a:gd name="T4" fmla="*/ 39 w 74"/>
                  <a:gd name="T5" fmla="*/ 91 h 91"/>
                  <a:gd name="T6" fmla="*/ 65 w 74"/>
                  <a:gd name="T7" fmla="*/ 65 h 91"/>
                  <a:gd name="T8" fmla="*/ 65 w 74"/>
                  <a:gd name="T9" fmla="*/ 65 h 91"/>
                  <a:gd name="T10" fmla="*/ 72 w 74"/>
                  <a:gd name="T11" fmla="*/ 57 h 91"/>
                  <a:gd name="T12" fmla="*/ 67 w 74"/>
                  <a:gd name="T13" fmla="*/ 49 h 91"/>
                  <a:gd name="T14" fmla="*/ 67 w 74"/>
                  <a:gd name="T15" fmla="*/ 49 h 91"/>
                  <a:gd name="T16" fmla="*/ 59 w 74"/>
                  <a:gd name="T17" fmla="*/ 20 h 91"/>
                  <a:gd name="T18" fmla="*/ 19 w 74"/>
                  <a:gd name="T19" fmla="*/ 15 h 91"/>
                  <a:gd name="T20" fmla="*/ 10 w 74"/>
                  <a:gd name="T21" fmla="*/ 50 h 91"/>
                  <a:gd name="T22" fmla="*/ 10 w 74"/>
                  <a:gd name="T23" fmla="*/ 50 h 91"/>
                  <a:gd name="T24" fmla="*/ 6 w 74"/>
                  <a:gd name="T25" fmla="*/ 57 h 91"/>
                  <a:gd name="T26" fmla="*/ 12 w 74"/>
                  <a:gd name="T27" fmla="*/ 51 h 91"/>
                  <a:gd name="T28" fmla="*/ 13 w 74"/>
                  <a:gd name="T29" fmla="*/ 51 h 91"/>
                  <a:gd name="T30" fmla="*/ 13 w 74"/>
                  <a:gd name="T31" fmla="*/ 51 h 91"/>
                  <a:gd name="T32" fmla="*/ 13 w 74"/>
                  <a:gd name="T33" fmla="*/ 49 h 91"/>
                  <a:gd name="T34" fmla="*/ 15 w 74"/>
                  <a:gd name="T35" fmla="*/ 38 h 91"/>
                  <a:gd name="T36" fmla="*/ 18 w 74"/>
                  <a:gd name="T37" fmla="*/ 35 h 91"/>
                  <a:gd name="T38" fmla="*/ 48 w 74"/>
                  <a:gd name="T39" fmla="*/ 28 h 91"/>
                  <a:gd name="T40" fmla="*/ 63 w 74"/>
                  <a:gd name="T41" fmla="*/ 51 h 91"/>
                  <a:gd name="T42" fmla="*/ 63 w 74"/>
                  <a:gd name="T43" fmla="*/ 51 h 91"/>
                  <a:gd name="T44" fmla="*/ 65 w 74"/>
                  <a:gd name="T45" fmla="*/ 51 h 91"/>
                  <a:gd name="T46" fmla="*/ 65 w 74"/>
                  <a:gd name="T47" fmla="*/ 51 h 91"/>
                  <a:gd name="T48" fmla="*/ 69 w 74"/>
                  <a:gd name="T49" fmla="*/ 53 h 91"/>
                  <a:gd name="T50" fmla="*/ 70 w 74"/>
                  <a:gd name="T51" fmla="*/ 57 h 91"/>
                  <a:gd name="T52" fmla="*/ 69 w 74"/>
                  <a:gd name="T53" fmla="*/ 62 h 91"/>
                  <a:gd name="T54" fmla="*/ 65 w 74"/>
                  <a:gd name="T55" fmla="*/ 64 h 91"/>
                  <a:gd name="T56" fmla="*/ 65 w 74"/>
                  <a:gd name="T57" fmla="*/ 64 h 91"/>
                  <a:gd name="T58" fmla="*/ 63 w 74"/>
                  <a:gd name="T59" fmla="*/ 63 h 91"/>
                  <a:gd name="T60" fmla="*/ 63 w 74"/>
                  <a:gd name="T61" fmla="*/ 65 h 91"/>
                  <a:gd name="T62" fmla="*/ 54 w 74"/>
                  <a:gd name="T63" fmla="*/ 83 h 91"/>
                  <a:gd name="T64" fmla="*/ 47 w 74"/>
                  <a:gd name="T65" fmla="*/ 88 h 91"/>
                  <a:gd name="T66" fmla="*/ 39 w 74"/>
                  <a:gd name="T67" fmla="*/ 90 h 91"/>
                  <a:gd name="T68" fmla="*/ 30 w 74"/>
                  <a:gd name="T69" fmla="*/ 88 h 91"/>
                  <a:gd name="T70" fmla="*/ 23 w 74"/>
                  <a:gd name="T71" fmla="*/ 83 h 91"/>
                  <a:gd name="T72" fmla="*/ 14 w 74"/>
                  <a:gd name="T73" fmla="*/ 65 h 91"/>
                  <a:gd name="T74" fmla="*/ 14 w 74"/>
                  <a:gd name="T75" fmla="*/ 64 h 91"/>
                  <a:gd name="T76" fmla="*/ 12 w 74"/>
                  <a:gd name="T77" fmla="*/ 64 h 91"/>
                  <a:gd name="T78" fmla="*/ 7 w 74"/>
                  <a:gd name="T79" fmla="*/ 57 h 91"/>
                  <a:gd name="T80" fmla="*/ 9 w 74"/>
                  <a:gd name="T81" fmla="*/ 53 h 91"/>
                  <a:gd name="T82" fmla="*/ 12 w 74"/>
                  <a:gd name="T83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4" h="91">
                    <a:moveTo>
                      <a:pt x="6" y="57"/>
                    </a:moveTo>
                    <a:cubicBezTo>
                      <a:pt x="6" y="62"/>
                      <a:pt x="8" y="65"/>
                      <a:pt x="12" y="65"/>
                    </a:cubicBezTo>
                    <a:cubicBezTo>
                      <a:pt x="15" y="80"/>
                      <a:pt x="25" y="91"/>
                      <a:pt x="39" y="91"/>
                    </a:cubicBezTo>
                    <a:cubicBezTo>
                      <a:pt x="52" y="91"/>
                      <a:pt x="62" y="80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9" y="65"/>
                      <a:pt x="72" y="62"/>
                      <a:pt x="72" y="57"/>
                    </a:cubicBezTo>
                    <a:cubicBezTo>
                      <a:pt x="72" y="53"/>
                      <a:pt x="70" y="50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74" y="26"/>
                      <a:pt x="59" y="20"/>
                    </a:cubicBezTo>
                    <a:cubicBezTo>
                      <a:pt x="57" y="0"/>
                      <a:pt x="19" y="15"/>
                      <a:pt x="19" y="15"/>
                    </a:cubicBezTo>
                    <a:cubicBezTo>
                      <a:pt x="0" y="25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7" y="51"/>
                      <a:pt x="6" y="54"/>
                      <a:pt x="6" y="57"/>
                    </a:cubicBezTo>
                    <a:close/>
                    <a:moveTo>
                      <a:pt x="12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7"/>
                      <a:pt x="18" y="35"/>
                      <a:pt x="18" y="35"/>
                    </a:cubicBezTo>
                    <a:cubicBezTo>
                      <a:pt x="35" y="36"/>
                      <a:pt x="48" y="28"/>
                      <a:pt x="48" y="28"/>
                    </a:cubicBezTo>
                    <a:cubicBezTo>
                      <a:pt x="59" y="20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7" y="51"/>
                      <a:pt x="68" y="52"/>
                      <a:pt x="69" y="53"/>
                    </a:cubicBezTo>
                    <a:cubicBezTo>
                      <a:pt x="70" y="54"/>
                      <a:pt x="70" y="55"/>
                      <a:pt x="70" y="57"/>
                    </a:cubicBezTo>
                    <a:cubicBezTo>
                      <a:pt x="70" y="59"/>
                      <a:pt x="70" y="61"/>
                      <a:pt x="69" y="62"/>
                    </a:cubicBezTo>
                    <a:cubicBezTo>
                      <a:pt x="68" y="63"/>
                      <a:pt x="67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2" y="72"/>
                      <a:pt x="59" y="78"/>
                      <a:pt x="54" y="83"/>
                    </a:cubicBezTo>
                    <a:cubicBezTo>
                      <a:pt x="52" y="85"/>
                      <a:pt x="50" y="87"/>
                      <a:pt x="47" y="88"/>
                    </a:cubicBezTo>
                    <a:cubicBezTo>
                      <a:pt x="44" y="89"/>
                      <a:pt x="41" y="90"/>
                      <a:pt x="39" y="90"/>
                    </a:cubicBezTo>
                    <a:cubicBezTo>
                      <a:pt x="36" y="90"/>
                      <a:pt x="33" y="89"/>
                      <a:pt x="30" y="88"/>
                    </a:cubicBezTo>
                    <a:cubicBezTo>
                      <a:pt x="27" y="87"/>
                      <a:pt x="25" y="85"/>
                      <a:pt x="23" y="83"/>
                    </a:cubicBezTo>
                    <a:cubicBezTo>
                      <a:pt x="18" y="78"/>
                      <a:pt x="15" y="72"/>
                      <a:pt x="14" y="65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3"/>
                      <a:pt x="7" y="61"/>
                      <a:pt x="7" y="57"/>
                    </a:cubicBezTo>
                    <a:cubicBezTo>
                      <a:pt x="7" y="55"/>
                      <a:pt x="8" y="54"/>
                      <a:pt x="9" y="53"/>
                    </a:cubicBezTo>
                    <a:cubicBezTo>
                      <a:pt x="10" y="52"/>
                      <a:pt x="11" y="51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42837" y="3107213"/>
            <a:ext cx="737297" cy="737297"/>
            <a:chOff x="8442837" y="3107213"/>
            <a:chExt cx="737297" cy="737297"/>
          </a:xfrm>
        </p:grpSpPr>
        <p:sp>
          <p:nvSpPr>
            <p:cNvPr id="151" name="椭圆 150"/>
            <p:cNvSpPr/>
            <p:nvPr/>
          </p:nvSpPr>
          <p:spPr>
            <a:xfrm>
              <a:off x="8442837" y="3107213"/>
              <a:ext cx="737297" cy="737297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8629806" y="3193945"/>
              <a:ext cx="344104" cy="536763"/>
              <a:chOff x="3388594" y="688559"/>
              <a:chExt cx="458002" cy="714435"/>
            </a:xfrm>
            <a:solidFill>
              <a:schemeClr val="accent2"/>
            </a:solidFill>
          </p:grpSpPr>
          <p:sp>
            <p:nvSpPr>
              <p:cNvPr id="153" name="Freeform 13"/>
              <p:cNvSpPr>
                <a:spLocks noEditPoints="1"/>
              </p:cNvSpPr>
              <p:nvPr/>
            </p:nvSpPr>
            <p:spPr bwMode="auto">
              <a:xfrm>
                <a:off x="3547225" y="688559"/>
                <a:ext cx="140740" cy="471122"/>
              </a:xfrm>
              <a:custGeom>
                <a:avLst/>
                <a:gdLst>
                  <a:gd name="T0" fmla="*/ 12 w 50"/>
                  <a:gd name="T1" fmla="*/ 150 h 167"/>
                  <a:gd name="T2" fmla="*/ 11 w 50"/>
                  <a:gd name="T3" fmla="*/ 153 h 167"/>
                  <a:gd name="T4" fmla="*/ 25 w 50"/>
                  <a:gd name="T5" fmla="*/ 167 h 167"/>
                  <a:gd name="T6" fmla="*/ 38 w 50"/>
                  <a:gd name="T7" fmla="*/ 153 h 167"/>
                  <a:gd name="T8" fmla="*/ 37 w 50"/>
                  <a:gd name="T9" fmla="*/ 150 h 167"/>
                  <a:gd name="T10" fmla="*/ 38 w 50"/>
                  <a:gd name="T11" fmla="*/ 150 h 167"/>
                  <a:gd name="T12" fmla="*/ 50 w 50"/>
                  <a:gd name="T13" fmla="*/ 40 h 167"/>
                  <a:gd name="T14" fmla="*/ 25 w 50"/>
                  <a:gd name="T15" fmla="*/ 0 h 167"/>
                  <a:gd name="T16" fmla="*/ 0 w 50"/>
                  <a:gd name="T17" fmla="*/ 40 h 167"/>
                  <a:gd name="T18" fmla="*/ 12 w 50"/>
                  <a:gd name="T19" fmla="*/ 150 h 167"/>
                  <a:gd name="T20" fmla="*/ 10 w 50"/>
                  <a:gd name="T21" fmla="*/ 40 h 167"/>
                  <a:gd name="T22" fmla="*/ 25 w 50"/>
                  <a:gd name="T23" fmla="*/ 9 h 167"/>
                  <a:gd name="T24" fmla="*/ 39 w 50"/>
                  <a:gd name="T25" fmla="*/ 40 h 167"/>
                  <a:gd name="T26" fmla="*/ 39 w 50"/>
                  <a:gd name="T27" fmla="*/ 40 h 167"/>
                  <a:gd name="T28" fmla="*/ 25 w 50"/>
                  <a:gd name="T29" fmla="*/ 35 h 167"/>
                  <a:gd name="T30" fmla="*/ 10 w 50"/>
                  <a:gd name="T31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67">
                    <a:moveTo>
                      <a:pt x="12" y="150"/>
                    </a:moveTo>
                    <a:cubicBezTo>
                      <a:pt x="12" y="151"/>
                      <a:pt x="11" y="152"/>
                      <a:pt x="11" y="153"/>
                    </a:cubicBezTo>
                    <a:cubicBezTo>
                      <a:pt x="11" y="161"/>
                      <a:pt x="17" y="167"/>
                      <a:pt x="25" y="167"/>
                    </a:cubicBezTo>
                    <a:cubicBezTo>
                      <a:pt x="32" y="167"/>
                      <a:pt x="38" y="161"/>
                      <a:pt x="38" y="153"/>
                    </a:cubicBezTo>
                    <a:cubicBezTo>
                      <a:pt x="38" y="152"/>
                      <a:pt x="38" y="151"/>
                      <a:pt x="37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18"/>
                      <a:pt x="38" y="0"/>
                      <a:pt x="25" y="0"/>
                    </a:cubicBezTo>
                    <a:cubicBezTo>
                      <a:pt x="11" y="0"/>
                      <a:pt x="0" y="18"/>
                      <a:pt x="0" y="40"/>
                    </a:cubicBezTo>
                    <a:cubicBezTo>
                      <a:pt x="12" y="150"/>
                      <a:pt x="12" y="150"/>
                      <a:pt x="12" y="150"/>
                    </a:cubicBezTo>
                    <a:close/>
                    <a:moveTo>
                      <a:pt x="10" y="40"/>
                    </a:moveTo>
                    <a:cubicBezTo>
                      <a:pt x="11" y="21"/>
                      <a:pt x="20" y="9"/>
                      <a:pt x="25" y="9"/>
                    </a:cubicBezTo>
                    <a:cubicBezTo>
                      <a:pt x="30" y="9"/>
                      <a:pt x="39" y="21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5" y="37"/>
                      <a:pt x="30" y="35"/>
                      <a:pt x="25" y="35"/>
                    </a:cubicBezTo>
                    <a:cubicBezTo>
                      <a:pt x="19" y="35"/>
                      <a:pt x="14" y="37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4" name="Freeform 14"/>
              <p:cNvSpPr>
                <a:spLocks/>
              </p:cNvSpPr>
              <p:nvPr/>
            </p:nvSpPr>
            <p:spPr bwMode="auto">
              <a:xfrm>
                <a:off x="3462542" y="1027289"/>
                <a:ext cx="103766" cy="93032"/>
              </a:xfrm>
              <a:custGeom>
                <a:avLst/>
                <a:gdLst>
                  <a:gd name="T0" fmla="*/ 87 w 87"/>
                  <a:gd name="T1" fmla="*/ 71 h 78"/>
                  <a:gd name="T2" fmla="*/ 80 w 87"/>
                  <a:gd name="T3" fmla="*/ 0 h 78"/>
                  <a:gd name="T4" fmla="*/ 0 w 87"/>
                  <a:gd name="T5" fmla="*/ 78 h 78"/>
                  <a:gd name="T6" fmla="*/ 87 w 87"/>
                  <a:gd name="T7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78">
                    <a:moveTo>
                      <a:pt x="87" y="71"/>
                    </a:moveTo>
                    <a:lnTo>
                      <a:pt x="80" y="0"/>
                    </a:lnTo>
                    <a:lnTo>
                      <a:pt x="0" y="78"/>
                    </a:lnTo>
                    <a:lnTo>
                      <a:pt x="87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3578236" y="1165644"/>
                <a:ext cx="25047" cy="109730"/>
              </a:xfrm>
              <a:custGeom>
                <a:avLst/>
                <a:gdLst>
                  <a:gd name="T0" fmla="*/ 5 w 9"/>
                  <a:gd name="T1" fmla="*/ 39 h 39"/>
                  <a:gd name="T2" fmla="*/ 9 w 9"/>
                  <a:gd name="T3" fmla="*/ 5 h 39"/>
                  <a:gd name="T4" fmla="*/ 0 w 9"/>
                  <a:gd name="T5" fmla="*/ 0 h 39"/>
                  <a:gd name="T6" fmla="*/ 5 w 9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5" y="39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5" y="4"/>
                      <a:pt x="3" y="2"/>
                      <a:pt x="0" y="0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6" name="Freeform 16"/>
              <p:cNvSpPr>
                <a:spLocks/>
              </p:cNvSpPr>
              <p:nvPr/>
            </p:nvSpPr>
            <p:spPr bwMode="auto">
              <a:xfrm>
                <a:off x="3634293" y="1163258"/>
                <a:ext cx="25047" cy="112115"/>
              </a:xfrm>
              <a:custGeom>
                <a:avLst/>
                <a:gdLst>
                  <a:gd name="T0" fmla="*/ 4 w 9"/>
                  <a:gd name="T1" fmla="*/ 40 h 40"/>
                  <a:gd name="T2" fmla="*/ 9 w 9"/>
                  <a:gd name="T3" fmla="*/ 0 h 40"/>
                  <a:gd name="T4" fmla="*/ 0 w 9"/>
                  <a:gd name="T5" fmla="*/ 5 h 40"/>
                  <a:gd name="T6" fmla="*/ 4 w 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0">
                    <a:moveTo>
                      <a:pt x="4" y="4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3" y="4"/>
                      <a:pt x="0" y="5"/>
                    </a:cubicBezTo>
                    <a:lnTo>
                      <a:pt x="4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7" name="Freeform 17"/>
              <p:cNvSpPr>
                <a:spLocks/>
              </p:cNvSpPr>
              <p:nvPr/>
            </p:nvSpPr>
            <p:spPr bwMode="auto">
              <a:xfrm>
                <a:off x="3605668" y="1179956"/>
                <a:ext cx="22662" cy="95417"/>
              </a:xfrm>
              <a:custGeom>
                <a:avLst/>
                <a:gdLst>
                  <a:gd name="T0" fmla="*/ 0 w 8"/>
                  <a:gd name="T1" fmla="*/ 0 h 34"/>
                  <a:gd name="T2" fmla="*/ 5 w 8"/>
                  <a:gd name="T3" fmla="*/ 34 h 34"/>
                  <a:gd name="T4" fmla="*/ 8 w 8"/>
                  <a:gd name="T5" fmla="*/ 0 h 34"/>
                  <a:gd name="T6" fmla="*/ 4 w 8"/>
                  <a:gd name="T7" fmla="*/ 0 h 34"/>
                  <a:gd name="T8" fmla="*/ 0 w 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5" y="34"/>
                      <a:pt x="5" y="34"/>
                      <a:pt x="5" y="3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8" name="Freeform 18"/>
              <p:cNvSpPr>
                <a:spLocks/>
              </p:cNvSpPr>
              <p:nvPr/>
            </p:nvSpPr>
            <p:spPr bwMode="auto">
              <a:xfrm>
                <a:off x="3388594" y="954534"/>
                <a:ext cx="458002" cy="448460"/>
              </a:xfrm>
              <a:custGeom>
                <a:avLst/>
                <a:gdLst>
                  <a:gd name="T0" fmla="*/ 103 w 162"/>
                  <a:gd name="T1" fmla="*/ 0 h 159"/>
                  <a:gd name="T2" fmla="*/ 102 w 162"/>
                  <a:gd name="T3" fmla="*/ 9 h 159"/>
                  <a:gd name="T4" fmla="*/ 153 w 162"/>
                  <a:gd name="T5" fmla="*/ 78 h 159"/>
                  <a:gd name="T6" fmla="*/ 153 w 162"/>
                  <a:gd name="T7" fmla="*/ 86 h 159"/>
                  <a:gd name="T8" fmla="*/ 125 w 162"/>
                  <a:gd name="T9" fmla="*/ 86 h 159"/>
                  <a:gd name="T10" fmla="*/ 81 w 162"/>
                  <a:gd name="T11" fmla="*/ 123 h 159"/>
                  <a:gd name="T12" fmla="*/ 36 w 162"/>
                  <a:gd name="T13" fmla="*/ 86 h 159"/>
                  <a:gd name="T14" fmla="*/ 8 w 162"/>
                  <a:gd name="T15" fmla="*/ 86 h 159"/>
                  <a:gd name="T16" fmla="*/ 8 w 162"/>
                  <a:gd name="T17" fmla="*/ 78 h 159"/>
                  <a:gd name="T18" fmla="*/ 60 w 162"/>
                  <a:gd name="T19" fmla="*/ 9 h 159"/>
                  <a:gd name="T20" fmla="*/ 59 w 162"/>
                  <a:gd name="T21" fmla="*/ 0 h 159"/>
                  <a:gd name="T22" fmla="*/ 0 w 162"/>
                  <a:gd name="T23" fmla="*/ 78 h 159"/>
                  <a:gd name="T24" fmla="*/ 81 w 162"/>
                  <a:gd name="T25" fmla="*/ 159 h 159"/>
                  <a:gd name="T26" fmla="*/ 162 w 162"/>
                  <a:gd name="T27" fmla="*/ 78 h 159"/>
                  <a:gd name="T28" fmla="*/ 103 w 162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" h="159">
                    <a:moveTo>
                      <a:pt x="103" y="0"/>
                    </a:moveTo>
                    <a:cubicBezTo>
                      <a:pt x="102" y="9"/>
                      <a:pt x="102" y="9"/>
                      <a:pt x="102" y="9"/>
                    </a:cubicBezTo>
                    <a:cubicBezTo>
                      <a:pt x="131" y="18"/>
                      <a:pt x="153" y="45"/>
                      <a:pt x="153" y="78"/>
                    </a:cubicBezTo>
                    <a:cubicBezTo>
                      <a:pt x="153" y="81"/>
                      <a:pt x="153" y="83"/>
                      <a:pt x="153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2" y="107"/>
                      <a:pt x="103" y="123"/>
                      <a:pt x="81" y="123"/>
                    </a:cubicBezTo>
                    <a:cubicBezTo>
                      <a:pt x="58" y="123"/>
                      <a:pt x="40" y="107"/>
                      <a:pt x="36" y="86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3"/>
                      <a:pt x="8" y="81"/>
                      <a:pt x="8" y="78"/>
                    </a:cubicBezTo>
                    <a:cubicBezTo>
                      <a:pt x="8" y="45"/>
                      <a:pt x="30" y="18"/>
                      <a:pt x="60" y="9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5" y="10"/>
                      <a:pt x="0" y="41"/>
                      <a:pt x="0" y="78"/>
                    </a:cubicBezTo>
                    <a:cubicBezTo>
                      <a:pt x="0" y="123"/>
                      <a:pt x="36" y="159"/>
                      <a:pt x="81" y="159"/>
                    </a:cubicBezTo>
                    <a:cubicBezTo>
                      <a:pt x="125" y="159"/>
                      <a:pt x="162" y="123"/>
                      <a:pt x="162" y="78"/>
                    </a:cubicBezTo>
                    <a:cubicBezTo>
                      <a:pt x="162" y="41"/>
                      <a:pt x="137" y="1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9" name="Freeform 19"/>
              <p:cNvSpPr>
                <a:spLocks/>
              </p:cNvSpPr>
              <p:nvPr/>
            </p:nvSpPr>
            <p:spPr bwMode="auto">
              <a:xfrm>
                <a:off x="3671267" y="1027289"/>
                <a:ext cx="103766" cy="93032"/>
              </a:xfrm>
              <a:custGeom>
                <a:avLst/>
                <a:gdLst>
                  <a:gd name="T0" fmla="*/ 5 w 87"/>
                  <a:gd name="T1" fmla="*/ 0 h 78"/>
                  <a:gd name="T2" fmla="*/ 0 w 87"/>
                  <a:gd name="T3" fmla="*/ 71 h 78"/>
                  <a:gd name="T4" fmla="*/ 87 w 87"/>
                  <a:gd name="T5" fmla="*/ 78 h 78"/>
                  <a:gd name="T6" fmla="*/ 5 w 87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78">
                    <a:moveTo>
                      <a:pt x="5" y="0"/>
                    </a:moveTo>
                    <a:lnTo>
                      <a:pt x="0" y="71"/>
                    </a:lnTo>
                    <a:lnTo>
                      <a:pt x="87" y="7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699742" y="316641"/>
            <a:ext cx="737297" cy="737297"/>
            <a:chOff x="5699742" y="316641"/>
            <a:chExt cx="737297" cy="737297"/>
          </a:xfrm>
        </p:grpSpPr>
        <p:sp>
          <p:nvSpPr>
            <p:cNvPr id="177" name="椭圆 176"/>
            <p:cNvSpPr/>
            <p:nvPr/>
          </p:nvSpPr>
          <p:spPr>
            <a:xfrm>
              <a:off x="5699742" y="316641"/>
              <a:ext cx="737297" cy="737297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5911497" y="441458"/>
              <a:ext cx="330662" cy="460597"/>
              <a:chOff x="8182106" y="1977881"/>
              <a:chExt cx="440111" cy="613054"/>
            </a:xfrm>
            <a:solidFill>
              <a:schemeClr val="accent1"/>
            </a:solidFill>
          </p:grpSpPr>
          <p:sp>
            <p:nvSpPr>
              <p:cNvPr id="179" name="Freeform 60"/>
              <p:cNvSpPr>
                <a:spLocks/>
              </p:cNvSpPr>
              <p:nvPr/>
            </p:nvSpPr>
            <p:spPr bwMode="auto">
              <a:xfrm>
                <a:off x="8182106" y="2184220"/>
                <a:ext cx="150282" cy="398366"/>
              </a:xfrm>
              <a:custGeom>
                <a:avLst/>
                <a:gdLst>
                  <a:gd name="T0" fmla="*/ 38 w 53"/>
                  <a:gd name="T1" fmla="*/ 45 h 141"/>
                  <a:gd name="T2" fmla="*/ 38 w 53"/>
                  <a:gd name="T3" fmla="*/ 21 h 141"/>
                  <a:gd name="T4" fmla="*/ 33 w 53"/>
                  <a:gd name="T5" fmla="*/ 3 h 141"/>
                  <a:gd name="T6" fmla="*/ 31 w 53"/>
                  <a:gd name="T7" fmla="*/ 3 h 141"/>
                  <a:gd name="T8" fmla="*/ 26 w 53"/>
                  <a:gd name="T9" fmla="*/ 23 h 141"/>
                  <a:gd name="T10" fmla="*/ 13 w 53"/>
                  <a:gd name="T11" fmla="*/ 0 h 141"/>
                  <a:gd name="T12" fmla="*/ 0 w 53"/>
                  <a:gd name="T13" fmla="*/ 16 h 141"/>
                  <a:gd name="T14" fmla="*/ 0 w 53"/>
                  <a:gd name="T15" fmla="*/ 57 h 141"/>
                  <a:gd name="T16" fmla="*/ 7 w 53"/>
                  <a:gd name="T17" fmla="*/ 64 h 141"/>
                  <a:gd name="T18" fmla="*/ 13 w 53"/>
                  <a:gd name="T19" fmla="*/ 57 h 141"/>
                  <a:gd name="T20" fmla="*/ 13 w 53"/>
                  <a:gd name="T21" fmla="*/ 64 h 141"/>
                  <a:gd name="T22" fmla="*/ 13 w 53"/>
                  <a:gd name="T23" fmla="*/ 130 h 141"/>
                  <a:gd name="T24" fmla="*/ 23 w 53"/>
                  <a:gd name="T25" fmla="*/ 141 h 141"/>
                  <a:gd name="T26" fmla="*/ 33 w 53"/>
                  <a:gd name="T27" fmla="*/ 133 h 141"/>
                  <a:gd name="T28" fmla="*/ 43 w 53"/>
                  <a:gd name="T29" fmla="*/ 141 h 141"/>
                  <a:gd name="T30" fmla="*/ 52 w 53"/>
                  <a:gd name="T31" fmla="*/ 130 h 141"/>
                  <a:gd name="T32" fmla="*/ 53 w 53"/>
                  <a:gd name="T33" fmla="*/ 86 h 141"/>
                  <a:gd name="T34" fmla="*/ 53 w 53"/>
                  <a:gd name="T35" fmla="*/ 54 h 141"/>
                  <a:gd name="T36" fmla="*/ 48 w 53"/>
                  <a:gd name="T37" fmla="*/ 56 h 141"/>
                  <a:gd name="T38" fmla="*/ 38 w 53"/>
                  <a:gd name="T39" fmla="*/ 4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141">
                    <a:moveTo>
                      <a:pt x="38" y="45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4"/>
                      <a:pt x="0" y="10"/>
                      <a:pt x="0" y="1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10" y="64"/>
                      <a:pt x="13" y="61"/>
                      <a:pt x="13" y="5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13" y="136"/>
                      <a:pt x="18" y="141"/>
                      <a:pt x="23" y="141"/>
                    </a:cubicBezTo>
                    <a:cubicBezTo>
                      <a:pt x="28" y="141"/>
                      <a:pt x="32" y="138"/>
                      <a:pt x="33" y="133"/>
                    </a:cubicBezTo>
                    <a:cubicBezTo>
                      <a:pt x="35" y="138"/>
                      <a:pt x="39" y="141"/>
                      <a:pt x="43" y="141"/>
                    </a:cubicBezTo>
                    <a:cubicBezTo>
                      <a:pt x="49" y="141"/>
                      <a:pt x="52" y="136"/>
                      <a:pt x="52" y="130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1" y="55"/>
                      <a:pt x="50" y="56"/>
                      <a:pt x="48" y="56"/>
                    </a:cubicBezTo>
                    <a:cubicBezTo>
                      <a:pt x="42" y="56"/>
                      <a:pt x="38" y="51"/>
                      <a:pt x="3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0" name="Freeform 61"/>
              <p:cNvSpPr>
                <a:spLocks/>
              </p:cNvSpPr>
              <p:nvPr/>
            </p:nvSpPr>
            <p:spPr bwMode="auto">
              <a:xfrm>
                <a:off x="8475513" y="2184220"/>
                <a:ext cx="146704" cy="398366"/>
              </a:xfrm>
              <a:custGeom>
                <a:avLst/>
                <a:gdLst>
                  <a:gd name="T0" fmla="*/ 39 w 52"/>
                  <a:gd name="T1" fmla="*/ 0 h 141"/>
                  <a:gd name="T2" fmla="*/ 26 w 52"/>
                  <a:gd name="T3" fmla="*/ 23 h 141"/>
                  <a:gd name="T4" fmla="*/ 21 w 52"/>
                  <a:gd name="T5" fmla="*/ 3 h 141"/>
                  <a:gd name="T6" fmla="*/ 19 w 52"/>
                  <a:gd name="T7" fmla="*/ 3 h 141"/>
                  <a:gd name="T8" fmla="*/ 14 w 52"/>
                  <a:gd name="T9" fmla="*/ 23 h 141"/>
                  <a:gd name="T10" fmla="*/ 14 w 52"/>
                  <a:gd name="T11" fmla="*/ 23 h 141"/>
                  <a:gd name="T12" fmla="*/ 14 w 52"/>
                  <a:gd name="T13" fmla="*/ 24 h 141"/>
                  <a:gd name="T14" fmla="*/ 14 w 52"/>
                  <a:gd name="T15" fmla="*/ 43 h 141"/>
                  <a:gd name="T16" fmla="*/ 3 w 52"/>
                  <a:gd name="T17" fmla="*/ 53 h 141"/>
                  <a:gd name="T18" fmla="*/ 1 w 52"/>
                  <a:gd name="T19" fmla="*/ 53 h 141"/>
                  <a:gd name="T20" fmla="*/ 0 w 52"/>
                  <a:gd name="T21" fmla="*/ 59 h 141"/>
                  <a:gd name="T22" fmla="*/ 1 w 52"/>
                  <a:gd name="T23" fmla="*/ 57 h 141"/>
                  <a:gd name="T24" fmla="*/ 1 w 52"/>
                  <a:gd name="T25" fmla="*/ 64 h 141"/>
                  <a:gd name="T26" fmla="*/ 1 w 52"/>
                  <a:gd name="T27" fmla="*/ 130 h 141"/>
                  <a:gd name="T28" fmla="*/ 11 w 52"/>
                  <a:gd name="T29" fmla="*/ 141 h 141"/>
                  <a:gd name="T30" fmla="*/ 21 w 52"/>
                  <a:gd name="T31" fmla="*/ 133 h 141"/>
                  <a:gd name="T32" fmla="*/ 31 w 52"/>
                  <a:gd name="T33" fmla="*/ 141 h 141"/>
                  <a:gd name="T34" fmla="*/ 40 w 52"/>
                  <a:gd name="T35" fmla="*/ 130 h 141"/>
                  <a:gd name="T36" fmla="*/ 40 w 52"/>
                  <a:gd name="T37" fmla="*/ 59 h 141"/>
                  <a:gd name="T38" fmla="*/ 45 w 52"/>
                  <a:gd name="T39" fmla="*/ 61 h 141"/>
                  <a:gd name="T40" fmla="*/ 51 w 52"/>
                  <a:gd name="T41" fmla="*/ 55 h 141"/>
                  <a:gd name="T42" fmla="*/ 52 w 52"/>
                  <a:gd name="T43" fmla="*/ 39 h 141"/>
                  <a:gd name="T44" fmla="*/ 52 w 52"/>
                  <a:gd name="T45" fmla="*/ 16 h 141"/>
                  <a:gd name="T46" fmla="*/ 39 w 52"/>
                  <a:gd name="T4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141">
                    <a:moveTo>
                      <a:pt x="39" y="0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5"/>
                      <a:pt x="14" y="36"/>
                      <a:pt x="14" y="43"/>
                    </a:cubicBezTo>
                    <a:cubicBezTo>
                      <a:pt x="14" y="49"/>
                      <a:pt x="9" y="53"/>
                      <a:pt x="3" y="53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8"/>
                      <a:pt x="1" y="58"/>
                      <a:pt x="1" y="57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1" y="136"/>
                      <a:pt x="5" y="141"/>
                      <a:pt x="11" y="141"/>
                    </a:cubicBezTo>
                    <a:cubicBezTo>
                      <a:pt x="16" y="141"/>
                      <a:pt x="20" y="138"/>
                      <a:pt x="21" y="133"/>
                    </a:cubicBezTo>
                    <a:cubicBezTo>
                      <a:pt x="22" y="138"/>
                      <a:pt x="26" y="141"/>
                      <a:pt x="31" y="141"/>
                    </a:cubicBezTo>
                    <a:cubicBezTo>
                      <a:pt x="37" y="141"/>
                      <a:pt x="40" y="136"/>
                      <a:pt x="40" y="13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61"/>
                      <a:pt x="43" y="61"/>
                      <a:pt x="45" y="61"/>
                    </a:cubicBezTo>
                    <a:cubicBezTo>
                      <a:pt x="49" y="61"/>
                      <a:pt x="51" y="59"/>
                      <a:pt x="51" y="55"/>
                    </a:cubicBezTo>
                    <a:cubicBezTo>
                      <a:pt x="51" y="55"/>
                      <a:pt x="52" y="39"/>
                      <a:pt x="52" y="39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0"/>
                      <a:pt x="47" y="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1" name="Freeform 62"/>
              <p:cNvSpPr>
                <a:spLocks/>
              </p:cNvSpPr>
              <p:nvPr/>
            </p:nvSpPr>
            <p:spPr bwMode="auto">
              <a:xfrm>
                <a:off x="8216694" y="2060178"/>
                <a:ext cx="115693" cy="121657"/>
              </a:xfrm>
              <a:custGeom>
                <a:avLst/>
                <a:gdLst>
                  <a:gd name="T0" fmla="*/ 5 w 41"/>
                  <a:gd name="T1" fmla="*/ 27 h 43"/>
                  <a:gd name="T2" fmla="*/ 6 w 41"/>
                  <a:gd name="T3" fmla="*/ 27 h 43"/>
                  <a:gd name="T4" fmla="*/ 21 w 41"/>
                  <a:gd name="T5" fmla="*/ 43 h 43"/>
                  <a:gd name="T6" fmla="*/ 26 w 41"/>
                  <a:gd name="T7" fmla="*/ 42 h 43"/>
                  <a:gd name="T8" fmla="*/ 26 w 41"/>
                  <a:gd name="T9" fmla="*/ 42 h 43"/>
                  <a:gd name="T10" fmla="*/ 41 w 41"/>
                  <a:gd name="T11" fmla="*/ 21 h 43"/>
                  <a:gd name="T12" fmla="*/ 38 w 41"/>
                  <a:gd name="T13" fmla="*/ 16 h 43"/>
                  <a:gd name="T14" fmla="*/ 37 w 41"/>
                  <a:gd name="T15" fmla="*/ 16 h 43"/>
                  <a:gd name="T16" fmla="*/ 37 w 41"/>
                  <a:gd name="T17" fmla="*/ 16 h 43"/>
                  <a:gd name="T18" fmla="*/ 21 w 41"/>
                  <a:gd name="T19" fmla="*/ 0 h 43"/>
                  <a:gd name="T20" fmla="*/ 4 w 41"/>
                  <a:gd name="T21" fmla="*/ 16 h 43"/>
                  <a:gd name="T22" fmla="*/ 4 w 41"/>
                  <a:gd name="T23" fmla="*/ 16 h 43"/>
                  <a:gd name="T24" fmla="*/ 3 w 41"/>
                  <a:gd name="T25" fmla="*/ 16 h 43"/>
                  <a:gd name="T26" fmla="*/ 0 w 41"/>
                  <a:gd name="T27" fmla="*/ 23 h 43"/>
                  <a:gd name="T28" fmla="*/ 5 w 41"/>
                  <a:gd name="T29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43">
                    <a:moveTo>
                      <a:pt x="5" y="27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8" y="35"/>
                      <a:pt x="13" y="43"/>
                      <a:pt x="21" y="43"/>
                    </a:cubicBezTo>
                    <a:cubicBezTo>
                      <a:pt x="22" y="43"/>
                      <a:pt x="24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3"/>
                      <a:pt x="31" y="26"/>
                      <a:pt x="41" y="21"/>
                    </a:cubicBezTo>
                    <a:cubicBezTo>
                      <a:pt x="41" y="19"/>
                      <a:pt x="40" y="17"/>
                      <a:pt x="38" y="16"/>
                    </a:cubicBezTo>
                    <a:cubicBezTo>
                      <a:pt x="38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30" y="0"/>
                      <a:pt x="21" y="0"/>
                    </a:cubicBezTo>
                    <a:cubicBezTo>
                      <a:pt x="11" y="0"/>
                      <a:pt x="4" y="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1" y="17"/>
                      <a:pt x="0" y="20"/>
                      <a:pt x="0" y="23"/>
                    </a:cubicBezTo>
                    <a:cubicBezTo>
                      <a:pt x="1" y="25"/>
                      <a:pt x="3" y="28"/>
                      <a:pt x="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2" name="Freeform 63"/>
              <p:cNvSpPr>
                <a:spLocks/>
              </p:cNvSpPr>
              <p:nvPr/>
            </p:nvSpPr>
            <p:spPr bwMode="auto">
              <a:xfrm>
                <a:off x="8295413" y="2122199"/>
                <a:ext cx="211110" cy="468736"/>
              </a:xfrm>
              <a:custGeom>
                <a:avLst/>
                <a:gdLst>
                  <a:gd name="T0" fmla="*/ 75 w 75"/>
                  <a:gd name="T1" fmla="*/ 65 h 166"/>
                  <a:gd name="T2" fmla="*/ 75 w 75"/>
                  <a:gd name="T3" fmla="*/ 46 h 166"/>
                  <a:gd name="T4" fmla="*/ 75 w 75"/>
                  <a:gd name="T5" fmla="*/ 20 h 166"/>
                  <a:gd name="T6" fmla="*/ 60 w 75"/>
                  <a:gd name="T7" fmla="*/ 0 h 166"/>
                  <a:gd name="T8" fmla="*/ 45 w 75"/>
                  <a:gd name="T9" fmla="*/ 27 h 166"/>
                  <a:gd name="T10" fmla="*/ 39 w 75"/>
                  <a:gd name="T11" fmla="*/ 4 h 166"/>
                  <a:gd name="T12" fmla="*/ 37 w 75"/>
                  <a:gd name="T13" fmla="*/ 4 h 166"/>
                  <a:gd name="T14" fmla="*/ 31 w 75"/>
                  <a:gd name="T15" fmla="*/ 27 h 166"/>
                  <a:gd name="T16" fmla="*/ 16 w 75"/>
                  <a:gd name="T17" fmla="*/ 0 h 166"/>
                  <a:gd name="T18" fmla="*/ 0 w 75"/>
                  <a:gd name="T19" fmla="*/ 20 h 166"/>
                  <a:gd name="T20" fmla="*/ 0 w 75"/>
                  <a:gd name="T21" fmla="*/ 67 h 166"/>
                  <a:gd name="T22" fmla="*/ 8 w 75"/>
                  <a:gd name="T23" fmla="*/ 75 h 166"/>
                  <a:gd name="T24" fmla="*/ 15 w 75"/>
                  <a:gd name="T25" fmla="*/ 67 h 166"/>
                  <a:gd name="T26" fmla="*/ 15 w 75"/>
                  <a:gd name="T27" fmla="*/ 75 h 166"/>
                  <a:gd name="T28" fmla="*/ 15 w 75"/>
                  <a:gd name="T29" fmla="*/ 153 h 166"/>
                  <a:gd name="T30" fmla="*/ 27 w 75"/>
                  <a:gd name="T31" fmla="*/ 166 h 166"/>
                  <a:gd name="T32" fmla="*/ 39 w 75"/>
                  <a:gd name="T33" fmla="*/ 157 h 166"/>
                  <a:gd name="T34" fmla="*/ 51 w 75"/>
                  <a:gd name="T35" fmla="*/ 166 h 166"/>
                  <a:gd name="T36" fmla="*/ 62 w 75"/>
                  <a:gd name="T37" fmla="*/ 153 h 166"/>
                  <a:gd name="T38" fmla="*/ 62 w 75"/>
                  <a:gd name="T39" fmla="*/ 70 h 166"/>
                  <a:gd name="T40" fmla="*/ 67 w 75"/>
                  <a:gd name="T41" fmla="*/ 72 h 166"/>
                  <a:gd name="T42" fmla="*/ 75 w 75"/>
                  <a:gd name="T43" fmla="*/ 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166">
                    <a:moveTo>
                      <a:pt x="75" y="65"/>
                    </a:moveTo>
                    <a:cubicBezTo>
                      <a:pt x="75" y="65"/>
                      <a:pt x="75" y="46"/>
                      <a:pt x="75" y="4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5"/>
                      <a:pt x="60" y="0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6" y="5"/>
                      <a:pt x="0" y="12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1"/>
                      <a:pt x="4" y="75"/>
                      <a:pt x="8" y="75"/>
                    </a:cubicBezTo>
                    <a:cubicBezTo>
                      <a:pt x="12" y="75"/>
                      <a:pt x="15" y="71"/>
                      <a:pt x="15" y="6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60"/>
                      <a:pt x="21" y="166"/>
                      <a:pt x="27" y="166"/>
                    </a:cubicBezTo>
                    <a:cubicBezTo>
                      <a:pt x="33" y="166"/>
                      <a:pt x="38" y="162"/>
                      <a:pt x="39" y="157"/>
                    </a:cubicBezTo>
                    <a:cubicBezTo>
                      <a:pt x="41" y="162"/>
                      <a:pt x="45" y="166"/>
                      <a:pt x="51" y="166"/>
                    </a:cubicBezTo>
                    <a:cubicBezTo>
                      <a:pt x="57" y="166"/>
                      <a:pt x="62" y="160"/>
                      <a:pt x="62" y="153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3" y="71"/>
                      <a:pt x="65" y="72"/>
                      <a:pt x="67" y="72"/>
                    </a:cubicBezTo>
                    <a:cubicBezTo>
                      <a:pt x="72" y="72"/>
                      <a:pt x="75" y="69"/>
                      <a:pt x="75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3" name="Freeform 64"/>
              <p:cNvSpPr>
                <a:spLocks/>
              </p:cNvSpPr>
              <p:nvPr/>
            </p:nvSpPr>
            <p:spPr bwMode="auto">
              <a:xfrm>
                <a:off x="8475513" y="2060178"/>
                <a:ext cx="115693" cy="121657"/>
              </a:xfrm>
              <a:custGeom>
                <a:avLst/>
                <a:gdLst>
                  <a:gd name="T0" fmla="*/ 14 w 41"/>
                  <a:gd name="T1" fmla="*/ 41 h 43"/>
                  <a:gd name="T2" fmla="*/ 20 w 41"/>
                  <a:gd name="T3" fmla="*/ 43 h 43"/>
                  <a:gd name="T4" fmla="*/ 35 w 41"/>
                  <a:gd name="T5" fmla="*/ 27 h 43"/>
                  <a:gd name="T6" fmla="*/ 35 w 41"/>
                  <a:gd name="T7" fmla="*/ 27 h 43"/>
                  <a:gd name="T8" fmla="*/ 40 w 41"/>
                  <a:gd name="T9" fmla="*/ 23 h 43"/>
                  <a:gd name="T10" fmla="*/ 38 w 41"/>
                  <a:gd name="T11" fmla="*/ 16 h 43"/>
                  <a:gd name="T12" fmla="*/ 37 w 41"/>
                  <a:gd name="T13" fmla="*/ 16 h 43"/>
                  <a:gd name="T14" fmla="*/ 37 w 41"/>
                  <a:gd name="T15" fmla="*/ 16 h 43"/>
                  <a:gd name="T16" fmla="*/ 20 w 41"/>
                  <a:gd name="T17" fmla="*/ 0 h 43"/>
                  <a:gd name="T18" fmla="*/ 4 w 41"/>
                  <a:gd name="T19" fmla="*/ 16 h 43"/>
                  <a:gd name="T20" fmla="*/ 4 w 41"/>
                  <a:gd name="T21" fmla="*/ 16 h 43"/>
                  <a:gd name="T22" fmla="*/ 3 w 41"/>
                  <a:gd name="T23" fmla="*/ 16 h 43"/>
                  <a:gd name="T24" fmla="*/ 0 w 41"/>
                  <a:gd name="T25" fmla="*/ 21 h 43"/>
                  <a:gd name="T26" fmla="*/ 14 w 41"/>
                  <a:gd name="T27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3">
                    <a:moveTo>
                      <a:pt x="14" y="41"/>
                    </a:moveTo>
                    <a:cubicBezTo>
                      <a:pt x="16" y="42"/>
                      <a:pt x="18" y="43"/>
                      <a:pt x="20" y="43"/>
                    </a:cubicBezTo>
                    <a:cubicBezTo>
                      <a:pt x="27" y="43"/>
                      <a:pt x="33" y="35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7" y="28"/>
                      <a:pt x="40" y="25"/>
                      <a:pt x="40" y="23"/>
                    </a:cubicBezTo>
                    <a:cubicBezTo>
                      <a:pt x="41" y="20"/>
                      <a:pt x="40" y="17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29" y="0"/>
                      <a:pt x="20" y="0"/>
                    </a:cubicBezTo>
                    <a:cubicBezTo>
                      <a:pt x="11" y="0"/>
                      <a:pt x="4" y="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1" y="17"/>
                      <a:pt x="0" y="19"/>
                      <a:pt x="0" y="21"/>
                    </a:cubicBezTo>
                    <a:cubicBezTo>
                      <a:pt x="8" y="26"/>
                      <a:pt x="13" y="33"/>
                      <a:pt x="1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4" name="Freeform 65"/>
              <p:cNvSpPr>
                <a:spLocks/>
              </p:cNvSpPr>
              <p:nvPr/>
            </p:nvSpPr>
            <p:spPr bwMode="auto">
              <a:xfrm>
                <a:off x="8334773" y="1977881"/>
                <a:ext cx="134777" cy="141933"/>
              </a:xfrm>
              <a:custGeom>
                <a:avLst/>
                <a:gdLst>
                  <a:gd name="T0" fmla="*/ 6 w 48"/>
                  <a:gd name="T1" fmla="*/ 31 h 50"/>
                  <a:gd name="T2" fmla="*/ 7 w 48"/>
                  <a:gd name="T3" fmla="*/ 31 h 50"/>
                  <a:gd name="T4" fmla="*/ 24 w 48"/>
                  <a:gd name="T5" fmla="*/ 50 h 50"/>
                  <a:gd name="T6" fmla="*/ 42 w 48"/>
                  <a:gd name="T7" fmla="*/ 31 h 50"/>
                  <a:gd name="T8" fmla="*/ 42 w 48"/>
                  <a:gd name="T9" fmla="*/ 31 h 50"/>
                  <a:gd name="T10" fmla="*/ 48 w 48"/>
                  <a:gd name="T11" fmla="*/ 26 h 50"/>
                  <a:gd name="T12" fmla="*/ 44 w 48"/>
                  <a:gd name="T13" fmla="*/ 19 h 50"/>
                  <a:gd name="T14" fmla="*/ 43 w 48"/>
                  <a:gd name="T15" fmla="*/ 19 h 50"/>
                  <a:gd name="T16" fmla="*/ 43 w 48"/>
                  <a:gd name="T17" fmla="*/ 18 h 50"/>
                  <a:gd name="T18" fmla="*/ 24 w 48"/>
                  <a:gd name="T19" fmla="*/ 0 h 50"/>
                  <a:gd name="T20" fmla="*/ 5 w 48"/>
                  <a:gd name="T21" fmla="*/ 18 h 50"/>
                  <a:gd name="T22" fmla="*/ 5 w 48"/>
                  <a:gd name="T23" fmla="*/ 19 h 50"/>
                  <a:gd name="T24" fmla="*/ 4 w 48"/>
                  <a:gd name="T25" fmla="*/ 19 h 50"/>
                  <a:gd name="T26" fmla="*/ 1 w 48"/>
                  <a:gd name="T27" fmla="*/ 26 h 50"/>
                  <a:gd name="T28" fmla="*/ 6 w 48"/>
                  <a:gd name="T29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50">
                    <a:moveTo>
                      <a:pt x="6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9" y="41"/>
                      <a:pt x="16" y="50"/>
                      <a:pt x="24" y="50"/>
                    </a:cubicBezTo>
                    <a:cubicBezTo>
                      <a:pt x="32" y="50"/>
                      <a:pt x="39" y="4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4" y="32"/>
                      <a:pt x="47" y="29"/>
                      <a:pt x="48" y="26"/>
                    </a:cubicBezTo>
                    <a:cubicBezTo>
                      <a:pt x="48" y="22"/>
                      <a:pt x="47" y="19"/>
                      <a:pt x="44" y="19"/>
                    </a:cubicBezTo>
                    <a:cubicBezTo>
                      <a:pt x="44" y="19"/>
                      <a:pt x="44" y="18"/>
                      <a:pt x="43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8"/>
                      <a:pt x="35" y="0"/>
                      <a:pt x="24" y="0"/>
                    </a:cubicBezTo>
                    <a:cubicBezTo>
                      <a:pt x="14" y="0"/>
                      <a:pt x="5" y="8"/>
                      <a:pt x="5" y="18"/>
                    </a:cubicBezTo>
                    <a:cubicBezTo>
                      <a:pt x="5" y="18"/>
                      <a:pt x="5" y="18"/>
                      <a:pt x="5" y="19"/>
                    </a:cubicBezTo>
                    <a:cubicBezTo>
                      <a:pt x="5" y="18"/>
                      <a:pt x="4" y="18"/>
                      <a:pt x="4" y="19"/>
                    </a:cubicBezTo>
                    <a:cubicBezTo>
                      <a:pt x="1" y="19"/>
                      <a:pt x="0" y="22"/>
                      <a:pt x="1" y="26"/>
                    </a:cubicBezTo>
                    <a:cubicBezTo>
                      <a:pt x="1" y="29"/>
                      <a:pt x="4" y="32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766654" y="5803551"/>
            <a:ext cx="737297" cy="737297"/>
            <a:chOff x="5766654" y="5803551"/>
            <a:chExt cx="737297" cy="737297"/>
          </a:xfrm>
        </p:grpSpPr>
        <p:sp>
          <p:nvSpPr>
            <p:cNvPr id="186" name="椭圆 185"/>
            <p:cNvSpPr/>
            <p:nvPr/>
          </p:nvSpPr>
          <p:spPr>
            <a:xfrm>
              <a:off x="5766654" y="5803551"/>
              <a:ext cx="737297" cy="737297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6000736" y="5973173"/>
              <a:ext cx="302880" cy="370986"/>
              <a:chOff x="6605340" y="4486155"/>
              <a:chExt cx="403136" cy="493783"/>
            </a:xfrm>
            <a:solidFill>
              <a:schemeClr val="accent3"/>
            </a:solidFill>
          </p:grpSpPr>
          <p:sp>
            <p:nvSpPr>
              <p:cNvPr id="188" name="Freeform 115"/>
              <p:cNvSpPr>
                <a:spLocks/>
              </p:cNvSpPr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89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0" name="Freeform 117"/>
              <p:cNvSpPr>
                <a:spLocks/>
              </p:cNvSpPr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1" name="Freeform 118"/>
              <p:cNvSpPr>
                <a:spLocks/>
              </p:cNvSpPr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2" name="Freeform 119"/>
              <p:cNvSpPr>
                <a:spLocks/>
              </p:cNvSpPr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3" name="Freeform 120"/>
              <p:cNvSpPr>
                <a:spLocks/>
              </p:cNvSpPr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4" name="Freeform 121"/>
              <p:cNvSpPr>
                <a:spLocks/>
              </p:cNvSpPr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5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6" name="Freeform 123"/>
              <p:cNvSpPr>
                <a:spLocks/>
              </p:cNvSpPr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266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608"/>
    </mc:Choice>
    <mc:Fallback xmlns="">
      <p:transition advTm="3608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1" presetClass="entr" presetSubtype="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 tmFilter="0, 0; .2, .5; .8, .5; 1, 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1" dur="250" autoRev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3" presetID="22" presetClass="entr" presetSubtype="8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50" presetID="2" presetClass="entr" presetSubtype="8" accel="6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2" presetClass="entr" presetSubtype="1" accel="60000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accel="60000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2" presetClass="entr" presetSubtype="4" accel="60000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/>
          <p:bldP spid="83" grpId="2"/>
          <p:bldP spid="2" grpId="0" animBg="1"/>
          <p:bldP spid="8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1" presetClass="entr" presetSubtype="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 tmFilter="0, 0; .2, .5; .8, .5; 1, 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1" dur="250" autoRev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3" presetID="22" presetClass="entr" presetSubtype="8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50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2" presetClass="entr" presetSubtype="1" accel="6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2" presetClass="entr" presetSubtype="4" accel="6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/>
          <p:bldP spid="83" grpId="2"/>
          <p:bldP spid="2" grpId="0" animBg="1"/>
          <p:bldP spid="8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4137" y="1371600"/>
            <a:ext cx="4064001" cy="41148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73069" y="1371600"/>
            <a:ext cx="4064001" cy="41148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3229" y="2967335"/>
            <a:ext cx="1165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400" dirty="0">
                <a:solidFill>
                  <a:srgbClr val="FFFFFF"/>
                </a:solidFill>
                <a:latin typeface="Impact" panose="020B0806030902050204" pitchFamily="34" charset="0"/>
              </a:rPr>
              <a:t>VS</a:t>
            </a:r>
            <a:endParaRPr lang="zh-CN" altLang="en-US" sz="5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84101" y="1578407"/>
            <a:ext cx="1402487" cy="1402487"/>
            <a:chOff x="2684101" y="1578407"/>
            <a:chExt cx="1402487" cy="1402487"/>
          </a:xfrm>
        </p:grpSpPr>
        <p:grpSp>
          <p:nvGrpSpPr>
            <p:cNvPr id="6" name="组合 5"/>
            <p:cNvGrpSpPr/>
            <p:nvPr/>
          </p:nvGrpSpPr>
          <p:grpSpPr>
            <a:xfrm>
              <a:off x="2684101" y="1578407"/>
              <a:ext cx="1402487" cy="1402487"/>
              <a:chOff x="2613976" y="1508282"/>
              <a:chExt cx="1542736" cy="154273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3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3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2826151" y="2016622"/>
              <a:ext cx="1165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28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03826" y="1578407"/>
            <a:ext cx="1402487" cy="1402487"/>
            <a:chOff x="8103826" y="1578407"/>
            <a:chExt cx="1402487" cy="1402487"/>
          </a:xfrm>
        </p:grpSpPr>
        <p:grpSp>
          <p:nvGrpSpPr>
            <p:cNvPr id="62" name="组合 61"/>
            <p:cNvGrpSpPr/>
            <p:nvPr/>
          </p:nvGrpSpPr>
          <p:grpSpPr>
            <a:xfrm>
              <a:off x="8103826" y="1578407"/>
              <a:ext cx="1402487" cy="1402487"/>
              <a:chOff x="2613976" y="1508282"/>
              <a:chExt cx="1542736" cy="154273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14300" dir="2700000" algn="tl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88900">
                <a:solidFill>
                  <a:srgbClr val="E4E4E4"/>
                </a:solidFill>
              </a:ln>
              <a:effectLst>
                <a:innerShdw dist="190500" dir="13500000">
                  <a:schemeClr val="accent2">
                    <a:lumMod val="50000"/>
                    <a:alpha val="2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8249865" y="2016622"/>
              <a:ext cx="1165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28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157988" y="3433680"/>
            <a:ext cx="460359" cy="469585"/>
            <a:chOff x="5700126" y="3099646"/>
            <a:chExt cx="612739" cy="625016"/>
          </a:xfrm>
          <a:solidFill>
            <a:schemeClr val="bg1">
              <a:lumMod val="50000"/>
            </a:schemeClr>
          </a:solidFill>
        </p:grpSpPr>
        <p:sp>
          <p:nvSpPr>
            <p:cNvPr id="87" name="Freeform 268"/>
            <p:cNvSpPr>
              <a:spLocks/>
            </p:cNvSpPr>
            <p:nvPr/>
          </p:nvSpPr>
          <p:spPr bwMode="auto">
            <a:xfrm>
              <a:off x="6173813" y="3099646"/>
              <a:ext cx="81089" cy="89084"/>
            </a:xfrm>
            <a:custGeom>
              <a:avLst/>
              <a:gdLst>
                <a:gd name="T0" fmla="*/ 17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8 w 120"/>
                <a:gd name="T7" fmla="*/ 72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2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6"/>
                    <a:pt x="115" y="81"/>
                    <a:pt x="118" y="72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3" y="0"/>
                    <a:pt x="12" y="22"/>
                    <a:pt x="10" y="51"/>
                  </a:cubicBezTo>
                  <a:cubicBezTo>
                    <a:pt x="3" y="53"/>
                    <a:pt x="0" y="63"/>
                    <a:pt x="3" y="72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8" name="Freeform 269"/>
            <p:cNvSpPr>
              <a:spLocks/>
            </p:cNvSpPr>
            <p:nvPr/>
          </p:nvSpPr>
          <p:spPr bwMode="auto">
            <a:xfrm>
              <a:off x="6150115" y="3184733"/>
              <a:ext cx="128201" cy="479683"/>
            </a:xfrm>
            <a:custGeom>
              <a:avLst/>
              <a:gdLst>
                <a:gd name="T0" fmla="*/ 41 w 190"/>
                <a:gd name="T1" fmla="*/ 156 h 711"/>
                <a:gd name="T2" fmla="*/ 41 w 190"/>
                <a:gd name="T3" fmla="*/ 711 h 711"/>
                <a:gd name="T4" fmla="*/ 150 w 190"/>
                <a:gd name="T5" fmla="*/ 711 h 711"/>
                <a:gd name="T6" fmla="*/ 150 w 190"/>
                <a:gd name="T7" fmla="*/ 156 h 711"/>
                <a:gd name="T8" fmla="*/ 189 w 190"/>
                <a:gd name="T9" fmla="*/ 144 h 711"/>
                <a:gd name="T10" fmla="*/ 190 w 190"/>
                <a:gd name="T11" fmla="*/ 144 h 711"/>
                <a:gd name="T12" fmla="*/ 189 w 190"/>
                <a:gd name="T13" fmla="*/ 45 h 711"/>
                <a:gd name="T14" fmla="*/ 147 w 190"/>
                <a:gd name="T15" fmla="*/ 0 h 711"/>
                <a:gd name="T16" fmla="*/ 106 w 190"/>
                <a:gd name="T17" fmla="*/ 68 h 711"/>
                <a:gd name="T18" fmla="*/ 101 w 190"/>
                <a:gd name="T19" fmla="*/ 37 h 711"/>
                <a:gd name="T20" fmla="*/ 107 w 190"/>
                <a:gd name="T21" fmla="*/ 27 h 711"/>
                <a:gd name="T22" fmla="*/ 95 w 190"/>
                <a:gd name="T23" fmla="*/ 16 h 711"/>
                <a:gd name="T24" fmla="*/ 83 w 190"/>
                <a:gd name="T25" fmla="*/ 27 h 711"/>
                <a:gd name="T26" fmla="*/ 89 w 190"/>
                <a:gd name="T27" fmla="*/ 37 h 711"/>
                <a:gd name="T28" fmla="*/ 84 w 190"/>
                <a:gd name="T29" fmla="*/ 68 h 711"/>
                <a:gd name="T30" fmla="*/ 44 w 190"/>
                <a:gd name="T31" fmla="*/ 0 h 711"/>
                <a:gd name="T32" fmla="*/ 1 w 190"/>
                <a:gd name="T33" fmla="*/ 45 h 711"/>
                <a:gd name="T34" fmla="*/ 0 w 190"/>
                <a:gd name="T35" fmla="*/ 45 h 711"/>
                <a:gd name="T36" fmla="*/ 0 w 190"/>
                <a:gd name="T37" fmla="*/ 144 h 711"/>
                <a:gd name="T38" fmla="*/ 1 w 190"/>
                <a:gd name="T39" fmla="*/ 144 h 711"/>
                <a:gd name="T40" fmla="*/ 41 w 190"/>
                <a:gd name="T41" fmla="*/ 15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711">
                  <a:moveTo>
                    <a:pt x="41" y="156"/>
                  </a:moveTo>
                  <a:cubicBezTo>
                    <a:pt x="41" y="711"/>
                    <a:pt x="41" y="711"/>
                    <a:pt x="41" y="711"/>
                  </a:cubicBezTo>
                  <a:cubicBezTo>
                    <a:pt x="150" y="711"/>
                    <a:pt x="150" y="711"/>
                    <a:pt x="150" y="711"/>
                  </a:cubicBezTo>
                  <a:cubicBezTo>
                    <a:pt x="150" y="156"/>
                    <a:pt x="150" y="156"/>
                    <a:pt x="150" y="156"/>
                  </a:cubicBezTo>
                  <a:cubicBezTo>
                    <a:pt x="172" y="153"/>
                    <a:pt x="187" y="149"/>
                    <a:pt x="189" y="14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6" y="26"/>
                    <a:pt x="170" y="10"/>
                    <a:pt x="147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5"/>
                    <a:pt x="107" y="32"/>
                    <a:pt x="107" y="27"/>
                  </a:cubicBezTo>
                  <a:cubicBezTo>
                    <a:pt x="107" y="21"/>
                    <a:pt x="101" y="16"/>
                    <a:pt x="95" y="16"/>
                  </a:cubicBezTo>
                  <a:cubicBezTo>
                    <a:pt x="89" y="16"/>
                    <a:pt x="83" y="21"/>
                    <a:pt x="83" y="27"/>
                  </a:cubicBezTo>
                  <a:cubicBezTo>
                    <a:pt x="83" y="32"/>
                    <a:pt x="86" y="35"/>
                    <a:pt x="89" y="37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1" y="10"/>
                    <a:pt x="5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4" y="149"/>
                    <a:pt x="19" y="153"/>
                    <a:pt x="41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" name="Freeform 270"/>
            <p:cNvSpPr>
              <a:spLocks/>
            </p:cNvSpPr>
            <p:nvPr/>
          </p:nvSpPr>
          <p:spPr bwMode="auto">
            <a:xfrm>
              <a:off x="6051037" y="3188159"/>
              <a:ext cx="80804" cy="89084"/>
            </a:xfrm>
            <a:custGeom>
              <a:avLst/>
              <a:gdLst>
                <a:gd name="T0" fmla="*/ 16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7 w 120"/>
                <a:gd name="T7" fmla="*/ 73 h 132"/>
                <a:gd name="T8" fmla="*/ 110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6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6" y="87"/>
                  </a:moveTo>
                  <a:cubicBezTo>
                    <a:pt x="26" y="110"/>
                    <a:pt x="42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7"/>
                    <a:pt x="115" y="81"/>
                    <a:pt x="117" y="73"/>
                  </a:cubicBezTo>
                  <a:cubicBezTo>
                    <a:pt x="120" y="63"/>
                    <a:pt x="117" y="53"/>
                    <a:pt x="110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1" y="23"/>
                    <a:pt x="10" y="51"/>
                  </a:cubicBezTo>
                  <a:cubicBezTo>
                    <a:pt x="3" y="53"/>
                    <a:pt x="0" y="63"/>
                    <a:pt x="3" y="73"/>
                  </a:cubicBezTo>
                  <a:cubicBezTo>
                    <a:pt x="5" y="81"/>
                    <a:pt x="11" y="87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" name="Freeform 271"/>
            <p:cNvSpPr>
              <a:spLocks/>
            </p:cNvSpPr>
            <p:nvPr/>
          </p:nvSpPr>
          <p:spPr bwMode="auto">
            <a:xfrm>
              <a:off x="6027338" y="3273246"/>
              <a:ext cx="128201" cy="391170"/>
            </a:xfrm>
            <a:custGeom>
              <a:avLst/>
              <a:gdLst>
                <a:gd name="T0" fmla="*/ 49 w 190"/>
                <a:gd name="T1" fmla="*/ 157 h 580"/>
                <a:gd name="T2" fmla="*/ 39 w 190"/>
                <a:gd name="T3" fmla="*/ 157 h 580"/>
                <a:gd name="T4" fmla="*/ 39 w 190"/>
                <a:gd name="T5" fmla="*/ 580 h 580"/>
                <a:gd name="T6" fmla="*/ 148 w 190"/>
                <a:gd name="T7" fmla="*/ 580 h 580"/>
                <a:gd name="T8" fmla="*/ 148 w 190"/>
                <a:gd name="T9" fmla="*/ 157 h 580"/>
                <a:gd name="T10" fmla="*/ 141 w 190"/>
                <a:gd name="T11" fmla="*/ 157 h 580"/>
                <a:gd name="T12" fmla="*/ 189 w 190"/>
                <a:gd name="T13" fmla="*/ 145 h 580"/>
                <a:gd name="T14" fmla="*/ 190 w 190"/>
                <a:gd name="T15" fmla="*/ 145 h 580"/>
                <a:gd name="T16" fmla="*/ 189 w 190"/>
                <a:gd name="T17" fmla="*/ 45 h 580"/>
                <a:gd name="T18" fmla="*/ 146 w 190"/>
                <a:gd name="T19" fmla="*/ 0 h 580"/>
                <a:gd name="T20" fmla="*/ 106 w 190"/>
                <a:gd name="T21" fmla="*/ 68 h 580"/>
                <a:gd name="T22" fmla="*/ 101 w 190"/>
                <a:gd name="T23" fmla="*/ 38 h 580"/>
                <a:gd name="T24" fmla="*/ 106 w 190"/>
                <a:gd name="T25" fmla="*/ 28 h 580"/>
                <a:gd name="T26" fmla="*/ 95 w 190"/>
                <a:gd name="T27" fmla="*/ 16 h 580"/>
                <a:gd name="T28" fmla="*/ 83 w 190"/>
                <a:gd name="T29" fmla="*/ 28 h 580"/>
                <a:gd name="T30" fmla="*/ 89 w 190"/>
                <a:gd name="T31" fmla="*/ 38 h 580"/>
                <a:gd name="T32" fmla="*/ 84 w 190"/>
                <a:gd name="T33" fmla="*/ 68 h 580"/>
                <a:gd name="T34" fmla="*/ 43 w 190"/>
                <a:gd name="T35" fmla="*/ 0 h 580"/>
                <a:gd name="T36" fmla="*/ 1 w 190"/>
                <a:gd name="T37" fmla="*/ 45 h 580"/>
                <a:gd name="T38" fmla="*/ 0 w 190"/>
                <a:gd name="T39" fmla="*/ 45 h 580"/>
                <a:gd name="T40" fmla="*/ 0 w 190"/>
                <a:gd name="T41" fmla="*/ 145 h 580"/>
                <a:gd name="T42" fmla="*/ 1 w 190"/>
                <a:gd name="T43" fmla="*/ 145 h 580"/>
                <a:gd name="T44" fmla="*/ 49 w 190"/>
                <a:gd name="T45" fmla="*/ 15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580">
                  <a:moveTo>
                    <a:pt x="49" y="157"/>
                  </a:moveTo>
                  <a:cubicBezTo>
                    <a:pt x="39" y="157"/>
                    <a:pt x="39" y="157"/>
                    <a:pt x="39" y="157"/>
                  </a:cubicBezTo>
                  <a:cubicBezTo>
                    <a:pt x="39" y="580"/>
                    <a:pt x="39" y="580"/>
                    <a:pt x="39" y="580"/>
                  </a:cubicBezTo>
                  <a:cubicBezTo>
                    <a:pt x="148" y="580"/>
                    <a:pt x="148" y="580"/>
                    <a:pt x="148" y="580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1" y="157"/>
                    <a:pt x="141" y="157"/>
                    <a:pt x="141" y="157"/>
                  </a:cubicBezTo>
                  <a:cubicBezTo>
                    <a:pt x="168" y="155"/>
                    <a:pt x="186" y="150"/>
                    <a:pt x="189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5" y="16"/>
                  </a:cubicBezTo>
                  <a:cubicBezTo>
                    <a:pt x="88" y="16"/>
                    <a:pt x="83" y="21"/>
                    <a:pt x="83" y="28"/>
                  </a:cubicBezTo>
                  <a:cubicBezTo>
                    <a:pt x="83" y="32"/>
                    <a:pt x="85" y="36"/>
                    <a:pt x="89" y="3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4" y="150"/>
                    <a:pt x="22" y="155"/>
                    <a:pt x="49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Freeform 272"/>
            <p:cNvSpPr>
              <a:spLocks/>
            </p:cNvSpPr>
            <p:nvPr/>
          </p:nvSpPr>
          <p:spPr bwMode="auto">
            <a:xfrm>
              <a:off x="5913414" y="3249548"/>
              <a:ext cx="80804" cy="89084"/>
            </a:xfrm>
            <a:custGeom>
              <a:avLst/>
              <a:gdLst>
                <a:gd name="T0" fmla="*/ 17 w 120"/>
                <a:gd name="T1" fmla="*/ 87 h 132"/>
                <a:gd name="T2" fmla="*/ 62 w 120"/>
                <a:gd name="T3" fmla="*/ 132 h 132"/>
                <a:gd name="T4" fmla="*/ 105 w 120"/>
                <a:gd name="T5" fmla="*/ 87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2" y="132"/>
                  </a:cubicBezTo>
                  <a:cubicBezTo>
                    <a:pt x="80" y="132"/>
                    <a:pt x="96" y="110"/>
                    <a:pt x="105" y="87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4" y="0"/>
                    <a:pt x="12" y="23"/>
                    <a:pt x="10" y="51"/>
                  </a:cubicBezTo>
                  <a:cubicBezTo>
                    <a:pt x="4" y="53"/>
                    <a:pt x="0" y="63"/>
                    <a:pt x="3" y="73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Freeform 273"/>
            <p:cNvSpPr>
              <a:spLocks/>
            </p:cNvSpPr>
            <p:nvPr/>
          </p:nvSpPr>
          <p:spPr bwMode="auto">
            <a:xfrm>
              <a:off x="5890572" y="3334634"/>
              <a:ext cx="127345" cy="329782"/>
            </a:xfrm>
            <a:custGeom>
              <a:avLst/>
              <a:gdLst>
                <a:gd name="T0" fmla="*/ 46 w 189"/>
                <a:gd name="T1" fmla="*/ 157 h 489"/>
                <a:gd name="T2" fmla="*/ 46 w 189"/>
                <a:gd name="T3" fmla="*/ 489 h 489"/>
                <a:gd name="T4" fmla="*/ 154 w 189"/>
                <a:gd name="T5" fmla="*/ 489 h 489"/>
                <a:gd name="T6" fmla="*/ 154 w 189"/>
                <a:gd name="T7" fmla="*/ 156 h 489"/>
                <a:gd name="T8" fmla="*/ 189 w 189"/>
                <a:gd name="T9" fmla="*/ 145 h 489"/>
                <a:gd name="T10" fmla="*/ 189 w 189"/>
                <a:gd name="T11" fmla="*/ 145 h 489"/>
                <a:gd name="T12" fmla="*/ 188 w 189"/>
                <a:gd name="T13" fmla="*/ 45 h 489"/>
                <a:gd name="T14" fmla="*/ 146 w 189"/>
                <a:gd name="T15" fmla="*/ 0 h 489"/>
                <a:gd name="T16" fmla="*/ 105 w 189"/>
                <a:gd name="T17" fmla="*/ 68 h 489"/>
                <a:gd name="T18" fmla="*/ 100 w 189"/>
                <a:gd name="T19" fmla="*/ 38 h 489"/>
                <a:gd name="T20" fmla="*/ 106 w 189"/>
                <a:gd name="T21" fmla="*/ 28 h 489"/>
                <a:gd name="T22" fmla="*/ 94 w 189"/>
                <a:gd name="T23" fmla="*/ 16 h 489"/>
                <a:gd name="T24" fmla="*/ 82 w 189"/>
                <a:gd name="T25" fmla="*/ 28 h 489"/>
                <a:gd name="T26" fmla="*/ 88 w 189"/>
                <a:gd name="T27" fmla="*/ 38 h 489"/>
                <a:gd name="T28" fmla="*/ 83 w 189"/>
                <a:gd name="T29" fmla="*/ 68 h 489"/>
                <a:gd name="T30" fmla="*/ 43 w 189"/>
                <a:gd name="T31" fmla="*/ 0 h 489"/>
                <a:gd name="T32" fmla="*/ 0 w 189"/>
                <a:gd name="T33" fmla="*/ 45 h 489"/>
                <a:gd name="T34" fmla="*/ 0 w 189"/>
                <a:gd name="T35" fmla="*/ 45 h 489"/>
                <a:gd name="T36" fmla="*/ 0 w 189"/>
                <a:gd name="T37" fmla="*/ 145 h 489"/>
                <a:gd name="T38" fmla="*/ 0 w 189"/>
                <a:gd name="T39" fmla="*/ 145 h 489"/>
                <a:gd name="T40" fmla="*/ 46 w 189"/>
                <a:gd name="T41" fmla="*/ 15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489">
                  <a:moveTo>
                    <a:pt x="46" y="157"/>
                  </a:moveTo>
                  <a:cubicBezTo>
                    <a:pt x="46" y="489"/>
                    <a:pt x="46" y="489"/>
                    <a:pt x="46" y="489"/>
                  </a:cubicBezTo>
                  <a:cubicBezTo>
                    <a:pt x="154" y="489"/>
                    <a:pt x="154" y="489"/>
                    <a:pt x="154" y="489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73" y="153"/>
                    <a:pt x="186" y="149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4" y="16"/>
                  </a:cubicBezTo>
                  <a:cubicBezTo>
                    <a:pt x="88" y="16"/>
                    <a:pt x="82" y="21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21" y="154"/>
                    <a:pt x="4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" name="Freeform 274"/>
            <p:cNvSpPr>
              <a:spLocks/>
            </p:cNvSpPr>
            <p:nvPr/>
          </p:nvSpPr>
          <p:spPr bwMode="auto">
            <a:xfrm>
              <a:off x="5786640" y="3363472"/>
              <a:ext cx="80804" cy="89084"/>
            </a:xfrm>
            <a:custGeom>
              <a:avLst/>
              <a:gdLst>
                <a:gd name="T0" fmla="*/ 17 w 120"/>
                <a:gd name="T1" fmla="*/ 88 h 132"/>
                <a:gd name="T2" fmla="*/ 62 w 120"/>
                <a:gd name="T3" fmla="*/ 132 h 132"/>
                <a:gd name="T4" fmla="*/ 104 w 120"/>
                <a:gd name="T5" fmla="*/ 88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8"/>
                  </a:moveTo>
                  <a:cubicBezTo>
                    <a:pt x="26" y="111"/>
                    <a:pt x="43" y="132"/>
                    <a:pt x="62" y="132"/>
                  </a:cubicBezTo>
                  <a:cubicBezTo>
                    <a:pt x="80" y="132"/>
                    <a:pt x="96" y="111"/>
                    <a:pt x="104" y="88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4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2" y="23"/>
                    <a:pt x="10" y="51"/>
                  </a:cubicBezTo>
                  <a:cubicBezTo>
                    <a:pt x="4" y="54"/>
                    <a:pt x="0" y="63"/>
                    <a:pt x="3" y="73"/>
                  </a:cubicBezTo>
                  <a:cubicBezTo>
                    <a:pt x="5" y="82"/>
                    <a:pt x="11" y="87"/>
                    <a:pt x="1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" name="Freeform 275"/>
            <p:cNvSpPr>
              <a:spLocks/>
            </p:cNvSpPr>
            <p:nvPr/>
          </p:nvSpPr>
          <p:spPr bwMode="auto">
            <a:xfrm>
              <a:off x="5763513" y="3448559"/>
              <a:ext cx="127630" cy="215858"/>
            </a:xfrm>
            <a:custGeom>
              <a:avLst/>
              <a:gdLst>
                <a:gd name="T0" fmla="*/ 0 w 189"/>
                <a:gd name="T1" fmla="*/ 45 h 320"/>
                <a:gd name="T2" fmla="*/ 0 w 189"/>
                <a:gd name="T3" fmla="*/ 145 h 320"/>
                <a:gd name="T4" fmla="*/ 0 w 189"/>
                <a:gd name="T5" fmla="*/ 145 h 320"/>
                <a:gd name="T6" fmla="*/ 43 w 189"/>
                <a:gd name="T7" fmla="*/ 157 h 320"/>
                <a:gd name="T8" fmla="*/ 43 w 189"/>
                <a:gd name="T9" fmla="*/ 320 h 320"/>
                <a:gd name="T10" fmla="*/ 152 w 189"/>
                <a:gd name="T11" fmla="*/ 320 h 320"/>
                <a:gd name="T12" fmla="*/ 152 w 189"/>
                <a:gd name="T13" fmla="*/ 156 h 320"/>
                <a:gd name="T14" fmla="*/ 189 w 189"/>
                <a:gd name="T15" fmla="*/ 145 h 320"/>
                <a:gd name="T16" fmla="*/ 189 w 189"/>
                <a:gd name="T17" fmla="*/ 145 h 320"/>
                <a:gd name="T18" fmla="*/ 188 w 189"/>
                <a:gd name="T19" fmla="*/ 45 h 320"/>
                <a:gd name="T20" fmla="*/ 146 w 189"/>
                <a:gd name="T21" fmla="*/ 0 h 320"/>
                <a:gd name="T22" fmla="*/ 105 w 189"/>
                <a:gd name="T23" fmla="*/ 69 h 320"/>
                <a:gd name="T24" fmla="*/ 100 w 189"/>
                <a:gd name="T25" fmla="*/ 38 h 320"/>
                <a:gd name="T26" fmla="*/ 106 w 189"/>
                <a:gd name="T27" fmla="*/ 28 h 320"/>
                <a:gd name="T28" fmla="*/ 94 w 189"/>
                <a:gd name="T29" fmla="*/ 16 h 320"/>
                <a:gd name="T30" fmla="*/ 82 w 189"/>
                <a:gd name="T31" fmla="*/ 28 h 320"/>
                <a:gd name="T32" fmla="*/ 88 w 189"/>
                <a:gd name="T33" fmla="*/ 38 h 320"/>
                <a:gd name="T34" fmla="*/ 83 w 189"/>
                <a:gd name="T35" fmla="*/ 68 h 320"/>
                <a:gd name="T36" fmla="*/ 43 w 189"/>
                <a:gd name="T37" fmla="*/ 0 h 320"/>
                <a:gd name="T38" fmla="*/ 0 w 189"/>
                <a:gd name="T39" fmla="*/ 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320">
                  <a:moveTo>
                    <a:pt x="0" y="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19" y="154"/>
                    <a:pt x="43" y="157"/>
                  </a:cubicBezTo>
                  <a:cubicBezTo>
                    <a:pt x="43" y="320"/>
                    <a:pt x="43" y="320"/>
                    <a:pt x="43" y="320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72" y="154"/>
                    <a:pt x="186" y="150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2"/>
                    <a:pt x="101" y="16"/>
                    <a:pt x="94" y="16"/>
                  </a:cubicBezTo>
                  <a:cubicBezTo>
                    <a:pt x="88" y="16"/>
                    <a:pt x="82" y="22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" name="Freeform 276"/>
            <p:cNvSpPr>
              <a:spLocks/>
            </p:cNvSpPr>
            <p:nvPr/>
          </p:nvSpPr>
          <p:spPr bwMode="auto">
            <a:xfrm>
              <a:off x="5700126" y="3151041"/>
              <a:ext cx="612739" cy="573621"/>
            </a:xfrm>
            <a:custGeom>
              <a:avLst/>
              <a:gdLst>
                <a:gd name="T0" fmla="*/ 875 w 908"/>
                <a:gd name="T1" fmla="*/ 762 h 850"/>
                <a:gd name="T2" fmla="*/ 843 w 908"/>
                <a:gd name="T3" fmla="*/ 787 h 850"/>
                <a:gd name="T4" fmla="*/ 72 w 908"/>
                <a:gd name="T5" fmla="*/ 787 h 850"/>
                <a:gd name="T6" fmla="*/ 72 w 908"/>
                <a:gd name="T7" fmla="*/ 64 h 850"/>
                <a:gd name="T8" fmla="*/ 96 w 908"/>
                <a:gd name="T9" fmla="*/ 33 h 850"/>
                <a:gd name="T10" fmla="*/ 63 w 908"/>
                <a:gd name="T11" fmla="*/ 0 h 850"/>
                <a:gd name="T12" fmla="*/ 31 w 908"/>
                <a:gd name="T13" fmla="*/ 33 h 850"/>
                <a:gd name="T14" fmla="*/ 55 w 908"/>
                <a:gd name="T15" fmla="*/ 64 h 850"/>
                <a:gd name="T16" fmla="*/ 55 w 908"/>
                <a:gd name="T17" fmla="*/ 787 h 850"/>
                <a:gd name="T18" fmla="*/ 0 w 908"/>
                <a:gd name="T19" fmla="*/ 787 h 850"/>
                <a:gd name="T20" fmla="*/ 0 w 908"/>
                <a:gd name="T21" fmla="*/ 804 h 850"/>
                <a:gd name="T22" fmla="*/ 55 w 908"/>
                <a:gd name="T23" fmla="*/ 804 h 850"/>
                <a:gd name="T24" fmla="*/ 55 w 908"/>
                <a:gd name="T25" fmla="*/ 850 h 850"/>
                <a:gd name="T26" fmla="*/ 72 w 908"/>
                <a:gd name="T27" fmla="*/ 850 h 850"/>
                <a:gd name="T28" fmla="*/ 72 w 908"/>
                <a:gd name="T29" fmla="*/ 804 h 850"/>
                <a:gd name="T30" fmla="*/ 844 w 908"/>
                <a:gd name="T31" fmla="*/ 804 h 850"/>
                <a:gd name="T32" fmla="*/ 875 w 908"/>
                <a:gd name="T33" fmla="*/ 827 h 850"/>
                <a:gd name="T34" fmla="*/ 908 w 908"/>
                <a:gd name="T35" fmla="*/ 794 h 850"/>
                <a:gd name="T36" fmla="*/ 875 w 908"/>
                <a:gd name="T37" fmla="*/ 76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850">
                  <a:moveTo>
                    <a:pt x="875" y="762"/>
                  </a:moveTo>
                  <a:cubicBezTo>
                    <a:pt x="860" y="762"/>
                    <a:pt x="847" y="773"/>
                    <a:pt x="843" y="787"/>
                  </a:cubicBezTo>
                  <a:cubicBezTo>
                    <a:pt x="72" y="787"/>
                    <a:pt x="72" y="787"/>
                    <a:pt x="72" y="78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86" y="60"/>
                    <a:pt x="96" y="48"/>
                    <a:pt x="96" y="33"/>
                  </a:cubicBezTo>
                  <a:cubicBezTo>
                    <a:pt x="96" y="15"/>
                    <a:pt x="81" y="0"/>
                    <a:pt x="63" y="0"/>
                  </a:cubicBezTo>
                  <a:cubicBezTo>
                    <a:pt x="45" y="0"/>
                    <a:pt x="31" y="15"/>
                    <a:pt x="31" y="33"/>
                  </a:cubicBezTo>
                  <a:cubicBezTo>
                    <a:pt x="31" y="48"/>
                    <a:pt x="41" y="60"/>
                    <a:pt x="55" y="64"/>
                  </a:cubicBezTo>
                  <a:cubicBezTo>
                    <a:pt x="55" y="787"/>
                    <a:pt x="55" y="787"/>
                    <a:pt x="55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55" y="804"/>
                    <a:pt x="55" y="804"/>
                    <a:pt x="55" y="804"/>
                  </a:cubicBezTo>
                  <a:cubicBezTo>
                    <a:pt x="55" y="850"/>
                    <a:pt x="55" y="850"/>
                    <a:pt x="55" y="850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2" y="804"/>
                    <a:pt x="72" y="804"/>
                    <a:pt x="72" y="804"/>
                  </a:cubicBezTo>
                  <a:cubicBezTo>
                    <a:pt x="844" y="804"/>
                    <a:pt x="844" y="804"/>
                    <a:pt x="844" y="804"/>
                  </a:cubicBezTo>
                  <a:cubicBezTo>
                    <a:pt x="848" y="817"/>
                    <a:pt x="861" y="827"/>
                    <a:pt x="875" y="827"/>
                  </a:cubicBezTo>
                  <a:cubicBezTo>
                    <a:pt x="893" y="827"/>
                    <a:pt x="908" y="812"/>
                    <a:pt x="908" y="794"/>
                  </a:cubicBezTo>
                  <a:cubicBezTo>
                    <a:pt x="908" y="776"/>
                    <a:pt x="893" y="762"/>
                    <a:pt x="875" y="7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584888" y="3465773"/>
            <a:ext cx="517422" cy="416169"/>
            <a:chOff x="8227601" y="755765"/>
            <a:chExt cx="688688" cy="553921"/>
          </a:xfrm>
          <a:solidFill>
            <a:schemeClr val="bg1">
              <a:lumMod val="50000"/>
            </a:schemeClr>
          </a:solidFill>
        </p:grpSpPr>
        <p:sp>
          <p:nvSpPr>
            <p:cNvPr id="97" name="Freeform 364"/>
            <p:cNvSpPr>
              <a:spLocks/>
            </p:cNvSpPr>
            <p:nvPr/>
          </p:nvSpPr>
          <p:spPr bwMode="auto">
            <a:xfrm>
              <a:off x="8274142" y="907094"/>
              <a:ext cx="610454" cy="307511"/>
            </a:xfrm>
            <a:custGeom>
              <a:avLst/>
              <a:gdLst>
                <a:gd name="T0" fmla="*/ 836 w 905"/>
                <a:gd name="T1" fmla="*/ 0 h 456"/>
                <a:gd name="T2" fmla="*/ 767 w 905"/>
                <a:gd name="T3" fmla="*/ 69 h 456"/>
                <a:gd name="T4" fmla="*/ 786 w 905"/>
                <a:gd name="T5" fmla="*/ 116 h 456"/>
                <a:gd name="T6" fmla="*/ 597 w 905"/>
                <a:gd name="T7" fmla="*/ 304 h 456"/>
                <a:gd name="T8" fmla="*/ 574 w 905"/>
                <a:gd name="T9" fmla="*/ 300 h 456"/>
                <a:gd name="T10" fmla="*/ 536 w 905"/>
                <a:gd name="T11" fmla="*/ 311 h 456"/>
                <a:gd name="T12" fmla="*/ 394 w 905"/>
                <a:gd name="T13" fmla="*/ 150 h 456"/>
                <a:gd name="T14" fmla="*/ 405 w 905"/>
                <a:gd name="T15" fmla="*/ 113 h 456"/>
                <a:gd name="T16" fmla="*/ 337 w 905"/>
                <a:gd name="T17" fmla="*/ 44 h 456"/>
                <a:gd name="T18" fmla="*/ 268 w 905"/>
                <a:gd name="T19" fmla="*/ 113 h 456"/>
                <a:gd name="T20" fmla="*/ 279 w 905"/>
                <a:gd name="T21" fmla="*/ 149 h 456"/>
                <a:gd name="T22" fmla="*/ 100 w 905"/>
                <a:gd name="T23" fmla="*/ 326 h 456"/>
                <a:gd name="T24" fmla="*/ 68 w 905"/>
                <a:gd name="T25" fmla="*/ 319 h 456"/>
                <a:gd name="T26" fmla="*/ 0 w 905"/>
                <a:gd name="T27" fmla="*/ 387 h 456"/>
                <a:gd name="T28" fmla="*/ 68 w 905"/>
                <a:gd name="T29" fmla="*/ 456 h 456"/>
                <a:gd name="T30" fmla="*/ 137 w 905"/>
                <a:gd name="T31" fmla="*/ 387 h 456"/>
                <a:gd name="T32" fmla="*/ 124 w 905"/>
                <a:gd name="T33" fmla="*/ 347 h 456"/>
                <a:gd name="T34" fmla="*/ 301 w 905"/>
                <a:gd name="T35" fmla="*/ 171 h 456"/>
                <a:gd name="T36" fmla="*/ 337 w 905"/>
                <a:gd name="T37" fmla="*/ 181 h 456"/>
                <a:gd name="T38" fmla="*/ 372 w 905"/>
                <a:gd name="T39" fmla="*/ 172 h 456"/>
                <a:gd name="T40" fmla="*/ 515 w 905"/>
                <a:gd name="T41" fmla="*/ 334 h 456"/>
                <a:gd name="T42" fmla="*/ 505 w 905"/>
                <a:gd name="T43" fmla="*/ 369 h 456"/>
                <a:gd name="T44" fmla="*/ 574 w 905"/>
                <a:gd name="T45" fmla="*/ 437 h 456"/>
                <a:gd name="T46" fmla="*/ 643 w 905"/>
                <a:gd name="T47" fmla="*/ 369 h 456"/>
                <a:gd name="T48" fmla="*/ 624 w 905"/>
                <a:gd name="T49" fmla="*/ 321 h 456"/>
                <a:gd name="T50" fmla="*/ 813 w 905"/>
                <a:gd name="T51" fmla="*/ 134 h 456"/>
                <a:gd name="T52" fmla="*/ 836 w 905"/>
                <a:gd name="T53" fmla="*/ 138 h 456"/>
                <a:gd name="T54" fmla="*/ 905 w 905"/>
                <a:gd name="T55" fmla="*/ 69 h 456"/>
                <a:gd name="T56" fmla="*/ 836 w 905"/>
                <a:gd name="T5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5" h="456">
                  <a:moveTo>
                    <a:pt x="836" y="0"/>
                  </a:moveTo>
                  <a:cubicBezTo>
                    <a:pt x="798" y="0"/>
                    <a:pt x="767" y="31"/>
                    <a:pt x="767" y="69"/>
                  </a:cubicBezTo>
                  <a:cubicBezTo>
                    <a:pt x="767" y="87"/>
                    <a:pt x="775" y="104"/>
                    <a:pt x="786" y="116"/>
                  </a:cubicBezTo>
                  <a:cubicBezTo>
                    <a:pt x="597" y="304"/>
                    <a:pt x="597" y="304"/>
                    <a:pt x="597" y="304"/>
                  </a:cubicBezTo>
                  <a:cubicBezTo>
                    <a:pt x="590" y="301"/>
                    <a:pt x="582" y="300"/>
                    <a:pt x="574" y="300"/>
                  </a:cubicBezTo>
                  <a:cubicBezTo>
                    <a:pt x="560" y="300"/>
                    <a:pt x="547" y="304"/>
                    <a:pt x="536" y="311"/>
                  </a:cubicBezTo>
                  <a:cubicBezTo>
                    <a:pt x="394" y="150"/>
                    <a:pt x="394" y="150"/>
                    <a:pt x="394" y="150"/>
                  </a:cubicBezTo>
                  <a:cubicBezTo>
                    <a:pt x="401" y="139"/>
                    <a:pt x="405" y="126"/>
                    <a:pt x="405" y="113"/>
                  </a:cubicBezTo>
                  <a:cubicBezTo>
                    <a:pt x="405" y="75"/>
                    <a:pt x="375" y="44"/>
                    <a:pt x="337" y="44"/>
                  </a:cubicBezTo>
                  <a:cubicBezTo>
                    <a:pt x="299" y="44"/>
                    <a:pt x="268" y="75"/>
                    <a:pt x="268" y="113"/>
                  </a:cubicBezTo>
                  <a:cubicBezTo>
                    <a:pt x="268" y="126"/>
                    <a:pt x="272" y="139"/>
                    <a:pt x="279" y="149"/>
                  </a:cubicBezTo>
                  <a:cubicBezTo>
                    <a:pt x="100" y="326"/>
                    <a:pt x="100" y="326"/>
                    <a:pt x="100" y="326"/>
                  </a:cubicBezTo>
                  <a:cubicBezTo>
                    <a:pt x="91" y="321"/>
                    <a:pt x="80" y="319"/>
                    <a:pt x="68" y="319"/>
                  </a:cubicBezTo>
                  <a:cubicBezTo>
                    <a:pt x="31" y="319"/>
                    <a:pt x="0" y="349"/>
                    <a:pt x="0" y="387"/>
                  </a:cubicBezTo>
                  <a:cubicBezTo>
                    <a:pt x="0" y="425"/>
                    <a:pt x="31" y="456"/>
                    <a:pt x="68" y="456"/>
                  </a:cubicBezTo>
                  <a:cubicBezTo>
                    <a:pt x="106" y="456"/>
                    <a:pt x="137" y="425"/>
                    <a:pt x="137" y="387"/>
                  </a:cubicBezTo>
                  <a:cubicBezTo>
                    <a:pt x="137" y="372"/>
                    <a:pt x="132" y="358"/>
                    <a:pt x="124" y="347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12" y="178"/>
                    <a:pt x="324" y="181"/>
                    <a:pt x="337" y="181"/>
                  </a:cubicBezTo>
                  <a:cubicBezTo>
                    <a:pt x="350" y="181"/>
                    <a:pt x="362" y="178"/>
                    <a:pt x="372" y="172"/>
                  </a:cubicBezTo>
                  <a:cubicBezTo>
                    <a:pt x="515" y="334"/>
                    <a:pt x="515" y="334"/>
                    <a:pt x="515" y="334"/>
                  </a:cubicBezTo>
                  <a:cubicBezTo>
                    <a:pt x="509" y="344"/>
                    <a:pt x="505" y="356"/>
                    <a:pt x="505" y="369"/>
                  </a:cubicBezTo>
                  <a:cubicBezTo>
                    <a:pt x="505" y="406"/>
                    <a:pt x="536" y="437"/>
                    <a:pt x="574" y="437"/>
                  </a:cubicBezTo>
                  <a:cubicBezTo>
                    <a:pt x="612" y="437"/>
                    <a:pt x="643" y="406"/>
                    <a:pt x="643" y="369"/>
                  </a:cubicBezTo>
                  <a:cubicBezTo>
                    <a:pt x="643" y="350"/>
                    <a:pt x="635" y="334"/>
                    <a:pt x="624" y="321"/>
                  </a:cubicBezTo>
                  <a:cubicBezTo>
                    <a:pt x="813" y="134"/>
                    <a:pt x="813" y="134"/>
                    <a:pt x="813" y="134"/>
                  </a:cubicBezTo>
                  <a:cubicBezTo>
                    <a:pt x="820" y="136"/>
                    <a:pt x="828" y="138"/>
                    <a:pt x="836" y="138"/>
                  </a:cubicBezTo>
                  <a:cubicBezTo>
                    <a:pt x="874" y="138"/>
                    <a:pt x="905" y="107"/>
                    <a:pt x="905" y="69"/>
                  </a:cubicBezTo>
                  <a:cubicBezTo>
                    <a:pt x="905" y="31"/>
                    <a:pt x="874" y="0"/>
                    <a:pt x="8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" name="Freeform 365"/>
            <p:cNvSpPr>
              <a:spLocks noEditPoints="1"/>
            </p:cNvSpPr>
            <p:nvPr/>
          </p:nvSpPr>
          <p:spPr bwMode="auto">
            <a:xfrm>
              <a:off x="8786089" y="755765"/>
              <a:ext cx="130200" cy="131056"/>
            </a:xfrm>
            <a:custGeom>
              <a:avLst/>
              <a:gdLst>
                <a:gd name="T0" fmla="*/ 97 w 193"/>
                <a:gd name="T1" fmla="*/ 0 h 194"/>
                <a:gd name="T2" fmla="*/ 0 w 193"/>
                <a:gd name="T3" fmla="*/ 97 h 194"/>
                <a:gd name="T4" fmla="*/ 97 w 193"/>
                <a:gd name="T5" fmla="*/ 194 h 194"/>
                <a:gd name="T6" fmla="*/ 193 w 193"/>
                <a:gd name="T7" fmla="*/ 97 h 194"/>
                <a:gd name="T8" fmla="*/ 97 w 193"/>
                <a:gd name="T9" fmla="*/ 0 h 194"/>
                <a:gd name="T10" fmla="*/ 97 w 193"/>
                <a:gd name="T11" fmla="*/ 171 h 194"/>
                <a:gd name="T12" fmla="*/ 23 w 193"/>
                <a:gd name="T13" fmla="*/ 97 h 194"/>
                <a:gd name="T14" fmla="*/ 97 w 193"/>
                <a:gd name="T15" fmla="*/ 24 h 194"/>
                <a:gd name="T16" fmla="*/ 170 w 193"/>
                <a:gd name="T17" fmla="*/ 97 h 194"/>
                <a:gd name="T18" fmla="*/ 97 w 193"/>
                <a:gd name="T19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4">
                  <a:moveTo>
                    <a:pt x="97" y="0"/>
                  </a:moveTo>
                  <a:cubicBezTo>
                    <a:pt x="43" y="0"/>
                    <a:pt x="0" y="44"/>
                    <a:pt x="0" y="97"/>
                  </a:cubicBezTo>
                  <a:cubicBezTo>
                    <a:pt x="0" y="151"/>
                    <a:pt x="43" y="194"/>
                    <a:pt x="97" y="194"/>
                  </a:cubicBezTo>
                  <a:cubicBezTo>
                    <a:pt x="150" y="194"/>
                    <a:pt x="193" y="151"/>
                    <a:pt x="193" y="97"/>
                  </a:cubicBezTo>
                  <a:cubicBezTo>
                    <a:pt x="193" y="44"/>
                    <a:pt x="150" y="0"/>
                    <a:pt x="97" y="0"/>
                  </a:cubicBezTo>
                  <a:close/>
                  <a:moveTo>
                    <a:pt x="97" y="171"/>
                  </a:moveTo>
                  <a:cubicBezTo>
                    <a:pt x="56" y="171"/>
                    <a:pt x="23" y="138"/>
                    <a:pt x="23" y="97"/>
                  </a:cubicBezTo>
                  <a:cubicBezTo>
                    <a:pt x="23" y="57"/>
                    <a:pt x="56" y="24"/>
                    <a:pt x="97" y="24"/>
                  </a:cubicBezTo>
                  <a:cubicBezTo>
                    <a:pt x="137" y="24"/>
                    <a:pt x="170" y="57"/>
                    <a:pt x="170" y="97"/>
                  </a:cubicBezTo>
                  <a:cubicBezTo>
                    <a:pt x="170" y="138"/>
                    <a:pt x="137" y="171"/>
                    <a:pt x="97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" name="Freeform 366"/>
            <p:cNvSpPr>
              <a:spLocks/>
            </p:cNvSpPr>
            <p:nvPr/>
          </p:nvSpPr>
          <p:spPr bwMode="auto">
            <a:xfrm>
              <a:off x="8830631" y="786316"/>
              <a:ext cx="39117" cy="70810"/>
            </a:xfrm>
            <a:custGeom>
              <a:avLst/>
              <a:gdLst>
                <a:gd name="T0" fmla="*/ 37 w 58"/>
                <a:gd name="T1" fmla="*/ 44 h 105"/>
                <a:gd name="T2" fmla="*/ 21 w 58"/>
                <a:gd name="T3" fmla="*/ 33 h 105"/>
                <a:gd name="T4" fmla="*/ 32 w 58"/>
                <a:gd name="T5" fmla="*/ 25 h 105"/>
                <a:gd name="T6" fmla="*/ 51 w 58"/>
                <a:gd name="T7" fmla="*/ 30 h 105"/>
                <a:gd name="T8" fmla="*/ 55 w 58"/>
                <a:gd name="T9" fmla="*/ 15 h 105"/>
                <a:gd name="T10" fmla="*/ 36 w 58"/>
                <a:gd name="T11" fmla="*/ 11 h 105"/>
                <a:gd name="T12" fmla="*/ 36 w 58"/>
                <a:gd name="T13" fmla="*/ 0 h 105"/>
                <a:gd name="T14" fmla="*/ 23 w 58"/>
                <a:gd name="T15" fmla="*/ 0 h 105"/>
                <a:gd name="T16" fmla="*/ 23 w 58"/>
                <a:gd name="T17" fmla="*/ 12 h 105"/>
                <a:gd name="T18" fmla="*/ 1 w 58"/>
                <a:gd name="T19" fmla="*/ 35 h 105"/>
                <a:gd name="T20" fmla="*/ 24 w 58"/>
                <a:gd name="T21" fmla="*/ 59 h 105"/>
                <a:gd name="T22" fmla="*/ 38 w 58"/>
                <a:gd name="T23" fmla="*/ 70 h 105"/>
                <a:gd name="T24" fmla="*/ 26 w 58"/>
                <a:gd name="T25" fmla="*/ 78 h 105"/>
                <a:gd name="T26" fmla="*/ 4 w 58"/>
                <a:gd name="T27" fmla="*/ 72 h 105"/>
                <a:gd name="T28" fmla="*/ 0 w 58"/>
                <a:gd name="T29" fmla="*/ 87 h 105"/>
                <a:gd name="T30" fmla="*/ 22 w 58"/>
                <a:gd name="T31" fmla="*/ 93 h 105"/>
                <a:gd name="T32" fmla="*/ 22 w 58"/>
                <a:gd name="T33" fmla="*/ 105 h 105"/>
                <a:gd name="T34" fmla="*/ 35 w 58"/>
                <a:gd name="T35" fmla="*/ 105 h 105"/>
                <a:gd name="T36" fmla="*/ 35 w 58"/>
                <a:gd name="T37" fmla="*/ 92 h 105"/>
                <a:gd name="T38" fmla="*/ 58 w 58"/>
                <a:gd name="T39" fmla="*/ 68 h 105"/>
                <a:gd name="T40" fmla="*/ 37 w 58"/>
                <a:gd name="T41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05">
                  <a:moveTo>
                    <a:pt x="37" y="44"/>
                  </a:moveTo>
                  <a:cubicBezTo>
                    <a:pt x="25" y="40"/>
                    <a:pt x="21" y="37"/>
                    <a:pt x="21" y="33"/>
                  </a:cubicBezTo>
                  <a:cubicBezTo>
                    <a:pt x="21" y="29"/>
                    <a:pt x="24" y="25"/>
                    <a:pt x="32" y="25"/>
                  </a:cubicBezTo>
                  <a:cubicBezTo>
                    <a:pt x="41" y="25"/>
                    <a:pt x="47" y="28"/>
                    <a:pt x="51" y="3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0" y="13"/>
                    <a:pt x="44" y="11"/>
                    <a:pt x="36" y="1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9" y="14"/>
                    <a:pt x="1" y="23"/>
                    <a:pt x="1" y="35"/>
                  </a:cubicBezTo>
                  <a:cubicBezTo>
                    <a:pt x="1" y="47"/>
                    <a:pt x="11" y="54"/>
                    <a:pt x="24" y="59"/>
                  </a:cubicBezTo>
                  <a:cubicBezTo>
                    <a:pt x="34" y="62"/>
                    <a:pt x="38" y="65"/>
                    <a:pt x="38" y="70"/>
                  </a:cubicBezTo>
                  <a:cubicBezTo>
                    <a:pt x="38" y="75"/>
                    <a:pt x="33" y="78"/>
                    <a:pt x="26" y="78"/>
                  </a:cubicBezTo>
                  <a:cubicBezTo>
                    <a:pt x="17" y="78"/>
                    <a:pt x="10" y="75"/>
                    <a:pt x="4" y="7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90"/>
                    <a:pt x="14" y="93"/>
                    <a:pt x="22" y="93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50" y="89"/>
                    <a:pt x="58" y="80"/>
                    <a:pt x="58" y="68"/>
                  </a:cubicBezTo>
                  <a:cubicBezTo>
                    <a:pt x="58" y="56"/>
                    <a:pt x="52" y="49"/>
                    <a:pt x="3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0" name="Freeform 367"/>
            <p:cNvSpPr>
              <a:spLocks noEditPoints="1"/>
            </p:cNvSpPr>
            <p:nvPr/>
          </p:nvSpPr>
          <p:spPr bwMode="auto">
            <a:xfrm>
              <a:off x="8449454" y="791741"/>
              <a:ext cx="129629" cy="130771"/>
            </a:xfrm>
            <a:custGeom>
              <a:avLst/>
              <a:gdLst>
                <a:gd name="T0" fmla="*/ 96 w 192"/>
                <a:gd name="T1" fmla="*/ 194 h 194"/>
                <a:gd name="T2" fmla="*/ 192 w 192"/>
                <a:gd name="T3" fmla="*/ 97 h 194"/>
                <a:gd name="T4" fmla="*/ 96 w 192"/>
                <a:gd name="T5" fmla="*/ 0 h 194"/>
                <a:gd name="T6" fmla="*/ 0 w 192"/>
                <a:gd name="T7" fmla="*/ 97 h 194"/>
                <a:gd name="T8" fmla="*/ 96 w 192"/>
                <a:gd name="T9" fmla="*/ 194 h 194"/>
                <a:gd name="T10" fmla="*/ 96 w 192"/>
                <a:gd name="T11" fmla="*/ 24 h 194"/>
                <a:gd name="T12" fmla="*/ 169 w 192"/>
                <a:gd name="T13" fmla="*/ 97 h 194"/>
                <a:gd name="T14" fmla="*/ 96 w 192"/>
                <a:gd name="T15" fmla="*/ 171 h 194"/>
                <a:gd name="T16" fmla="*/ 23 w 192"/>
                <a:gd name="T17" fmla="*/ 97 h 194"/>
                <a:gd name="T18" fmla="*/ 96 w 192"/>
                <a:gd name="T19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4">
                  <a:moveTo>
                    <a:pt x="96" y="194"/>
                  </a:moveTo>
                  <a:cubicBezTo>
                    <a:pt x="149" y="194"/>
                    <a:pt x="192" y="151"/>
                    <a:pt x="192" y="97"/>
                  </a:cubicBezTo>
                  <a:cubicBezTo>
                    <a:pt x="192" y="44"/>
                    <a:pt x="149" y="0"/>
                    <a:pt x="96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151"/>
                    <a:pt x="43" y="194"/>
                    <a:pt x="96" y="194"/>
                  </a:cubicBezTo>
                  <a:close/>
                  <a:moveTo>
                    <a:pt x="96" y="24"/>
                  </a:moveTo>
                  <a:cubicBezTo>
                    <a:pt x="136" y="24"/>
                    <a:pt x="169" y="57"/>
                    <a:pt x="169" y="97"/>
                  </a:cubicBezTo>
                  <a:cubicBezTo>
                    <a:pt x="169" y="138"/>
                    <a:pt x="136" y="171"/>
                    <a:pt x="96" y="171"/>
                  </a:cubicBezTo>
                  <a:cubicBezTo>
                    <a:pt x="56" y="171"/>
                    <a:pt x="23" y="138"/>
                    <a:pt x="23" y="97"/>
                  </a:cubicBezTo>
                  <a:cubicBezTo>
                    <a:pt x="23" y="57"/>
                    <a:pt x="56" y="24"/>
                    <a:pt x="9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1" name="Freeform 368"/>
            <p:cNvSpPr>
              <a:spLocks/>
            </p:cNvSpPr>
            <p:nvPr/>
          </p:nvSpPr>
          <p:spPr bwMode="auto">
            <a:xfrm>
              <a:off x="8485431" y="824577"/>
              <a:ext cx="46541" cy="65671"/>
            </a:xfrm>
            <a:custGeom>
              <a:avLst/>
              <a:gdLst>
                <a:gd name="T0" fmla="*/ 56 w 69"/>
                <a:gd name="T1" fmla="*/ 97 h 97"/>
                <a:gd name="T2" fmla="*/ 66 w 69"/>
                <a:gd name="T3" fmla="*/ 97 h 97"/>
                <a:gd name="T4" fmla="*/ 69 w 69"/>
                <a:gd name="T5" fmla="*/ 96 h 97"/>
                <a:gd name="T6" fmla="*/ 69 w 69"/>
                <a:gd name="T7" fmla="*/ 77 h 97"/>
                <a:gd name="T8" fmla="*/ 64 w 69"/>
                <a:gd name="T9" fmla="*/ 78 h 97"/>
                <a:gd name="T10" fmla="*/ 56 w 69"/>
                <a:gd name="T11" fmla="*/ 79 h 97"/>
                <a:gd name="T12" fmla="*/ 29 w 69"/>
                <a:gd name="T13" fmla="*/ 63 h 97"/>
                <a:gd name="T14" fmla="*/ 41 w 69"/>
                <a:gd name="T15" fmla="*/ 63 h 97"/>
                <a:gd name="T16" fmla="*/ 41 w 69"/>
                <a:gd name="T17" fmla="*/ 53 h 97"/>
                <a:gd name="T18" fmla="*/ 26 w 69"/>
                <a:gd name="T19" fmla="*/ 53 h 97"/>
                <a:gd name="T20" fmla="*/ 25 w 69"/>
                <a:gd name="T21" fmla="*/ 49 h 97"/>
                <a:gd name="T22" fmla="*/ 25 w 69"/>
                <a:gd name="T23" fmla="*/ 48 h 97"/>
                <a:gd name="T24" fmla="*/ 41 w 69"/>
                <a:gd name="T25" fmla="*/ 48 h 97"/>
                <a:gd name="T26" fmla="*/ 41 w 69"/>
                <a:gd name="T27" fmla="*/ 37 h 97"/>
                <a:gd name="T28" fmla="*/ 28 w 69"/>
                <a:gd name="T29" fmla="*/ 37 h 97"/>
                <a:gd name="T30" fmla="*/ 56 w 69"/>
                <a:gd name="T31" fmla="*/ 18 h 97"/>
                <a:gd name="T32" fmla="*/ 64 w 69"/>
                <a:gd name="T33" fmla="*/ 19 h 97"/>
                <a:gd name="T34" fmla="*/ 69 w 69"/>
                <a:gd name="T35" fmla="*/ 21 h 97"/>
                <a:gd name="T36" fmla="*/ 69 w 69"/>
                <a:gd name="T37" fmla="*/ 1 h 97"/>
                <a:gd name="T38" fmla="*/ 66 w 69"/>
                <a:gd name="T39" fmla="*/ 1 h 97"/>
                <a:gd name="T40" fmla="*/ 56 w 69"/>
                <a:gd name="T41" fmla="*/ 0 h 97"/>
                <a:gd name="T42" fmla="*/ 8 w 69"/>
                <a:gd name="T43" fmla="*/ 37 h 97"/>
                <a:gd name="T44" fmla="*/ 0 w 69"/>
                <a:gd name="T45" fmla="*/ 37 h 97"/>
                <a:gd name="T46" fmla="*/ 0 w 69"/>
                <a:gd name="T47" fmla="*/ 48 h 97"/>
                <a:gd name="T48" fmla="*/ 7 w 69"/>
                <a:gd name="T49" fmla="*/ 48 h 97"/>
                <a:gd name="T50" fmla="*/ 7 w 69"/>
                <a:gd name="T51" fmla="*/ 49 h 97"/>
                <a:gd name="T52" fmla="*/ 7 w 69"/>
                <a:gd name="T53" fmla="*/ 53 h 97"/>
                <a:gd name="T54" fmla="*/ 0 w 69"/>
                <a:gd name="T55" fmla="*/ 53 h 97"/>
                <a:gd name="T56" fmla="*/ 0 w 69"/>
                <a:gd name="T57" fmla="*/ 63 h 97"/>
                <a:gd name="T58" fmla="*/ 9 w 69"/>
                <a:gd name="T59" fmla="*/ 63 h 97"/>
                <a:gd name="T60" fmla="*/ 56 w 69"/>
                <a:gd name="T6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9" h="97">
                  <a:moveTo>
                    <a:pt x="56" y="97"/>
                  </a:moveTo>
                  <a:cubicBezTo>
                    <a:pt x="60" y="97"/>
                    <a:pt x="63" y="97"/>
                    <a:pt x="66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2" y="79"/>
                    <a:pt x="59" y="79"/>
                    <a:pt x="56" y="79"/>
                  </a:cubicBezTo>
                  <a:cubicBezTo>
                    <a:pt x="45" y="79"/>
                    <a:pt x="34" y="73"/>
                    <a:pt x="29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2" y="26"/>
                    <a:pt x="43" y="18"/>
                    <a:pt x="56" y="18"/>
                  </a:cubicBezTo>
                  <a:cubicBezTo>
                    <a:pt x="59" y="18"/>
                    <a:pt x="62" y="19"/>
                    <a:pt x="64" y="19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3" y="0"/>
                    <a:pt x="60" y="0"/>
                    <a:pt x="56" y="0"/>
                  </a:cubicBezTo>
                  <a:cubicBezTo>
                    <a:pt x="33" y="0"/>
                    <a:pt x="14" y="16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1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6" y="83"/>
                    <a:pt x="34" y="97"/>
                    <a:pt x="56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2" name="Freeform 369"/>
            <p:cNvSpPr>
              <a:spLocks noEditPoints="1"/>
            </p:cNvSpPr>
            <p:nvPr/>
          </p:nvSpPr>
          <p:spPr bwMode="auto">
            <a:xfrm>
              <a:off x="8227601" y="953634"/>
              <a:ext cx="129629" cy="130771"/>
            </a:xfrm>
            <a:custGeom>
              <a:avLst/>
              <a:gdLst>
                <a:gd name="T0" fmla="*/ 192 w 192"/>
                <a:gd name="T1" fmla="*/ 97 h 194"/>
                <a:gd name="T2" fmla="*/ 96 w 192"/>
                <a:gd name="T3" fmla="*/ 0 h 194"/>
                <a:gd name="T4" fmla="*/ 0 w 192"/>
                <a:gd name="T5" fmla="*/ 97 h 194"/>
                <a:gd name="T6" fmla="*/ 96 w 192"/>
                <a:gd name="T7" fmla="*/ 194 h 194"/>
                <a:gd name="T8" fmla="*/ 192 w 192"/>
                <a:gd name="T9" fmla="*/ 97 h 194"/>
                <a:gd name="T10" fmla="*/ 23 w 192"/>
                <a:gd name="T11" fmla="*/ 97 h 194"/>
                <a:gd name="T12" fmla="*/ 96 w 192"/>
                <a:gd name="T13" fmla="*/ 23 h 194"/>
                <a:gd name="T14" fmla="*/ 169 w 192"/>
                <a:gd name="T15" fmla="*/ 97 h 194"/>
                <a:gd name="T16" fmla="*/ 96 w 192"/>
                <a:gd name="T17" fmla="*/ 170 h 194"/>
                <a:gd name="T18" fmla="*/ 23 w 192"/>
                <a:gd name="T19" fmla="*/ 9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4">
                  <a:moveTo>
                    <a:pt x="192" y="97"/>
                  </a:move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4"/>
                    <a:pt x="96" y="194"/>
                  </a:cubicBezTo>
                  <a:cubicBezTo>
                    <a:pt x="149" y="194"/>
                    <a:pt x="192" y="150"/>
                    <a:pt x="192" y="97"/>
                  </a:cubicBezTo>
                  <a:close/>
                  <a:moveTo>
                    <a:pt x="23" y="97"/>
                  </a:moveTo>
                  <a:cubicBezTo>
                    <a:pt x="23" y="56"/>
                    <a:pt x="55" y="23"/>
                    <a:pt x="96" y="23"/>
                  </a:cubicBezTo>
                  <a:cubicBezTo>
                    <a:pt x="136" y="23"/>
                    <a:pt x="169" y="56"/>
                    <a:pt x="169" y="97"/>
                  </a:cubicBezTo>
                  <a:cubicBezTo>
                    <a:pt x="169" y="137"/>
                    <a:pt x="136" y="170"/>
                    <a:pt x="96" y="170"/>
                  </a:cubicBezTo>
                  <a:cubicBezTo>
                    <a:pt x="55" y="170"/>
                    <a:pt x="23" y="137"/>
                    <a:pt x="2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3" name="Freeform 370"/>
            <p:cNvSpPr>
              <a:spLocks/>
            </p:cNvSpPr>
            <p:nvPr/>
          </p:nvSpPr>
          <p:spPr bwMode="auto">
            <a:xfrm>
              <a:off x="8262721" y="989325"/>
              <a:ext cx="58533" cy="67384"/>
            </a:xfrm>
            <a:custGeom>
              <a:avLst/>
              <a:gdLst>
                <a:gd name="T0" fmla="*/ 54 w 87"/>
                <a:gd name="T1" fmla="*/ 100 h 100"/>
                <a:gd name="T2" fmla="*/ 54 w 87"/>
                <a:gd name="T3" fmla="*/ 81 h 100"/>
                <a:gd name="T4" fmla="*/ 69 w 87"/>
                <a:gd name="T5" fmla="*/ 81 h 100"/>
                <a:gd name="T6" fmla="*/ 69 w 87"/>
                <a:gd name="T7" fmla="*/ 70 h 100"/>
                <a:gd name="T8" fmla="*/ 54 w 87"/>
                <a:gd name="T9" fmla="*/ 70 h 100"/>
                <a:gd name="T10" fmla="*/ 54 w 87"/>
                <a:gd name="T11" fmla="*/ 64 h 100"/>
                <a:gd name="T12" fmla="*/ 69 w 87"/>
                <a:gd name="T13" fmla="*/ 64 h 100"/>
                <a:gd name="T14" fmla="*/ 69 w 87"/>
                <a:gd name="T15" fmla="*/ 53 h 100"/>
                <a:gd name="T16" fmla="*/ 58 w 87"/>
                <a:gd name="T17" fmla="*/ 53 h 100"/>
                <a:gd name="T18" fmla="*/ 87 w 87"/>
                <a:gd name="T19" fmla="*/ 0 h 100"/>
                <a:gd name="T20" fmla="*/ 62 w 87"/>
                <a:gd name="T21" fmla="*/ 0 h 100"/>
                <a:gd name="T22" fmla="*/ 52 w 87"/>
                <a:gd name="T23" fmla="*/ 24 h 100"/>
                <a:gd name="T24" fmla="*/ 44 w 87"/>
                <a:gd name="T25" fmla="*/ 43 h 100"/>
                <a:gd name="T26" fmla="*/ 44 w 87"/>
                <a:gd name="T27" fmla="*/ 43 h 100"/>
                <a:gd name="T28" fmla="*/ 36 w 87"/>
                <a:gd name="T29" fmla="*/ 24 h 100"/>
                <a:gd name="T30" fmla="*/ 26 w 87"/>
                <a:gd name="T31" fmla="*/ 0 h 100"/>
                <a:gd name="T32" fmla="*/ 0 w 87"/>
                <a:gd name="T33" fmla="*/ 0 h 100"/>
                <a:gd name="T34" fmla="*/ 28 w 87"/>
                <a:gd name="T35" fmla="*/ 53 h 100"/>
                <a:gd name="T36" fmla="*/ 14 w 87"/>
                <a:gd name="T37" fmla="*/ 53 h 100"/>
                <a:gd name="T38" fmla="*/ 14 w 87"/>
                <a:gd name="T39" fmla="*/ 64 h 100"/>
                <a:gd name="T40" fmla="*/ 32 w 87"/>
                <a:gd name="T41" fmla="*/ 64 h 100"/>
                <a:gd name="T42" fmla="*/ 32 w 87"/>
                <a:gd name="T43" fmla="*/ 70 h 100"/>
                <a:gd name="T44" fmla="*/ 14 w 87"/>
                <a:gd name="T45" fmla="*/ 70 h 100"/>
                <a:gd name="T46" fmla="*/ 14 w 87"/>
                <a:gd name="T47" fmla="*/ 81 h 100"/>
                <a:gd name="T48" fmla="*/ 32 w 87"/>
                <a:gd name="T49" fmla="*/ 81 h 100"/>
                <a:gd name="T50" fmla="*/ 32 w 87"/>
                <a:gd name="T51" fmla="*/ 100 h 100"/>
                <a:gd name="T52" fmla="*/ 54 w 87"/>
                <a:gd name="T5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00">
                  <a:moveTo>
                    <a:pt x="54" y="100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9" y="31"/>
                    <a:pt x="46" y="37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7"/>
                    <a:pt x="39" y="32"/>
                    <a:pt x="36" y="2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100"/>
                    <a:pt x="32" y="100"/>
                    <a:pt x="32" y="100"/>
                  </a:cubicBezTo>
                  <a:lnTo>
                    <a:pt x="5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4" name="Freeform 371"/>
            <p:cNvSpPr>
              <a:spLocks/>
            </p:cNvSpPr>
            <p:nvPr/>
          </p:nvSpPr>
          <p:spPr bwMode="auto">
            <a:xfrm>
              <a:off x="8259294" y="1009598"/>
              <a:ext cx="605886" cy="300088"/>
            </a:xfrm>
            <a:custGeom>
              <a:avLst/>
              <a:gdLst>
                <a:gd name="T0" fmla="*/ 894 w 898"/>
                <a:gd name="T1" fmla="*/ 0 h 445"/>
                <a:gd name="T2" fmla="*/ 869 w 898"/>
                <a:gd name="T3" fmla="*/ 7 h 445"/>
                <a:gd name="T4" fmla="*/ 869 w 898"/>
                <a:gd name="T5" fmla="*/ 380 h 445"/>
                <a:gd name="T6" fmla="*/ 801 w 898"/>
                <a:gd name="T7" fmla="*/ 380 h 445"/>
                <a:gd name="T8" fmla="*/ 801 w 898"/>
                <a:gd name="T9" fmla="*/ 47 h 445"/>
                <a:gd name="T10" fmla="*/ 776 w 898"/>
                <a:gd name="T11" fmla="*/ 71 h 445"/>
                <a:gd name="T12" fmla="*/ 776 w 898"/>
                <a:gd name="T13" fmla="*/ 380 h 445"/>
                <a:gd name="T14" fmla="*/ 705 w 898"/>
                <a:gd name="T15" fmla="*/ 380 h 445"/>
                <a:gd name="T16" fmla="*/ 705 w 898"/>
                <a:gd name="T17" fmla="*/ 141 h 445"/>
                <a:gd name="T18" fmla="*/ 681 w 898"/>
                <a:gd name="T19" fmla="*/ 165 h 445"/>
                <a:gd name="T20" fmla="*/ 681 w 898"/>
                <a:gd name="T21" fmla="*/ 185 h 445"/>
                <a:gd name="T22" fmla="*/ 686 w 898"/>
                <a:gd name="T23" fmla="*/ 217 h 445"/>
                <a:gd name="T24" fmla="*/ 681 w 898"/>
                <a:gd name="T25" fmla="*/ 248 h 445"/>
                <a:gd name="T26" fmla="*/ 681 w 898"/>
                <a:gd name="T27" fmla="*/ 380 h 445"/>
                <a:gd name="T28" fmla="*/ 612 w 898"/>
                <a:gd name="T29" fmla="*/ 380 h 445"/>
                <a:gd name="T30" fmla="*/ 612 w 898"/>
                <a:gd name="T31" fmla="*/ 305 h 445"/>
                <a:gd name="T32" fmla="*/ 596 w 898"/>
                <a:gd name="T33" fmla="*/ 307 h 445"/>
                <a:gd name="T34" fmla="*/ 588 w 898"/>
                <a:gd name="T35" fmla="*/ 307 h 445"/>
                <a:gd name="T36" fmla="*/ 588 w 898"/>
                <a:gd name="T37" fmla="*/ 380 h 445"/>
                <a:gd name="T38" fmla="*/ 511 w 898"/>
                <a:gd name="T39" fmla="*/ 380 h 445"/>
                <a:gd name="T40" fmla="*/ 511 w 898"/>
                <a:gd name="T41" fmla="*/ 247 h 445"/>
                <a:gd name="T42" fmla="*/ 506 w 898"/>
                <a:gd name="T43" fmla="*/ 217 h 445"/>
                <a:gd name="T44" fmla="*/ 511 w 898"/>
                <a:gd name="T45" fmla="*/ 186 h 445"/>
                <a:gd name="T46" fmla="*/ 486 w 898"/>
                <a:gd name="T47" fmla="*/ 158 h 445"/>
                <a:gd name="T48" fmla="*/ 486 w 898"/>
                <a:gd name="T49" fmla="*/ 380 h 445"/>
                <a:gd name="T50" fmla="*/ 418 w 898"/>
                <a:gd name="T51" fmla="*/ 380 h 445"/>
                <a:gd name="T52" fmla="*/ 418 w 898"/>
                <a:gd name="T53" fmla="*/ 80 h 445"/>
                <a:gd name="T54" fmla="*/ 393 w 898"/>
                <a:gd name="T55" fmla="*/ 52 h 445"/>
                <a:gd name="T56" fmla="*/ 393 w 898"/>
                <a:gd name="T57" fmla="*/ 380 h 445"/>
                <a:gd name="T58" fmla="*/ 312 w 898"/>
                <a:gd name="T59" fmla="*/ 380 h 445"/>
                <a:gd name="T60" fmla="*/ 312 w 898"/>
                <a:gd name="T61" fmla="*/ 61 h 445"/>
                <a:gd name="T62" fmla="*/ 287 w 898"/>
                <a:gd name="T63" fmla="*/ 86 h 445"/>
                <a:gd name="T64" fmla="*/ 287 w 898"/>
                <a:gd name="T65" fmla="*/ 380 h 445"/>
                <a:gd name="T66" fmla="*/ 219 w 898"/>
                <a:gd name="T67" fmla="*/ 380 h 445"/>
                <a:gd name="T68" fmla="*/ 219 w 898"/>
                <a:gd name="T69" fmla="*/ 154 h 445"/>
                <a:gd name="T70" fmla="*/ 194 w 898"/>
                <a:gd name="T71" fmla="*/ 178 h 445"/>
                <a:gd name="T72" fmla="*/ 194 w 898"/>
                <a:gd name="T73" fmla="*/ 380 h 445"/>
                <a:gd name="T74" fmla="*/ 117 w 898"/>
                <a:gd name="T75" fmla="*/ 380 h 445"/>
                <a:gd name="T76" fmla="*/ 117 w 898"/>
                <a:gd name="T77" fmla="*/ 322 h 445"/>
                <a:gd name="T78" fmla="*/ 93 w 898"/>
                <a:gd name="T79" fmla="*/ 326 h 445"/>
                <a:gd name="T80" fmla="*/ 93 w 898"/>
                <a:gd name="T81" fmla="*/ 380 h 445"/>
                <a:gd name="T82" fmla="*/ 24 w 898"/>
                <a:gd name="T83" fmla="*/ 380 h 445"/>
                <a:gd name="T84" fmla="*/ 24 w 898"/>
                <a:gd name="T85" fmla="*/ 297 h 445"/>
                <a:gd name="T86" fmla="*/ 0 w 898"/>
                <a:gd name="T87" fmla="*/ 262 h 445"/>
                <a:gd name="T88" fmla="*/ 0 w 898"/>
                <a:gd name="T89" fmla="*/ 380 h 445"/>
                <a:gd name="T90" fmla="*/ 0 w 898"/>
                <a:gd name="T91" fmla="*/ 393 h 445"/>
                <a:gd name="T92" fmla="*/ 0 w 898"/>
                <a:gd name="T93" fmla="*/ 445 h 445"/>
                <a:gd name="T94" fmla="*/ 898 w 898"/>
                <a:gd name="T95" fmla="*/ 445 h 445"/>
                <a:gd name="T96" fmla="*/ 898 w 898"/>
                <a:gd name="T97" fmla="*/ 380 h 445"/>
                <a:gd name="T98" fmla="*/ 894 w 898"/>
                <a:gd name="T99" fmla="*/ 380 h 445"/>
                <a:gd name="T100" fmla="*/ 894 w 898"/>
                <a:gd name="T10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8" h="445">
                  <a:moveTo>
                    <a:pt x="894" y="0"/>
                  </a:moveTo>
                  <a:cubicBezTo>
                    <a:pt x="886" y="3"/>
                    <a:pt x="878" y="6"/>
                    <a:pt x="869" y="7"/>
                  </a:cubicBezTo>
                  <a:cubicBezTo>
                    <a:pt x="869" y="380"/>
                    <a:pt x="869" y="380"/>
                    <a:pt x="869" y="380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47"/>
                    <a:pt x="801" y="47"/>
                    <a:pt x="801" y="47"/>
                  </a:cubicBezTo>
                  <a:cubicBezTo>
                    <a:pt x="776" y="71"/>
                    <a:pt x="776" y="71"/>
                    <a:pt x="776" y="71"/>
                  </a:cubicBezTo>
                  <a:cubicBezTo>
                    <a:pt x="776" y="380"/>
                    <a:pt x="776" y="380"/>
                    <a:pt x="776" y="380"/>
                  </a:cubicBezTo>
                  <a:cubicBezTo>
                    <a:pt x="705" y="380"/>
                    <a:pt x="705" y="380"/>
                    <a:pt x="705" y="380"/>
                  </a:cubicBezTo>
                  <a:cubicBezTo>
                    <a:pt x="705" y="141"/>
                    <a:pt x="705" y="141"/>
                    <a:pt x="705" y="141"/>
                  </a:cubicBezTo>
                  <a:cubicBezTo>
                    <a:pt x="681" y="165"/>
                    <a:pt x="681" y="165"/>
                    <a:pt x="681" y="165"/>
                  </a:cubicBezTo>
                  <a:cubicBezTo>
                    <a:pt x="681" y="185"/>
                    <a:pt x="681" y="185"/>
                    <a:pt x="681" y="185"/>
                  </a:cubicBezTo>
                  <a:cubicBezTo>
                    <a:pt x="684" y="195"/>
                    <a:pt x="686" y="206"/>
                    <a:pt x="686" y="217"/>
                  </a:cubicBezTo>
                  <a:cubicBezTo>
                    <a:pt x="686" y="227"/>
                    <a:pt x="684" y="238"/>
                    <a:pt x="681" y="248"/>
                  </a:cubicBezTo>
                  <a:cubicBezTo>
                    <a:pt x="681" y="380"/>
                    <a:pt x="681" y="380"/>
                    <a:pt x="681" y="380"/>
                  </a:cubicBezTo>
                  <a:cubicBezTo>
                    <a:pt x="612" y="380"/>
                    <a:pt x="612" y="380"/>
                    <a:pt x="612" y="380"/>
                  </a:cubicBezTo>
                  <a:cubicBezTo>
                    <a:pt x="612" y="305"/>
                    <a:pt x="612" y="305"/>
                    <a:pt x="612" y="305"/>
                  </a:cubicBezTo>
                  <a:cubicBezTo>
                    <a:pt x="607" y="306"/>
                    <a:pt x="602" y="307"/>
                    <a:pt x="596" y="307"/>
                  </a:cubicBezTo>
                  <a:cubicBezTo>
                    <a:pt x="593" y="307"/>
                    <a:pt x="590" y="307"/>
                    <a:pt x="588" y="307"/>
                  </a:cubicBezTo>
                  <a:cubicBezTo>
                    <a:pt x="588" y="380"/>
                    <a:pt x="588" y="380"/>
                    <a:pt x="588" y="380"/>
                  </a:cubicBezTo>
                  <a:cubicBezTo>
                    <a:pt x="511" y="380"/>
                    <a:pt x="511" y="380"/>
                    <a:pt x="511" y="380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08" y="238"/>
                    <a:pt x="506" y="227"/>
                    <a:pt x="506" y="217"/>
                  </a:cubicBezTo>
                  <a:cubicBezTo>
                    <a:pt x="506" y="206"/>
                    <a:pt x="507" y="196"/>
                    <a:pt x="511" y="186"/>
                  </a:cubicBezTo>
                  <a:cubicBezTo>
                    <a:pt x="486" y="158"/>
                    <a:pt x="486" y="158"/>
                    <a:pt x="486" y="158"/>
                  </a:cubicBezTo>
                  <a:cubicBezTo>
                    <a:pt x="486" y="380"/>
                    <a:pt x="486" y="380"/>
                    <a:pt x="486" y="380"/>
                  </a:cubicBezTo>
                  <a:cubicBezTo>
                    <a:pt x="418" y="380"/>
                    <a:pt x="418" y="380"/>
                    <a:pt x="418" y="380"/>
                  </a:cubicBezTo>
                  <a:cubicBezTo>
                    <a:pt x="418" y="80"/>
                    <a:pt x="418" y="80"/>
                    <a:pt x="418" y="80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3" y="380"/>
                    <a:pt x="393" y="380"/>
                    <a:pt x="393" y="380"/>
                  </a:cubicBezTo>
                  <a:cubicBezTo>
                    <a:pt x="312" y="380"/>
                    <a:pt x="312" y="380"/>
                    <a:pt x="312" y="380"/>
                  </a:cubicBezTo>
                  <a:cubicBezTo>
                    <a:pt x="312" y="61"/>
                    <a:pt x="312" y="61"/>
                    <a:pt x="312" y="61"/>
                  </a:cubicBezTo>
                  <a:cubicBezTo>
                    <a:pt x="287" y="86"/>
                    <a:pt x="287" y="86"/>
                    <a:pt x="287" y="86"/>
                  </a:cubicBezTo>
                  <a:cubicBezTo>
                    <a:pt x="287" y="380"/>
                    <a:pt x="287" y="380"/>
                    <a:pt x="287" y="380"/>
                  </a:cubicBezTo>
                  <a:cubicBezTo>
                    <a:pt x="219" y="380"/>
                    <a:pt x="219" y="380"/>
                    <a:pt x="219" y="380"/>
                  </a:cubicBezTo>
                  <a:cubicBezTo>
                    <a:pt x="219" y="154"/>
                    <a:pt x="219" y="154"/>
                    <a:pt x="219" y="154"/>
                  </a:cubicBezTo>
                  <a:cubicBezTo>
                    <a:pt x="194" y="178"/>
                    <a:pt x="194" y="178"/>
                    <a:pt x="194" y="178"/>
                  </a:cubicBezTo>
                  <a:cubicBezTo>
                    <a:pt x="194" y="380"/>
                    <a:pt x="194" y="380"/>
                    <a:pt x="194" y="380"/>
                  </a:cubicBezTo>
                  <a:cubicBezTo>
                    <a:pt x="117" y="380"/>
                    <a:pt x="117" y="380"/>
                    <a:pt x="117" y="380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09" y="324"/>
                    <a:pt x="101" y="325"/>
                    <a:pt x="93" y="326"/>
                  </a:cubicBezTo>
                  <a:cubicBezTo>
                    <a:pt x="93" y="380"/>
                    <a:pt x="93" y="380"/>
                    <a:pt x="93" y="380"/>
                  </a:cubicBezTo>
                  <a:cubicBezTo>
                    <a:pt x="24" y="380"/>
                    <a:pt x="24" y="380"/>
                    <a:pt x="24" y="380"/>
                  </a:cubicBezTo>
                  <a:cubicBezTo>
                    <a:pt x="24" y="297"/>
                    <a:pt x="24" y="297"/>
                    <a:pt x="24" y="297"/>
                  </a:cubicBezTo>
                  <a:cubicBezTo>
                    <a:pt x="15" y="287"/>
                    <a:pt x="0" y="262"/>
                    <a:pt x="0" y="262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898" y="445"/>
                    <a:pt x="898" y="445"/>
                    <a:pt x="898" y="445"/>
                  </a:cubicBezTo>
                  <a:cubicBezTo>
                    <a:pt x="898" y="380"/>
                    <a:pt x="898" y="380"/>
                    <a:pt x="898" y="380"/>
                  </a:cubicBezTo>
                  <a:cubicBezTo>
                    <a:pt x="894" y="380"/>
                    <a:pt x="894" y="380"/>
                    <a:pt x="894" y="380"/>
                  </a:cubicBez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07" name="文本框 106"/>
          <p:cNvSpPr txBox="1"/>
          <p:nvPr/>
        </p:nvSpPr>
        <p:spPr bwMode="auto">
          <a:xfrm flipH="1">
            <a:off x="2423946" y="3900677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3" name="文本框 112"/>
          <p:cNvSpPr txBox="1"/>
          <p:nvPr/>
        </p:nvSpPr>
        <p:spPr bwMode="auto">
          <a:xfrm flipH="1">
            <a:off x="7882201" y="3900677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9054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360"/>
    </mc:Choice>
    <mc:Fallback xmlns="">
      <p:transition advTm="336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8" presetID="2" presetClass="entr" presetSubtype="4" accel="6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2" grpId="0" animBg="1"/>
          <p:bldP spid="49" grpId="0" animBg="1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8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2" grpId="0" animBg="1"/>
          <p:bldP spid="49" grpId="0" animBg="1"/>
          <p:bldP spid="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354138" y="1371600"/>
            <a:ext cx="9482140" cy="41148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aphicFrame>
        <p:nvGraphicFramePr>
          <p:cNvPr id="117" name="图表 116"/>
          <p:cNvGraphicFramePr/>
          <p:nvPr>
            <p:extLst/>
          </p:nvPr>
        </p:nvGraphicFramePr>
        <p:xfrm>
          <a:off x="2221976" y="1333500"/>
          <a:ext cx="7748049" cy="4074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1" name="文本框 120"/>
          <p:cNvSpPr txBox="1"/>
          <p:nvPr/>
        </p:nvSpPr>
        <p:spPr bwMode="auto">
          <a:xfrm flipH="1">
            <a:off x="2776990" y="1504003"/>
            <a:ext cx="663802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FFFFFF">
                    <a:lumMod val="50000"/>
                  </a:srgb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2015</a:t>
            </a:r>
            <a:r>
              <a:rPr lang="zh-CN" altLang="en-US" sz="2400" dirty="0">
                <a:solidFill>
                  <a:srgbClr val="FFFFFF">
                    <a:lumMod val="50000"/>
                  </a:srgb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每月销量和增长率对比图</a:t>
            </a:r>
          </a:p>
        </p:txBody>
      </p:sp>
    </p:spTree>
    <p:extLst>
      <p:ext uri="{BB962C8B-B14F-4D97-AF65-F5344CB8AC3E}">
        <p14:creationId xmlns:p14="http://schemas.microsoft.com/office/powerpoint/2010/main" val="97155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037"/>
    </mc:Choice>
    <mc:Fallback xmlns="">
      <p:transition advTm="8037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4" accel="4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8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2" dur="500"/>
                                            <p:tgtEl>
                                              <p:spTgt spid="11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4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6" dur="800"/>
                                            <p:tgtEl>
                                              <p:spTgt spid="117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1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0" dur="2400"/>
                                            <p:tgtEl>
                                              <p:spTgt spid="117">
                                                <p:graphicEl>
                                                  <a:chart seriesIdx="1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16" grpId="0" animBg="1"/>
          <p:bldGraphic spid="117" grpId="0">
            <p:bldSub>
              <a:bldChart bld="series"/>
            </p:bldSub>
          </p:bldGraphic>
          <p:bldP spid="1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2" dur="500"/>
                                            <p:tgtEl>
                                              <p:spTgt spid="11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4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6" dur="800"/>
                                            <p:tgtEl>
                                              <p:spTgt spid="117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>
                                                <p:graphicEl>
                                                  <a:chart seriesIdx="1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0" dur="2400"/>
                                            <p:tgtEl>
                                              <p:spTgt spid="117">
                                                <p:graphicEl>
                                                  <a:chart seriesIdx="1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16" grpId="0" animBg="1"/>
          <p:bldGraphic spid="117" grpId="0">
            <p:bldSub>
              <a:bldChart bld="series"/>
            </p:bldSub>
          </p:bldGraphic>
          <p:bldP spid="12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1620" y="1371600"/>
            <a:ext cx="4064794" cy="4114800"/>
            <a:chOff x="4061620" y="1371600"/>
            <a:chExt cx="4064794" cy="4114800"/>
          </a:xfrm>
        </p:grpSpPr>
        <p:sp>
          <p:nvSpPr>
            <p:cNvPr id="7" name="菱形 6"/>
            <p:cNvSpPr/>
            <p:nvPr/>
          </p:nvSpPr>
          <p:spPr>
            <a:xfrm>
              <a:off x="4061620" y="1371600"/>
              <a:ext cx="4064794" cy="4114800"/>
            </a:xfrm>
            <a:prstGeom prst="diamond">
              <a:avLst/>
            </a:prstGeom>
            <a:gradFill>
              <a:gsLst>
                <a:gs pos="50000">
                  <a:schemeClr val="bg1"/>
                </a:gs>
                <a:gs pos="50000">
                  <a:srgbClr val="ECECEC"/>
                </a:gs>
              </a:gsLst>
              <a:lin ang="0" scaled="0"/>
            </a:gradFill>
            <a:ln>
              <a:noFill/>
            </a:ln>
            <a:effectLst>
              <a:outerShdw dist="2413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8" name="菱形 107"/>
            <p:cNvSpPr/>
            <p:nvPr/>
          </p:nvSpPr>
          <p:spPr>
            <a:xfrm>
              <a:off x="4416333" y="1728670"/>
              <a:ext cx="3359334" cy="3400661"/>
            </a:xfrm>
            <a:prstGeom prst="diamond">
              <a:avLst/>
            </a:prstGeom>
            <a:gradFill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9" name="菱形 108"/>
            <p:cNvSpPr/>
            <p:nvPr/>
          </p:nvSpPr>
          <p:spPr>
            <a:xfrm>
              <a:off x="4760764" y="2077337"/>
              <a:ext cx="2670473" cy="270332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  <a:effectLst>
              <a:innerShdw dist="279400" dir="150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17273" y="2789808"/>
            <a:ext cx="557455" cy="478012"/>
            <a:chOff x="3546346" y="2339026"/>
            <a:chExt cx="897787" cy="769842"/>
          </a:xfrm>
          <a:solidFill>
            <a:schemeClr val="bg1"/>
          </a:solidFill>
        </p:grpSpPr>
        <p:sp>
          <p:nvSpPr>
            <p:cNvPr id="124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5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6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7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8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9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30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152" name="矩形 151"/>
          <p:cNvSpPr/>
          <p:nvPr/>
        </p:nvSpPr>
        <p:spPr>
          <a:xfrm>
            <a:off x="1360488" y="1371600"/>
            <a:ext cx="2699292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360488" y="4107564"/>
            <a:ext cx="2699292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8130635" y="1371600"/>
            <a:ext cx="2699292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8130635" y="4107564"/>
            <a:ext cx="2699292" cy="137160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文本框 130"/>
          <p:cNvSpPr txBox="1"/>
          <p:nvPr/>
        </p:nvSpPr>
        <p:spPr bwMode="auto">
          <a:xfrm flipH="1">
            <a:off x="4816378" y="3327046"/>
            <a:ext cx="2559244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rgbClr val="FFFFFF"/>
                </a:solidFill>
                <a:effectLst>
                  <a:outerShdw dist="76200" dir="2700000" algn="tl" rotWithShape="0">
                    <a:srgbClr val="01B3C5">
                      <a:lumMod val="50000"/>
                      <a:alpha val="40000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69798" y="1595661"/>
            <a:ext cx="932870" cy="932870"/>
            <a:chOff x="3669798" y="1595661"/>
            <a:chExt cx="932870" cy="932870"/>
          </a:xfrm>
        </p:grpSpPr>
        <p:grpSp>
          <p:nvGrpSpPr>
            <p:cNvPr id="132" name="组合 131"/>
            <p:cNvGrpSpPr/>
            <p:nvPr/>
          </p:nvGrpSpPr>
          <p:grpSpPr>
            <a:xfrm>
              <a:off x="3669798" y="1595661"/>
              <a:ext cx="932870" cy="932870"/>
              <a:chOff x="2613976" y="1508282"/>
              <a:chExt cx="1542736" cy="1542736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1"/>
              </a:solidFill>
              <a:ln w="66675">
                <a:solidFill>
                  <a:srgbClr val="E4E4E4"/>
                </a:solidFill>
              </a:ln>
              <a:effectLst>
                <a:innerShdw dist="127000" dir="13500000">
                  <a:schemeClr val="accent1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979864" y="1898813"/>
              <a:ext cx="320672" cy="336224"/>
              <a:chOff x="3349235" y="2068527"/>
              <a:chExt cx="516445" cy="541492"/>
            </a:xfrm>
            <a:solidFill>
              <a:schemeClr val="bg1"/>
            </a:solidFill>
          </p:grpSpPr>
          <p:sp>
            <p:nvSpPr>
              <p:cNvPr id="84" name="Freeform 33"/>
              <p:cNvSpPr>
                <a:spLocks noEditPoints="1"/>
              </p:cNvSpPr>
              <p:nvPr/>
            </p:nvSpPr>
            <p:spPr bwMode="auto">
              <a:xfrm>
                <a:off x="3349235" y="2068527"/>
                <a:ext cx="516445" cy="425799"/>
              </a:xfrm>
              <a:custGeom>
                <a:avLst/>
                <a:gdLst>
                  <a:gd name="T0" fmla="*/ 172 w 183"/>
                  <a:gd name="T1" fmla="*/ 0 h 151"/>
                  <a:gd name="T2" fmla="*/ 11 w 183"/>
                  <a:gd name="T3" fmla="*/ 0 h 151"/>
                  <a:gd name="T4" fmla="*/ 0 w 183"/>
                  <a:gd name="T5" fmla="*/ 11 h 151"/>
                  <a:gd name="T6" fmla="*/ 0 w 183"/>
                  <a:gd name="T7" fmla="*/ 140 h 151"/>
                  <a:gd name="T8" fmla="*/ 11 w 183"/>
                  <a:gd name="T9" fmla="*/ 151 h 151"/>
                  <a:gd name="T10" fmla="*/ 172 w 183"/>
                  <a:gd name="T11" fmla="*/ 151 h 151"/>
                  <a:gd name="T12" fmla="*/ 183 w 183"/>
                  <a:gd name="T13" fmla="*/ 140 h 151"/>
                  <a:gd name="T14" fmla="*/ 183 w 183"/>
                  <a:gd name="T15" fmla="*/ 11 h 151"/>
                  <a:gd name="T16" fmla="*/ 172 w 183"/>
                  <a:gd name="T17" fmla="*/ 0 h 151"/>
                  <a:gd name="T18" fmla="*/ 91 w 183"/>
                  <a:gd name="T19" fmla="*/ 143 h 151"/>
                  <a:gd name="T20" fmla="*/ 84 w 183"/>
                  <a:gd name="T21" fmla="*/ 136 h 151"/>
                  <a:gd name="T22" fmla="*/ 91 w 183"/>
                  <a:gd name="T23" fmla="*/ 128 h 151"/>
                  <a:gd name="T24" fmla="*/ 99 w 183"/>
                  <a:gd name="T25" fmla="*/ 136 h 151"/>
                  <a:gd name="T26" fmla="*/ 91 w 183"/>
                  <a:gd name="T27" fmla="*/ 143 h 151"/>
                  <a:gd name="T28" fmla="*/ 171 w 183"/>
                  <a:gd name="T29" fmla="*/ 121 h 151"/>
                  <a:gd name="T30" fmla="*/ 12 w 183"/>
                  <a:gd name="T31" fmla="*/ 121 h 151"/>
                  <a:gd name="T32" fmla="*/ 12 w 183"/>
                  <a:gd name="T33" fmla="*/ 11 h 151"/>
                  <a:gd name="T34" fmla="*/ 171 w 183"/>
                  <a:gd name="T35" fmla="*/ 11 h 151"/>
                  <a:gd name="T36" fmla="*/ 171 w 183"/>
                  <a:gd name="T37" fmla="*/ 12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3" h="151">
                    <a:moveTo>
                      <a:pt x="17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6"/>
                      <a:pt x="5" y="151"/>
                      <a:pt x="11" y="15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78" y="151"/>
                      <a:pt x="183" y="146"/>
                      <a:pt x="183" y="140"/>
                    </a:cubicBezTo>
                    <a:cubicBezTo>
                      <a:pt x="183" y="11"/>
                      <a:pt x="183" y="11"/>
                      <a:pt x="183" y="11"/>
                    </a:cubicBezTo>
                    <a:cubicBezTo>
                      <a:pt x="183" y="5"/>
                      <a:pt x="178" y="0"/>
                      <a:pt x="172" y="0"/>
                    </a:cubicBezTo>
                    <a:close/>
                    <a:moveTo>
                      <a:pt x="91" y="143"/>
                    </a:moveTo>
                    <a:cubicBezTo>
                      <a:pt x="87" y="143"/>
                      <a:pt x="84" y="140"/>
                      <a:pt x="84" y="136"/>
                    </a:cubicBezTo>
                    <a:cubicBezTo>
                      <a:pt x="84" y="131"/>
                      <a:pt x="87" y="128"/>
                      <a:pt x="91" y="128"/>
                    </a:cubicBezTo>
                    <a:cubicBezTo>
                      <a:pt x="96" y="128"/>
                      <a:pt x="99" y="131"/>
                      <a:pt x="99" y="136"/>
                    </a:cubicBezTo>
                    <a:cubicBezTo>
                      <a:pt x="99" y="140"/>
                      <a:pt x="96" y="143"/>
                      <a:pt x="91" y="143"/>
                    </a:cubicBezTo>
                    <a:close/>
                    <a:moveTo>
                      <a:pt x="171" y="121"/>
                    </a:moveTo>
                    <a:cubicBezTo>
                      <a:pt x="12" y="121"/>
                      <a:pt x="12" y="121"/>
                      <a:pt x="12" y="12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1" y="11"/>
                      <a:pt x="171" y="11"/>
                      <a:pt x="171" y="11"/>
                    </a:cubicBezTo>
                    <a:lnTo>
                      <a:pt x="171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5" name="Freeform 34"/>
              <p:cNvSpPr>
                <a:spLocks/>
              </p:cNvSpPr>
              <p:nvPr/>
            </p:nvSpPr>
            <p:spPr bwMode="auto">
              <a:xfrm>
                <a:off x="3450615" y="2502675"/>
                <a:ext cx="313684" cy="107344"/>
              </a:xfrm>
              <a:custGeom>
                <a:avLst/>
                <a:gdLst>
                  <a:gd name="T0" fmla="*/ 102 w 111"/>
                  <a:gd name="T1" fmla="*/ 26 h 38"/>
                  <a:gd name="T2" fmla="*/ 75 w 111"/>
                  <a:gd name="T3" fmla="*/ 26 h 38"/>
                  <a:gd name="T4" fmla="*/ 75 w 111"/>
                  <a:gd name="T5" fmla="*/ 0 h 38"/>
                  <a:gd name="T6" fmla="*/ 36 w 111"/>
                  <a:gd name="T7" fmla="*/ 0 h 38"/>
                  <a:gd name="T8" fmla="*/ 36 w 111"/>
                  <a:gd name="T9" fmla="*/ 26 h 38"/>
                  <a:gd name="T10" fmla="*/ 9 w 111"/>
                  <a:gd name="T11" fmla="*/ 26 h 38"/>
                  <a:gd name="T12" fmla="*/ 0 w 111"/>
                  <a:gd name="T13" fmla="*/ 31 h 38"/>
                  <a:gd name="T14" fmla="*/ 0 w 111"/>
                  <a:gd name="T15" fmla="*/ 38 h 38"/>
                  <a:gd name="T16" fmla="*/ 111 w 111"/>
                  <a:gd name="T17" fmla="*/ 38 h 38"/>
                  <a:gd name="T18" fmla="*/ 111 w 111"/>
                  <a:gd name="T19" fmla="*/ 31 h 38"/>
                  <a:gd name="T20" fmla="*/ 102 w 111"/>
                  <a:gd name="T2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38">
                    <a:moveTo>
                      <a:pt x="102" y="26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4" y="26"/>
                      <a:pt x="0" y="29"/>
                      <a:pt x="0" y="3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11" y="29"/>
                      <a:pt x="107" y="26"/>
                      <a:pt x="10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6" name="Freeform 35"/>
              <p:cNvSpPr>
                <a:spLocks/>
              </p:cNvSpPr>
              <p:nvPr/>
            </p:nvSpPr>
            <p:spPr bwMode="auto">
              <a:xfrm>
                <a:off x="3402907" y="2209267"/>
                <a:ext cx="90646" cy="101381"/>
              </a:xfrm>
              <a:custGeom>
                <a:avLst/>
                <a:gdLst>
                  <a:gd name="T0" fmla="*/ 76 w 76"/>
                  <a:gd name="T1" fmla="*/ 69 h 85"/>
                  <a:gd name="T2" fmla="*/ 19 w 76"/>
                  <a:gd name="T3" fmla="*/ 43 h 85"/>
                  <a:gd name="T4" fmla="*/ 19 w 76"/>
                  <a:gd name="T5" fmla="*/ 43 h 85"/>
                  <a:gd name="T6" fmla="*/ 76 w 76"/>
                  <a:gd name="T7" fmla="*/ 17 h 85"/>
                  <a:gd name="T8" fmla="*/ 76 w 76"/>
                  <a:gd name="T9" fmla="*/ 0 h 85"/>
                  <a:gd name="T10" fmla="*/ 0 w 76"/>
                  <a:gd name="T11" fmla="*/ 36 h 85"/>
                  <a:gd name="T12" fmla="*/ 0 w 76"/>
                  <a:gd name="T13" fmla="*/ 50 h 85"/>
                  <a:gd name="T14" fmla="*/ 76 w 76"/>
                  <a:gd name="T15" fmla="*/ 85 h 85"/>
                  <a:gd name="T16" fmla="*/ 76 w 76"/>
                  <a:gd name="T17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85">
                    <a:moveTo>
                      <a:pt x="76" y="69"/>
                    </a:moveTo>
                    <a:lnTo>
                      <a:pt x="19" y="43"/>
                    </a:lnTo>
                    <a:lnTo>
                      <a:pt x="19" y="43"/>
                    </a:lnTo>
                    <a:lnTo>
                      <a:pt x="76" y="17"/>
                    </a:lnTo>
                    <a:lnTo>
                      <a:pt x="76" y="0"/>
                    </a:lnTo>
                    <a:lnTo>
                      <a:pt x="0" y="36"/>
                    </a:lnTo>
                    <a:lnTo>
                      <a:pt x="0" y="50"/>
                    </a:lnTo>
                    <a:lnTo>
                      <a:pt x="76" y="85"/>
                    </a:lnTo>
                    <a:lnTo>
                      <a:pt x="7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7" name="Freeform 36"/>
              <p:cNvSpPr>
                <a:spLocks/>
              </p:cNvSpPr>
              <p:nvPr/>
            </p:nvSpPr>
            <p:spPr bwMode="auto">
              <a:xfrm>
                <a:off x="3718976" y="2209267"/>
                <a:ext cx="93032" cy="101381"/>
              </a:xfrm>
              <a:custGeom>
                <a:avLst/>
                <a:gdLst>
                  <a:gd name="T0" fmla="*/ 78 w 78"/>
                  <a:gd name="T1" fmla="*/ 36 h 85"/>
                  <a:gd name="T2" fmla="*/ 0 w 78"/>
                  <a:gd name="T3" fmla="*/ 0 h 85"/>
                  <a:gd name="T4" fmla="*/ 0 w 78"/>
                  <a:gd name="T5" fmla="*/ 17 h 85"/>
                  <a:gd name="T6" fmla="*/ 59 w 78"/>
                  <a:gd name="T7" fmla="*/ 43 h 85"/>
                  <a:gd name="T8" fmla="*/ 59 w 78"/>
                  <a:gd name="T9" fmla="*/ 43 h 85"/>
                  <a:gd name="T10" fmla="*/ 0 w 78"/>
                  <a:gd name="T11" fmla="*/ 69 h 85"/>
                  <a:gd name="T12" fmla="*/ 0 w 78"/>
                  <a:gd name="T13" fmla="*/ 85 h 85"/>
                  <a:gd name="T14" fmla="*/ 78 w 78"/>
                  <a:gd name="T15" fmla="*/ 50 h 85"/>
                  <a:gd name="T16" fmla="*/ 78 w 78"/>
                  <a:gd name="T17" fmla="*/ 3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85">
                    <a:moveTo>
                      <a:pt x="78" y="36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59" y="43"/>
                    </a:lnTo>
                    <a:lnTo>
                      <a:pt x="59" y="43"/>
                    </a:lnTo>
                    <a:lnTo>
                      <a:pt x="0" y="69"/>
                    </a:lnTo>
                    <a:lnTo>
                      <a:pt x="0" y="85"/>
                    </a:lnTo>
                    <a:lnTo>
                      <a:pt x="78" y="50"/>
                    </a:lnTo>
                    <a:lnTo>
                      <a:pt x="7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8" name="Freeform 37"/>
              <p:cNvSpPr>
                <a:spLocks noEditPoints="1"/>
              </p:cNvSpPr>
              <p:nvPr/>
            </p:nvSpPr>
            <p:spPr bwMode="auto">
              <a:xfrm>
                <a:off x="3512636" y="2163944"/>
                <a:ext cx="189642" cy="187256"/>
              </a:xfrm>
              <a:custGeom>
                <a:avLst/>
                <a:gdLst>
                  <a:gd name="T0" fmla="*/ 9 w 67"/>
                  <a:gd name="T1" fmla="*/ 49 h 66"/>
                  <a:gd name="T2" fmla="*/ 6 w 67"/>
                  <a:gd name="T3" fmla="*/ 52 h 66"/>
                  <a:gd name="T4" fmla="*/ 14 w 67"/>
                  <a:gd name="T5" fmla="*/ 61 h 66"/>
                  <a:gd name="T6" fmla="*/ 18 w 67"/>
                  <a:gd name="T7" fmla="*/ 57 h 66"/>
                  <a:gd name="T8" fmla="*/ 27 w 67"/>
                  <a:gd name="T9" fmla="*/ 61 h 66"/>
                  <a:gd name="T10" fmla="*/ 27 w 67"/>
                  <a:gd name="T11" fmla="*/ 66 h 66"/>
                  <a:gd name="T12" fmla="*/ 39 w 67"/>
                  <a:gd name="T13" fmla="*/ 66 h 66"/>
                  <a:gd name="T14" fmla="*/ 39 w 67"/>
                  <a:gd name="T15" fmla="*/ 61 h 66"/>
                  <a:gd name="T16" fmla="*/ 49 w 67"/>
                  <a:gd name="T17" fmla="*/ 57 h 66"/>
                  <a:gd name="T18" fmla="*/ 53 w 67"/>
                  <a:gd name="T19" fmla="*/ 61 h 66"/>
                  <a:gd name="T20" fmla="*/ 61 w 67"/>
                  <a:gd name="T21" fmla="*/ 52 h 66"/>
                  <a:gd name="T22" fmla="*/ 58 w 67"/>
                  <a:gd name="T23" fmla="*/ 49 h 66"/>
                  <a:gd name="T24" fmla="*/ 62 w 67"/>
                  <a:gd name="T25" fmla="*/ 39 h 66"/>
                  <a:gd name="T26" fmla="*/ 67 w 67"/>
                  <a:gd name="T27" fmla="*/ 39 h 66"/>
                  <a:gd name="T28" fmla="*/ 67 w 67"/>
                  <a:gd name="T29" fmla="*/ 27 h 66"/>
                  <a:gd name="T30" fmla="*/ 62 w 67"/>
                  <a:gd name="T31" fmla="*/ 27 h 66"/>
                  <a:gd name="T32" fmla="*/ 58 w 67"/>
                  <a:gd name="T33" fmla="*/ 17 h 66"/>
                  <a:gd name="T34" fmla="*/ 62 w 67"/>
                  <a:gd name="T35" fmla="*/ 14 h 66"/>
                  <a:gd name="T36" fmla="*/ 53 w 67"/>
                  <a:gd name="T37" fmla="*/ 5 h 66"/>
                  <a:gd name="T38" fmla="*/ 49 w 67"/>
                  <a:gd name="T39" fmla="*/ 9 h 66"/>
                  <a:gd name="T40" fmla="*/ 39 w 67"/>
                  <a:gd name="T41" fmla="*/ 5 h 66"/>
                  <a:gd name="T42" fmla="*/ 39 w 67"/>
                  <a:gd name="T43" fmla="*/ 0 h 66"/>
                  <a:gd name="T44" fmla="*/ 27 w 67"/>
                  <a:gd name="T45" fmla="*/ 0 h 66"/>
                  <a:gd name="T46" fmla="*/ 27 w 67"/>
                  <a:gd name="T47" fmla="*/ 5 h 66"/>
                  <a:gd name="T48" fmla="*/ 18 w 67"/>
                  <a:gd name="T49" fmla="*/ 9 h 66"/>
                  <a:gd name="T50" fmla="*/ 14 w 67"/>
                  <a:gd name="T51" fmla="*/ 5 h 66"/>
                  <a:gd name="T52" fmla="*/ 5 w 67"/>
                  <a:gd name="T53" fmla="*/ 13 h 66"/>
                  <a:gd name="T54" fmla="*/ 9 w 67"/>
                  <a:gd name="T55" fmla="*/ 17 h 66"/>
                  <a:gd name="T56" fmla="*/ 5 w 67"/>
                  <a:gd name="T57" fmla="*/ 27 h 66"/>
                  <a:gd name="T58" fmla="*/ 0 w 67"/>
                  <a:gd name="T59" fmla="*/ 27 h 66"/>
                  <a:gd name="T60" fmla="*/ 0 w 67"/>
                  <a:gd name="T61" fmla="*/ 39 h 66"/>
                  <a:gd name="T62" fmla="*/ 5 w 67"/>
                  <a:gd name="T63" fmla="*/ 39 h 66"/>
                  <a:gd name="T64" fmla="*/ 9 w 67"/>
                  <a:gd name="T65" fmla="*/ 49 h 66"/>
                  <a:gd name="T66" fmla="*/ 34 w 67"/>
                  <a:gd name="T67" fmla="*/ 13 h 66"/>
                  <a:gd name="T68" fmla="*/ 54 w 67"/>
                  <a:gd name="T69" fmla="*/ 33 h 66"/>
                  <a:gd name="T70" fmla="*/ 34 w 67"/>
                  <a:gd name="T71" fmla="*/ 53 h 66"/>
                  <a:gd name="T72" fmla="*/ 13 w 67"/>
                  <a:gd name="T73" fmla="*/ 33 h 66"/>
                  <a:gd name="T74" fmla="*/ 34 w 67"/>
                  <a:gd name="T75" fmla="*/ 1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7" h="66">
                    <a:moveTo>
                      <a:pt x="9" y="49"/>
                    </a:moveTo>
                    <a:cubicBezTo>
                      <a:pt x="6" y="52"/>
                      <a:pt x="6" y="52"/>
                      <a:pt x="6" y="52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1" y="59"/>
                      <a:pt x="24" y="60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3" y="60"/>
                      <a:pt x="46" y="59"/>
                      <a:pt x="49" y="57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60" y="46"/>
                      <a:pt x="61" y="43"/>
                      <a:pt x="62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4"/>
                      <a:pt x="60" y="20"/>
                      <a:pt x="58" y="17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6" y="7"/>
                      <a:pt x="43" y="6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6"/>
                      <a:pt x="21" y="7"/>
                      <a:pt x="18" y="9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20"/>
                      <a:pt x="6" y="24"/>
                      <a:pt x="5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3"/>
                      <a:pt x="8" y="46"/>
                      <a:pt x="9" y="49"/>
                    </a:cubicBezTo>
                    <a:close/>
                    <a:moveTo>
                      <a:pt x="34" y="13"/>
                    </a:moveTo>
                    <a:cubicBezTo>
                      <a:pt x="45" y="13"/>
                      <a:pt x="54" y="22"/>
                      <a:pt x="54" y="33"/>
                    </a:cubicBezTo>
                    <a:cubicBezTo>
                      <a:pt x="54" y="44"/>
                      <a:pt x="45" y="53"/>
                      <a:pt x="34" y="53"/>
                    </a:cubicBezTo>
                    <a:cubicBezTo>
                      <a:pt x="22" y="53"/>
                      <a:pt x="13" y="44"/>
                      <a:pt x="13" y="33"/>
                    </a:cubicBezTo>
                    <a:cubicBezTo>
                      <a:pt x="13" y="22"/>
                      <a:pt x="22" y="13"/>
                      <a:pt x="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3563923" y="2215231"/>
                <a:ext cx="87068" cy="84683"/>
              </a:xfrm>
              <a:custGeom>
                <a:avLst/>
                <a:gdLst>
                  <a:gd name="T0" fmla="*/ 15 w 31"/>
                  <a:gd name="T1" fmla="*/ 30 h 30"/>
                  <a:gd name="T2" fmla="*/ 31 w 31"/>
                  <a:gd name="T3" fmla="*/ 15 h 30"/>
                  <a:gd name="T4" fmla="*/ 15 w 31"/>
                  <a:gd name="T5" fmla="*/ 0 h 30"/>
                  <a:gd name="T6" fmla="*/ 0 w 31"/>
                  <a:gd name="T7" fmla="*/ 15 h 30"/>
                  <a:gd name="T8" fmla="*/ 15 w 31"/>
                  <a:gd name="T9" fmla="*/ 30 h 30"/>
                  <a:gd name="T10" fmla="*/ 15 w 31"/>
                  <a:gd name="T11" fmla="*/ 5 h 30"/>
                  <a:gd name="T12" fmla="*/ 26 w 31"/>
                  <a:gd name="T13" fmla="*/ 15 h 30"/>
                  <a:gd name="T14" fmla="*/ 15 w 31"/>
                  <a:gd name="T15" fmla="*/ 25 h 30"/>
                  <a:gd name="T16" fmla="*/ 5 w 31"/>
                  <a:gd name="T17" fmla="*/ 15 h 30"/>
                  <a:gd name="T18" fmla="*/ 15 w 31"/>
                  <a:gd name="T1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24" y="30"/>
                      <a:pt x="31" y="23"/>
                      <a:pt x="31" y="15"/>
                    </a:cubicBezTo>
                    <a:cubicBezTo>
                      <a:pt x="31" y="7"/>
                      <a:pt x="24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lose/>
                    <a:moveTo>
                      <a:pt x="15" y="5"/>
                    </a:moveTo>
                    <a:cubicBezTo>
                      <a:pt x="21" y="5"/>
                      <a:pt x="26" y="9"/>
                      <a:pt x="26" y="15"/>
                    </a:cubicBezTo>
                    <a:cubicBezTo>
                      <a:pt x="26" y="21"/>
                      <a:pt x="21" y="25"/>
                      <a:pt x="15" y="25"/>
                    </a:cubicBezTo>
                    <a:cubicBezTo>
                      <a:pt x="10" y="25"/>
                      <a:pt x="5" y="21"/>
                      <a:pt x="5" y="15"/>
                    </a:cubicBezTo>
                    <a:cubicBezTo>
                      <a:pt x="5" y="9"/>
                      <a:pt x="10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0" name="Oval 39"/>
              <p:cNvSpPr>
                <a:spLocks noChangeArrowheads="1"/>
              </p:cNvSpPr>
              <p:nvPr/>
            </p:nvSpPr>
            <p:spPr bwMode="auto">
              <a:xfrm>
                <a:off x="3592548" y="2243856"/>
                <a:ext cx="31011" cy="274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596190" y="1595661"/>
            <a:ext cx="932870" cy="932870"/>
            <a:chOff x="7596190" y="1595661"/>
            <a:chExt cx="932870" cy="932870"/>
          </a:xfrm>
        </p:grpSpPr>
        <p:grpSp>
          <p:nvGrpSpPr>
            <p:cNvPr id="138" name="组合 137"/>
            <p:cNvGrpSpPr/>
            <p:nvPr/>
          </p:nvGrpSpPr>
          <p:grpSpPr>
            <a:xfrm>
              <a:off x="7596190" y="1595661"/>
              <a:ext cx="932870" cy="932870"/>
              <a:chOff x="2613976" y="1508282"/>
              <a:chExt cx="1542736" cy="1542736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66675">
                <a:solidFill>
                  <a:srgbClr val="E4E4E4"/>
                </a:solidFill>
              </a:ln>
              <a:effectLst>
                <a:innerShdw dist="127000" dir="13500000">
                  <a:schemeClr val="accent2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7939673" y="1921401"/>
              <a:ext cx="325855" cy="291048"/>
              <a:chOff x="5016647" y="2076876"/>
              <a:chExt cx="524793" cy="468736"/>
            </a:xfrm>
            <a:solidFill>
              <a:schemeClr val="bg1"/>
            </a:solidFill>
          </p:grpSpPr>
          <p:sp>
            <p:nvSpPr>
              <p:cNvPr id="92" name="Rectangle 40"/>
              <p:cNvSpPr>
                <a:spLocks noChangeArrowheads="1"/>
              </p:cNvSpPr>
              <p:nvPr/>
            </p:nvSpPr>
            <p:spPr bwMode="auto">
              <a:xfrm>
                <a:off x="5149038" y="2076876"/>
                <a:ext cx="115693" cy="4687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3" name="Rectangle 41"/>
              <p:cNvSpPr>
                <a:spLocks noChangeArrowheads="1"/>
              </p:cNvSpPr>
              <p:nvPr/>
            </p:nvSpPr>
            <p:spPr bwMode="auto">
              <a:xfrm>
                <a:off x="5016647" y="2511023"/>
                <a:ext cx="90646" cy="262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4" name="Rectangle 42"/>
              <p:cNvSpPr>
                <a:spLocks noChangeArrowheads="1"/>
              </p:cNvSpPr>
              <p:nvPr/>
            </p:nvSpPr>
            <p:spPr bwMode="auto">
              <a:xfrm>
                <a:off x="5016647" y="2384596"/>
                <a:ext cx="90646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5" name="Rectangle 43"/>
              <p:cNvSpPr>
                <a:spLocks noChangeArrowheads="1"/>
              </p:cNvSpPr>
              <p:nvPr/>
            </p:nvSpPr>
            <p:spPr bwMode="auto">
              <a:xfrm>
                <a:off x="5016647" y="2256976"/>
                <a:ext cx="90646" cy="262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6" name="Rectangle 44"/>
              <p:cNvSpPr>
                <a:spLocks noChangeArrowheads="1"/>
              </p:cNvSpPr>
              <p:nvPr/>
            </p:nvSpPr>
            <p:spPr bwMode="auto">
              <a:xfrm>
                <a:off x="5016647" y="2130548"/>
                <a:ext cx="90646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5061970" y="2172293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8" name="Rectangle 46"/>
              <p:cNvSpPr>
                <a:spLocks noChangeArrowheads="1"/>
              </p:cNvSpPr>
              <p:nvPr/>
            </p:nvSpPr>
            <p:spPr bwMode="auto">
              <a:xfrm>
                <a:off x="5061970" y="2215231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9" name="Rectangle 47"/>
              <p:cNvSpPr>
                <a:spLocks noChangeArrowheads="1"/>
              </p:cNvSpPr>
              <p:nvPr/>
            </p:nvSpPr>
            <p:spPr bwMode="auto">
              <a:xfrm>
                <a:off x="5061970" y="2299914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0" name="Rectangle 48"/>
              <p:cNvSpPr>
                <a:spLocks noChangeArrowheads="1"/>
              </p:cNvSpPr>
              <p:nvPr/>
            </p:nvSpPr>
            <p:spPr bwMode="auto">
              <a:xfrm>
                <a:off x="5061970" y="2341658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1" name="Rectangle 49"/>
              <p:cNvSpPr>
                <a:spLocks noChangeArrowheads="1"/>
              </p:cNvSpPr>
              <p:nvPr/>
            </p:nvSpPr>
            <p:spPr bwMode="auto">
              <a:xfrm>
                <a:off x="5061970" y="2426341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2" name="Rectangle 50"/>
              <p:cNvSpPr>
                <a:spLocks noChangeArrowheads="1"/>
              </p:cNvSpPr>
              <p:nvPr/>
            </p:nvSpPr>
            <p:spPr bwMode="auto">
              <a:xfrm>
                <a:off x="5061970" y="2469279"/>
                <a:ext cx="45323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3" name="Rectangle 51"/>
              <p:cNvSpPr>
                <a:spLocks noChangeArrowheads="1"/>
              </p:cNvSpPr>
              <p:nvPr/>
            </p:nvSpPr>
            <p:spPr bwMode="auto">
              <a:xfrm>
                <a:off x="5290971" y="2364320"/>
                <a:ext cx="115693" cy="1812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4" name="Rectangle 52"/>
              <p:cNvSpPr>
                <a:spLocks noChangeArrowheads="1"/>
              </p:cNvSpPr>
              <p:nvPr/>
            </p:nvSpPr>
            <p:spPr bwMode="auto">
              <a:xfrm>
                <a:off x="5429325" y="2426341"/>
                <a:ext cx="112115" cy="1192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669798" y="4334165"/>
            <a:ext cx="932870" cy="932870"/>
            <a:chOff x="3669798" y="4334165"/>
            <a:chExt cx="932870" cy="932870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669798" y="4334165"/>
              <a:ext cx="932870" cy="932870"/>
              <a:chOff x="2613976" y="1508282"/>
              <a:chExt cx="1542736" cy="1542736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5"/>
              </a:solidFill>
              <a:ln w="66675">
                <a:solidFill>
                  <a:srgbClr val="E4E4E4"/>
                </a:solidFill>
              </a:ln>
              <a:effectLst>
                <a:innerShdw dist="127000" dir="13500000">
                  <a:schemeClr val="accent5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3980975" y="4611965"/>
              <a:ext cx="318450" cy="383621"/>
              <a:chOff x="6551667" y="1961183"/>
              <a:chExt cx="512867" cy="617825"/>
            </a:xfrm>
            <a:solidFill>
              <a:schemeClr val="bg1"/>
            </a:solidFill>
          </p:grpSpPr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6954804" y="2279637"/>
                <a:ext cx="109730" cy="119271"/>
              </a:xfrm>
              <a:custGeom>
                <a:avLst/>
                <a:gdLst>
                  <a:gd name="T0" fmla="*/ 36 w 39"/>
                  <a:gd name="T1" fmla="*/ 25 h 42"/>
                  <a:gd name="T2" fmla="*/ 13 w 39"/>
                  <a:gd name="T3" fmla="*/ 0 h 42"/>
                  <a:gd name="T4" fmla="*/ 0 w 39"/>
                  <a:gd name="T5" fmla="*/ 11 h 42"/>
                  <a:gd name="T6" fmla="*/ 21 w 39"/>
                  <a:gd name="T7" fmla="*/ 38 h 42"/>
                  <a:gd name="T8" fmla="*/ 33 w 39"/>
                  <a:gd name="T9" fmla="*/ 39 h 42"/>
                  <a:gd name="T10" fmla="*/ 36 w 39"/>
                  <a:gd name="T11" fmla="*/ 37 h 42"/>
                  <a:gd name="T12" fmla="*/ 36 w 39"/>
                  <a:gd name="T13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2">
                    <a:moveTo>
                      <a:pt x="36" y="2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4" y="41"/>
                      <a:pt x="30" y="42"/>
                      <a:pt x="33" y="39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9" y="34"/>
                      <a:pt x="39" y="28"/>
                      <a:pt x="3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7" name="Freeform 54"/>
              <p:cNvSpPr>
                <a:spLocks noEditPoints="1"/>
              </p:cNvSpPr>
              <p:nvPr/>
            </p:nvSpPr>
            <p:spPr bwMode="auto">
              <a:xfrm>
                <a:off x="6551667" y="2079261"/>
                <a:ext cx="400751" cy="499747"/>
              </a:xfrm>
              <a:custGeom>
                <a:avLst/>
                <a:gdLst>
                  <a:gd name="T0" fmla="*/ 110 w 142"/>
                  <a:gd name="T1" fmla="*/ 75 h 177"/>
                  <a:gd name="T2" fmla="*/ 98 w 142"/>
                  <a:gd name="T3" fmla="*/ 73 h 177"/>
                  <a:gd name="T4" fmla="*/ 100 w 142"/>
                  <a:gd name="T5" fmla="*/ 80 h 177"/>
                  <a:gd name="T6" fmla="*/ 40 w 142"/>
                  <a:gd name="T7" fmla="*/ 80 h 177"/>
                  <a:gd name="T8" fmla="*/ 45 w 142"/>
                  <a:gd name="T9" fmla="*/ 66 h 177"/>
                  <a:gd name="T10" fmla="*/ 45 w 142"/>
                  <a:gd name="T11" fmla="*/ 24 h 177"/>
                  <a:gd name="T12" fmla="*/ 67 w 142"/>
                  <a:gd name="T13" fmla="*/ 24 h 177"/>
                  <a:gd name="T14" fmla="*/ 79 w 142"/>
                  <a:gd name="T15" fmla="*/ 0 h 177"/>
                  <a:gd name="T16" fmla="*/ 36 w 142"/>
                  <a:gd name="T17" fmla="*/ 0 h 177"/>
                  <a:gd name="T18" fmla="*/ 26 w 142"/>
                  <a:gd name="T19" fmla="*/ 10 h 177"/>
                  <a:gd name="T20" fmla="*/ 32 w 142"/>
                  <a:gd name="T21" fmla="*/ 19 h 177"/>
                  <a:gd name="T22" fmla="*/ 32 w 142"/>
                  <a:gd name="T23" fmla="*/ 64 h 177"/>
                  <a:gd name="T24" fmla="*/ 0 w 142"/>
                  <a:gd name="T25" fmla="*/ 160 h 177"/>
                  <a:gd name="T26" fmla="*/ 18 w 142"/>
                  <a:gd name="T27" fmla="*/ 177 h 177"/>
                  <a:gd name="T28" fmla="*/ 18 w 142"/>
                  <a:gd name="T29" fmla="*/ 177 h 177"/>
                  <a:gd name="T30" fmla="*/ 23 w 142"/>
                  <a:gd name="T31" fmla="*/ 177 h 177"/>
                  <a:gd name="T32" fmla="*/ 119 w 142"/>
                  <a:gd name="T33" fmla="*/ 177 h 177"/>
                  <a:gd name="T34" fmla="*/ 142 w 142"/>
                  <a:gd name="T35" fmla="*/ 160 h 177"/>
                  <a:gd name="T36" fmla="*/ 113 w 142"/>
                  <a:gd name="T37" fmla="*/ 74 h 177"/>
                  <a:gd name="T38" fmla="*/ 110 w 142"/>
                  <a:gd name="T39" fmla="*/ 75 h 177"/>
                  <a:gd name="T40" fmla="*/ 39 w 142"/>
                  <a:gd name="T41" fmla="*/ 144 h 177"/>
                  <a:gd name="T42" fmla="*/ 34 w 142"/>
                  <a:gd name="T43" fmla="*/ 139 h 177"/>
                  <a:gd name="T44" fmla="*/ 39 w 142"/>
                  <a:gd name="T45" fmla="*/ 133 h 177"/>
                  <a:gd name="T46" fmla="*/ 45 w 142"/>
                  <a:gd name="T47" fmla="*/ 139 h 177"/>
                  <a:gd name="T48" fmla="*/ 39 w 142"/>
                  <a:gd name="T49" fmla="*/ 144 h 177"/>
                  <a:gd name="T50" fmla="*/ 62 w 142"/>
                  <a:gd name="T51" fmla="*/ 159 h 177"/>
                  <a:gd name="T52" fmla="*/ 57 w 142"/>
                  <a:gd name="T53" fmla="*/ 154 h 177"/>
                  <a:gd name="T54" fmla="*/ 62 w 142"/>
                  <a:gd name="T55" fmla="*/ 149 h 177"/>
                  <a:gd name="T56" fmla="*/ 68 w 142"/>
                  <a:gd name="T57" fmla="*/ 154 h 177"/>
                  <a:gd name="T58" fmla="*/ 62 w 142"/>
                  <a:gd name="T59" fmla="*/ 159 h 177"/>
                  <a:gd name="T60" fmla="*/ 83 w 142"/>
                  <a:gd name="T61" fmla="*/ 151 h 177"/>
                  <a:gd name="T62" fmla="*/ 71 w 142"/>
                  <a:gd name="T63" fmla="*/ 139 h 177"/>
                  <a:gd name="T64" fmla="*/ 83 w 142"/>
                  <a:gd name="T65" fmla="*/ 128 h 177"/>
                  <a:gd name="T66" fmla="*/ 95 w 142"/>
                  <a:gd name="T67" fmla="*/ 139 h 177"/>
                  <a:gd name="T68" fmla="*/ 83 w 142"/>
                  <a:gd name="T69" fmla="*/ 151 h 177"/>
                  <a:gd name="T70" fmla="*/ 92 w 142"/>
                  <a:gd name="T71" fmla="*/ 106 h 177"/>
                  <a:gd name="T72" fmla="*/ 86 w 142"/>
                  <a:gd name="T73" fmla="*/ 101 h 177"/>
                  <a:gd name="T74" fmla="*/ 92 w 142"/>
                  <a:gd name="T75" fmla="*/ 95 h 177"/>
                  <a:gd name="T76" fmla="*/ 97 w 142"/>
                  <a:gd name="T77" fmla="*/ 101 h 177"/>
                  <a:gd name="T78" fmla="*/ 92 w 142"/>
                  <a:gd name="T79" fmla="*/ 106 h 177"/>
                  <a:gd name="T80" fmla="*/ 98 w 142"/>
                  <a:gd name="T81" fmla="*/ 122 h 177"/>
                  <a:gd name="T82" fmla="*/ 104 w 142"/>
                  <a:gd name="T83" fmla="*/ 117 h 177"/>
                  <a:gd name="T84" fmla="*/ 109 w 142"/>
                  <a:gd name="T85" fmla="*/ 122 h 177"/>
                  <a:gd name="T86" fmla="*/ 104 w 142"/>
                  <a:gd name="T87" fmla="*/ 128 h 177"/>
                  <a:gd name="T88" fmla="*/ 98 w 142"/>
                  <a:gd name="T89" fmla="*/ 122 h 177"/>
                  <a:gd name="T90" fmla="*/ 108 w 142"/>
                  <a:gd name="T91" fmla="*/ 159 h 177"/>
                  <a:gd name="T92" fmla="*/ 103 w 142"/>
                  <a:gd name="T93" fmla="*/ 153 h 177"/>
                  <a:gd name="T94" fmla="*/ 108 w 142"/>
                  <a:gd name="T95" fmla="*/ 148 h 177"/>
                  <a:gd name="T96" fmla="*/ 114 w 142"/>
                  <a:gd name="T97" fmla="*/ 153 h 177"/>
                  <a:gd name="T98" fmla="*/ 108 w 142"/>
                  <a:gd name="T99" fmla="*/ 15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2" h="177">
                    <a:moveTo>
                      <a:pt x="110" y="75"/>
                    </a:moveTo>
                    <a:cubicBezTo>
                      <a:pt x="106" y="75"/>
                      <a:pt x="102" y="74"/>
                      <a:pt x="98" y="73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8" y="15"/>
                      <a:pt x="73" y="7"/>
                      <a:pt x="7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0" y="0"/>
                      <a:pt x="26" y="5"/>
                      <a:pt x="26" y="10"/>
                    </a:cubicBezTo>
                    <a:cubicBezTo>
                      <a:pt x="26" y="14"/>
                      <a:pt x="28" y="18"/>
                      <a:pt x="32" y="19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8"/>
                      <a:pt x="7" y="175"/>
                      <a:pt x="18" y="177"/>
                    </a:cubicBezTo>
                    <a:cubicBezTo>
                      <a:pt x="18" y="177"/>
                      <a:pt x="18" y="177"/>
                      <a:pt x="18" y="177"/>
                    </a:cubicBezTo>
                    <a:cubicBezTo>
                      <a:pt x="19" y="177"/>
                      <a:pt x="21" y="177"/>
                      <a:pt x="23" y="177"/>
                    </a:cubicBezTo>
                    <a:cubicBezTo>
                      <a:pt x="119" y="177"/>
                      <a:pt x="119" y="177"/>
                      <a:pt x="119" y="177"/>
                    </a:cubicBezTo>
                    <a:cubicBezTo>
                      <a:pt x="132" y="177"/>
                      <a:pt x="142" y="170"/>
                      <a:pt x="142" y="160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2" y="75"/>
                      <a:pt x="111" y="75"/>
                      <a:pt x="110" y="75"/>
                    </a:cubicBezTo>
                    <a:close/>
                    <a:moveTo>
                      <a:pt x="39" y="144"/>
                    </a:moveTo>
                    <a:cubicBezTo>
                      <a:pt x="36" y="144"/>
                      <a:pt x="34" y="141"/>
                      <a:pt x="34" y="139"/>
                    </a:cubicBezTo>
                    <a:cubicBezTo>
                      <a:pt x="34" y="136"/>
                      <a:pt x="36" y="133"/>
                      <a:pt x="39" y="133"/>
                    </a:cubicBezTo>
                    <a:cubicBezTo>
                      <a:pt x="42" y="133"/>
                      <a:pt x="45" y="136"/>
                      <a:pt x="45" y="139"/>
                    </a:cubicBezTo>
                    <a:cubicBezTo>
                      <a:pt x="45" y="141"/>
                      <a:pt x="42" y="144"/>
                      <a:pt x="39" y="144"/>
                    </a:cubicBezTo>
                    <a:close/>
                    <a:moveTo>
                      <a:pt x="62" y="159"/>
                    </a:moveTo>
                    <a:cubicBezTo>
                      <a:pt x="59" y="159"/>
                      <a:pt x="57" y="157"/>
                      <a:pt x="57" y="154"/>
                    </a:cubicBezTo>
                    <a:cubicBezTo>
                      <a:pt x="57" y="151"/>
                      <a:pt x="59" y="149"/>
                      <a:pt x="62" y="149"/>
                    </a:cubicBezTo>
                    <a:cubicBezTo>
                      <a:pt x="65" y="149"/>
                      <a:pt x="68" y="151"/>
                      <a:pt x="68" y="154"/>
                    </a:cubicBezTo>
                    <a:cubicBezTo>
                      <a:pt x="68" y="157"/>
                      <a:pt x="65" y="159"/>
                      <a:pt x="62" y="159"/>
                    </a:cubicBezTo>
                    <a:close/>
                    <a:moveTo>
                      <a:pt x="83" y="151"/>
                    </a:moveTo>
                    <a:cubicBezTo>
                      <a:pt x="77" y="151"/>
                      <a:pt x="71" y="145"/>
                      <a:pt x="71" y="139"/>
                    </a:cubicBezTo>
                    <a:cubicBezTo>
                      <a:pt x="71" y="133"/>
                      <a:pt x="77" y="128"/>
                      <a:pt x="83" y="128"/>
                    </a:cubicBezTo>
                    <a:cubicBezTo>
                      <a:pt x="90" y="128"/>
                      <a:pt x="95" y="133"/>
                      <a:pt x="95" y="139"/>
                    </a:cubicBezTo>
                    <a:cubicBezTo>
                      <a:pt x="95" y="145"/>
                      <a:pt x="90" y="151"/>
                      <a:pt x="83" y="151"/>
                    </a:cubicBezTo>
                    <a:close/>
                    <a:moveTo>
                      <a:pt x="92" y="106"/>
                    </a:moveTo>
                    <a:cubicBezTo>
                      <a:pt x="89" y="106"/>
                      <a:pt x="86" y="104"/>
                      <a:pt x="86" y="101"/>
                    </a:cubicBezTo>
                    <a:cubicBezTo>
                      <a:pt x="86" y="98"/>
                      <a:pt x="89" y="95"/>
                      <a:pt x="92" y="95"/>
                    </a:cubicBezTo>
                    <a:cubicBezTo>
                      <a:pt x="95" y="95"/>
                      <a:pt x="97" y="98"/>
                      <a:pt x="97" y="101"/>
                    </a:cubicBezTo>
                    <a:cubicBezTo>
                      <a:pt x="97" y="104"/>
                      <a:pt x="95" y="106"/>
                      <a:pt x="92" y="106"/>
                    </a:cubicBezTo>
                    <a:close/>
                    <a:moveTo>
                      <a:pt x="98" y="122"/>
                    </a:moveTo>
                    <a:cubicBezTo>
                      <a:pt x="98" y="119"/>
                      <a:pt x="101" y="117"/>
                      <a:pt x="104" y="117"/>
                    </a:cubicBezTo>
                    <a:cubicBezTo>
                      <a:pt x="107" y="117"/>
                      <a:pt x="109" y="119"/>
                      <a:pt x="109" y="122"/>
                    </a:cubicBezTo>
                    <a:cubicBezTo>
                      <a:pt x="109" y="125"/>
                      <a:pt x="107" y="128"/>
                      <a:pt x="104" y="128"/>
                    </a:cubicBezTo>
                    <a:cubicBezTo>
                      <a:pt x="101" y="128"/>
                      <a:pt x="98" y="125"/>
                      <a:pt x="98" y="122"/>
                    </a:cubicBezTo>
                    <a:close/>
                    <a:moveTo>
                      <a:pt x="108" y="159"/>
                    </a:moveTo>
                    <a:cubicBezTo>
                      <a:pt x="105" y="159"/>
                      <a:pt x="103" y="156"/>
                      <a:pt x="103" y="153"/>
                    </a:cubicBezTo>
                    <a:cubicBezTo>
                      <a:pt x="103" y="151"/>
                      <a:pt x="105" y="148"/>
                      <a:pt x="108" y="148"/>
                    </a:cubicBezTo>
                    <a:cubicBezTo>
                      <a:pt x="111" y="148"/>
                      <a:pt x="114" y="151"/>
                      <a:pt x="114" y="153"/>
                    </a:cubicBezTo>
                    <a:cubicBezTo>
                      <a:pt x="114" y="156"/>
                      <a:pt x="111" y="159"/>
                      <a:pt x="108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0" name="Freeform 55"/>
              <p:cNvSpPr>
                <a:spLocks noEditPoints="1"/>
              </p:cNvSpPr>
              <p:nvPr/>
            </p:nvSpPr>
            <p:spPr bwMode="auto">
              <a:xfrm>
                <a:off x="6740116" y="2045865"/>
                <a:ext cx="240928" cy="248084"/>
              </a:xfrm>
              <a:custGeom>
                <a:avLst/>
                <a:gdLst>
                  <a:gd name="T0" fmla="*/ 14 w 85"/>
                  <a:gd name="T1" fmla="*/ 68 h 88"/>
                  <a:gd name="T2" fmla="*/ 64 w 85"/>
                  <a:gd name="T3" fmla="*/ 75 h 88"/>
                  <a:gd name="T4" fmla="*/ 75 w 85"/>
                  <a:gd name="T5" fmla="*/ 88 h 88"/>
                  <a:gd name="T6" fmla="*/ 83 w 85"/>
                  <a:gd name="T7" fmla="*/ 81 h 88"/>
                  <a:gd name="T8" fmla="*/ 72 w 85"/>
                  <a:gd name="T9" fmla="*/ 68 h 88"/>
                  <a:gd name="T10" fmla="*/ 72 w 85"/>
                  <a:gd name="T11" fmla="*/ 18 h 88"/>
                  <a:gd name="T12" fmla="*/ 18 w 85"/>
                  <a:gd name="T13" fmla="*/ 14 h 88"/>
                  <a:gd name="T14" fmla="*/ 14 w 85"/>
                  <a:gd name="T15" fmla="*/ 68 h 88"/>
                  <a:gd name="T16" fmla="*/ 23 w 85"/>
                  <a:gd name="T17" fmla="*/ 20 h 88"/>
                  <a:gd name="T18" fmla="*/ 66 w 85"/>
                  <a:gd name="T19" fmla="*/ 23 h 88"/>
                  <a:gd name="T20" fmla="*/ 63 w 85"/>
                  <a:gd name="T21" fmla="*/ 66 h 88"/>
                  <a:gd name="T22" fmla="*/ 20 w 85"/>
                  <a:gd name="T23" fmla="*/ 63 h 88"/>
                  <a:gd name="T24" fmla="*/ 23 w 85"/>
                  <a:gd name="T25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88">
                    <a:moveTo>
                      <a:pt x="14" y="68"/>
                    </a:moveTo>
                    <a:cubicBezTo>
                      <a:pt x="27" y="83"/>
                      <a:pt x="48" y="85"/>
                      <a:pt x="64" y="75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84" y="54"/>
                      <a:pt x="85" y="32"/>
                      <a:pt x="72" y="18"/>
                    </a:cubicBezTo>
                    <a:cubicBezTo>
                      <a:pt x="58" y="2"/>
                      <a:pt x="33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lose/>
                    <a:moveTo>
                      <a:pt x="23" y="20"/>
                    </a:moveTo>
                    <a:cubicBezTo>
                      <a:pt x="35" y="9"/>
                      <a:pt x="55" y="10"/>
                      <a:pt x="66" y="23"/>
                    </a:cubicBezTo>
                    <a:cubicBezTo>
                      <a:pt x="77" y="36"/>
                      <a:pt x="76" y="55"/>
                      <a:pt x="63" y="66"/>
                    </a:cubicBezTo>
                    <a:cubicBezTo>
                      <a:pt x="50" y="77"/>
                      <a:pt x="31" y="76"/>
                      <a:pt x="20" y="63"/>
                    </a:cubicBezTo>
                    <a:cubicBezTo>
                      <a:pt x="9" y="50"/>
                      <a:pt x="10" y="31"/>
                      <a:pt x="2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1" name="Oval 56"/>
              <p:cNvSpPr>
                <a:spLocks noChangeArrowheads="1"/>
              </p:cNvSpPr>
              <p:nvPr/>
            </p:nvSpPr>
            <p:spPr bwMode="auto">
              <a:xfrm>
                <a:off x="6667361" y="1975496"/>
                <a:ext cx="31011" cy="31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2" name="Oval 57"/>
              <p:cNvSpPr>
                <a:spLocks noChangeArrowheads="1"/>
              </p:cNvSpPr>
              <p:nvPr/>
            </p:nvSpPr>
            <p:spPr bwMode="auto">
              <a:xfrm>
                <a:off x="6731767" y="2020819"/>
                <a:ext cx="31011" cy="274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3" name="Oval 58"/>
              <p:cNvSpPr>
                <a:spLocks noChangeArrowheads="1"/>
              </p:cNvSpPr>
              <p:nvPr/>
            </p:nvSpPr>
            <p:spPr bwMode="auto">
              <a:xfrm>
                <a:off x="6774705" y="1961183"/>
                <a:ext cx="64406" cy="644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4" name="Oval 59"/>
              <p:cNvSpPr>
                <a:spLocks noChangeArrowheads="1"/>
              </p:cNvSpPr>
              <p:nvPr/>
            </p:nvSpPr>
            <p:spPr bwMode="auto">
              <a:xfrm>
                <a:off x="6861773" y="2017240"/>
                <a:ext cx="31011" cy="31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596190" y="4334165"/>
            <a:ext cx="932870" cy="932870"/>
            <a:chOff x="7596190" y="4334165"/>
            <a:chExt cx="932870" cy="932870"/>
          </a:xfrm>
        </p:grpSpPr>
        <p:grpSp>
          <p:nvGrpSpPr>
            <p:cNvPr id="141" name="组合 140"/>
            <p:cNvGrpSpPr/>
            <p:nvPr/>
          </p:nvGrpSpPr>
          <p:grpSpPr>
            <a:xfrm>
              <a:off x="7596190" y="4334165"/>
              <a:ext cx="932870" cy="932870"/>
              <a:chOff x="2613976" y="1508282"/>
              <a:chExt cx="1542736" cy="1542736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4"/>
              </a:solidFill>
              <a:ln w="66675">
                <a:solidFill>
                  <a:srgbClr val="E4E4E4"/>
                </a:solidFill>
              </a:ln>
              <a:effectLst>
                <a:innerShdw dist="127000" dir="13500000">
                  <a:schemeClr val="accent4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7927232" y="4657510"/>
              <a:ext cx="299935" cy="292530"/>
              <a:chOff x="3388594" y="3312526"/>
              <a:chExt cx="483049" cy="471122"/>
            </a:xfrm>
            <a:solidFill>
              <a:schemeClr val="bg1"/>
            </a:solidFill>
          </p:grpSpPr>
          <p:sp>
            <p:nvSpPr>
              <p:cNvPr id="116" name="Freeform 80"/>
              <p:cNvSpPr>
                <a:spLocks/>
              </p:cNvSpPr>
              <p:nvPr/>
            </p:nvSpPr>
            <p:spPr bwMode="auto">
              <a:xfrm>
                <a:off x="3563923" y="3434183"/>
                <a:ext cx="202761" cy="186063"/>
              </a:xfrm>
              <a:custGeom>
                <a:avLst/>
                <a:gdLst>
                  <a:gd name="T0" fmla="*/ 29 w 72"/>
                  <a:gd name="T1" fmla="*/ 34 h 66"/>
                  <a:gd name="T2" fmla="*/ 56 w 72"/>
                  <a:gd name="T3" fmla="*/ 56 h 66"/>
                  <a:gd name="T4" fmla="*/ 45 w 72"/>
                  <a:gd name="T5" fmla="*/ 66 h 66"/>
                  <a:gd name="T6" fmla="*/ 67 w 72"/>
                  <a:gd name="T7" fmla="*/ 51 h 66"/>
                  <a:gd name="T8" fmla="*/ 36 w 72"/>
                  <a:gd name="T9" fmla="*/ 17 h 66"/>
                  <a:gd name="T10" fmla="*/ 29 w 72"/>
                  <a:gd name="T11" fmla="*/ 16 h 66"/>
                  <a:gd name="T12" fmla="*/ 28 w 72"/>
                  <a:gd name="T13" fmla="*/ 0 h 66"/>
                  <a:gd name="T14" fmla="*/ 0 w 72"/>
                  <a:gd name="T15" fmla="*/ 25 h 66"/>
                  <a:gd name="T16" fmla="*/ 29 w 72"/>
                  <a:gd name="T17" fmla="*/ 50 h 66"/>
                  <a:gd name="T18" fmla="*/ 29 w 72"/>
                  <a:gd name="T19" fmla="*/ 3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66">
                    <a:moveTo>
                      <a:pt x="29" y="34"/>
                    </a:moveTo>
                    <a:cubicBezTo>
                      <a:pt x="50" y="35"/>
                      <a:pt x="59" y="45"/>
                      <a:pt x="56" y="56"/>
                    </a:cubicBezTo>
                    <a:cubicBezTo>
                      <a:pt x="54" y="60"/>
                      <a:pt x="50" y="64"/>
                      <a:pt x="45" y="66"/>
                    </a:cubicBezTo>
                    <a:cubicBezTo>
                      <a:pt x="56" y="64"/>
                      <a:pt x="65" y="59"/>
                      <a:pt x="67" y="51"/>
                    </a:cubicBezTo>
                    <a:cubicBezTo>
                      <a:pt x="72" y="38"/>
                      <a:pt x="58" y="23"/>
                      <a:pt x="36" y="17"/>
                    </a:cubicBezTo>
                    <a:cubicBezTo>
                      <a:pt x="33" y="17"/>
                      <a:pt x="31" y="16"/>
                      <a:pt x="29" y="1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9" y="50"/>
                      <a:pt x="29" y="50"/>
                      <a:pt x="29" y="5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7" name="Freeform 81"/>
              <p:cNvSpPr>
                <a:spLocks/>
              </p:cNvSpPr>
              <p:nvPr/>
            </p:nvSpPr>
            <p:spPr bwMode="auto">
              <a:xfrm>
                <a:off x="3493553" y="3543913"/>
                <a:ext cx="202761" cy="186063"/>
              </a:xfrm>
              <a:custGeom>
                <a:avLst/>
                <a:gdLst>
                  <a:gd name="T0" fmla="*/ 36 w 72"/>
                  <a:gd name="T1" fmla="*/ 49 h 66"/>
                  <a:gd name="T2" fmla="*/ 43 w 72"/>
                  <a:gd name="T3" fmla="*/ 50 h 66"/>
                  <a:gd name="T4" fmla="*/ 43 w 72"/>
                  <a:gd name="T5" fmla="*/ 66 h 66"/>
                  <a:gd name="T6" fmla="*/ 72 w 72"/>
                  <a:gd name="T7" fmla="*/ 41 h 66"/>
                  <a:gd name="T8" fmla="*/ 43 w 72"/>
                  <a:gd name="T9" fmla="*/ 16 h 66"/>
                  <a:gd name="T10" fmla="*/ 43 w 72"/>
                  <a:gd name="T11" fmla="*/ 32 h 66"/>
                  <a:gd name="T12" fmla="*/ 16 w 72"/>
                  <a:gd name="T13" fmla="*/ 10 h 66"/>
                  <a:gd name="T14" fmla="*/ 26 w 72"/>
                  <a:gd name="T15" fmla="*/ 0 h 66"/>
                  <a:gd name="T16" fmla="*/ 4 w 72"/>
                  <a:gd name="T17" fmla="*/ 15 h 66"/>
                  <a:gd name="T18" fmla="*/ 36 w 72"/>
                  <a:gd name="T19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66">
                    <a:moveTo>
                      <a:pt x="36" y="49"/>
                    </a:moveTo>
                    <a:cubicBezTo>
                      <a:pt x="38" y="50"/>
                      <a:pt x="41" y="50"/>
                      <a:pt x="43" y="50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21" y="31"/>
                      <a:pt x="12" y="21"/>
                      <a:pt x="16" y="10"/>
                    </a:cubicBezTo>
                    <a:cubicBezTo>
                      <a:pt x="17" y="6"/>
                      <a:pt x="21" y="2"/>
                      <a:pt x="26" y="0"/>
                    </a:cubicBezTo>
                    <a:cubicBezTo>
                      <a:pt x="15" y="2"/>
                      <a:pt x="7" y="7"/>
                      <a:pt x="4" y="15"/>
                    </a:cubicBezTo>
                    <a:cubicBezTo>
                      <a:pt x="0" y="29"/>
                      <a:pt x="14" y="44"/>
                      <a:pt x="36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8" name="Freeform 82"/>
              <p:cNvSpPr>
                <a:spLocks noEditPoints="1"/>
              </p:cNvSpPr>
              <p:nvPr/>
            </p:nvSpPr>
            <p:spPr bwMode="auto">
              <a:xfrm>
                <a:off x="3388594" y="3312526"/>
                <a:ext cx="483049" cy="471122"/>
              </a:xfrm>
              <a:custGeom>
                <a:avLst/>
                <a:gdLst>
                  <a:gd name="T0" fmla="*/ 166 w 171"/>
                  <a:gd name="T1" fmla="*/ 0 h 167"/>
                  <a:gd name="T2" fmla="*/ 4 w 171"/>
                  <a:gd name="T3" fmla="*/ 0 h 167"/>
                  <a:gd name="T4" fmla="*/ 0 w 171"/>
                  <a:gd name="T5" fmla="*/ 5 h 167"/>
                  <a:gd name="T6" fmla="*/ 0 w 171"/>
                  <a:gd name="T7" fmla="*/ 161 h 167"/>
                  <a:gd name="T8" fmla="*/ 4 w 171"/>
                  <a:gd name="T9" fmla="*/ 167 h 167"/>
                  <a:gd name="T10" fmla="*/ 166 w 171"/>
                  <a:gd name="T11" fmla="*/ 167 h 167"/>
                  <a:gd name="T12" fmla="*/ 171 w 171"/>
                  <a:gd name="T13" fmla="*/ 161 h 167"/>
                  <a:gd name="T14" fmla="*/ 171 w 171"/>
                  <a:gd name="T15" fmla="*/ 5 h 167"/>
                  <a:gd name="T16" fmla="*/ 166 w 171"/>
                  <a:gd name="T17" fmla="*/ 0 h 167"/>
                  <a:gd name="T18" fmla="*/ 138 w 171"/>
                  <a:gd name="T19" fmla="*/ 6 h 167"/>
                  <a:gd name="T20" fmla="*/ 160 w 171"/>
                  <a:gd name="T21" fmla="*/ 6 h 167"/>
                  <a:gd name="T22" fmla="*/ 160 w 171"/>
                  <a:gd name="T23" fmla="*/ 29 h 167"/>
                  <a:gd name="T24" fmla="*/ 138 w 171"/>
                  <a:gd name="T25" fmla="*/ 29 h 167"/>
                  <a:gd name="T26" fmla="*/ 138 w 171"/>
                  <a:gd name="T27" fmla="*/ 6 h 167"/>
                  <a:gd name="T28" fmla="*/ 108 w 171"/>
                  <a:gd name="T29" fmla="*/ 7 h 167"/>
                  <a:gd name="T30" fmla="*/ 130 w 171"/>
                  <a:gd name="T31" fmla="*/ 7 h 167"/>
                  <a:gd name="T32" fmla="*/ 130 w 171"/>
                  <a:gd name="T33" fmla="*/ 30 h 167"/>
                  <a:gd name="T34" fmla="*/ 108 w 171"/>
                  <a:gd name="T35" fmla="*/ 30 h 167"/>
                  <a:gd name="T36" fmla="*/ 108 w 171"/>
                  <a:gd name="T37" fmla="*/ 7 h 167"/>
                  <a:gd name="T38" fmla="*/ 77 w 171"/>
                  <a:gd name="T39" fmla="*/ 7 h 167"/>
                  <a:gd name="T40" fmla="*/ 100 w 171"/>
                  <a:gd name="T41" fmla="*/ 7 h 167"/>
                  <a:gd name="T42" fmla="*/ 100 w 171"/>
                  <a:gd name="T43" fmla="*/ 30 h 167"/>
                  <a:gd name="T44" fmla="*/ 77 w 171"/>
                  <a:gd name="T45" fmla="*/ 30 h 167"/>
                  <a:gd name="T46" fmla="*/ 77 w 171"/>
                  <a:gd name="T47" fmla="*/ 7 h 167"/>
                  <a:gd name="T48" fmla="*/ 161 w 171"/>
                  <a:gd name="T49" fmla="*/ 156 h 167"/>
                  <a:gd name="T50" fmla="*/ 9 w 171"/>
                  <a:gd name="T51" fmla="*/ 156 h 167"/>
                  <a:gd name="T52" fmla="*/ 9 w 171"/>
                  <a:gd name="T53" fmla="*/ 38 h 167"/>
                  <a:gd name="T54" fmla="*/ 161 w 171"/>
                  <a:gd name="T55" fmla="*/ 38 h 167"/>
                  <a:gd name="T56" fmla="*/ 161 w 171"/>
                  <a:gd name="T57" fmla="*/ 15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67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4"/>
                      <a:pt x="2" y="167"/>
                      <a:pt x="4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69" y="167"/>
                      <a:pt x="171" y="164"/>
                      <a:pt x="171" y="161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8" y="6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38" y="29"/>
                      <a:pt x="138" y="29"/>
                      <a:pt x="138" y="29"/>
                    </a:cubicBezTo>
                    <a:lnTo>
                      <a:pt x="138" y="6"/>
                    </a:lnTo>
                    <a:close/>
                    <a:moveTo>
                      <a:pt x="108" y="7"/>
                    </a:move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08" y="30"/>
                      <a:pt x="108" y="30"/>
                      <a:pt x="108" y="30"/>
                    </a:cubicBezTo>
                    <a:lnTo>
                      <a:pt x="108" y="7"/>
                    </a:lnTo>
                    <a:close/>
                    <a:moveTo>
                      <a:pt x="77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77" y="30"/>
                      <a:pt x="77" y="30"/>
                      <a:pt x="77" y="30"/>
                    </a:cubicBezTo>
                    <a:lnTo>
                      <a:pt x="77" y="7"/>
                    </a:lnTo>
                    <a:close/>
                    <a:moveTo>
                      <a:pt x="161" y="156"/>
                    </a:moveTo>
                    <a:cubicBezTo>
                      <a:pt x="9" y="156"/>
                      <a:pt x="9" y="156"/>
                      <a:pt x="9" y="15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 flipH="1">
            <a:off x="1381611" y="1635498"/>
            <a:ext cx="2335184" cy="601142"/>
            <a:chOff x="2652976" y="4790924"/>
            <a:chExt cx="2335184" cy="601142"/>
          </a:xfrm>
        </p:grpSpPr>
        <p:sp>
          <p:nvSpPr>
            <p:cNvPr id="120" name="文本框 119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 flipH="1">
            <a:off x="1381611" y="4388936"/>
            <a:ext cx="2335184" cy="601142"/>
            <a:chOff x="2652976" y="4790924"/>
            <a:chExt cx="2335184" cy="601142"/>
          </a:xfrm>
        </p:grpSpPr>
        <p:sp>
          <p:nvSpPr>
            <p:cNvPr id="144" name="文本框 143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497332" y="1635498"/>
            <a:ext cx="2335184" cy="601142"/>
            <a:chOff x="2652976" y="4790924"/>
            <a:chExt cx="2335184" cy="601142"/>
          </a:xfrm>
        </p:grpSpPr>
        <p:sp>
          <p:nvSpPr>
            <p:cNvPr id="147" name="文本框 146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497332" y="4388936"/>
            <a:ext cx="2335184" cy="601142"/>
            <a:chOff x="2652976" y="4790924"/>
            <a:chExt cx="2335184" cy="601142"/>
          </a:xfrm>
        </p:grpSpPr>
        <p:sp>
          <p:nvSpPr>
            <p:cNvPr id="150" name="文本框 149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816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184"/>
    </mc:Choice>
    <mc:Fallback xmlns="">
      <p:transition advTm="6184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2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500" tmFilter="0, 0; .2, .5; .8, .5; 1, 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2" dur="250" autoRev="1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8" presetID="2" presetClass="entr" presetSubtype="4" accel="6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accel="60000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4" accel="60000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accel="60000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0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3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7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52" grpId="0" animBg="1"/>
          <p:bldP spid="153" grpId="0" animBg="1"/>
          <p:bldP spid="154" grpId="0" animBg="1"/>
          <p:bldP spid="155" grpId="0" animBg="1"/>
          <p:bldP spid="1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2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500" tmFilter="0, 0; .2, .5; .8, .5; 1, 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2" dur="250" autoRev="1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0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3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7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152" grpId="0" animBg="1"/>
          <p:bldP spid="153" grpId="0" animBg="1"/>
          <p:bldP spid="154" grpId="0" animBg="1"/>
          <p:bldP spid="155" grpId="0" animBg="1"/>
          <p:bldP spid="13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54137" y="1371600"/>
            <a:ext cx="9482140" cy="188976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354137" y="3596640"/>
            <a:ext cx="9482140" cy="188976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 bwMode="auto">
          <a:xfrm flipH="1">
            <a:off x="4816378" y="1490560"/>
            <a:ext cx="2559244" cy="5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62396" y="2876746"/>
            <a:ext cx="1053709" cy="1053709"/>
            <a:chOff x="2362396" y="2876746"/>
            <a:chExt cx="1053709" cy="1053709"/>
          </a:xfrm>
        </p:grpSpPr>
        <p:grpSp>
          <p:nvGrpSpPr>
            <p:cNvPr id="85" name="组合 84"/>
            <p:cNvGrpSpPr/>
            <p:nvPr/>
          </p:nvGrpSpPr>
          <p:grpSpPr>
            <a:xfrm>
              <a:off x="2362396" y="2876746"/>
              <a:ext cx="1053709" cy="1053709"/>
              <a:chOff x="2613976" y="1508282"/>
              <a:chExt cx="1542736" cy="154273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1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1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2405758" y="3108593"/>
              <a:ext cx="962026" cy="580173"/>
              <a:chOff x="4145699" y="1544681"/>
              <a:chExt cx="962026" cy="580173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500229" y="2876746"/>
            <a:ext cx="1053709" cy="1053709"/>
            <a:chOff x="4500229" y="2876746"/>
            <a:chExt cx="1053709" cy="1053709"/>
          </a:xfrm>
        </p:grpSpPr>
        <p:grpSp>
          <p:nvGrpSpPr>
            <p:cNvPr id="104" name="组合 103"/>
            <p:cNvGrpSpPr/>
            <p:nvPr/>
          </p:nvGrpSpPr>
          <p:grpSpPr>
            <a:xfrm>
              <a:off x="4500229" y="2876746"/>
              <a:ext cx="1053709" cy="1053709"/>
              <a:chOff x="2613976" y="1508282"/>
              <a:chExt cx="1542736" cy="1542736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3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3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4546070" y="3108593"/>
              <a:ext cx="962026" cy="580173"/>
              <a:chOff x="4145699" y="1544681"/>
              <a:chExt cx="962026" cy="580173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38062" y="2876746"/>
            <a:ext cx="1053709" cy="1053709"/>
            <a:chOff x="6638062" y="2876746"/>
            <a:chExt cx="1053709" cy="1053709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638062" y="2876746"/>
              <a:ext cx="1053709" cy="1053709"/>
              <a:chOff x="2613976" y="1508282"/>
              <a:chExt cx="1542736" cy="1542736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2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6683903" y="3108593"/>
              <a:ext cx="962026" cy="580173"/>
              <a:chOff x="4145699" y="1544681"/>
              <a:chExt cx="962026" cy="580173"/>
            </a:xfrm>
          </p:grpSpPr>
          <p:sp>
            <p:nvSpPr>
              <p:cNvPr id="122" name="文本框 121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775896" y="2876746"/>
            <a:ext cx="1053709" cy="1053709"/>
            <a:chOff x="8775896" y="2876746"/>
            <a:chExt cx="1053709" cy="1053709"/>
          </a:xfrm>
        </p:grpSpPr>
        <p:grpSp>
          <p:nvGrpSpPr>
            <p:cNvPr id="110" name="组合 109"/>
            <p:cNvGrpSpPr/>
            <p:nvPr/>
          </p:nvGrpSpPr>
          <p:grpSpPr>
            <a:xfrm>
              <a:off x="8775896" y="2876746"/>
              <a:ext cx="1053709" cy="1053709"/>
              <a:chOff x="2613976" y="1508282"/>
              <a:chExt cx="1542736" cy="1542736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4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4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8825608" y="3108593"/>
              <a:ext cx="962026" cy="580173"/>
              <a:chOff x="4145699" y="1544681"/>
              <a:chExt cx="962026" cy="580173"/>
            </a:xfrm>
          </p:grpSpPr>
          <p:sp>
            <p:nvSpPr>
              <p:cNvPr id="125" name="文本框 124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8672589" y="4425288"/>
            <a:ext cx="1374622" cy="776024"/>
            <a:chOff x="10102851" y="7832725"/>
            <a:chExt cx="2435225" cy="1374775"/>
          </a:xfrm>
        </p:grpSpPr>
        <p:sp>
          <p:nvSpPr>
            <p:cNvPr id="84" name="Freeform 368"/>
            <p:cNvSpPr>
              <a:spLocks/>
            </p:cNvSpPr>
            <p:nvPr/>
          </p:nvSpPr>
          <p:spPr bwMode="auto">
            <a:xfrm>
              <a:off x="10102851" y="8858250"/>
              <a:ext cx="2435225" cy="349250"/>
            </a:xfrm>
            <a:custGeom>
              <a:avLst/>
              <a:gdLst>
                <a:gd name="T0" fmla="*/ 648 w 649"/>
                <a:gd name="T1" fmla="*/ 48 h 93"/>
                <a:gd name="T2" fmla="*/ 324 w 649"/>
                <a:gd name="T3" fmla="*/ 92 h 93"/>
                <a:gd name="T4" fmla="*/ 0 w 649"/>
                <a:gd name="T5" fmla="*/ 44 h 93"/>
                <a:gd name="T6" fmla="*/ 325 w 649"/>
                <a:gd name="T7" fmla="*/ 1 h 93"/>
                <a:gd name="T8" fmla="*/ 648 w 649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93">
                  <a:moveTo>
                    <a:pt x="648" y="48"/>
                  </a:moveTo>
                  <a:cubicBezTo>
                    <a:pt x="648" y="73"/>
                    <a:pt x="503" y="93"/>
                    <a:pt x="324" y="92"/>
                  </a:cubicBezTo>
                  <a:cubicBezTo>
                    <a:pt x="145" y="91"/>
                    <a:pt x="0" y="69"/>
                    <a:pt x="0" y="44"/>
                  </a:cubicBezTo>
                  <a:cubicBezTo>
                    <a:pt x="1" y="19"/>
                    <a:pt x="146" y="0"/>
                    <a:pt x="325" y="1"/>
                  </a:cubicBezTo>
                  <a:cubicBezTo>
                    <a:pt x="504" y="2"/>
                    <a:pt x="649" y="23"/>
                    <a:pt x="64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8" name="Oval 369"/>
            <p:cNvSpPr>
              <a:spLocks noChangeArrowheads="1"/>
            </p:cNvSpPr>
            <p:nvPr/>
          </p:nvSpPr>
          <p:spPr bwMode="auto">
            <a:xfrm>
              <a:off x="10233026" y="8024812"/>
              <a:ext cx="1069975" cy="106997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" name="Freeform 370"/>
            <p:cNvSpPr>
              <a:spLocks/>
            </p:cNvSpPr>
            <p:nvPr/>
          </p:nvSpPr>
          <p:spPr bwMode="auto">
            <a:xfrm>
              <a:off x="10766426" y="8024812"/>
              <a:ext cx="536575" cy="1069975"/>
            </a:xfrm>
            <a:custGeom>
              <a:avLst/>
              <a:gdLst>
                <a:gd name="T0" fmla="*/ 0 w 143"/>
                <a:gd name="T1" fmla="*/ 0 h 285"/>
                <a:gd name="T2" fmla="*/ 143 w 143"/>
                <a:gd name="T3" fmla="*/ 143 h 285"/>
                <a:gd name="T4" fmla="*/ 0 w 143"/>
                <a:gd name="T5" fmla="*/ 285 h 285"/>
                <a:gd name="T6" fmla="*/ 0 w 143"/>
                <a:gd name="T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85">
                  <a:moveTo>
                    <a:pt x="0" y="0"/>
                  </a:moveTo>
                  <a:cubicBezTo>
                    <a:pt x="79" y="0"/>
                    <a:pt x="143" y="64"/>
                    <a:pt x="143" y="143"/>
                  </a:cubicBezTo>
                  <a:cubicBezTo>
                    <a:pt x="143" y="221"/>
                    <a:pt x="79" y="285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Oval 371"/>
            <p:cNvSpPr>
              <a:spLocks noChangeArrowheads="1"/>
            </p:cNvSpPr>
            <p:nvPr/>
          </p:nvSpPr>
          <p:spPr bwMode="auto">
            <a:xfrm>
              <a:off x="10353676" y="8143875"/>
              <a:ext cx="830263" cy="833438"/>
            </a:xfrm>
            <a:prstGeom prst="ellipse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Freeform 372"/>
            <p:cNvSpPr>
              <a:spLocks/>
            </p:cNvSpPr>
            <p:nvPr/>
          </p:nvSpPr>
          <p:spPr bwMode="auto">
            <a:xfrm>
              <a:off x="10353676" y="8143875"/>
              <a:ext cx="665163" cy="777875"/>
            </a:xfrm>
            <a:custGeom>
              <a:avLst/>
              <a:gdLst>
                <a:gd name="T0" fmla="*/ 11 w 177"/>
                <a:gd name="T1" fmla="*/ 119 h 207"/>
                <a:gd name="T2" fmla="*/ 122 w 177"/>
                <a:gd name="T3" fmla="*/ 8 h 207"/>
                <a:gd name="T4" fmla="*/ 177 w 177"/>
                <a:gd name="T5" fmla="*/ 23 h 207"/>
                <a:gd name="T6" fmla="*/ 110 w 177"/>
                <a:gd name="T7" fmla="*/ 0 h 207"/>
                <a:gd name="T8" fmla="*/ 0 w 177"/>
                <a:gd name="T9" fmla="*/ 111 h 207"/>
                <a:gd name="T10" fmla="*/ 55 w 177"/>
                <a:gd name="T11" fmla="*/ 207 h 207"/>
                <a:gd name="T12" fmla="*/ 11 w 177"/>
                <a:gd name="T13" fmla="*/ 11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207">
                  <a:moveTo>
                    <a:pt x="11" y="119"/>
                  </a:moveTo>
                  <a:cubicBezTo>
                    <a:pt x="11" y="58"/>
                    <a:pt x="61" y="8"/>
                    <a:pt x="122" y="8"/>
                  </a:cubicBezTo>
                  <a:cubicBezTo>
                    <a:pt x="142" y="8"/>
                    <a:pt x="161" y="13"/>
                    <a:pt x="177" y="23"/>
                  </a:cubicBezTo>
                  <a:cubicBezTo>
                    <a:pt x="159" y="9"/>
                    <a:pt x="135" y="0"/>
                    <a:pt x="110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152"/>
                    <a:pt x="22" y="188"/>
                    <a:pt x="55" y="207"/>
                  </a:cubicBezTo>
                  <a:cubicBezTo>
                    <a:pt x="28" y="186"/>
                    <a:pt x="11" y="155"/>
                    <a:pt x="11" y="119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" name="Oval 373"/>
            <p:cNvSpPr>
              <a:spLocks noChangeArrowheads="1"/>
            </p:cNvSpPr>
            <p:nvPr/>
          </p:nvSpPr>
          <p:spPr bwMode="auto">
            <a:xfrm>
              <a:off x="10706101" y="8501062"/>
              <a:ext cx="120650" cy="120650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" name="Freeform 374"/>
            <p:cNvSpPr>
              <a:spLocks/>
            </p:cNvSpPr>
            <p:nvPr/>
          </p:nvSpPr>
          <p:spPr bwMode="auto">
            <a:xfrm>
              <a:off x="10936288" y="8228012"/>
              <a:ext cx="28575" cy="33338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6 h 9"/>
                <a:gd name="T6" fmla="*/ 4 w 8"/>
                <a:gd name="T7" fmla="*/ 1 h 9"/>
                <a:gd name="T8" fmla="*/ 6 w 8"/>
                <a:gd name="T9" fmla="*/ 0 h 9"/>
                <a:gd name="T10" fmla="*/ 7 w 8"/>
                <a:gd name="T11" fmla="*/ 3 h 9"/>
                <a:gd name="T12" fmla="*/ 4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" name="Freeform 375"/>
            <p:cNvSpPr>
              <a:spLocks/>
            </p:cNvSpPr>
            <p:nvPr/>
          </p:nvSpPr>
          <p:spPr bwMode="auto">
            <a:xfrm>
              <a:off x="10571163" y="8858250"/>
              <a:ext cx="26988" cy="36513"/>
            </a:xfrm>
            <a:custGeom>
              <a:avLst/>
              <a:gdLst>
                <a:gd name="T0" fmla="*/ 2 w 7"/>
                <a:gd name="T1" fmla="*/ 10 h 10"/>
                <a:gd name="T2" fmla="*/ 1 w 7"/>
                <a:gd name="T3" fmla="*/ 9 h 10"/>
                <a:gd name="T4" fmla="*/ 0 w 7"/>
                <a:gd name="T5" fmla="*/ 7 h 10"/>
                <a:gd name="T6" fmla="*/ 3 w 7"/>
                <a:gd name="T7" fmla="*/ 1 h 10"/>
                <a:gd name="T8" fmla="*/ 6 w 7"/>
                <a:gd name="T9" fmla="*/ 1 h 10"/>
                <a:gd name="T10" fmla="*/ 7 w 7"/>
                <a:gd name="T11" fmla="*/ 3 h 10"/>
                <a:gd name="T12" fmla="*/ 4 w 7"/>
                <a:gd name="T13" fmla="*/ 9 h 10"/>
                <a:gd name="T14" fmla="*/ 2 w 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2" y="10"/>
                  </a:move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6" name="Freeform 376"/>
            <p:cNvSpPr>
              <a:spLocks/>
            </p:cNvSpPr>
            <p:nvPr/>
          </p:nvSpPr>
          <p:spPr bwMode="auto">
            <a:xfrm>
              <a:off x="11066463" y="8729662"/>
              <a:ext cx="34925" cy="26988"/>
            </a:xfrm>
            <a:custGeom>
              <a:avLst/>
              <a:gdLst>
                <a:gd name="T0" fmla="*/ 7 w 9"/>
                <a:gd name="T1" fmla="*/ 7 h 7"/>
                <a:gd name="T2" fmla="*/ 6 w 9"/>
                <a:gd name="T3" fmla="*/ 7 h 7"/>
                <a:gd name="T4" fmla="*/ 1 w 9"/>
                <a:gd name="T5" fmla="*/ 4 h 7"/>
                <a:gd name="T6" fmla="*/ 0 w 9"/>
                <a:gd name="T7" fmla="*/ 1 h 7"/>
                <a:gd name="T8" fmla="*/ 3 w 9"/>
                <a:gd name="T9" fmla="*/ 0 h 7"/>
                <a:gd name="T10" fmla="*/ 8 w 9"/>
                <a:gd name="T11" fmla="*/ 3 h 7"/>
                <a:gd name="T12" fmla="*/ 9 w 9"/>
                <a:gd name="T13" fmla="*/ 6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7" y="7"/>
                    <a:pt x="6" y="7"/>
                    <a:pt x="6" y="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8" y="7"/>
                    <a:pt x="8" y="7"/>
                    <a:pt x="7" y="7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" name="Freeform 377"/>
            <p:cNvSpPr>
              <a:spLocks/>
            </p:cNvSpPr>
            <p:nvPr/>
          </p:nvSpPr>
          <p:spPr bwMode="auto">
            <a:xfrm>
              <a:off x="10433051" y="8362950"/>
              <a:ext cx="36513" cy="30163"/>
            </a:xfrm>
            <a:custGeom>
              <a:avLst/>
              <a:gdLst>
                <a:gd name="T0" fmla="*/ 8 w 10"/>
                <a:gd name="T1" fmla="*/ 8 h 8"/>
                <a:gd name="T2" fmla="*/ 7 w 10"/>
                <a:gd name="T3" fmla="*/ 7 h 8"/>
                <a:gd name="T4" fmla="*/ 1 w 10"/>
                <a:gd name="T5" fmla="*/ 4 h 8"/>
                <a:gd name="T6" fmla="*/ 1 w 10"/>
                <a:gd name="T7" fmla="*/ 2 h 8"/>
                <a:gd name="T8" fmla="*/ 3 w 10"/>
                <a:gd name="T9" fmla="*/ 1 h 8"/>
                <a:gd name="T10" fmla="*/ 9 w 10"/>
                <a:gd name="T11" fmla="*/ 4 h 8"/>
                <a:gd name="T12" fmla="*/ 9 w 10"/>
                <a:gd name="T13" fmla="*/ 7 h 8"/>
                <a:gd name="T14" fmla="*/ 8 w 10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7" y="8"/>
                    <a:pt x="7" y="8"/>
                    <a:pt x="7" y="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" name="Freeform 378"/>
            <p:cNvSpPr>
              <a:spLocks/>
            </p:cNvSpPr>
            <p:nvPr/>
          </p:nvSpPr>
          <p:spPr bwMode="auto">
            <a:xfrm>
              <a:off x="10571163" y="8228012"/>
              <a:ext cx="26988" cy="33338"/>
            </a:xfrm>
            <a:custGeom>
              <a:avLst/>
              <a:gdLst>
                <a:gd name="T0" fmla="*/ 5 w 7"/>
                <a:gd name="T1" fmla="*/ 9 h 9"/>
                <a:gd name="T2" fmla="*/ 3 w 7"/>
                <a:gd name="T3" fmla="*/ 8 h 9"/>
                <a:gd name="T4" fmla="*/ 0 w 7"/>
                <a:gd name="T5" fmla="*/ 3 h 9"/>
                <a:gd name="T6" fmla="*/ 1 w 7"/>
                <a:gd name="T7" fmla="*/ 0 h 9"/>
                <a:gd name="T8" fmla="*/ 4 w 7"/>
                <a:gd name="T9" fmla="*/ 1 h 9"/>
                <a:gd name="T10" fmla="*/ 7 w 7"/>
                <a:gd name="T11" fmla="*/ 6 h 9"/>
                <a:gd name="T12" fmla="*/ 6 w 7"/>
                <a:gd name="T13" fmla="*/ 9 h 9"/>
                <a:gd name="T14" fmla="*/ 5 w 7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5" y="9"/>
                  </a:moveTo>
                  <a:cubicBezTo>
                    <a:pt x="4" y="9"/>
                    <a:pt x="4" y="9"/>
                    <a:pt x="3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" name="Freeform 379"/>
            <p:cNvSpPr>
              <a:spLocks/>
            </p:cNvSpPr>
            <p:nvPr/>
          </p:nvSpPr>
          <p:spPr bwMode="auto">
            <a:xfrm>
              <a:off x="10936288" y="8858250"/>
              <a:ext cx="28575" cy="36513"/>
            </a:xfrm>
            <a:custGeom>
              <a:avLst/>
              <a:gdLst>
                <a:gd name="T0" fmla="*/ 5 w 8"/>
                <a:gd name="T1" fmla="*/ 10 h 10"/>
                <a:gd name="T2" fmla="*/ 4 w 8"/>
                <a:gd name="T3" fmla="*/ 9 h 10"/>
                <a:gd name="T4" fmla="*/ 1 w 8"/>
                <a:gd name="T5" fmla="*/ 3 h 10"/>
                <a:gd name="T6" fmla="*/ 1 w 8"/>
                <a:gd name="T7" fmla="*/ 1 h 10"/>
                <a:gd name="T8" fmla="*/ 4 w 8"/>
                <a:gd name="T9" fmla="*/ 1 h 10"/>
                <a:gd name="T10" fmla="*/ 7 w 8"/>
                <a:gd name="T11" fmla="*/ 7 h 10"/>
                <a:gd name="T12" fmla="*/ 6 w 8"/>
                <a:gd name="T13" fmla="*/ 9 h 10"/>
                <a:gd name="T14" fmla="*/ 5 w 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5" y="10"/>
                    <a:pt x="4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6" y="10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0" name="Freeform 380"/>
            <p:cNvSpPr>
              <a:spLocks/>
            </p:cNvSpPr>
            <p:nvPr/>
          </p:nvSpPr>
          <p:spPr bwMode="auto">
            <a:xfrm>
              <a:off x="10433051" y="8729662"/>
              <a:ext cx="36513" cy="26988"/>
            </a:xfrm>
            <a:custGeom>
              <a:avLst/>
              <a:gdLst>
                <a:gd name="T0" fmla="*/ 2 w 10"/>
                <a:gd name="T1" fmla="*/ 7 h 7"/>
                <a:gd name="T2" fmla="*/ 1 w 10"/>
                <a:gd name="T3" fmla="*/ 6 h 7"/>
                <a:gd name="T4" fmla="*/ 1 w 10"/>
                <a:gd name="T5" fmla="*/ 3 h 7"/>
                <a:gd name="T6" fmla="*/ 7 w 10"/>
                <a:gd name="T7" fmla="*/ 0 h 7"/>
                <a:gd name="T8" fmla="*/ 9 w 10"/>
                <a:gd name="T9" fmla="*/ 1 h 7"/>
                <a:gd name="T10" fmla="*/ 9 w 10"/>
                <a:gd name="T11" fmla="*/ 4 h 7"/>
                <a:gd name="T12" fmla="*/ 3 w 10"/>
                <a:gd name="T13" fmla="*/ 7 h 7"/>
                <a:gd name="T14" fmla="*/ 2 w 10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2" y="7"/>
                  </a:move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2"/>
                    <a:pt x="10" y="3"/>
                    <a:pt x="9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1" name="Freeform 381"/>
            <p:cNvSpPr>
              <a:spLocks/>
            </p:cNvSpPr>
            <p:nvPr/>
          </p:nvSpPr>
          <p:spPr bwMode="auto">
            <a:xfrm>
              <a:off x="11066463" y="8362950"/>
              <a:ext cx="34925" cy="30163"/>
            </a:xfrm>
            <a:custGeom>
              <a:avLst/>
              <a:gdLst>
                <a:gd name="T0" fmla="*/ 2 w 9"/>
                <a:gd name="T1" fmla="*/ 8 h 8"/>
                <a:gd name="T2" fmla="*/ 0 w 9"/>
                <a:gd name="T3" fmla="*/ 7 h 8"/>
                <a:gd name="T4" fmla="*/ 1 w 9"/>
                <a:gd name="T5" fmla="*/ 4 h 8"/>
                <a:gd name="T6" fmla="*/ 6 w 9"/>
                <a:gd name="T7" fmla="*/ 1 h 8"/>
                <a:gd name="T8" fmla="*/ 9 w 9"/>
                <a:gd name="T9" fmla="*/ 2 h 8"/>
                <a:gd name="T10" fmla="*/ 8 w 9"/>
                <a:gd name="T11" fmla="*/ 4 h 8"/>
                <a:gd name="T12" fmla="*/ 3 w 9"/>
                <a:gd name="T13" fmla="*/ 7 h 8"/>
                <a:gd name="T14" fmla="*/ 2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2" y="8"/>
                  </a:move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2" name="Freeform 382"/>
            <p:cNvSpPr>
              <a:spLocks/>
            </p:cNvSpPr>
            <p:nvPr/>
          </p:nvSpPr>
          <p:spPr bwMode="auto">
            <a:xfrm>
              <a:off x="10383838" y="8553450"/>
              <a:ext cx="38100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7" name="Freeform 383"/>
            <p:cNvSpPr>
              <a:spLocks/>
            </p:cNvSpPr>
            <p:nvPr/>
          </p:nvSpPr>
          <p:spPr bwMode="auto">
            <a:xfrm>
              <a:off x="11112501" y="8553450"/>
              <a:ext cx="36513" cy="15875"/>
            </a:xfrm>
            <a:custGeom>
              <a:avLst/>
              <a:gdLst>
                <a:gd name="T0" fmla="*/ 2 w 10"/>
                <a:gd name="T1" fmla="*/ 4 h 4"/>
                <a:gd name="T2" fmla="*/ 0 w 10"/>
                <a:gd name="T3" fmla="*/ 2 h 4"/>
                <a:gd name="T4" fmla="*/ 2 w 10"/>
                <a:gd name="T5" fmla="*/ 0 h 4"/>
                <a:gd name="T6" fmla="*/ 8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  <a:gd name="T14" fmla="*/ 2 w 10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3"/>
                    <a:pt x="10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8" name="Freeform 384"/>
            <p:cNvSpPr>
              <a:spLocks/>
            </p:cNvSpPr>
            <p:nvPr/>
          </p:nvSpPr>
          <p:spPr bwMode="auto">
            <a:xfrm>
              <a:off x="10758488" y="8905875"/>
              <a:ext cx="15875" cy="38100"/>
            </a:xfrm>
            <a:custGeom>
              <a:avLst/>
              <a:gdLst>
                <a:gd name="T0" fmla="*/ 2 w 4"/>
                <a:gd name="T1" fmla="*/ 10 h 10"/>
                <a:gd name="T2" fmla="*/ 2 w 4"/>
                <a:gd name="T3" fmla="*/ 10 h 10"/>
                <a:gd name="T4" fmla="*/ 0 w 4"/>
                <a:gd name="T5" fmla="*/ 8 h 10"/>
                <a:gd name="T6" fmla="*/ 0 w 4"/>
                <a:gd name="T7" fmla="*/ 2 h 10"/>
                <a:gd name="T8" fmla="*/ 2 w 4"/>
                <a:gd name="T9" fmla="*/ 0 h 10"/>
                <a:gd name="T10" fmla="*/ 2 w 4"/>
                <a:gd name="T11" fmla="*/ 0 h 10"/>
                <a:gd name="T12" fmla="*/ 4 w 4"/>
                <a:gd name="T13" fmla="*/ 2 h 10"/>
                <a:gd name="T14" fmla="*/ 4 w 4"/>
                <a:gd name="T15" fmla="*/ 8 h 10"/>
                <a:gd name="T16" fmla="*/ 2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9" name="Freeform 385"/>
            <p:cNvSpPr>
              <a:spLocks/>
            </p:cNvSpPr>
            <p:nvPr/>
          </p:nvSpPr>
          <p:spPr bwMode="auto">
            <a:xfrm>
              <a:off x="10758488" y="8178800"/>
              <a:ext cx="15875" cy="36513"/>
            </a:xfrm>
            <a:custGeom>
              <a:avLst/>
              <a:gdLst>
                <a:gd name="T0" fmla="*/ 2 w 4"/>
                <a:gd name="T1" fmla="*/ 10 h 10"/>
                <a:gd name="T2" fmla="*/ 0 w 4"/>
                <a:gd name="T3" fmla="*/ 8 h 10"/>
                <a:gd name="T4" fmla="*/ 0 w 4"/>
                <a:gd name="T5" fmla="*/ 2 h 10"/>
                <a:gd name="T6" fmla="*/ 2 w 4"/>
                <a:gd name="T7" fmla="*/ 0 h 10"/>
                <a:gd name="T8" fmla="*/ 4 w 4"/>
                <a:gd name="T9" fmla="*/ 2 h 10"/>
                <a:gd name="T10" fmla="*/ 4 w 4"/>
                <a:gd name="T11" fmla="*/ 8 h 10"/>
                <a:gd name="T12" fmla="*/ 2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0" name="Freeform 386"/>
            <p:cNvSpPr>
              <a:spLocks/>
            </p:cNvSpPr>
            <p:nvPr/>
          </p:nvSpPr>
          <p:spPr bwMode="auto">
            <a:xfrm>
              <a:off x="10752138" y="8542337"/>
              <a:ext cx="176213" cy="277813"/>
            </a:xfrm>
            <a:custGeom>
              <a:avLst/>
              <a:gdLst>
                <a:gd name="T0" fmla="*/ 42 w 47"/>
                <a:gd name="T1" fmla="*/ 74 h 74"/>
                <a:gd name="T2" fmla="*/ 39 w 47"/>
                <a:gd name="T3" fmla="*/ 72 h 74"/>
                <a:gd name="T4" fmla="*/ 1 w 47"/>
                <a:gd name="T5" fmla="*/ 7 h 74"/>
                <a:gd name="T6" fmla="*/ 2 w 47"/>
                <a:gd name="T7" fmla="*/ 1 h 74"/>
                <a:gd name="T8" fmla="*/ 8 w 47"/>
                <a:gd name="T9" fmla="*/ 3 h 74"/>
                <a:gd name="T10" fmla="*/ 46 w 47"/>
                <a:gd name="T11" fmla="*/ 68 h 74"/>
                <a:gd name="T12" fmla="*/ 44 w 47"/>
                <a:gd name="T13" fmla="*/ 73 h 74"/>
                <a:gd name="T14" fmla="*/ 42 w 47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74">
                  <a:moveTo>
                    <a:pt x="42" y="74"/>
                  </a:moveTo>
                  <a:cubicBezTo>
                    <a:pt x="41" y="74"/>
                    <a:pt x="40" y="73"/>
                    <a:pt x="39" y="7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70"/>
                    <a:pt x="46" y="72"/>
                    <a:pt x="44" y="73"/>
                  </a:cubicBezTo>
                  <a:cubicBezTo>
                    <a:pt x="44" y="74"/>
                    <a:pt x="43" y="74"/>
                    <a:pt x="42" y="7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1" name="Freeform 387"/>
            <p:cNvSpPr>
              <a:spLocks/>
            </p:cNvSpPr>
            <p:nvPr/>
          </p:nvSpPr>
          <p:spPr bwMode="auto">
            <a:xfrm>
              <a:off x="10567988" y="8550275"/>
              <a:ext cx="209550" cy="146050"/>
            </a:xfrm>
            <a:custGeom>
              <a:avLst/>
              <a:gdLst>
                <a:gd name="T0" fmla="*/ 4 w 56"/>
                <a:gd name="T1" fmla="*/ 39 h 39"/>
                <a:gd name="T2" fmla="*/ 1 w 56"/>
                <a:gd name="T3" fmla="*/ 37 h 39"/>
                <a:gd name="T4" fmla="*/ 2 w 56"/>
                <a:gd name="T5" fmla="*/ 31 h 39"/>
                <a:gd name="T6" fmla="*/ 50 w 56"/>
                <a:gd name="T7" fmla="*/ 1 h 39"/>
                <a:gd name="T8" fmla="*/ 55 w 56"/>
                <a:gd name="T9" fmla="*/ 2 h 39"/>
                <a:gd name="T10" fmla="*/ 54 w 56"/>
                <a:gd name="T11" fmla="*/ 8 h 39"/>
                <a:gd name="T12" fmla="*/ 6 w 56"/>
                <a:gd name="T13" fmla="*/ 38 h 39"/>
                <a:gd name="T14" fmla="*/ 4 w 56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39">
                  <a:moveTo>
                    <a:pt x="4" y="39"/>
                  </a:moveTo>
                  <a:cubicBezTo>
                    <a:pt x="3" y="39"/>
                    <a:pt x="2" y="38"/>
                    <a:pt x="1" y="37"/>
                  </a:cubicBezTo>
                  <a:cubicBezTo>
                    <a:pt x="0" y="35"/>
                    <a:pt x="0" y="33"/>
                    <a:pt x="2" y="3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0"/>
                    <a:pt x="55" y="2"/>
                  </a:cubicBezTo>
                  <a:cubicBezTo>
                    <a:pt x="56" y="4"/>
                    <a:pt x="56" y="6"/>
                    <a:pt x="54" y="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39"/>
                    <a:pt x="4" y="3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2" name="Oval 388"/>
            <p:cNvSpPr>
              <a:spLocks noChangeArrowheads="1"/>
            </p:cNvSpPr>
            <p:nvPr/>
          </p:nvSpPr>
          <p:spPr bwMode="auto">
            <a:xfrm>
              <a:off x="10725151" y="8520112"/>
              <a:ext cx="82550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3" name="Oval 389"/>
            <p:cNvSpPr>
              <a:spLocks noChangeArrowheads="1"/>
            </p:cNvSpPr>
            <p:nvPr/>
          </p:nvSpPr>
          <p:spPr bwMode="auto">
            <a:xfrm>
              <a:off x="10744201" y="8539162"/>
              <a:ext cx="44450" cy="44450"/>
            </a:xfrm>
            <a:prstGeom prst="ellipse">
              <a:avLst/>
            </a:pr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4" name="Freeform 390"/>
            <p:cNvSpPr>
              <a:spLocks/>
            </p:cNvSpPr>
            <p:nvPr/>
          </p:nvSpPr>
          <p:spPr bwMode="auto">
            <a:xfrm>
              <a:off x="11060113" y="8121650"/>
              <a:ext cx="107950" cy="101600"/>
            </a:xfrm>
            <a:custGeom>
              <a:avLst/>
              <a:gdLst>
                <a:gd name="T0" fmla="*/ 29 w 29"/>
                <a:gd name="T1" fmla="*/ 0 h 27"/>
                <a:gd name="T2" fmla="*/ 6 w 29"/>
                <a:gd name="T3" fmla="*/ 0 h 27"/>
                <a:gd name="T4" fmla="*/ 1 w 29"/>
                <a:gd name="T5" fmla="*/ 10 h 27"/>
                <a:gd name="T6" fmla="*/ 1 w 29"/>
                <a:gd name="T7" fmla="*/ 17 h 27"/>
                <a:gd name="T8" fmla="*/ 2 w 29"/>
                <a:gd name="T9" fmla="*/ 27 h 27"/>
                <a:gd name="T10" fmla="*/ 29 w 29"/>
                <a:gd name="T11" fmla="*/ 27 h 27"/>
                <a:gd name="T12" fmla="*/ 29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4"/>
                    <a:pt x="1" y="1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22"/>
                    <a:pt x="0" y="27"/>
                    <a:pt x="2" y="27"/>
                  </a:cubicBezTo>
                  <a:cubicBezTo>
                    <a:pt x="29" y="27"/>
                    <a:pt x="29" y="27"/>
                    <a:pt x="29" y="27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5" name="Freeform 391"/>
            <p:cNvSpPr>
              <a:spLocks/>
            </p:cNvSpPr>
            <p:nvPr/>
          </p:nvSpPr>
          <p:spPr bwMode="auto">
            <a:xfrm>
              <a:off x="10936288" y="8126412"/>
              <a:ext cx="119063" cy="96838"/>
            </a:xfrm>
            <a:custGeom>
              <a:avLst/>
              <a:gdLst>
                <a:gd name="T0" fmla="*/ 32 w 32"/>
                <a:gd name="T1" fmla="*/ 22 h 26"/>
                <a:gd name="T2" fmla="*/ 13 w 32"/>
                <a:gd name="T3" fmla="*/ 3 h 26"/>
                <a:gd name="T4" fmla="*/ 2 w 32"/>
                <a:gd name="T5" fmla="*/ 3 h 26"/>
                <a:gd name="T6" fmla="*/ 0 w 32"/>
                <a:gd name="T7" fmla="*/ 5 h 26"/>
                <a:gd name="T8" fmla="*/ 0 w 32"/>
                <a:gd name="T9" fmla="*/ 5 h 26"/>
                <a:gd name="T10" fmla="*/ 21 w 32"/>
                <a:gd name="T11" fmla="*/ 26 h 26"/>
                <a:gd name="T12" fmla="*/ 32 w 32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">
                  <a:moveTo>
                    <a:pt x="32" y="22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0" y="0"/>
                    <a:pt x="5" y="0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26"/>
                    <a:pt x="21" y="26"/>
                    <a:pt x="21" y="26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6" name="Freeform 392"/>
            <p:cNvSpPr>
              <a:spLocks/>
            </p:cNvSpPr>
            <p:nvPr/>
          </p:nvSpPr>
          <p:spPr bwMode="auto">
            <a:xfrm>
              <a:off x="10980738" y="8148637"/>
              <a:ext cx="134938" cy="74613"/>
            </a:xfrm>
            <a:custGeom>
              <a:avLst/>
              <a:gdLst>
                <a:gd name="T0" fmla="*/ 28 w 36"/>
                <a:gd name="T1" fmla="*/ 0 h 20"/>
                <a:gd name="T2" fmla="*/ 14 w 36"/>
                <a:gd name="T3" fmla="*/ 9 h 20"/>
                <a:gd name="T4" fmla="*/ 0 w 36"/>
                <a:gd name="T5" fmla="*/ 10 h 20"/>
                <a:gd name="T6" fmla="*/ 9 w 36"/>
                <a:gd name="T7" fmla="*/ 20 h 20"/>
                <a:gd name="T8" fmla="*/ 36 w 36"/>
                <a:gd name="T9" fmla="*/ 19 h 20"/>
                <a:gd name="T10" fmla="*/ 28 w 3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0">
                  <a:moveTo>
                    <a:pt x="28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" y="9"/>
                    <a:pt x="0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7" name="Freeform 393"/>
            <p:cNvSpPr>
              <a:spLocks/>
            </p:cNvSpPr>
            <p:nvPr/>
          </p:nvSpPr>
          <p:spPr bwMode="auto">
            <a:xfrm>
              <a:off x="10834688" y="8024812"/>
              <a:ext cx="228600" cy="157163"/>
            </a:xfrm>
            <a:custGeom>
              <a:avLst/>
              <a:gdLst>
                <a:gd name="T0" fmla="*/ 0 w 61"/>
                <a:gd name="T1" fmla="*/ 0 h 42"/>
                <a:gd name="T2" fmla="*/ 26 w 61"/>
                <a:gd name="T3" fmla="*/ 0 h 42"/>
                <a:gd name="T4" fmla="*/ 26 w 61"/>
                <a:gd name="T5" fmla="*/ 0 h 42"/>
                <a:gd name="T6" fmla="*/ 28 w 61"/>
                <a:gd name="T7" fmla="*/ 0 h 42"/>
                <a:gd name="T8" fmla="*/ 59 w 61"/>
                <a:gd name="T9" fmla="*/ 31 h 42"/>
                <a:gd name="T10" fmla="*/ 59 w 61"/>
                <a:gd name="T11" fmla="*/ 39 h 42"/>
                <a:gd name="T12" fmla="*/ 51 w 61"/>
                <a:gd name="T13" fmla="*/ 39 h 42"/>
                <a:gd name="T14" fmla="*/ 24 w 61"/>
                <a:gd name="T15" fmla="*/ 12 h 42"/>
                <a:gd name="T16" fmla="*/ 8 w 61"/>
                <a:gd name="T17" fmla="*/ 12 h 42"/>
                <a:gd name="T18" fmla="*/ 0 w 61"/>
                <a:gd name="T19" fmla="*/ 3 h 42"/>
                <a:gd name="T20" fmla="*/ 0 w 61"/>
                <a:gd name="T21" fmla="*/ 1 h 42"/>
                <a:gd name="T22" fmla="*/ 0 w 61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42">
                  <a:moveTo>
                    <a:pt x="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1" y="34"/>
                    <a:pt x="61" y="37"/>
                    <a:pt x="59" y="39"/>
                  </a:cubicBezTo>
                  <a:cubicBezTo>
                    <a:pt x="57" y="42"/>
                    <a:pt x="53" y="42"/>
                    <a:pt x="51" y="39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8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8" name="Freeform 394"/>
            <p:cNvSpPr>
              <a:spLocks/>
            </p:cNvSpPr>
            <p:nvPr/>
          </p:nvSpPr>
          <p:spPr bwMode="auto">
            <a:xfrm>
              <a:off x="10950576" y="8027987"/>
              <a:ext cx="184150" cy="187325"/>
            </a:xfrm>
            <a:custGeom>
              <a:avLst/>
              <a:gdLst>
                <a:gd name="T0" fmla="*/ 52 w 116"/>
                <a:gd name="T1" fmla="*/ 97 h 118"/>
                <a:gd name="T2" fmla="*/ 33 w 116"/>
                <a:gd name="T3" fmla="*/ 76 h 118"/>
                <a:gd name="T4" fmla="*/ 9 w 116"/>
                <a:gd name="T5" fmla="*/ 52 h 118"/>
                <a:gd name="T6" fmla="*/ 0 w 116"/>
                <a:gd name="T7" fmla="*/ 43 h 118"/>
                <a:gd name="T8" fmla="*/ 52 w 116"/>
                <a:gd name="T9" fmla="*/ 0 h 118"/>
                <a:gd name="T10" fmla="*/ 83 w 116"/>
                <a:gd name="T11" fmla="*/ 31 h 118"/>
                <a:gd name="T12" fmla="*/ 102 w 116"/>
                <a:gd name="T13" fmla="*/ 66 h 118"/>
                <a:gd name="T14" fmla="*/ 116 w 116"/>
                <a:gd name="T15" fmla="*/ 78 h 118"/>
                <a:gd name="T16" fmla="*/ 76 w 116"/>
                <a:gd name="T17" fmla="*/ 118 h 118"/>
                <a:gd name="T18" fmla="*/ 52 w 116"/>
                <a:gd name="T19" fmla="*/ 9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8">
                  <a:moveTo>
                    <a:pt x="52" y="97"/>
                  </a:moveTo>
                  <a:lnTo>
                    <a:pt x="33" y="76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52" y="0"/>
                  </a:lnTo>
                  <a:lnTo>
                    <a:pt x="83" y="31"/>
                  </a:lnTo>
                  <a:lnTo>
                    <a:pt x="102" y="66"/>
                  </a:lnTo>
                  <a:lnTo>
                    <a:pt x="116" y="78"/>
                  </a:lnTo>
                  <a:lnTo>
                    <a:pt x="76" y="118"/>
                  </a:lnTo>
                  <a:lnTo>
                    <a:pt x="52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9" name="Freeform 395"/>
            <p:cNvSpPr>
              <a:spLocks/>
            </p:cNvSpPr>
            <p:nvPr/>
          </p:nvSpPr>
          <p:spPr bwMode="auto">
            <a:xfrm>
              <a:off x="10947401" y="8027987"/>
              <a:ext cx="160338" cy="153988"/>
            </a:xfrm>
            <a:custGeom>
              <a:avLst/>
              <a:gdLst>
                <a:gd name="T0" fmla="*/ 27 w 43"/>
                <a:gd name="T1" fmla="*/ 27 h 41"/>
                <a:gd name="T2" fmla="*/ 0 w 43"/>
                <a:gd name="T3" fmla="*/ 0 h 41"/>
                <a:gd name="T4" fmla="*/ 8 w 43"/>
                <a:gd name="T5" fmla="*/ 0 h 41"/>
                <a:gd name="T6" fmla="*/ 8 w 43"/>
                <a:gd name="T7" fmla="*/ 0 h 41"/>
                <a:gd name="T8" fmla="*/ 11 w 43"/>
                <a:gd name="T9" fmla="*/ 0 h 41"/>
                <a:gd name="T10" fmla="*/ 41 w 43"/>
                <a:gd name="T11" fmla="*/ 31 h 41"/>
                <a:gd name="T12" fmla="*/ 41 w 43"/>
                <a:gd name="T13" fmla="*/ 39 h 41"/>
                <a:gd name="T14" fmla="*/ 33 w 43"/>
                <a:gd name="T15" fmla="*/ 39 h 41"/>
                <a:gd name="T16" fmla="*/ 28 w 43"/>
                <a:gd name="T17" fmla="*/ 33 h 41"/>
                <a:gd name="T18" fmla="*/ 27 w 43"/>
                <a:gd name="T19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1">
                  <a:moveTo>
                    <a:pt x="27" y="2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3"/>
                    <a:pt x="43" y="37"/>
                    <a:pt x="41" y="39"/>
                  </a:cubicBezTo>
                  <a:cubicBezTo>
                    <a:pt x="39" y="41"/>
                    <a:pt x="35" y="41"/>
                    <a:pt x="33" y="3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1"/>
                    <a:pt x="28" y="29"/>
                    <a:pt x="2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0" name="Freeform 396"/>
            <p:cNvSpPr>
              <a:spLocks/>
            </p:cNvSpPr>
            <p:nvPr/>
          </p:nvSpPr>
          <p:spPr bwMode="auto">
            <a:xfrm>
              <a:off x="10991851" y="8024812"/>
              <a:ext cx="93663" cy="96838"/>
            </a:xfrm>
            <a:custGeom>
              <a:avLst/>
              <a:gdLst>
                <a:gd name="T0" fmla="*/ 59 w 59"/>
                <a:gd name="T1" fmla="*/ 61 h 61"/>
                <a:gd name="T2" fmla="*/ 0 w 59"/>
                <a:gd name="T3" fmla="*/ 0 h 61"/>
                <a:gd name="T4" fmla="*/ 21 w 59"/>
                <a:gd name="T5" fmla="*/ 0 h 61"/>
                <a:gd name="T6" fmla="*/ 21 w 59"/>
                <a:gd name="T7" fmla="*/ 0 h 61"/>
                <a:gd name="T8" fmla="*/ 26 w 59"/>
                <a:gd name="T9" fmla="*/ 2 h 61"/>
                <a:gd name="T10" fmla="*/ 59 w 59"/>
                <a:gd name="T11" fmla="*/ 35 h 61"/>
                <a:gd name="T12" fmla="*/ 59 w 59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1">
                  <a:moveTo>
                    <a:pt x="59" y="6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6" y="2"/>
                  </a:lnTo>
                  <a:lnTo>
                    <a:pt x="59" y="35"/>
                  </a:lnTo>
                  <a:lnTo>
                    <a:pt x="5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1" name="Freeform 397"/>
            <p:cNvSpPr>
              <a:spLocks/>
            </p:cNvSpPr>
            <p:nvPr/>
          </p:nvSpPr>
          <p:spPr bwMode="auto">
            <a:xfrm>
              <a:off x="10995026" y="8058150"/>
              <a:ext cx="139700" cy="139700"/>
            </a:xfrm>
            <a:custGeom>
              <a:avLst/>
              <a:gdLst>
                <a:gd name="T0" fmla="*/ 33 w 37"/>
                <a:gd name="T1" fmla="*/ 15 h 37"/>
                <a:gd name="T2" fmla="*/ 33 w 37"/>
                <a:gd name="T3" fmla="*/ 29 h 37"/>
                <a:gd name="T4" fmla="*/ 29 w 37"/>
                <a:gd name="T5" fmla="*/ 33 h 37"/>
                <a:gd name="T6" fmla="*/ 15 w 37"/>
                <a:gd name="T7" fmla="*/ 33 h 37"/>
                <a:gd name="T8" fmla="*/ 4 w 37"/>
                <a:gd name="T9" fmla="*/ 22 h 37"/>
                <a:gd name="T10" fmla="*/ 4 w 37"/>
                <a:gd name="T11" fmla="*/ 8 h 37"/>
                <a:gd name="T12" fmla="*/ 9 w 37"/>
                <a:gd name="T13" fmla="*/ 4 h 37"/>
                <a:gd name="T14" fmla="*/ 22 w 37"/>
                <a:gd name="T15" fmla="*/ 4 h 37"/>
                <a:gd name="T16" fmla="*/ 33 w 37"/>
                <a:gd name="T17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7">
                  <a:moveTo>
                    <a:pt x="33" y="15"/>
                  </a:moveTo>
                  <a:cubicBezTo>
                    <a:pt x="37" y="19"/>
                    <a:pt x="37" y="25"/>
                    <a:pt x="33" y="29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5" y="37"/>
                    <a:pt x="19" y="37"/>
                    <a:pt x="15" y="3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8"/>
                    <a:pt x="1" y="12"/>
                    <a:pt x="4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0"/>
                    <a:pt x="19" y="0"/>
                    <a:pt x="22" y="4"/>
                  </a:cubicBezTo>
                  <a:lnTo>
                    <a:pt x="3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2" name="Freeform 398"/>
            <p:cNvSpPr>
              <a:spLocks/>
            </p:cNvSpPr>
            <p:nvPr/>
          </p:nvSpPr>
          <p:spPr bwMode="auto">
            <a:xfrm>
              <a:off x="10763251" y="8335962"/>
              <a:ext cx="187325" cy="225425"/>
            </a:xfrm>
            <a:custGeom>
              <a:avLst/>
              <a:gdLst>
                <a:gd name="T0" fmla="*/ 4 w 118"/>
                <a:gd name="T1" fmla="*/ 142 h 142"/>
                <a:gd name="T2" fmla="*/ 0 w 118"/>
                <a:gd name="T3" fmla="*/ 137 h 142"/>
                <a:gd name="T4" fmla="*/ 113 w 118"/>
                <a:gd name="T5" fmla="*/ 0 h 142"/>
                <a:gd name="T6" fmla="*/ 118 w 118"/>
                <a:gd name="T7" fmla="*/ 5 h 142"/>
                <a:gd name="T8" fmla="*/ 4 w 118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2">
                  <a:moveTo>
                    <a:pt x="4" y="142"/>
                  </a:moveTo>
                  <a:lnTo>
                    <a:pt x="0" y="137"/>
                  </a:lnTo>
                  <a:lnTo>
                    <a:pt x="113" y="0"/>
                  </a:lnTo>
                  <a:lnTo>
                    <a:pt x="118" y="5"/>
                  </a:lnTo>
                  <a:lnTo>
                    <a:pt x="4" y="142"/>
                  </a:lnTo>
                  <a:close/>
                </a:path>
              </a:pathLst>
            </a:custGeom>
            <a:solidFill>
              <a:srgbClr val="F79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3" name="Freeform 399"/>
            <p:cNvSpPr>
              <a:spLocks/>
            </p:cNvSpPr>
            <p:nvPr/>
          </p:nvSpPr>
          <p:spPr bwMode="auto">
            <a:xfrm>
              <a:off x="11112501" y="8039100"/>
              <a:ext cx="608013" cy="390525"/>
            </a:xfrm>
            <a:custGeom>
              <a:avLst/>
              <a:gdLst>
                <a:gd name="T0" fmla="*/ 133 w 162"/>
                <a:gd name="T1" fmla="*/ 104 h 104"/>
                <a:gd name="T2" fmla="*/ 12 w 162"/>
                <a:gd name="T3" fmla="*/ 53 h 104"/>
                <a:gd name="T4" fmla="*/ 0 w 162"/>
                <a:gd name="T5" fmla="*/ 16 h 104"/>
                <a:gd name="T6" fmla="*/ 159 w 162"/>
                <a:gd name="T7" fmla="*/ 84 h 104"/>
                <a:gd name="T8" fmla="*/ 162 w 162"/>
                <a:gd name="T9" fmla="*/ 90 h 104"/>
                <a:gd name="T10" fmla="*/ 133 w 162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04">
                  <a:moveTo>
                    <a:pt x="133" y="104"/>
                  </a:moveTo>
                  <a:cubicBezTo>
                    <a:pt x="113" y="59"/>
                    <a:pt x="63" y="41"/>
                    <a:pt x="12" y="5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4" y="0"/>
                    <a:pt x="130" y="30"/>
                    <a:pt x="159" y="84"/>
                  </a:cubicBezTo>
                  <a:cubicBezTo>
                    <a:pt x="160" y="86"/>
                    <a:pt x="161" y="88"/>
                    <a:pt x="162" y="90"/>
                  </a:cubicBezTo>
                  <a:lnTo>
                    <a:pt x="133" y="104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4" name="Freeform 400"/>
            <p:cNvSpPr>
              <a:spLocks/>
            </p:cNvSpPr>
            <p:nvPr/>
          </p:nvSpPr>
          <p:spPr bwMode="auto">
            <a:xfrm>
              <a:off x="11787188" y="8993187"/>
              <a:ext cx="120650" cy="52388"/>
            </a:xfrm>
            <a:custGeom>
              <a:avLst/>
              <a:gdLst>
                <a:gd name="T0" fmla="*/ 0 w 76"/>
                <a:gd name="T1" fmla="*/ 33 h 33"/>
                <a:gd name="T2" fmla="*/ 36 w 76"/>
                <a:gd name="T3" fmla="*/ 16 h 33"/>
                <a:gd name="T4" fmla="*/ 73 w 76"/>
                <a:gd name="T5" fmla="*/ 0 h 33"/>
                <a:gd name="T6" fmla="*/ 76 w 76"/>
                <a:gd name="T7" fmla="*/ 23 h 33"/>
                <a:gd name="T8" fmla="*/ 76 w 76"/>
                <a:gd name="T9" fmla="*/ 23 h 33"/>
                <a:gd name="T10" fmla="*/ 38 w 76"/>
                <a:gd name="T11" fmla="*/ 28 h 33"/>
                <a:gd name="T12" fmla="*/ 0 w 7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3">
                  <a:moveTo>
                    <a:pt x="0" y="33"/>
                  </a:moveTo>
                  <a:lnTo>
                    <a:pt x="36" y="16"/>
                  </a:lnTo>
                  <a:lnTo>
                    <a:pt x="73" y="0"/>
                  </a:lnTo>
                  <a:lnTo>
                    <a:pt x="76" y="23"/>
                  </a:lnTo>
                  <a:lnTo>
                    <a:pt x="76" y="23"/>
                  </a:lnTo>
                  <a:lnTo>
                    <a:pt x="38" y="28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5" name="Freeform 401"/>
            <p:cNvSpPr>
              <a:spLocks/>
            </p:cNvSpPr>
            <p:nvPr/>
          </p:nvSpPr>
          <p:spPr bwMode="auto">
            <a:xfrm>
              <a:off x="11836401" y="8918575"/>
              <a:ext cx="85725" cy="111125"/>
            </a:xfrm>
            <a:custGeom>
              <a:avLst/>
              <a:gdLst>
                <a:gd name="T0" fmla="*/ 21 w 54"/>
                <a:gd name="T1" fmla="*/ 70 h 70"/>
                <a:gd name="T2" fmla="*/ 54 w 54"/>
                <a:gd name="T3" fmla="*/ 68 h 70"/>
                <a:gd name="T4" fmla="*/ 50 w 54"/>
                <a:gd name="T5" fmla="*/ 0 h 70"/>
                <a:gd name="T6" fmla="*/ 0 w 54"/>
                <a:gd name="T7" fmla="*/ 2 h 70"/>
                <a:gd name="T8" fmla="*/ 21 w 54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">
                  <a:moveTo>
                    <a:pt x="21" y="70"/>
                  </a:moveTo>
                  <a:lnTo>
                    <a:pt x="54" y="68"/>
                  </a:lnTo>
                  <a:lnTo>
                    <a:pt x="50" y="0"/>
                  </a:lnTo>
                  <a:lnTo>
                    <a:pt x="0" y="2"/>
                  </a:lnTo>
                  <a:lnTo>
                    <a:pt x="21" y="7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6" name="Freeform 402"/>
            <p:cNvSpPr>
              <a:spLocks/>
            </p:cNvSpPr>
            <p:nvPr/>
          </p:nvSpPr>
          <p:spPr bwMode="auto">
            <a:xfrm>
              <a:off x="12109451" y="8943975"/>
              <a:ext cx="211138" cy="74613"/>
            </a:xfrm>
            <a:custGeom>
              <a:avLst/>
              <a:gdLst>
                <a:gd name="T0" fmla="*/ 0 w 133"/>
                <a:gd name="T1" fmla="*/ 47 h 47"/>
                <a:gd name="T2" fmla="*/ 64 w 133"/>
                <a:gd name="T3" fmla="*/ 24 h 47"/>
                <a:gd name="T4" fmla="*/ 131 w 133"/>
                <a:gd name="T5" fmla="*/ 0 h 47"/>
                <a:gd name="T6" fmla="*/ 133 w 133"/>
                <a:gd name="T7" fmla="*/ 38 h 47"/>
                <a:gd name="T8" fmla="*/ 133 w 133"/>
                <a:gd name="T9" fmla="*/ 38 h 47"/>
                <a:gd name="T10" fmla="*/ 67 w 133"/>
                <a:gd name="T11" fmla="*/ 43 h 47"/>
                <a:gd name="T12" fmla="*/ 0 w 133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7">
                  <a:moveTo>
                    <a:pt x="0" y="47"/>
                  </a:moveTo>
                  <a:lnTo>
                    <a:pt x="64" y="24"/>
                  </a:lnTo>
                  <a:lnTo>
                    <a:pt x="131" y="0"/>
                  </a:lnTo>
                  <a:lnTo>
                    <a:pt x="133" y="38"/>
                  </a:lnTo>
                  <a:lnTo>
                    <a:pt x="133" y="38"/>
                  </a:lnTo>
                  <a:lnTo>
                    <a:pt x="67" y="4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7" name="Freeform 403"/>
            <p:cNvSpPr>
              <a:spLocks/>
            </p:cNvSpPr>
            <p:nvPr/>
          </p:nvSpPr>
          <p:spPr bwMode="auto">
            <a:xfrm>
              <a:off x="11922126" y="8539162"/>
              <a:ext cx="379413" cy="457200"/>
            </a:xfrm>
            <a:custGeom>
              <a:avLst/>
              <a:gdLst>
                <a:gd name="T0" fmla="*/ 239 w 239"/>
                <a:gd name="T1" fmla="*/ 260 h 288"/>
                <a:gd name="T2" fmla="*/ 201 w 239"/>
                <a:gd name="T3" fmla="*/ 288 h 288"/>
                <a:gd name="T4" fmla="*/ 0 w 239"/>
                <a:gd name="T5" fmla="*/ 28 h 288"/>
                <a:gd name="T6" fmla="*/ 38 w 239"/>
                <a:gd name="T7" fmla="*/ 0 h 288"/>
                <a:gd name="T8" fmla="*/ 239 w 239"/>
                <a:gd name="T9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88">
                  <a:moveTo>
                    <a:pt x="239" y="260"/>
                  </a:moveTo>
                  <a:lnTo>
                    <a:pt x="201" y="288"/>
                  </a:lnTo>
                  <a:lnTo>
                    <a:pt x="0" y="28"/>
                  </a:lnTo>
                  <a:lnTo>
                    <a:pt x="38" y="0"/>
                  </a:lnTo>
                  <a:lnTo>
                    <a:pt x="239" y="26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8" name="Freeform 404"/>
            <p:cNvSpPr>
              <a:spLocks/>
            </p:cNvSpPr>
            <p:nvPr/>
          </p:nvSpPr>
          <p:spPr bwMode="auto">
            <a:xfrm>
              <a:off x="11679238" y="8475662"/>
              <a:ext cx="187325" cy="404813"/>
            </a:xfrm>
            <a:custGeom>
              <a:avLst/>
              <a:gdLst>
                <a:gd name="T0" fmla="*/ 0 w 118"/>
                <a:gd name="T1" fmla="*/ 243 h 255"/>
                <a:gd name="T2" fmla="*/ 45 w 118"/>
                <a:gd name="T3" fmla="*/ 255 h 255"/>
                <a:gd name="T4" fmla="*/ 118 w 118"/>
                <a:gd name="T5" fmla="*/ 11 h 255"/>
                <a:gd name="T6" fmla="*/ 73 w 118"/>
                <a:gd name="T7" fmla="*/ 0 h 255"/>
                <a:gd name="T8" fmla="*/ 0 w 118"/>
                <a:gd name="T9" fmla="*/ 24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55">
                  <a:moveTo>
                    <a:pt x="0" y="243"/>
                  </a:moveTo>
                  <a:lnTo>
                    <a:pt x="45" y="255"/>
                  </a:lnTo>
                  <a:lnTo>
                    <a:pt x="118" y="11"/>
                  </a:lnTo>
                  <a:lnTo>
                    <a:pt x="73" y="0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9" name="Freeform 405"/>
            <p:cNvSpPr>
              <a:spLocks/>
            </p:cNvSpPr>
            <p:nvPr/>
          </p:nvSpPr>
          <p:spPr bwMode="auto">
            <a:xfrm>
              <a:off x="11731626" y="8434387"/>
              <a:ext cx="22225" cy="25400"/>
            </a:xfrm>
            <a:custGeom>
              <a:avLst/>
              <a:gdLst>
                <a:gd name="T0" fmla="*/ 5 w 6"/>
                <a:gd name="T1" fmla="*/ 2 h 7"/>
                <a:gd name="T2" fmla="*/ 5 w 6"/>
                <a:gd name="T3" fmla="*/ 6 h 7"/>
                <a:gd name="T4" fmla="*/ 1 w 6"/>
                <a:gd name="T5" fmla="*/ 5 h 7"/>
                <a:gd name="T6" fmla="*/ 1 w 6"/>
                <a:gd name="T7" fmla="*/ 1 h 7"/>
                <a:gd name="T8" fmla="*/ 5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2"/>
                  </a:moveTo>
                  <a:cubicBezTo>
                    <a:pt x="6" y="3"/>
                    <a:pt x="6" y="5"/>
                    <a:pt x="5" y="6"/>
                  </a:cubicBezTo>
                  <a:cubicBezTo>
                    <a:pt x="3" y="7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0" name="Freeform 407"/>
            <p:cNvSpPr>
              <a:spLocks/>
            </p:cNvSpPr>
            <p:nvPr/>
          </p:nvSpPr>
          <p:spPr bwMode="auto">
            <a:xfrm>
              <a:off x="11757026" y="8470900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1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3"/>
                    <a:pt x="6" y="4"/>
                    <a:pt x="4" y="5"/>
                  </a:cubicBezTo>
                  <a:cubicBezTo>
                    <a:pt x="3" y="6"/>
                    <a:pt x="1" y="6"/>
                    <a:pt x="1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1" name="Freeform 408"/>
            <p:cNvSpPr>
              <a:spLocks/>
            </p:cNvSpPr>
            <p:nvPr/>
          </p:nvSpPr>
          <p:spPr bwMode="auto">
            <a:xfrm>
              <a:off x="11779251" y="8504238"/>
              <a:ext cx="26988" cy="26988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6 h 7"/>
                <a:gd name="T4" fmla="*/ 1 w 7"/>
                <a:gd name="T5" fmla="*/ 5 h 7"/>
                <a:gd name="T6" fmla="*/ 2 w 7"/>
                <a:gd name="T7" fmla="*/ 1 h 7"/>
                <a:gd name="T8" fmla="*/ 6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7" y="3"/>
                    <a:pt x="6" y="5"/>
                    <a:pt x="5" y="6"/>
                  </a:cubicBezTo>
                  <a:cubicBezTo>
                    <a:pt x="4" y="7"/>
                    <a:pt x="2" y="6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2" name="Freeform 409"/>
            <p:cNvSpPr>
              <a:spLocks/>
            </p:cNvSpPr>
            <p:nvPr/>
          </p:nvSpPr>
          <p:spPr bwMode="auto">
            <a:xfrm>
              <a:off x="11525251" y="8132763"/>
              <a:ext cx="539750" cy="552450"/>
            </a:xfrm>
            <a:custGeom>
              <a:avLst/>
              <a:gdLst>
                <a:gd name="T0" fmla="*/ 340 w 340"/>
                <a:gd name="T1" fmla="*/ 253 h 348"/>
                <a:gd name="T2" fmla="*/ 97 w 340"/>
                <a:gd name="T3" fmla="*/ 348 h 348"/>
                <a:gd name="T4" fmla="*/ 0 w 340"/>
                <a:gd name="T5" fmla="*/ 93 h 348"/>
                <a:gd name="T6" fmla="*/ 246 w 340"/>
                <a:gd name="T7" fmla="*/ 0 h 348"/>
                <a:gd name="T8" fmla="*/ 340 w 340"/>
                <a:gd name="T9" fmla="*/ 25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48">
                  <a:moveTo>
                    <a:pt x="340" y="253"/>
                  </a:moveTo>
                  <a:lnTo>
                    <a:pt x="97" y="348"/>
                  </a:lnTo>
                  <a:lnTo>
                    <a:pt x="0" y="93"/>
                  </a:lnTo>
                  <a:lnTo>
                    <a:pt x="246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3" name="Freeform 410"/>
            <p:cNvSpPr>
              <a:spLocks/>
            </p:cNvSpPr>
            <p:nvPr/>
          </p:nvSpPr>
          <p:spPr bwMode="auto">
            <a:xfrm>
              <a:off x="11536363" y="8212138"/>
              <a:ext cx="195263" cy="304800"/>
            </a:xfrm>
            <a:custGeom>
              <a:avLst/>
              <a:gdLst>
                <a:gd name="T0" fmla="*/ 0 w 123"/>
                <a:gd name="T1" fmla="*/ 62 h 192"/>
                <a:gd name="T2" fmla="*/ 123 w 123"/>
                <a:gd name="T3" fmla="*/ 192 h 192"/>
                <a:gd name="T4" fmla="*/ 113 w 123"/>
                <a:gd name="T5" fmla="*/ 0 h 192"/>
                <a:gd name="T6" fmla="*/ 0 w 123"/>
                <a:gd name="T7" fmla="*/ 50 h 192"/>
                <a:gd name="T8" fmla="*/ 0 w 123"/>
                <a:gd name="T9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92">
                  <a:moveTo>
                    <a:pt x="0" y="62"/>
                  </a:moveTo>
                  <a:lnTo>
                    <a:pt x="123" y="192"/>
                  </a:lnTo>
                  <a:lnTo>
                    <a:pt x="113" y="0"/>
                  </a:lnTo>
                  <a:lnTo>
                    <a:pt x="0" y="5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4" name="Freeform 411"/>
            <p:cNvSpPr>
              <a:spLocks/>
            </p:cNvSpPr>
            <p:nvPr/>
          </p:nvSpPr>
          <p:spPr bwMode="auto">
            <a:xfrm>
              <a:off x="11572876" y="8253413"/>
              <a:ext cx="65088" cy="52388"/>
            </a:xfrm>
            <a:custGeom>
              <a:avLst/>
              <a:gdLst>
                <a:gd name="T0" fmla="*/ 41 w 41"/>
                <a:gd name="T1" fmla="*/ 17 h 33"/>
                <a:gd name="T2" fmla="*/ 41 w 41"/>
                <a:gd name="T3" fmla="*/ 0 h 33"/>
                <a:gd name="T4" fmla="*/ 0 w 41"/>
                <a:gd name="T5" fmla="*/ 26 h 33"/>
                <a:gd name="T6" fmla="*/ 17 w 41"/>
                <a:gd name="T7" fmla="*/ 33 h 33"/>
                <a:gd name="T8" fmla="*/ 41 w 4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lnTo>
                    <a:pt x="41" y="0"/>
                  </a:lnTo>
                  <a:lnTo>
                    <a:pt x="0" y="26"/>
                  </a:lnTo>
                  <a:lnTo>
                    <a:pt x="17" y="33"/>
                  </a:lnTo>
                  <a:lnTo>
                    <a:pt x="41" y="17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5" name="Freeform 412"/>
            <p:cNvSpPr>
              <a:spLocks/>
            </p:cNvSpPr>
            <p:nvPr/>
          </p:nvSpPr>
          <p:spPr bwMode="auto">
            <a:xfrm>
              <a:off x="11596688" y="8275638"/>
              <a:ext cx="153988" cy="211138"/>
            </a:xfrm>
            <a:custGeom>
              <a:avLst/>
              <a:gdLst>
                <a:gd name="T0" fmla="*/ 0 w 97"/>
                <a:gd name="T1" fmla="*/ 17 h 133"/>
                <a:gd name="T2" fmla="*/ 56 w 97"/>
                <a:gd name="T3" fmla="*/ 121 h 133"/>
                <a:gd name="T4" fmla="*/ 92 w 97"/>
                <a:gd name="T5" fmla="*/ 133 h 133"/>
                <a:gd name="T6" fmla="*/ 97 w 97"/>
                <a:gd name="T7" fmla="*/ 95 h 133"/>
                <a:gd name="T8" fmla="*/ 23 w 97"/>
                <a:gd name="T9" fmla="*/ 0 h 133"/>
                <a:gd name="T10" fmla="*/ 0 w 97"/>
                <a:gd name="T11" fmla="*/ 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3">
                  <a:moveTo>
                    <a:pt x="0" y="17"/>
                  </a:moveTo>
                  <a:lnTo>
                    <a:pt x="56" y="121"/>
                  </a:lnTo>
                  <a:lnTo>
                    <a:pt x="92" y="133"/>
                  </a:lnTo>
                  <a:lnTo>
                    <a:pt x="97" y="95"/>
                  </a:lnTo>
                  <a:lnTo>
                    <a:pt x="23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6" name="Freeform 413"/>
            <p:cNvSpPr>
              <a:spLocks/>
            </p:cNvSpPr>
            <p:nvPr/>
          </p:nvSpPr>
          <p:spPr bwMode="auto">
            <a:xfrm>
              <a:off x="11269663" y="7832725"/>
              <a:ext cx="487363" cy="506413"/>
            </a:xfrm>
            <a:custGeom>
              <a:avLst/>
              <a:gdLst>
                <a:gd name="T0" fmla="*/ 32 w 130"/>
                <a:gd name="T1" fmla="*/ 12 h 135"/>
                <a:gd name="T2" fmla="*/ 12 w 130"/>
                <a:gd name="T3" fmla="*/ 75 h 135"/>
                <a:gd name="T4" fmla="*/ 14 w 130"/>
                <a:gd name="T5" fmla="*/ 79 h 135"/>
                <a:gd name="T6" fmla="*/ 16 w 130"/>
                <a:gd name="T7" fmla="*/ 113 h 135"/>
                <a:gd name="T8" fmla="*/ 29 w 130"/>
                <a:gd name="T9" fmla="*/ 106 h 135"/>
                <a:gd name="T10" fmla="*/ 34 w 130"/>
                <a:gd name="T11" fmla="*/ 111 h 135"/>
                <a:gd name="T12" fmla="*/ 34 w 130"/>
                <a:gd name="T13" fmla="*/ 114 h 135"/>
                <a:gd name="T14" fmla="*/ 37 w 130"/>
                <a:gd name="T15" fmla="*/ 116 h 135"/>
                <a:gd name="T16" fmla="*/ 37 w 130"/>
                <a:gd name="T17" fmla="*/ 119 h 135"/>
                <a:gd name="T18" fmla="*/ 41 w 130"/>
                <a:gd name="T19" fmla="*/ 121 h 135"/>
                <a:gd name="T20" fmla="*/ 42 w 130"/>
                <a:gd name="T21" fmla="*/ 123 h 135"/>
                <a:gd name="T22" fmla="*/ 67 w 130"/>
                <a:gd name="T23" fmla="*/ 130 h 135"/>
                <a:gd name="T24" fmla="*/ 88 w 130"/>
                <a:gd name="T25" fmla="*/ 119 h 135"/>
                <a:gd name="T26" fmla="*/ 88 w 130"/>
                <a:gd name="T27" fmla="*/ 118 h 135"/>
                <a:gd name="T28" fmla="*/ 88 w 130"/>
                <a:gd name="T29" fmla="*/ 118 h 135"/>
                <a:gd name="T30" fmla="*/ 89 w 130"/>
                <a:gd name="T31" fmla="*/ 118 h 135"/>
                <a:gd name="T32" fmla="*/ 130 w 130"/>
                <a:gd name="T33" fmla="*/ 96 h 135"/>
                <a:gd name="T34" fmla="*/ 108 w 130"/>
                <a:gd name="T35" fmla="*/ 55 h 135"/>
                <a:gd name="T36" fmla="*/ 95 w 130"/>
                <a:gd name="T37" fmla="*/ 31 h 135"/>
                <a:gd name="T38" fmla="*/ 32 w 130"/>
                <a:gd name="T3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35">
                  <a:moveTo>
                    <a:pt x="32" y="12"/>
                  </a:moveTo>
                  <a:cubicBezTo>
                    <a:pt x="9" y="24"/>
                    <a:pt x="0" y="53"/>
                    <a:pt x="12" y="75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30" y="107"/>
                    <a:pt x="32" y="109"/>
                    <a:pt x="34" y="111"/>
                  </a:cubicBezTo>
                  <a:cubicBezTo>
                    <a:pt x="33" y="112"/>
                    <a:pt x="33" y="113"/>
                    <a:pt x="34" y="114"/>
                  </a:cubicBezTo>
                  <a:cubicBezTo>
                    <a:pt x="35" y="115"/>
                    <a:pt x="36" y="116"/>
                    <a:pt x="37" y="116"/>
                  </a:cubicBezTo>
                  <a:cubicBezTo>
                    <a:pt x="37" y="117"/>
                    <a:pt x="37" y="118"/>
                    <a:pt x="37" y="119"/>
                  </a:cubicBezTo>
                  <a:cubicBezTo>
                    <a:pt x="38" y="120"/>
                    <a:pt x="40" y="121"/>
                    <a:pt x="41" y="121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7" y="131"/>
                    <a:pt x="58" y="135"/>
                    <a:pt x="67" y="130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83" y="8"/>
                    <a:pt x="55" y="0"/>
                    <a:pt x="32" y="12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7" name="Freeform 414"/>
            <p:cNvSpPr>
              <a:spLocks/>
            </p:cNvSpPr>
            <p:nvPr/>
          </p:nvSpPr>
          <p:spPr bwMode="auto">
            <a:xfrm>
              <a:off x="11396663" y="8129588"/>
              <a:ext cx="109538" cy="109538"/>
            </a:xfrm>
            <a:custGeom>
              <a:avLst/>
              <a:gdLst>
                <a:gd name="T0" fmla="*/ 25 w 29"/>
                <a:gd name="T1" fmla="*/ 8 h 29"/>
                <a:gd name="T2" fmla="*/ 20 w 29"/>
                <a:gd name="T3" fmla="*/ 25 h 29"/>
                <a:gd name="T4" fmla="*/ 3 w 29"/>
                <a:gd name="T5" fmla="*/ 20 h 29"/>
                <a:gd name="T6" fmla="*/ 8 w 29"/>
                <a:gd name="T7" fmla="*/ 3 h 29"/>
                <a:gd name="T8" fmla="*/ 25 w 29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5" y="8"/>
                  </a:moveTo>
                  <a:cubicBezTo>
                    <a:pt x="29" y="14"/>
                    <a:pt x="26" y="22"/>
                    <a:pt x="20" y="25"/>
                  </a:cubicBezTo>
                  <a:cubicBezTo>
                    <a:pt x="14" y="29"/>
                    <a:pt x="6" y="26"/>
                    <a:pt x="3" y="20"/>
                  </a:cubicBezTo>
                  <a:cubicBezTo>
                    <a:pt x="0" y="14"/>
                    <a:pt x="2" y="6"/>
                    <a:pt x="8" y="3"/>
                  </a:cubicBezTo>
                  <a:cubicBezTo>
                    <a:pt x="14" y="0"/>
                    <a:pt x="22" y="2"/>
                    <a:pt x="25" y="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8" name="Freeform 415"/>
            <p:cNvSpPr>
              <a:spLocks/>
            </p:cNvSpPr>
            <p:nvPr/>
          </p:nvSpPr>
          <p:spPr bwMode="auto">
            <a:xfrm>
              <a:off x="11225213" y="8512175"/>
              <a:ext cx="149225" cy="150813"/>
            </a:xfrm>
            <a:custGeom>
              <a:avLst/>
              <a:gdLst>
                <a:gd name="T0" fmla="*/ 26 w 40"/>
                <a:gd name="T1" fmla="*/ 0 h 40"/>
                <a:gd name="T2" fmla="*/ 37 w 40"/>
                <a:gd name="T3" fmla="*/ 9 h 40"/>
                <a:gd name="T4" fmla="*/ 39 w 40"/>
                <a:gd name="T5" fmla="*/ 26 h 40"/>
                <a:gd name="T6" fmla="*/ 31 w 40"/>
                <a:gd name="T7" fmla="*/ 37 h 40"/>
                <a:gd name="T8" fmla="*/ 14 w 40"/>
                <a:gd name="T9" fmla="*/ 39 h 40"/>
                <a:gd name="T10" fmla="*/ 3 w 40"/>
                <a:gd name="T11" fmla="*/ 31 h 40"/>
                <a:gd name="T12" fmla="*/ 0 w 40"/>
                <a:gd name="T13" fmla="*/ 14 h 40"/>
                <a:gd name="T14" fmla="*/ 9 w 40"/>
                <a:gd name="T15" fmla="*/ 3 h 40"/>
                <a:gd name="T16" fmla="*/ 26 w 4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26" y="0"/>
                  </a:moveTo>
                  <a:cubicBezTo>
                    <a:pt x="31" y="0"/>
                    <a:pt x="36" y="4"/>
                    <a:pt x="37" y="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31"/>
                    <a:pt x="36" y="37"/>
                    <a:pt x="3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9" y="40"/>
                    <a:pt x="3" y="36"/>
                    <a:pt x="3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4" y="3"/>
                    <a:pt x="9" y="3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9" name="Freeform 416"/>
            <p:cNvSpPr>
              <a:spLocks/>
            </p:cNvSpPr>
            <p:nvPr/>
          </p:nvSpPr>
          <p:spPr bwMode="auto">
            <a:xfrm>
              <a:off x="11187113" y="8624888"/>
              <a:ext cx="138113" cy="44450"/>
            </a:xfrm>
            <a:custGeom>
              <a:avLst/>
              <a:gdLst>
                <a:gd name="T0" fmla="*/ 1 w 37"/>
                <a:gd name="T1" fmla="*/ 9 h 12"/>
                <a:gd name="T2" fmla="*/ 5 w 37"/>
                <a:gd name="T3" fmla="*/ 12 h 12"/>
                <a:gd name="T4" fmla="*/ 34 w 37"/>
                <a:gd name="T5" fmla="*/ 8 h 12"/>
                <a:gd name="T6" fmla="*/ 37 w 37"/>
                <a:gd name="T7" fmla="*/ 4 h 12"/>
                <a:gd name="T8" fmla="*/ 37 w 37"/>
                <a:gd name="T9" fmla="*/ 4 h 12"/>
                <a:gd name="T10" fmla="*/ 33 w 37"/>
                <a:gd name="T11" fmla="*/ 0 h 12"/>
                <a:gd name="T12" fmla="*/ 4 w 37"/>
                <a:gd name="T13" fmla="*/ 4 h 12"/>
                <a:gd name="T14" fmla="*/ 1 w 37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">
                  <a:moveTo>
                    <a:pt x="1" y="9"/>
                  </a:moveTo>
                  <a:cubicBezTo>
                    <a:pt x="1" y="11"/>
                    <a:pt x="3" y="12"/>
                    <a:pt x="5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6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2"/>
                    <a:pt x="35" y="0"/>
                    <a:pt x="33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7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0" name="Freeform 417"/>
            <p:cNvSpPr>
              <a:spLocks/>
            </p:cNvSpPr>
            <p:nvPr/>
          </p:nvSpPr>
          <p:spPr bwMode="auto">
            <a:xfrm>
              <a:off x="11149013" y="8594725"/>
              <a:ext cx="139700" cy="46038"/>
            </a:xfrm>
            <a:custGeom>
              <a:avLst/>
              <a:gdLst>
                <a:gd name="T0" fmla="*/ 0 w 37"/>
                <a:gd name="T1" fmla="*/ 8 h 12"/>
                <a:gd name="T2" fmla="*/ 4 w 37"/>
                <a:gd name="T3" fmla="*/ 12 h 12"/>
                <a:gd name="T4" fmla="*/ 33 w 37"/>
                <a:gd name="T5" fmla="*/ 8 h 12"/>
                <a:gd name="T6" fmla="*/ 37 w 37"/>
                <a:gd name="T7" fmla="*/ 3 h 12"/>
                <a:gd name="T8" fmla="*/ 37 w 37"/>
                <a:gd name="T9" fmla="*/ 3 h 12"/>
                <a:gd name="T10" fmla="*/ 32 w 37"/>
                <a:gd name="T11" fmla="*/ 0 h 12"/>
                <a:gd name="T12" fmla="*/ 3 w 37"/>
                <a:gd name="T13" fmla="*/ 4 h 12"/>
                <a:gd name="T14" fmla="*/ 0 w 37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">
                  <a:moveTo>
                    <a:pt x="0" y="8"/>
                  </a:moveTo>
                  <a:cubicBezTo>
                    <a:pt x="0" y="10"/>
                    <a:pt x="2" y="12"/>
                    <a:pt x="4" y="1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7" y="6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1" name="Freeform 418"/>
            <p:cNvSpPr>
              <a:spLocks/>
            </p:cNvSpPr>
            <p:nvPr/>
          </p:nvSpPr>
          <p:spPr bwMode="auto">
            <a:xfrm>
              <a:off x="11137901" y="8520113"/>
              <a:ext cx="139700" cy="49213"/>
            </a:xfrm>
            <a:custGeom>
              <a:avLst/>
              <a:gdLst>
                <a:gd name="T0" fmla="*/ 0 w 37"/>
                <a:gd name="T1" fmla="*/ 9 h 13"/>
                <a:gd name="T2" fmla="*/ 5 w 37"/>
                <a:gd name="T3" fmla="*/ 12 h 13"/>
                <a:gd name="T4" fmla="*/ 34 w 37"/>
                <a:gd name="T5" fmla="*/ 8 h 13"/>
                <a:gd name="T6" fmla="*/ 37 w 37"/>
                <a:gd name="T7" fmla="*/ 4 h 13"/>
                <a:gd name="T8" fmla="*/ 37 w 37"/>
                <a:gd name="T9" fmla="*/ 4 h 13"/>
                <a:gd name="T10" fmla="*/ 33 w 37"/>
                <a:gd name="T11" fmla="*/ 1 h 13"/>
                <a:gd name="T12" fmla="*/ 4 w 37"/>
                <a:gd name="T13" fmla="*/ 4 h 13"/>
                <a:gd name="T14" fmla="*/ 0 w 37"/>
                <a:gd name="T1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3">
                  <a:moveTo>
                    <a:pt x="0" y="9"/>
                  </a:moveTo>
                  <a:cubicBezTo>
                    <a:pt x="1" y="11"/>
                    <a:pt x="3" y="13"/>
                    <a:pt x="5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6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2"/>
                    <a:pt x="35" y="0"/>
                    <a:pt x="33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7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2" name="Freeform 419"/>
            <p:cNvSpPr>
              <a:spLocks/>
            </p:cNvSpPr>
            <p:nvPr/>
          </p:nvSpPr>
          <p:spPr bwMode="auto">
            <a:xfrm>
              <a:off x="11107738" y="8561388"/>
              <a:ext cx="139700" cy="49213"/>
            </a:xfrm>
            <a:custGeom>
              <a:avLst/>
              <a:gdLst>
                <a:gd name="T0" fmla="*/ 0 w 37"/>
                <a:gd name="T1" fmla="*/ 9 h 13"/>
                <a:gd name="T2" fmla="*/ 5 w 37"/>
                <a:gd name="T3" fmla="*/ 12 h 13"/>
                <a:gd name="T4" fmla="*/ 34 w 37"/>
                <a:gd name="T5" fmla="*/ 8 h 13"/>
                <a:gd name="T6" fmla="*/ 37 w 37"/>
                <a:gd name="T7" fmla="*/ 4 h 13"/>
                <a:gd name="T8" fmla="*/ 37 w 37"/>
                <a:gd name="T9" fmla="*/ 4 h 13"/>
                <a:gd name="T10" fmla="*/ 33 w 37"/>
                <a:gd name="T11" fmla="*/ 1 h 13"/>
                <a:gd name="T12" fmla="*/ 4 w 37"/>
                <a:gd name="T13" fmla="*/ 4 h 13"/>
                <a:gd name="T14" fmla="*/ 0 w 37"/>
                <a:gd name="T1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3">
                  <a:moveTo>
                    <a:pt x="0" y="9"/>
                  </a:moveTo>
                  <a:cubicBezTo>
                    <a:pt x="1" y="11"/>
                    <a:pt x="3" y="13"/>
                    <a:pt x="5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6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2"/>
                    <a:pt x="35" y="0"/>
                    <a:pt x="33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7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3" name="Freeform 420"/>
            <p:cNvSpPr>
              <a:spLocks/>
            </p:cNvSpPr>
            <p:nvPr/>
          </p:nvSpPr>
          <p:spPr bwMode="auto">
            <a:xfrm>
              <a:off x="11288713" y="8528050"/>
              <a:ext cx="179388" cy="112713"/>
            </a:xfrm>
            <a:custGeom>
              <a:avLst/>
              <a:gdLst>
                <a:gd name="T0" fmla="*/ 48 w 48"/>
                <a:gd name="T1" fmla="*/ 25 h 30"/>
                <a:gd name="T2" fmla="*/ 10 w 48"/>
                <a:gd name="T3" fmla="*/ 30 h 30"/>
                <a:gd name="T4" fmla="*/ 2 w 48"/>
                <a:gd name="T5" fmla="*/ 24 h 30"/>
                <a:gd name="T6" fmla="*/ 1 w 48"/>
                <a:gd name="T7" fmla="*/ 12 h 30"/>
                <a:gd name="T8" fmla="*/ 7 w 48"/>
                <a:gd name="T9" fmla="*/ 5 h 30"/>
                <a:gd name="T10" fmla="*/ 44 w 48"/>
                <a:gd name="T11" fmla="*/ 0 h 30"/>
                <a:gd name="T12" fmla="*/ 48 w 48"/>
                <a:gd name="T1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0">
                  <a:moveTo>
                    <a:pt x="48" y="25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6" y="30"/>
                    <a:pt x="3" y="27"/>
                    <a:pt x="2" y="2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9"/>
                    <a:pt x="3" y="5"/>
                    <a:pt x="7" y="5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8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4" name="Freeform 421"/>
            <p:cNvSpPr>
              <a:spLocks/>
            </p:cNvSpPr>
            <p:nvPr/>
          </p:nvSpPr>
          <p:spPr bwMode="auto">
            <a:xfrm>
              <a:off x="11231563" y="8482013"/>
              <a:ext cx="82550" cy="34925"/>
            </a:xfrm>
            <a:custGeom>
              <a:avLst/>
              <a:gdLst>
                <a:gd name="T0" fmla="*/ 22 w 22"/>
                <a:gd name="T1" fmla="*/ 7 h 9"/>
                <a:gd name="T2" fmla="*/ 7 w 22"/>
                <a:gd name="T3" fmla="*/ 9 h 9"/>
                <a:gd name="T4" fmla="*/ 1 w 22"/>
                <a:gd name="T5" fmla="*/ 4 h 9"/>
                <a:gd name="T6" fmla="*/ 0 w 22"/>
                <a:gd name="T7" fmla="*/ 2 h 9"/>
                <a:gd name="T8" fmla="*/ 0 w 22"/>
                <a:gd name="T9" fmla="*/ 2 h 9"/>
                <a:gd name="T10" fmla="*/ 13 w 22"/>
                <a:gd name="T11" fmla="*/ 0 h 9"/>
                <a:gd name="T12" fmla="*/ 22 w 22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22" y="7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4" y="9"/>
                    <a:pt x="1" y="7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5" name="Freeform 422"/>
            <p:cNvSpPr>
              <a:spLocks/>
            </p:cNvSpPr>
            <p:nvPr/>
          </p:nvSpPr>
          <p:spPr bwMode="auto">
            <a:xfrm>
              <a:off x="11258551" y="8478838"/>
              <a:ext cx="93663" cy="49213"/>
            </a:xfrm>
            <a:custGeom>
              <a:avLst/>
              <a:gdLst>
                <a:gd name="T0" fmla="*/ 14 w 25"/>
                <a:gd name="T1" fmla="*/ 13 h 13"/>
                <a:gd name="T2" fmla="*/ 3 w 25"/>
                <a:gd name="T3" fmla="*/ 5 h 13"/>
                <a:gd name="T4" fmla="*/ 0 w 25"/>
                <a:gd name="T5" fmla="*/ 2 h 13"/>
                <a:gd name="T6" fmla="*/ 10 w 25"/>
                <a:gd name="T7" fmla="*/ 0 h 13"/>
                <a:gd name="T8" fmla="*/ 25 w 25"/>
                <a:gd name="T9" fmla="*/ 12 h 13"/>
                <a:gd name="T10" fmla="*/ 14 w 25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3">
                  <a:moveTo>
                    <a:pt x="14" y="1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6" name="Freeform 423"/>
            <p:cNvSpPr>
              <a:spLocks/>
            </p:cNvSpPr>
            <p:nvPr/>
          </p:nvSpPr>
          <p:spPr bwMode="auto">
            <a:xfrm>
              <a:off x="11682413" y="8801100"/>
              <a:ext cx="225425" cy="169863"/>
            </a:xfrm>
            <a:custGeom>
              <a:avLst/>
              <a:gdLst>
                <a:gd name="T0" fmla="*/ 142 w 142"/>
                <a:gd name="T1" fmla="*/ 66 h 107"/>
                <a:gd name="T2" fmla="*/ 21 w 142"/>
                <a:gd name="T3" fmla="*/ 0 h 107"/>
                <a:gd name="T4" fmla="*/ 0 w 142"/>
                <a:gd name="T5" fmla="*/ 40 h 107"/>
                <a:gd name="T6" fmla="*/ 118 w 142"/>
                <a:gd name="T7" fmla="*/ 107 h 107"/>
                <a:gd name="T8" fmla="*/ 142 w 142"/>
                <a:gd name="T9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07">
                  <a:moveTo>
                    <a:pt x="142" y="66"/>
                  </a:moveTo>
                  <a:lnTo>
                    <a:pt x="21" y="0"/>
                  </a:lnTo>
                  <a:lnTo>
                    <a:pt x="0" y="40"/>
                  </a:lnTo>
                  <a:lnTo>
                    <a:pt x="118" y="107"/>
                  </a:lnTo>
                  <a:lnTo>
                    <a:pt x="142" y="66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7" name="Freeform 424"/>
            <p:cNvSpPr>
              <a:spLocks/>
            </p:cNvSpPr>
            <p:nvPr/>
          </p:nvSpPr>
          <p:spPr bwMode="auto">
            <a:xfrm>
              <a:off x="11360151" y="8174038"/>
              <a:ext cx="555625" cy="492125"/>
            </a:xfrm>
            <a:custGeom>
              <a:avLst/>
              <a:gdLst>
                <a:gd name="T0" fmla="*/ 127 w 148"/>
                <a:gd name="T1" fmla="*/ 0 h 131"/>
                <a:gd name="T2" fmla="*/ 0 w 148"/>
                <a:gd name="T3" fmla="*/ 88 h 131"/>
                <a:gd name="T4" fmla="*/ 10 w 148"/>
                <a:gd name="T5" fmla="*/ 131 h 131"/>
                <a:gd name="T6" fmla="*/ 148 w 148"/>
                <a:gd name="T7" fmla="*/ 29 h 131"/>
                <a:gd name="T8" fmla="*/ 127 w 14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31">
                  <a:moveTo>
                    <a:pt x="127" y="0"/>
                  </a:moveTo>
                  <a:cubicBezTo>
                    <a:pt x="98" y="47"/>
                    <a:pt x="45" y="86"/>
                    <a:pt x="0" y="88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71" y="123"/>
                    <a:pt x="120" y="86"/>
                    <a:pt x="148" y="29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745232" y="3955188"/>
            <a:ext cx="911335" cy="1259024"/>
            <a:chOff x="69850" y="7412038"/>
            <a:chExt cx="1614488" cy="2230438"/>
          </a:xfrm>
        </p:grpSpPr>
        <p:sp>
          <p:nvSpPr>
            <p:cNvPr id="169" name="Freeform 652"/>
            <p:cNvSpPr>
              <a:spLocks/>
            </p:cNvSpPr>
            <p:nvPr/>
          </p:nvSpPr>
          <p:spPr bwMode="auto">
            <a:xfrm>
              <a:off x="1609725" y="7419976"/>
              <a:ext cx="33338" cy="46038"/>
            </a:xfrm>
            <a:custGeom>
              <a:avLst/>
              <a:gdLst>
                <a:gd name="T0" fmla="*/ 1 w 9"/>
                <a:gd name="T1" fmla="*/ 12 h 12"/>
                <a:gd name="T2" fmla="*/ 0 w 9"/>
                <a:gd name="T3" fmla="*/ 12 h 12"/>
                <a:gd name="T4" fmla="*/ 0 w 9"/>
                <a:gd name="T5" fmla="*/ 10 h 12"/>
                <a:gd name="T6" fmla="*/ 7 w 9"/>
                <a:gd name="T7" fmla="*/ 1 h 12"/>
                <a:gd name="T8" fmla="*/ 8 w 9"/>
                <a:gd name="T9" fmla="*/ 0 h 12"/>
                <a:gd name="T10" fmla="*/ 9 w 9"/>
                <a:gd name="T11" fmla="*/ 2 h 12"/>
                <a:gd name="T12" fmla="*/ 1 w 9"/>
                <a:gd name="T13" fmla="*/ 12 h 12"/>
                <a:gd name="T14" fmla="*/ 1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0" name="Freeform 653"/>
            <p:cNvSpPr>
              <a:spLocks/>
            </p:cNvSpPr>
            <p:nvPr/>
          </p:nvSpPr>
          <p:spPr bwMode="auto">
            <a:xfrm>
              <a:off x="1546225" y="7412038"/>
              <a:ext cx="25400" cy="49213"/>
            </a:xfrm>
            <a:custGeom>
              <a:avLst/>
              <a:gdLst>
                <a:gd name="T0" fmla="*/ 6 w 7"/>
                <a:gd name="T1" fmla="*/ 13 h 13"/>
                <a:gd name="T2" fmla="*/ 5 w 7"/>
                <a:gd name="T3" fmla="*/ 12 h 13"/>
                <a:gd name="T4" fmla="*/ 0 w 7"/>
                <a:gd name="T5" fmla="*/ 1 h 13"/>
                <a:gd name="T6" fmla="*/ 0 w 7"/>
                <a:gd name="T7" fmla="*/ 0 h 13"/>
                <a:gd name="T8" fmla="*/ 2 w 7"/>
                <a:gd name="T9" fmla="*/ 1 h 13"/>
                <a:gd name="T10" fmla="*/ 7 w 7"/>
                <a:gd name="T11" fmla="*/ 12 h 13"/>
                <a:gd name="T12" fmla="*/ 6 w 7"/>
                <a:gd name="T13" fmla="*/ 13 h 13"/>
                <a:gd name="T14" fmla="*/ 6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6" y="13"/>
                  </a:moveTo>
                  <a:cubicBezTo>
                    <a:pt x="5" y="13"/>
                    <a:pt x="5" y="13"/>
                    <a:pt x="5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1" name="Freeform 654"/>
            <p:cNvSpPr>
              <a:spLocks/>
            </p:cNvSpPr>
            <p:nvPr/>
          </p:nvSpPr>
          <p:spPr bwMode="auto">
            <a:xfrm>
              <a:off x="1492250" y="7488238"/>
              <a:ext cx="53975" cy="11113"/>
            </a:xfrm>
            <a:custGeom>
              <a:avLst/>
              <a:gdLst>
                <a:gd name="T0" fmla="*/ 13 w 14"/>
                <a:gd name="T1" fmla="*/ 3 h 3"/>
                <a:gd name="T2" fmla="*/ 13 w 14"/>
                <a:gd name="T3" fmla="*/ 3 h 3"/>
                <a:gd name="T4" fmla="*/ 1 w 14"/>
                <a:gd name="T5" fmla="*/ 2 h 3"/>
                <a:gd name="T6" fmla="*/ 0 w 14"/>
                <a:gd name="T7" fmla="*/ 1 h 3"/>
                <a:gd name="T8" fmla="*/ 1 w 14"/>
                <a:gd name="T9" fmla="*/ 0 h 3"/>
                <a:gd name="T10" fmla="*/ 13 w 14"/>
                <a:gd name="T11" fmla="*/ 1 h 3"/>
                <a:gd name="T12" fmla="*/ 14 w 14"/>
                <a:gd name="T13" fmla="*/ 2 h 3"/>
                <a:gd name="T14" fmla="*/ 13 w 1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2" name="Freeform 655"/>
            <p:cNvSpPr>
              <a:spLocks/>
            </p:cNvSpPr>
            <p:nvPr/>
          </p:nvSpPr>
          <p:spPr bwMode="auto">
            <a:xfrm>
              <a:off x="1530350" y="7532688"/>
              <a:ext cx="33338" cy="46038"/>
            </a:xfrm>
            <a:custGeom>
              <a:avLst/>
              <a:gdLst>
                <a:gd name="T0" fmla="*/ 1 w 9"/>
                <a:gd name="T1" fmla="*/ 12 h 12"/>
                <a:gd name="T2" fmla="*/ 0 w 9"/>
                <a:gd name="T3" fmla="*/ 11 h 12"/>
                <a:gd name="T4" fmla="*/ 0 w 9"/>
                <a:gd name="T5" fmla="*/ 10 h 12"/>
                <a:gd name="T6" fmla="*/ 7 w 9"/>
                <a:gd name="T7" fmla="*/ 0 h 12"/>
                <a:gd name="T8" fmla="*/ 9 w 9"/>
                <a:gd name="T9" fmla="*/ 0 h 12"/>
                <a:gd name="T10" fmla="*/ 9 w 9"/>
                <a:gd name="T11" fmla="*/ 1 h 12"/>
                <a:gd name="T12" fmla="*/ 2 w 9"/>
                <a:gd name="T13" fmla="*/ 11 h 12"/>
                <a:gd name="T14" fmla="*/ 1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3" name="Freeform 656"/>
            <p:cNvSpPr>
              <a:spLocks/>
            </p:cNvSpPr>
            <p:nvPr/>
          </p:nvSpPr>
          <p:spPr bwMode="auto">
            <a:xfrm>
              <a:off x="1601788" y="7537451"/>
              <a:ext cx="26988" cy="47625"/>
            </a:xfrm>
            <a:custGeom>
              <a:avLst/>
              <a:gdLst>
                <a:gd name="T0" fmla="*/ 6 w 7"/>
                <a:gd name="T1" fmla="*/ 13 h 13"/>
                <a:gd name="T2" fmla="*/ 5 w 7"/>
                <a:gd name="T3" fmla="*/ 12 h 13"/>
                <a:gd name="T4" fmla="*/ 0 w 7"/>
                <a:gd name="T5" fmla="*/ 1 h 13"/>
                <a:gd name="T6" fmla="*/ 1 w 7"/>
                <a:gd name="T7" fmla="*/ 0 h 13"/>
                <a:gd name="T8" fmla="*/ 2 w 7"/>
                <a:gd name="T9" fmla="*/ 0 h 13"/>
                <a:gd name="T10" fmla="*/ 7 w 7"/>
                <a:gd name="T11" fmla="*/ 11 h 13"/>
                <a:gd name="T12" fmla="*/ 6 w 7"/>
                <a:gd name="T13" fmla="*/ 13 h 13"/>
                <a:gd name="T14" fmla="*/ 6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6" y="13"/>
                  </a:moveTo>
                  <a:cubicBezTo>
                    <a:pt x="6" y="13"/>
                    <a:pt x="5" y="13"/>
                    <a:pt x="5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4" name="Freeform 657"/>
            <p:cNvSpPr>
              <a:spLocks/>
            </p:cNvSpPr>
            <p:nvPr/>
          </p:nvSpPr>
          <p:spPr bwMode="auto">
            <a:xfrm>
              <a:off x="1628775" y="7499351"/>
              <a:ext cx="52388" cy="11113"/>
            </a:xfrm>
            <a:custGeom>
              <a:avLst/>
              <a:gdLst>
                <a:gd name="T0" fmla="*/ 13 w 14"/>
                <a:gd name="T1" fmla="*/ 3 h 3"/>
                <a:gd name="T2" fmla="*/ 13 w 14"/>
                <a:gd name="T3" fmla="*/ 3 h 3"/>
                <a:gd name="T4" fmla="*/ 1 w 14"/>
                <a:gd name="T5" fmla="*/ 2 h 3"/>
                <a:gd name="T6" fmla="*/ 0 w 14"/>
                <a:gd name="T7" fmla="*/ 1 h 3"/>
                <a:gd name="T8" fmla="*/ 1 w 14"/>
                <a:gd name="T9" fmla="*/ 0 h 3"/>
                <a:gd name="T10" fmla="*/ 13 w 14"/>
                <a:gd name="T11" fmla="*/ 1 h 3"/>
                <a:gd name="T12" fmla="*/ 14 w 14"/>
                <a:gd name="T13" fmla="*/ 2 h 3"/>
                <a:gd name="T14" fmla="*/ 13 w 1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5" name="Freeform 658"/>
            <p:cNvSpPr>
              <a:spLocks/>
            </p:cNvSpPr>
            <p:nvPr/>
          </p:nvSpPr>
          <p:spPr bwMode="auto">
            <a:xfrm>
              <a:off x="1381125" y="7697788"/>
              <a:ext cx="212725" cy="211138"/>
            </a:xfrm>
            <a:custGeom>
              <a:avLst/>
              <a:gdLst>
                <a:gd name="T0" fmla="*/ 33 w 57"/>
                <a:gd name="T1" fmla="*/ 56 h 56"/>
                <a:gd name="T2" fmla="*/ 55 w 57"/>
                <a:gd name="T3" fmla="*/ 27 h 56"/>
                <a:gd name="T4" fmla="*/ 50 w 57"/>
                <a:gd name="T5" fmla="*/ 15 h 56"/>
                <a:gd name="T6" fmla="*/ 35 w 57"/>
                <a:gd name="T7" fmla="*/ 4 h 56"/>
                <a:gd name="T8" fmla="*/ 22 w 57"/>
                <a:gd name="T9" fmla="*/ 3 h 56"/>
                <a:gd name="T10" fmla="*/ 0 w 57"/>
                <a:gd name="T11" fmla="*/ 32 h 56"/>
                <a:gd name="T12" fmla="*/ 33 w 57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6">
                  <a:moveTo>
                    <a:pt x="33" y="56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7" y="24"/>
                    <a:pt x="55" y="19"/>
                    <a:pt x="50" y="1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0" y="0"/>
                    <a:pt x="24" y="0"/>
                    <a:pt x="22" y="3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33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6" name="Freeform 659"/>
            <p:cNvSpPr>
              <a:spLocks/>
            </p:cNvSpPr>
            <p:nvPr/>
          </p:nvSpPr>
          <p:spPr bwMode="auto">
            <a:xfrm>
              <a:off x="1373188" y="7472363"/>
              <a:ext cx="311150" cy="406400"/>
            </a:xfrm>
            <a:custGeom>
              <a:avLst/>
              <a:gdLst>
                <a:gd name="T0" fmla="*/ 80 w 83"/>
                <a:gd name="T1" fmla="*/ 56 h 108"/>
                <a:gd name="T2" fmla="*/ 72 w 83"/>
                <a:gd name="T3" fmla="*/ 57 h 108"/>
                <a:gd name="T4" fmla="*/ 70 w 83"/>
                <a:gd name="T5" fmla="*/ 54 h 108"/>
                <a:gd name="T6" fmla="*/ 72 w 83"/>
                <a:gd name="T7" fmla="*/ 51 h 108"/>
                <a:gd name="T8" fmla="*/ 71 w 83"/>
                <a:gd name="T9" fmla="*/ 42 h 108"/>
                <a:gd name="T10" fmla="*/ 62 w 83"/>
                <a:gd name="T11" fmla="*/ 43 h 108"/>
                <a:gd name="T12" fmla="*/ 59 w 83"/>
                <a:gd name="T13" fmla="*/ 47 h 108"/>
                <a:gd name="T14" fmla="*/ 57 w 83"/>
                <a:gd name="T15" fmla="*/ 45 h 108"/>
                <a:gd name="T16" fmla="*/ 63 w 83"/>
                <a:gd name="T17" fmla="*/ 37 h 108"/>
                <a:gd name="T18" fmla="*/ 62 w 83"/>
                <a:gd name="T19" fmla="*/ 28 h 108"/>
                <a:gd name="T20" fmla="*/ 53 w 83"/>
                <a:gd name="T21" fmla="*/ 29 h 108"/>
                <a:gd name="T22" fmla="*/ 47 w 83"/>
                <a:gd name="T23" fmla="*/ 37 h 108"/>
                <a:gd name="T24" fmla="*/ 44 w 83"/>
                <a:gd name="T25" fmla="*/ 36 h 108"/>
                <a:gd name="T26" fmla="*/ 62 w 83"/>
                <a:gd name="T27" fmla="*/ 11 h 108"/>
                <a:gd name="T28" fmla="*/ 60 w 83"/>
                <a:gd name="T29" fmla="*/ 2 h 108"/>
                <a:gd name="T30" fmla="*/ 51 w 83"/>
                <a:gd name="T31" fmla="*/ 4 h 108"/>
                <a:gd name="T32" fmla="*/ 24 w 83"/>
                <a:gd name="T33" fmla="*/ 41 h 108"/>
                <a:gd name="T34" fmla="*/ 24 w 83"/>
                <a:gd name="T35" fmla="*/ 41 h 108"/>
                <a:gd name="T36" fmla="*/ 14 w 83"/>
                <a:gd name="T37" fmla="*/ 54 h 108"/>
                <a:gd name="T38" fmla="*/ 14 w 83"/>
                <a:gd name="T39" fmla="*/ 50 h 108"/>
                <a:gd name="T40" fmla="*/ 21 w 83"/>
                <a:gd name="T41" fmla="*/ 40 h 108"/>
                <a:gd name="T42" fmla="*/ 19 w 83"/>
                <a:gd name="T43" fmla="*/ 26 h 108"/>
                <a:gd name="T44" fmla="*/ 17 w 83"/>
                <a:gd name="T45" fmla="*/ 25 h 108"/>
                <a:gd name="T46" fmla="*/ 16 w 83"/>
                <a:gd name="T47" fmla="*/ 24 h 108"/>
                <a:gd name="T48" fmla="*/ 9 w 83"/>
                <a:gd name="T49" fmla="*/ 34 h 108"/>
                <a:gd name="T50" fmla="*/ 9 w 83"/>
                <a:gd name="T51" fmla="*/ 34 h 108"/>
                <a:gd name="T52" fmla="*/ 0 w 83"/>
                <a:gd name="T53" fmla="*/ 47 h 108"/>
                <a:gd name="T54" fmla="*/ 5 w 83"/>
                <a:gd name="T55" fmla="*/ 76 h 108"/>
                <a:gd name="T56" fmla="*/ 5 w 83"/>
                <a:gd name="T57" fmla="*/ 76 h 108"/>
                <a:gd name="T58" fmla="*/ 11 w 83"/>
                <a:gd name="T59" fmla="*/ 86 h 108"/>
                <a:gd name="T60" fmla="*/ 33 w 83"/>
                <a:gd name="T61" fmla="*/ 102 h 108"/>
                <a:gd name="T62" fmla="*/ 57 w 83"/>
                <a:gd name="T63" fmla="*/ 99 h 108"/>
                <a:gd name="T64" fmla="*/ 63 w 83"/>
                <a:gd name="T65" fmla="*/ 90 h 108"/>
                <a:gd name="T66" fmla="*/ 73 w 83"/>
                <a:gd name="T67" fmla="*/ 77 h 108"/>
                <a:gd name="T68" fmla="*/ 81 w 83"/>
                <a:gd name="T69" fmla="*/ 65 h 108"/>
                <a:gd name="T70" fmla="*/ 80 w 83"/>
                <a:gd name="T71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108">
                  <a:moveTo>
                    <a:pt x="80" y="56"/>
                  </a:moveTo>
                  <a:cubicBezTo>
                    <a:pt x="77" y="55"/>
                    <a:pt x="74" y="55"/>
                    <a:pt x="72" y="57"/>
                  </a:cubicBezTo>
                  <a:cubicBezTo>
                    <a:pt x="71" y="56"/>
                    <a:pt x="71" y="55"/>
                    <a:pt x="70" y="54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4" y="48"/>
                    <a:pt x="74" y="44"/>
                    <a:pt x="71" y="42"/>
                  </a:cubicBezTo>
                  <a:cubicBezTo>
                    <a:pt x="68" y="40"/>
                    <a:pt x="64" y="40"/>
                    <a:pt x="62" y="43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5" y="34"/>
                    <a:pt x="64" y="30"/>
                    <a:pt x="62" y="28"/>
                  </a:cubicBezTo>
                  <a:cubicBezTo>
                    <a:pt x="59" y="26"/>
                    <a:pt x="55" y="26"/>
                    <a:pt x="53" y="29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5" y="36"/>
                    <a:pt x="44" y="36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4" y="8"/>
                    <a:pt x="63" y="4"/>
                    <a:pt x="60" y="2"/>
                  </a:cubicBezTo>
                  <a:cubicBezTo>
                    <a:pt x="58" y="0"/>
                    <a:pt x="54" y="1"/>
                    <a:pt x="51" y="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4" y="35"/>
                    <a:pt x="24" y="30"/>
                    <a:pt x="19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80"/>
                    <a:pt x="8" y="84"/>
                    <a:pt x="11" y="86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41" y="108"/>
                    <a:pt x="51" y="106"/>
                    <a:pt x="57" y="99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3" y="63"/>
                    <a:pt x="82" y="59"/>
                    <a:pt x="8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7" name="Freeform 660"/>
            <p:cNvSpPr>
              <a:spLocks/>
            </p:cNvSpPr>
            <p:nvPr/>
          </p:nvSpPr>
          <p:spPr bwMode="auto">
            <a:xfrm>
              <a:off x="1057275" y="7799388"/>
              <a:ext cx="465138" cy="630238"/>
            </a:xfrm>
            <a:custGeom>
              <a:avLst/>
              <a:gdLst>
                <a:gd name="T0" fmla="*/ 88 w 124"/>
                <a:gd name="T1" fmla="*/ 0 h 168"/>
                <a:gd name="T2" fmla="*/ 0 w 124"/>
                <a:gd name="T3" fmla="*/ 124 h 168"/>
                <a:gd name="T4" fmla="*/ 38 w 124"/>
                <a:gd name="T5" fmla="*/ 168 h 168"/>
                <a:gd name="T6" fmla="*/ 124 w 124"/>
                <a:gd name="T7" fmla="*/ 39 h 168"/>
                <a:gd name="T8" fmla="*/ 88 w 124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8">
                  <a:moveTo>
                    <a:pt x="88" y="0"/>
                  </a:moveTo>
                  <a:cubicBezTo>
                    <a:pt x="54" y="40"/>
                    <a:pt x="24" y="81"/>
                    <a:pt x="0" y="124"/>
                  </a:cubicBezTo>
                  <a:cubicBezTo>
                    <a:pt x="8" y="142"/>
                    <a:pt x="21" y="157"/>
                    <a:pt x="38" y="168"/>
                  </a:cubicBezTo>
                  <a:cubicBezTo>
                    <a:pt x="60" y="124"/>
                    <a:pt x="89" y="80"/>
                    <a:pt x="124" y="3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8" name="Freeform 661"/>
            <p:cNvSpPr>
              <a:spLocks/>
            </p:cNvSpPr>
            <p:nvPr/>
          </p:nvSpPr>
          <p:spPr bwMode="auto">
            <a:xfrm>
              <a:off x="234950" y="8250238"/>
              <a:ext cx="285750" cy="284163"/>
            </a:xfrm>
            <a:custGeom>
              <a:avLst/>
              <a:gdLst>
                <a:gd name="T0" fmla="*/ 24 w 76"/>
                <a:gd name="T1" fmla="*/ 76 h 76"/>
                <a:gd name="T2" fmla="*/ 70 w 76"/>
                <a:gd name="T3" fmla="*/ 55 h 76"/>
                <a:gd name="T4" fmla="*/ 72 w 76"/>
                <a:gd name="T5" fmla="*/ 37 h 76"/>
                <a:gd name="T6" fmla="*/ 62 w 76"/>
                <a:gd name="T7" fmla="*/ 13 h 76"/>
                <a:gd name="T8" fmla="*/ 46 w 76"/>
                <a:gd name="T9" fmla="*/ 3 h 76"/>
                <a:gd name="T10" fmla="*/ 0 w 76"/>
                <a:gd name="T11" fmla="*/ 24 h 76"/>
                <a:gd name="T12" fmla="*/ 24 w 76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6">
                  <a:moveTo>
                    <a:pt x="24" y="76"/>
                  </a:moveTo>
                  <a:cubicBezTo>
                    <a:pt x="70" y="55"/>
                    <a:pt x="70" y="55"/>
                    <a:pt x="70" y="55"/>
                  </a:cubicBezTo>
                  <a:cubicBezTo>
                    <a:pt x="75" y="53"/>
                    <a:pt x="76" y="45"/>
                    <a:pt x="72" y="37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58" y="5"/>
                    <a:pt x="51" y="0"/>
                    <a:pt x="46" y="3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4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9" name="Oval 662"/>
            <p:cNvSpPr>
              <a:spLocks noChangeArrowheads="1"/>
            </p:cNvSpPr>
            <p:nvPr/>
          </p:nvSpPr>
          <p:spPr bwMode="auto">
            <a:xfrm>
              <a:off x="330200" y="9307513"/>
              <a:ext cx="1200150" cy="334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0" name="Freeform 663"/>
            <p:cNvSpPr>
              <a:spLocks/>
            </p:cNvSpPr>
            <p:nvPr/>
          </p:nvSpPr>
          <p:spPr bwMode="auto">
            <a:xfrm>
              <a:off x="69850" y="8316913"/>
              <a:ext cx="728663" cy="492125"/>
            </a:xfrm>
            <a:custGeom>
              <a:avLst/>
              <a:gdLst>
                <a:gd name="T0" fmla="*/ 189 w 194"/>
                <a:gd name="T1" fmla="*/ 85 h 131"/>
                <a:gd name="T2" fmla="*/ 50 w 194"/>
                <a:gd name="T3" fmla="*/ 0 h 131"/>
                <a:gd name="T4" fmla="*/ 0 w 194"/>
                <a:gd name="T5" fmla="*/ 21 h 131"/>
                <a:gd name="T6" fmla="*/ 185 w 194"/>
                <a:gd name="T7" fmla="*/ 124 h 131"/>
                <a:gd name="T8" fmla="*/ 194 w 194"/>
                <a:gd name="T9" fmla="*/ 123 h 131"/>
                <a:gd name="T10" fmla="*/ 189 w 194"/>
                <a:gd name="T11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31">
                  <a:moveTo>
                    <a:pt x="189" y="85"/>
                  </a:moveTo>
                  <a:cubicBezTo>
                    <a:pt x="130" y="94"/>
                    <a:pt x="71" y="59"/>
                    <a:pt x="5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5" y="96"/>
                    <a:pt x="112" y="131"/>
                    <a:pt x="185" y="124"/>
                  </a:cubicBezTo>
                  <a:cubicBezTo>
                    <a:pt x="188" y="124"/>
                    <a:pt x="191" y="123"/>
                    <a:pt x="194" y="123"/>
                  </a:cubicBezTo>
                  <a:lnTo>
                    <a:pt x="189" y="85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1" name="Freeform 664"/>
            <p:cNvSpPr>
              <a:spLocks/>
            </p:cNvSpPr>
            <p:nvPr/>
          </p:nvSpPr>
          <p:spPr bwMode="auto">
            <a:xfrm>
              <a:off x="528638" y="9428163"/>
              <a:ext cx="255588" cy="68263"/>
            </a:xfrm>
            <a:custGeom>
              <a:avLst/>
              <a:gdLst>
                <a:gd name="T0" fmla="*/ 0 w 161"/>
                <a:gd name="T1" fmla="*/ 43 h 43"/>
                <a:gd name="T2" fmla="*/ 80 w 161"/>
                <a:gd name="T3" fmla="*/ 21 h 43"/>
                <a:gd name="T4" fmla="*/ 161 w 161"/>
                <a:gd name="T5" fmla="*/ 0 h 43"/>
                <a:gd name="T6" fmla="*/ 161 w 161"/>
                <a:gd name="T7" fmla="*/ 43 h 43"/>
                <a:gd name="T8" fmla="*/ 161 w 161"/>
                <a:gd name="T9" fmla="*/ 43 h 43"/>
                <a:gd name="T10" fmla="*/ 80 w 161"/>
                <a:gd name="T11" fmla="*/ 43 h 43"/>
                <a:gd name="T12" fmla="*/ 0 w 161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43">
                  <a:moveTo>
                    <a:pt x="0" y="43"/>
                  </a:moveTo>
                  <a:lnTo>
                    <a:pt x="80" y="21"/>
                  </a:lnTo>
                  <a:lnTo>
                    <a:pt x="161" y="0"/>
                  </a:lnTo>
                  <a:lnTo>
                    <a:pt x="161" y="43"/>
                  </a:lnTo>
                  <a:lnTo>
                    <a:pt x="161" y="43"/>
                  </a:lnTo>
                  <a:lnTo>
                    <a:pt x="8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2" name="Freeform 665"/>
            <p:cNvSpPr>
              <a:spLocks/>
            </p:cNvSpPr>
            <p:nvPr/>
          </p:nvSpPr>
          <p:spPr bwMode="auto">
            <a:xfrm>
              <a:off x="1035050" y="9428163"/>
              <a:ext cx="255588" cy="68263"/>
            </a:xfrm>
            <a:custGeom>
              <a:avLst/>
              <a:gdLst>
                <a:gd name="T0" fmla="*/ 161 w 161"/>
                <a:gd name="T1" fmla="*/ 43 h 43"/>
                <a:gd name="T2" fmla="*/ 80 w 161"/>
                <a:gd name="T3" fmla="*/ 21 h 43"/>
                <a:gd name="T4" fmla="*/ 0 w 161"/>
                <a:gd name="T5" fmla="*/ 0 h 43"/>
                <a:gd name="T6" fmla="*/ 0 w 161"/>
                <a:gd name="T7" fmla="*/ 43 h 43"/>
                <a:gd name="T8" fmla="*/ 0 w 161"/>
                <a:gd name="T9" fmla="*/ 43 h 43"/>
                <a:gd name="T10" fmla="*/ 80 w 161"/>
                <a:gd name="T11" fmla="*/ 43 h 43"/>
                <a:gd name="T12" fmla="*/ 161 w 161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43">
                  <a:moveTo>
                    <a:pt x="161" y="43"/>
                  </a:moveTo>
                  <a:lnTo>
                    <a:pt x="80" y="21"/>
                  </a:lnTo>
                  <a:lnTo>
                    <a:pt x="0" y="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80" y="43"/>
                  </a:lnTo>
                  <a:lnTo>
                    <a:pt x="161" y="43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3" name="Freeform 666"/>
            <p:cNvSpPr>
              <a:spLocks/>
            </p:cNvSpPr>
            <p:nvPr/>
          </p:nvSpPr>
          <p:spPr bwMode="auto">
            <a:xfrm>
              <a:off x="708025" y="8951913"/>
              <a:ext cx="153988" cy="498475"/>
            </a:xfrm>
            <a:custGeom>
              <a:avLst/>
              <a:gdLst>
                <a:gd name="T0" fmla="*/ 57 w 97"/>
                <a:gd name="T1" fmla="*/ 314 h 314"/>
                <a:gd name="T2" fmla="*/ 0 w 97"/>
                <a:gd name="T3" fmla="*/ 307 h 314"/>
                <a:gd name="T4" fmla="*/ 41 w 97"/>
                <a:gd name="T5" fmla="*/ 0 h 314"/>
                <a:gd name="T6" fmla="*/ 97 w 97"/>
                <a:gd name="T7" fmla="*/ 9 h 314"/>
                <a:gd name="T8" fmla="*/ 57 w 9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14">
                  <a:moveTo>
                    <a:pt x="57" y="314"/>
                  </a:moveTo>
                  <a:lnTo>
                    <a:pt x="0" y="307"/>
                  </a:lnTo>
                  <a:lnTo>
                    <a:pt x="41" y="0"/>
                  </a:lnTo>
                  <a:lnTo>
                    <a:pt x="97" y="9"/>
                  </a:lnTo>
                  <a:lnTo>
                    <a:pt x="57" y="314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4" name="Freeform 667"/>
            <p:cNvSpPr>
              <a:spLocks/>
            </p:cNvSpPr>
            <p:nvPr/>
          </p:nvSpPr>
          <p:spPr bwMode="auto">
            <a:xfrm>
              <a:off x="960438" y="8951913"/>
              <a:ext cx="146050" cy="498475"/>
            </a:xfrm>
            <a:custGeom>
              <a:avLst/>
              <a:gdLst>
                <a:gd name="T0" fmla="*/ 92 w 92"/>
                <a:gd name="T1" fmla="*/ 307 h 314"/>
                <a:gd name="T2" fmla="*/ 35 w 92"/>
                <a:gd name="T3" fmla="*/ 314 h 314"/>
                <a:gd name="T4" fmla="*/ 0 w 92"/>
                <a:gd name="T5" fmla="*/ 7 h 314"/>
                <a:gd name="T6" fmla="*/ 56 w 92"/>
                <a:gd name="T7" fmla="*/ 0 h 314"/>
                <a:gd name="T8" fmla="*/ 92 w 92"/>
                <a:gd name="T9" fmla="*/ 30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14">
                  <a:moveTo>
                    <a:pt x="92" y="307"/>
                  </a:moveTo>
                  <a:lnTo>
                    <a:pt x="35" y="314"/>
                  </a:lnTo>
                  <a:lnTo>
                    <a:pt x="0" y="7"/>
                  </a:lnTo>
                  <a:lnTo>
                    <a:pt x="56" y="0"/>
                  </a:lnTo>
                  <a:lnTo>
                    <a:pt x="92" y="307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5" name="Rectangle 668"/>
            <p:cNvSpPr>
              <a:spLocks noChangeArrowheads="1"/>
            </p:cNvSpPr>
            <p:nvPr/>
          </p:nvSpPr>
          <p:spPr bwMode="auto">
            <a:xfrm>
              <a:off x="652463" y="8504238"/>
              <a:ext cx="503238" cy="525463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6" name="Freeform 669"/>
            <p:cNvSpPr>
              <a:spLocks/>
            </p:cNvSpPr>
            <p:nvPr/>
          </p:nvSpPr>
          <p:spPr bwMode="auto">
            <a:xfrm>
              <a:off x="760413" y="8504238"/>
              <a:ext cx="307975" cy="128588"/>
            </a:xfrm>
            <a:custGeom>
              <a:avLst/>
              <a:gdLst>
                <a:gd name="T0" fmla="*/ 97 w 194"/>
                <a:gd name="T1" fmla="*/ 81 h 81"/>
                <a:gd name="T2" fmla="*/ 194 w 194"/>
                <a:gd name="T3" fmla="*/ 0 h 81"/>
                <a:gd name="T4" fmla="*/ 0 w 194"/>
                <a:gd name="T5" fmla="*/ 0 h 81"/>
                <a:gd name="T6" fmla="*/ 97 w 194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81">
                  <a:moveTo>
                    <a:pt x="97" y="81"/>
                  </a:moveTo>
                  <a:lnTo>
                    <a:pt x="194" y="0"/>
                  </a:lnTo>
                  <a:lnTo>
                    <a:pt x="0" y="0"/>
                  </a:lnTo>
                  <a:lnTo>
                    <a:pt x="97" y="81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7" name="Freeform 670"/>
            <p:cNvSpPr>
              <a:spLocks/>
            </p:cNvSpPr>
            <p:nvPr/>
          </p:nvSpPr>
          <p:spPr bwMode="auto">
            <a:xfrm>
              <a:off x="869950" y="8504238"/>
              <a:ext cx="90488" cy="26988"/>
            </a:xfrm>
            <a:custGeom>
              <a:avLst/>
              <a:gdLst>
                <a:gd name="T0" fmla="*/ 9 w 57"/>
                <a:gd name="T1" fmla="*/ 17 h 17"/>
                <a:gd name="T2" fmla="*/ 0 w 57"/>
                <a:gd name="T3" fmla="*/ 0 h 17"/>
                <a:gd name="T4" fmla="*/ 57 w 57"/>
                <a:gd name="T5" fmla="*/ 0 h 17"/>
                <a:gd name="T6" fmla="*/ 45 w 57"/>
                <a:gd name="T7" fmla="*/ 17 h 17"/>
                <a:gd name="T8" fmla="*/ 9 w 5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9" y="1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45" y="17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8" name="Freeform 671"/>
            <p:cNvSpPr>
              <a:spLocks/>
            </p:cNvSpPr>
            <p:nvPr/>
          </p:nvSpPr>
          <p:spPr bwMode="auto">
            <a:xfrm>
              <a:off x="869950" y="8528051"/>
              <a:ext cx="90488" cy="209550"/>
            </a:xfrm>
            <a:custGeom>
              <a:avLst/>
              <a:gdLst>
                <a:gd name="T0" fmla="*/ 45 w 57"/>
                <a:gd name="T1" fmla="*/ 0 h 132"/>
                <a:gd name="T2" fmla="*/ 57 w 57"/>
                <a:gd name="T3" fmla="*/ 106 h 132"/>
                <a:gd name="T4" fmla="*/ 28 w 57"/>
                <a:gd name="T5" fmla="*/ 132 h 132"/>
                <a:gd name="T6" fmla="*/ 0 w 57"/>
                <a:gd name="T7" fmla="*/ 106 h 132"/>
                <a:gd name="T8" fmla="*/ 9 w 57"/>
                <a:gd name="T9" fmla="*/ 0 h 132"/>
                <a:gd name="T10" fmla="*/ 45 w 57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32">
                  <a:moveTo>
                    <a:pt x="45" y="0"/>
                  </a:moveTo>
                  <a:lnTo>
                    <a:pt x="57" y="106"/>
                  </a:lnTo>
                  <a:lnTo>
                    <a:pt x="28" y="132"/>
                  </a:lnTo>
                  <a:lnTo>
                    <a:pt x="0" y="106"/>
                  </a:lnTo>
                  <a:lnTo>
                    <a:pt x="9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9" name="Oval 672"/>
            <p:cNvSpPr>
              <a:spLocks noChangeArrowheads="1"/>
            </p:cNvSpPr>
            <p:nvPr/>
          </p:nvSpPr>
          <p:spPr bwMode="auto">
            <a:xfrm>
              <a:off x="914400" y="8793163"/>
              <a:ext cx="26988" cy="26988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Oval 673"/>
            <p:cNvSpPr>
              <a:spLocks noChangeArrowheads="1"/>
            </p:cNvSpPr>
            <p:nvPr/>
          </p:nvSpPr>
          <p:spPr bwMode="auto">
            <a:xfrm>
              <a:off x="914400" y="8847138"/>
              <a:ext cx="26988" cy="25400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1" name="Oval 674"/>
            <p:cNvSpPr>
              <a:spLocks noChangeArrowheads="1"/>
            </p:cNvSpPr>
            <p:nvPr/>
          </p:nvSpPr>
          <p:spPr bwMode="auto">
            <a:xfrm>
              <a:off x="914400" y="8899526"/>
              <a:ext cx="26988" cy="25400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2" name="Freeform 675"/>
            <p:cNvSpPr>
              <a:spLocks/>
            </p:cNvSpPr>
            <p:nvPr/>
          </p:nvSpPr>
          <p:spPr bwMode="auto">
            <a:xfrm>
              <a:off x="708025" y="7942263"/>
              <a:ext cx="409575" cy="574675"/>
            </a:xfrm>
            <a:custGeom>
              <a:avLst/>
              <a:gdLst>
                <a:gd name="T0" fmla="*/ 109 w 109"/>
                <a:gd name="T1" fmla="*/ 98 h 153"/>
                <a:gd name="T2" fmla="*/ 54 w 109"/>
                <a:gd name="T3" fmla="*/ 153 h 153"/>
                <a:gd name="T4" fmla="*/ 54 w 109"/>
                <a:gd name="T5" fmla="*/ 153 h 153"/>
                <a:gd name="T6" fmla="*/ 0 w 109"/>
                <a:gd name="T7" fmla="*/ 98 h 153"/>
                <a:gd name="T8" fmla="*/ 0 w 109"/>
                <a:gd name="T9" fmla="*/ 54 h 153"/>
                <a:gd name="T10" fmla="*/ 54 w 109"/>
                <a:gd name="T11" fmla="*/ 0 h 153"/>
                <a:gd name="T12" fmla="*/ 54 w 109"/>
                <a:gd name="T13" fmla="*/ 0 h 153"/>
                <a:gd name="T14" fmla="*/ 109 w 109"/>
                <a:gd name="T15" fmla="*/ 54 h 153"/>
                <a:gd name="T16" fmla="*/ 109 w 109"/>
                <a:gd name="T17" fmla="*/ 9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53">
                  <a:moveTo>
                    <a:pt x="109" y="98"/>
                  </a:moveTo>
                  <a:cubicBezTo>
                    <a:pt x="109" y="128"/>
                    <a:pt x="8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24" y="153"/>
                    <a:pt x="0" y="128"/>
                    <a:pt x="0" y="9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lnTo>
                    <a:pt x="109" y="98"/>
                  </a:lnTo>
                  <a:close/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3" name="Oval 676"/>
            <p:cNvSpPr>
              <a:spLocks noChangeArrowheads="1"/>
            </p:cNvSpPr>
            <p:nvPr/>
          </p:nvSpPr>
          <p:spPr bwMode="auto">
            <a:xfrm>
              <a:off x="866775" y="8231188"/>
              <a:ext cx="115888" cy="115888"/>
            </a:xfrm>
            <a:prstGeom prst="ellipse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4" name="Freeform 677"/>
            <p:cNvSpPr>
              <a:spLocks/>
            </p:cNvSpPr>
            <p:nvPr/>
          </p:nvSpPr>
          <p:spPr bwMode="auto">
            <a:xfrm>
              <a:off x="814388" y="7964488"/>
              <a:ext cx="303213" cy="539750"/>
            </a:xfrm>
            <a:custGeom>
              <a:avLst/>
              <a:gdLst>
                <a:gd name="T0" fmla="*/ 81 w 81"/>
                <a:gd name="T1" fmla="*/ 48 h 144"/>
                <a:gd name="T2" fmla="*/ 62 w 81"/>
                <a:gd name="T3" fmla="*/ 7 h 144"/>
                <a:gd name="T4" fmla="*/ 48 w 81"/>
                <a:gd name="T5" fmla="*/ 0 h 144"/>
                <a:gd name="T6" fmla="*/ 9 w 81"/>
                <a:gd name="T7" fmla="*/ 55 h 144"/>
                <a:gd name="T8" fmla="*/ 9 w 81"/>
                <a:gd name="T9" fmla="*/ 60 h 144"/>
                <a:gd name="T10" fmla="*/ 0 w 81"/>
                <a:gd name="T11" fmla="*/ 97 h 144"/>
                <a:gd name="T12" fmla="*/ 10 w 81"/>
                <a:gd name="T13" fmla="*/ 97 h 144"/>
                <a:gd name="T14" fmla="*/ 11 w 81"/>
                <a:gd name="T15" fmla="*/ 105 h 144"/>
                <a:gd name="T16" fmla="*/ 10 w 81"/>
                <a:gd name="T17" fmla="*/ 108 h 144"/>
                <a:gd name="T18" fmla="*/ 12 w 81"/>
                <a:gd name="T19" fmla="*/ 112 h 144"/>
                <a:gd name="T20" fmla="*/ 11 w 81"/>
                <a:gd name="T21" fmla="*/ 116 h 144"/>
                <a:gd name="T22" fmla="*/ 14 w 81"/>
                <a:gd name="T23" fmla="*/ 120 h 144"/>
                <a:gd name="T24" fmla="*/ 14 w 81"/>
                <a:gd name="T25" fmla="*/ 122 h 144"/>
                <a:gd name="T26" fmla="*/ 36 w 81"/>
                <a:gd name="T27" fmla="*/ 144 h 144"/>
                <a:gd name="T28" fmla="*/ 42 w 81"/>
                <a:gd name="T29" fmla="*/ 144 h 144"/>
                <a:gd name="T30" fmla="*/ 81 w 81"/>
                <a:gd name="T31" fmla="*/ 92 h 144"/>
                <a:gd name="T32" fmla="*/ 81 w 81"/>
                <a:gd name="T33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44">
                  <a:moveTo>
                    <a:pt x="81" y="48"/>
                  </a:moveTo>
                  <a:cubicBezTo>
                    <a:pt x="81" y="32"/>
                    <a:pt x="73" y="17"/>
                    <a:pt x="62" y="7"/>
                  </a:cubicBezTo>
                  <a:cubicBezTo>
                    <a:pt x="58" y="4"/>
                    <a:pt x="53" y="2"/>
                    <a:pt x="48" y="0"/>
                  </a:cubicBezTo>
                  <a:cubicBezTo>
                    <a:pt x="25" y="8"/>
                    <a:pt x="9" y="29"/>
                    <a:pt x="9" y="55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9"/>
                    <a:pt x="11" y="102"/>
                    <a:pt x="11" y="105"/>
                  </a:cubicBezTo>
                  <a:cubicBezTo>
                    <a:pt x="11" y="106"/>
                    <a:pt x="10" y="107"/>
                    <a:pt x="10" y="108"/>
                  </a:cubicBezTo>
                  <a:cubicBezTo>
                    <a:pt x="10" y="110"/>
                    <a:pt x="11" y="111"/>
                    <a:pt x="12" y="112"/>
                  </a:cubicBezTo>
                  <a:cubicBezTo>
                    <a:pt x="11" y="113"/>
                    <a:pt x="11" y="114"/>
                    <a:pt x="11" y="116"/>
                  </a:cubicBezTo>
                  <a:cubicBezTo>
                    <a:pt x="11" y="118"/>
                    <a:pt x="12" y="120"/>
                    <a:pt x="14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34"/>
                    <a:pt x="24" y="144"/>
                    <a:pt x="36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64" y="138"/>
                    <a:pt x="81" y="117"/>
                    <a:pt x="81" y="92"/>
                  </a:cubicBezTo>
                  <a:lnTo>
                    <a:pt x="81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5" name="Oval 678"/>
            <p:cNvSpPr>
              <a:spLocks noChangeArrowheads="1"/>
            </p:cNvSpPr>
            <p:nvPr/>
          </p:nvSpPr>
          <p:spPr bwMode="auto">
            <a:xfrm>
              <a:off x="922338" y="8231188"/>
              <a:ext cx="115888" cy="115888"/>
            </a:xfrm>
            <a:prstGeom prst="ellipse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6" name="Freeform 679"/>
            <p:cNvSpPr>
              <a:spLocks/>
            </p:cNvSpPr>
            <p:nvPr/>
          </p:nvSpPr>
          <p:spPr bwMode="auto">
            <a:xfrm>
              <a:off x="344488" y="8061326"/>
              <a:ext cx="153988" cy="139700"/>
            </a:xfrm>
            <a:custGeom>
              <a:avLst/>
              <a:gdLst>
                <a:gd name="T0" fmla="*/ 0 w 41"/>
                <a:gd name="T1" fmla="*/ 37 h 37"/>
                <a:gd name="T2" fmla="*/ 32 w 41"/>
                <a:gd name="T3" fmla="*/ 22 h 37"/>
                <a:gd name="T4" fmla="*/ 38 w 41"/>
                <a:gd name="T5" fmla="*/ 5 h 37"/>
                <a:gd name="T6" fmla="*/ 36 w 41"/>
                <a:gd name="T7" fmla="*/ 1 h 37"/>
                <a:gd name="T8" fmla="*/ 36 w 41"/>
                <a:gd name="T9" fmla="*/ 0 h 37"/>
                <a:gd name="T10" fmla="*/ 9 w 41"/>
                <a:gd name="T11" fmla="*/ 12 h 37"/>
                <a:gd name="T12" fmla="*/ 0 w 41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0" y="37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8" y="19"/>
                    <a:pt x="41" y="11"/>
                    <a:pt x="38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7" name="Freeform 680"/>
            <p:cNvSpPr>
              <a:spLocks/>
            </p:cNvSpPr>
            <p:nvPr/>
          </p:nvSpPr>
          <p:spPr bwMode="auto">
            <a:xfrm>
              <a:off x="292100" y="8088313"/>
              <a:ext cx="134938" cy="184150"/>
            </a:xfrm>
            <a:custGeom>
              <a:avLst/>
              <a:gdLst>
                <a:gd name="T0" fmla="*/ 24 w 36"/>
                <a:gd name="T1" fmla="*/ 38 h 49"/>
                <a:gd name="T2" fmla="*/ 35 w 36"/>
                <a:gd name="T3" fmla="*/ 8 h 49"/>
                <a:gd name="T4" fmla="*/ 35 w 36"/>
                <a:gd name="T5" fmla="*/ 0 h 49"/>
                <a:gd name="T6" fmla="*/ 15 w 36"/>
                <a:gd name="T7" fmla="*/ 9 h 49"/>
                <a:gd name="T8" fmla="*/ 0 w 36"/>
                <a:gd name="T9" fmla="*/ 49 h 49"/>
                <a:gd name="T10" fmla="*/ 24 w 36"/>
                <a:gd name="T11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9">
                  <a:moveTo>
                    <a:pt x="24" y="3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6" y="6"/>
                    <a:pt x="36" y="3"/>
                    <a:pt x="35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8" name="Freeform 681"/>
            <p:cNvSpPr>
              <a:spLocks/>
            </p:cNvSpPr>
            <p:nvPr/>
          </p:nvSpPr>
          <p:spPr bwMode="auto">
            <a:xfrm>
              <a:off x="471488" y="7885113"/>
              <a:ext cx="792163" cy="766763"/>
            </a:xfrm>
            <a:custGeom>
              <a:avLst/>
              <a:gdLst>
                <a:gd name="T0" fmla="*/ 11 w 211"/>
                <a:gd name="T1" fmla="*/ 183 h 204"/>
                <a:gd name="T2" fmla="*/ 11 w 211"/>
                <a:gd name="T3" fmla="*/ 157 h 204"/>
                <a:gd name="T4" fmla="*/ 11 w 211"/>
                <a:gd name="T5" fmla="*/ 68 h 204"/>
                <a:gd name="T6" fmla="*/ 11 w 211"/>
                <a:gd name="T7" fmla="*/ 0 h 204"/>
                <a:gd name="T8" fmla="*/ 145 w 211"/>
                <a:gd name="T9" fmla="*/ 0 h 204"/>
                <a:gd name="T10" fmla="*/ 211 w 211"/>
                <a:gd name="T11" fmla="*/ 66 h 204"/>
                <a:gd name="T12" fmla="*/ 211 w 211"/>
                <a:gd name="T13" fmla="*/ 157 h 204"/>
                <a:gd name="T14" fmla="*/ 211 w 211"/>
                <a:gd name="T15" fmla="*/ 183 h 204"/>
                <a:gd name="T16" fmla="*/ 190 w 211"/>
                <a:gd name="T17" fmla="*/ 204 h 204"/>
                <a:gd name="T18" fmla="*/ 113 w 211"/>
                <a:gd name="T19" fmla="*/ 204 h 204"/>
                <a:gd name="T20" fmla="*/ 3 w 211"/>
                <a:gd name="T21" fmla="*/ 204 h 204"/>
                <a:gd name="T22" fmla="*/ 0 w 211"/>
                <a:gd name="T23" fmla="*/ 204 h 204"/>
                <a:gd name="T24" fmla="*/ 11 w 211"/>
                <a:gd name="T25" fmla="*/ 18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204">
                  <a:moveTo>
                    <a:pt x="11" y="183"/>
                  </a:moveTo>
                  <a:cubicBezTo>
                    <a:pt x="11" y="157"/>
                    <a:pt x="11" y="157"/>
                    <a:pt x="11" y="15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1" y="195"/>
                    <a:pt x="201" y="204"/>
                    <a:pt x="190" y="204"/>
                  </a:cubicBezTo>
                  <a:cubicBezTo>
                    <a:pt x="113" y="204"/>
                    <a:pt x="113" y="204"/>
                    <a:pt x="113" y="204"/>
                  </a:cubicBezTo>
                  <a:cubicBezTo>
                    <a:pt x="3" y="204"/>
                    <a:pt x="3" y="204"/>
                    <a:pt x="3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2" y="201"/>
                    <a:pt x="11" y="194"/>
                    <a:pt x="11" y="183"/>
                  </a:cubicBezTo>
                  <a:close/>
                </a:path>
              </a:pathLst>
            </a:custGeom>
            <a:solidFill>
              <a:srgbClr val="F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9" name="Freeform 682"/>
            <p:cNvSpPr>
              <a:spLocks/>
            </p:cNvSpPr>
            <p:nvPr/>
          </p:nvSpPr>
          <p:spPr bwMode="auto">
            <a:xfrm>
              <a:off x="1016000" y="7885113"/>
              <a:ext cx="247650" cy="247650"/>
            </a:xfrm>
            <a:custGeom>
              <a:avLst/>
              <a:gdLst>
                <a:gd name="T0" fmla="*/ 0 w 156"/>
                <a:gd name="T1" fmla="*/ 156 h 156"/>
                <a:gd name="T2" fmla="*/ 156 w 156"/>
                <a:gd name="T3" fmla="*/ 156 h 156"/>
                <a:gd name="T4" fmla="*/ 0 w 156"/>
                <a:gd name="T5" fmla="*/ 0 h 156"/>
                <a:gd name="T6" fmla="*/ 0 w 156"/>
                <a:gd name="T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56">
                  <a:moveTo>
                    <a:pt x="0" y="156"/>
                  </a:moveTo>
                  <a:lnTo>
                    <a:pt x="156" y="156"/>
                  </a:lnTo>
                  <a:lnTo>
                    <a:pt x="0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0" name="Freeform 683"/>
            <p:cNvSpPr>
              <a:spLocks/>
            </p:cNvSpPr>
            <p:nvPr/>
          </p:nvSpPr>
          <p:spPr bwMode="auto">
            <a:xfrm>
              <a:off x="1016000" y="8132763"/>
              <a:ext cx="247650" cy="244475"/>
            </a:xfrm>
            <a:custGeom>
              <a:avLst/>
              <a:gdLst>
                <a:gd name="T0" fmla="*/ 156 w 156"/>
                <a:gd name="T1" fmla="*/ 0 h 154"/>
                <a:gd name="T2" fmla="*/ 0 w 156"/>
                <a:gd name="T3" fmla="*/ 0 h 154"/>
                <a:gd name="T4" fmla="*/ 156 w 156"/>
                <a:gd name="T5" fmla="*/ 154 h 154"/>
                <a:gd name="T6" fmla="*/ 156 w 15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54">
                  <a:moveTo>
                    <a:pt x="156" y="0"/>
                  </a:moveTo>
                  <a:lnTo>
                    <a:pt x="0" y="0"/>
                  </a:lnTo>
                  <a:lnTo>
                    <a:pt x="156" y="15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1" name="Freeform 684"/>
            <p:cNvSpPr>
              <a:spLocks/>
            </p:cNvSpPr>
            <p:nvPr/>
          </p:nvSpPr>
          <p:spPr bwMode="auto">
            <a:xfrm>
              <a:off x="438150" y="7975601"/>
              <a:ext cx="74613" cy="676275"/>
            </a:xfrm>
            <a:custGeom>
              <a:avLst/>
              <a:gdLst>
                <a:gd name="T0" fmla="*/ 20 w 20"/>
                <a:gd name="T1" fmla="*/ 168 h 180"/>
                <a:gd name="T2" fmla="*/ 20 w 20"/>
                <a:gd name="T3" fmla="*/ 153 h 180"/>
                <a:gd name="T4" fmla="*/ 20 w 20"/>
                <a:gd name="T5" fmla="*/ 103 h 180"/>
                <a:gd name="T6" fmla="*/ 20 w 20"/>
                <a:gd name="T7" fmla="*/ 0 h 180"/>
                <a:gd name="T8" fmla="*/ 0 w 20"/>
                <a:gd name="T9" fmla="*/ 0 h 180"/>
                <a:gd name="T10" fmla="*/ 0 w 20"/>
                <a:gd name="T11" fmla="*/ 159 h 180"/>
                <a:gd name="T12" fmla="*/ 0 w 20"/>
                <a:gd name="T13" fmla="*/ 171 h 180"/>
                <a:gd name="T14" fmla="*/ 9 w 20"/>
                <a:gd name="T15" fmla="*/ 180 h 180"/>
                <a:gd name="T16" fmla="*/ 20 w 20"/>
                <a:gd name="T17" fmla="*/ 1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0">
                  <a:moveTo>
                    <a:pt x="20" y="168"/>
                  </a:moveTo>
                  <a:cubicBezTo>
                    <a:pt x="20" y="153"/>
                    <a:pt x="20" y="153"/>
                    <a:pt x="20" y="15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6"/>
                    <a:pt x="4" y="180"/>
                    <a:pt x="9" y="180"/>
                  </a:cubicBezTo>
                  <a:cubicBezTo>
                    <a:pt x="15" y="180"/>
                    <a:pt x="20" y="175"/>
                    <a:pt x="20" y="1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2" name="Rectangle 685"/>
            <p:cNvSpPr>
              <a:spLocks noChangeArrowheads="1"/>
            </p:cNvSpPr>
            <p:nvPr/>
          </p:nvSpPr>
          <p:spPr bwMode="auto">
            <a:xfrm>
              <a:off x="584200" y="8321676"/>
              <a:ext cx="263525" cy="25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3" name="Rectangle 686"/>
            <p:cNvSpPr>
              <a:spLocks noChangeArrowheads="1"/>
            </p:cNvSpPr>
            <p:nvPr/>
          </p:nvSpPr>
          <p:spPr bwMode="auto">
            <a:xfrm>
              <a:off x="584200" y="8170863"/>
              <a:ext cx="263525" cy="1095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4" name="Rectangle 687"/>
            <p:cNvSpPr>
              <a:spLocks noChangeArrowheads="1"/>
            </p:cNvSpPr>
            <p:nvPr/>
          </p:nvSpPr>
          <p:spPr bwMode="auto">
            <a:xfrm>
              <a:off x="584200" y="7937501"/>
              <a:ext cx="390525" cy="79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5" name="Rectangle 688"/>
            <p:cNvSpPr>
              <a:spLocks noChangeArrowheads="1"/>
            </p:cNvSpPr>
            <p:nvPr/>
          </p:nvSpPr>
          <p:spPr bwMode="auto">
            <a:xfrm>
              <a:off x="584200" y="8121651"/>
              <a:ext cx="390525" cy="1111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6" name="Rectangle 689"/>
            <p:cNvSpPr>
              <a:spLocks noChangeArrowheads="1"/>
            </p:cNvSpPr>
            <p:nvPr/>
          </p:nvSpPr>
          <p:spPr bwMode="auto">
            <a:xfrm>
              <a:off x="584200" y="8393113"/>
              <a:ext cx="263525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7" name="Rectangle 690"/>
            <p:cNvSpPr>
              <a:spLocks noChangeArrowheads="1"/>
            </p:cNvSpPr>
            <p:nvPr/>
          </p:nvSpPr>
          <p:spPr bwMode="auto">
            <a:xfrm>
              <a:off x="584200" y="8459788"/>
              <a:ext cx="263525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8" name="Rectangle 691"/>
            <p:cNvSpPr>
              <a:spLocks noChangeArrowheads="1"/>
            </p:cNvSpPr>
            <p:nvPr/>
          </p:nvSpPr>
          <p:spPr bwMode="auto">
            <a:xfrm>
              <a:off x="584200" y="8528051"/>
              <a:ext cx="263525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9" name="Rectangle 692"/>
            <p:cNvSpPr>
              <a:spLocks noChangeArrowheads="1"/>
            </p:cNvSpPr>
            <p:nvPr/>
          </p:nvSpPr>
          <p:spPr bwMode="auto">
            <a:xfrm>
              <a:off x="900113" y="8321676"/>
              <a:ext cx="258763" cy="25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0" name="Rectangle 693"/>
            <p:cNvSpPr>
              <a:spLocks noChangeArrowheads="1"/>
            </p:cNvSpPr>
            <p:nvPr/>
          </p:nvSpPr>
          <p:spPr bwMode="auto">
            <a:xfrm>
              <a:off x="900113" y="8393113"/>
              <a:ext cx="258763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1" name="Rectangle 694"/>
            <p:cNvSpPr>
              <a:spLocks noChangeArrowheads="1"/>
            </p:cNvSpPr>
            <p:nvPr/>
          </p:nvSpPr>
          <p:spPr bwMode="auto">
            <a:xfrm>
              <a:off x="900113" y="8459788"/>
              <a:ext cx="258763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2" name="Rectangle 695"/>
            <p:cNvSpPr>
              <a:spLocks noChangeArrowheads="1"/>
            </p:cNvSpPr>
            <p:nvPr/>
          </p:nvSpPr>
          <p:spPr bwMode="auto">
            <a:xfrm>
              <a:off x="900113" y="8528051"/>
              <a:ext cx="258763" cy="222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3" name="Freeform 696"/>
            <p:cNvSpPr>
              <a:spLocks/>
            </p:cNvSpPr>
            <p:nvPr/>
          </p:nvSpPr>
          <p:spPr bwMode="auto">
            <a:xfrm>
              <a:off x="588963" y="7978776"/>
              <a:ext cx="82550" cy="120650"/>
            </a:xfrm>
            <a:custGeom>
              <a:avLst/>
              <a:gdLst>
                <a:gd name="T0" fmla="*/ 52 w 52"/>
                <a:gd name="T1" fmla="*/ 76 h 76"/>
                <a:gd name="T2" fmla="*/ 38 w 52"/>
                <a:gd name="T3" fmla="*/ 76 h 76"/>
                <a:gd name="T4" fmla="*/ 14 w 52"/>
                <a:gd name="T5" fmla="*/ 26 h 76"/>
                <a:gd name="T6" fmla="*/ 14 w 52"/>
                <a:gd name="T7" fmla="*/ 26 h 76"/>
                <a:gd name="T8" fmla="*/ 14 w 52"/>
                <a:gd name="T9" fmla="*/ 76 h 76"/>
                <a:gd name="T10" fmla="*/ 0 w 52"/>
                <a:gd name="T11" fmla="*/ 76 h 76"/>
                <a:gd name="T12" fmla="*/ 0 w 52"/>
                <a:gd name="T13" fmla="*/ 0 h 76"/>
                <a:gd name="T14" fmla="*/ 14 w 52"/>
                <a:gd name="T15" fmla="*/ 0 h 76"/>
                <a:gd name="T16" fmla="*/ 38 w 52"/>
                <a:gd name="T17" fmla="*/ 48 h 76"/>
                <a:gd name="T18" fmla="*/ 38 w 52"/>
                <a:gd name="T19" fmla="*/ 48 h 76"/>
                <a:gd name="T20" fmla="*/ 38 w 52"/>
                <a:gd name="T21" fmla="*/ 0 h 76"/>
                <a:gd name="T22" fmla="*/ 52 w 52"/>
                <a:gd name="T23" fmla="*/ 0 h 76"/>
                <a:gd name="T24" fmla="*/ 52 w 52"/>
                <a:gd name="T2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6">
                  <a:moveTo>
                    <a:pt x="52" y="76"/>
                  </a:moveTo>
                  <a:lnTo>
                    <a:pt x="38" y="7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76"/>
                  </a:lnTo>
                  <a:lnTo>
                    <a:pt x="0" y="7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52" y="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4" name="Freeform 697"/>
            <p:cNvSpPr>
              <a:spLocks/>
            </p:cNvSpPr>
            <p:nvPr/>
          </p:nvSpPr>
          <p:spPr bwMode="auto">
            <a:xfrm>
              <a:off x="690563" y="7978776"/>
              <a:ext cx="69850" cy="120650"/>
            </a:xfrm>
            <a:custGeom>
              <a:avLst/>
              <a:gdLst>
                <a:gd name="T0" fmla="*/ 40 w 44"/>
                <a:gd name="T1" fmla="*/ 43 h 76"/>
                <a:gd name="T2" fmla="*/ 14 w 44"/>
                <a:gd name="T3" fmla="*/ 43 h 76"/>
                <a:gd name="T4" fmla="*/ 14 w 44"/>
                <a:gd name="T5" fmla="*/ 64 h 76"/>
                <a:gd name="T6" fmla="*/ 44 w 44"/>
                <a:gd name="T7" fmla="*/ 64 h 76"/>
                <a:gd name="T8" fmla="*/ 44 w 44"/>
                <a:gd name="T9" fmla="*/ 76 h 76"/>
                <a:gd name="T10" fmla="*/ 0 w 44"/>
                <a:gd name="T11" fmla="*/ 76 h 76"/>
                <a:gd name="T12" fmla="*/ 0 w 44"/>
                <a:gd name="T13" fmla="*/ 0 h 76"/>
                <a:gd name="T14" fmla="*/ 44 w 44"/>
                <a:gd name="T15" fmla="*/ 0 h 76"/>
                <a:gd name="T16" fmla="*/ 44 w 44"/>
                <a:gd name="T17" fmla="*/ 12 h 76"/>
                <a:gd name="T18" fmla="*/ 14 w 44"/>
                <a:gd name="T19" fmla="*/ 12 h 76"/>
                <a:gd name="T20" fmla="*/ 14 w 44"/>
                <a:gd name="T21" fmla="*/ 31 h 76"/>
                <a:gd name="T22" fmla="*/ 40 w 44"/>
                <a:gd name="T23" fmla="*/ 31 h 76"/>
                <a:gd name="T24" fmla="*/ 40 w 44"/>
                <a:gd name="T25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6">
                  <a:moveTo>
                    <a:pt x="40" y="43"/>
                  </a:moveTo>
                  <a:lnTo>
                    <a:pt x="14" y="43"/>
                  </a:lnTo>
                  <a:lnTo>
                    <a:pt x="14" y="64"/>
                  </a:lnTo>
                  <a:lnTo>
                    <a:pt x="44" y="64"/>
                  </a:lnTo>
                  <a:lnTo>
                    <a:pt x="44" y="76"/>
                  </a:lnTo>
                  <a:lnTo>
                    <a:pt x="0" y="76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2"/>
                  </a:lnTo>
                  <a:lnTo>
                    <a:pt x="14" y="12"/>
                  </a:lnTo>
                  <a:lnTo>
                    <a:pt x="14" y="31"/>
                  </a:lnTo>
                  <a:lnTo>
                    <a:pt x="40" y="31"/>
                  </a:lnTo>
                  <a:lnTo>
                    <a:pt x="40" y="4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5" name="Freeform 698"/>
            <p:cNvSpPr>
              <a:spLocks/>
            </p:cNvSpPr>
            <p:nvPr/>
          </p:nvSpPr>
          <p:spPr bwMode="auto">
            <a:xfrm>
              <a:off x="765175" y="7978776"/>
              <a:ext cx="127000" cy="120650"/>
            </a:xfrm>
            <a:custGeom>
              <a:avLst/>
              <a:gdLst>
                <a:gd name="T0" fmla="*/ 57 w 80"/>
                <a:gd name="T1" fmla="*/ 48 h 76"/>
                <a:gd name="T2" fmla="*/ 57 w 80"/>
                <a:gd name="T3" fmla="*/ 48 h 76"/>
                <a:gd name="T4" fmla="*/ 64 w 80"/>
                <a:gd name="T5" fmla="*/ 0 h 76"/>
                <a:gd name="T6" fmla="*/ 80 w 80"/>
                <a:gd name="T7" fmla="*/ 0 h 76"/>
                <a:gd name="T8" fmla="*/ 64 w 80"/>
                <a:gd name="T9" fmla="*/ 76 h 76"/>
                <a:gd name="T10" fmla="*/ 49 w 80"/>
                <a:gd name="T11" fmla="*/ 76 h 76"/>
                <a:gd name="T12" fmla="*/ 40 w 80"/>
                <a:gd name="T13" fmla="*/ 29 h 76"/>
                <a:gd name="T14" fmla="*/ 40 w 80"/>
                <a:gd name="T15" fmla="*/ 29 h 76"/>
                <a:gd name="T16" fmla="*/ 28 w 80"/>
                <a:gd name="T17" fmla="*/ 76 h 76"/>
                <a:gd name="T18" fmla="*/ 14 w 80"/>
                <a:gd name="T19" fmla="*/ 76 h 76"/>
                <a:gd name="T20" fmla="*/ 0 w 80"/>
                <a:gd name="T21" fmla="*/ 0 h 76"/>
                <a:gd name="T22" fmla="*/ 14 w 80"/>
                <a:gd name="T23" fmla="*/ 0 h 76"/>
                <a:gd name="T24" fmla="*/ 23 w 80"/>
                <a:gd name="T25" fmla="*/ 48 h 76"/>
                <a:gd name="T26" fmla="*/ 23 w 80"/>
                <a:gd name="T27" fmla="*/ 48 h 76"/>
                <a:gd name="T28" fmla="*/ 35 w 80"/>
                <a:gd name="T29" fmla="*/ 0 h 76"/>
                <a:gd name="T30" fmla="*/ 45 w 80"/>
                <a:gd name="T31" fmla="*/ 0 h 76"/>
                <a:gd name="T32" fmla="*/ 57 w 80"/>
                <a:gd name="T3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76">
                  <a:moveTo>
                    <a:pt x="57" y="48"/>
                  </a:moveTo>
                  <a:lnTo>
                    <a:pt x="57" y="48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64" y="76"/>
                  </a:lnTo>
                  <a:lnTo>
                    <a:pt x="49" y="76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28" y="76"/>
                  </a:lnTo>
                  <a:lnTo>
                    <a:pt x="14" y="7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57" y="4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6" name="Freeform 699"/>
            <p:cNvSpPr>
              <a:spLocks/>
            </p:cNvSpPr>
            <p:nvPr/>
          </p:nvSpPr>
          <p:spPr bwMode="auto">
            <a:xfrm>
              <a:off x="900113" y="7975601"/>
              <a:ext cx="79375" cy="123825"/>
            </a:xfrm>
            <a:custGeom>
              <a:avLst/>
              <a:gdLst>
                <a:gd name="T0" fmla="*/ 15 w 21"/>
                <a:gd name="T1" fmla="*/ 25 h 33"/>
                <a:gd name="T2" fmla="*/ 14 w 21"/>
                <a:gd name="T3" fmla="*/ 22 h 33"/>
                <a:gd name="T4" fmla="*/ 10 w 21"/>
                <a:gd name="T5" fmla="*/ 19 h 33"/>
                <a:gd name="T6" fmla="*/ 3 w 21"/>
                <a:gd name="T7" fmla="*/ 15 h 33"/>
                <a:gd name="T8" fmla="*/ 0 w 21"/>
                <a:gd name="T9" fmla="*/ 9 h 33"/>
                <a:gd name="T10" fmla="*/ 3 w 21"/>
                <a:gd name="T11" fmla="*/ 3 h 33"/>
                <a:gd name="T12" fmla="*/ 11 w 21"/>
                <a:gd name="T13" fmla="*/ 0 h 33"/>
                <a:gd name="T14" fmla="*/ 18 w 21"/>
                <a:gd name="T15" fmla="*/ 3 h 33"/>
                <a:gd name="T16" fmla="*/ 21 w 21"/>
                <a:gd name="T17" fmla="*/ 10 h 33"/>
                <a:gd name="T18" fmla="*/ 21 w 21"/>
                <a:gd name="T19" fmla="*/ 10 h 33"/>
                <a:gd name="T20" fmla="*/ 15 w 21"/>
                <a:gd name="T21" fmla="*/ 10 h 33"/>
                <a:gd name="T22" fmla="*/ 14 w 21"/>
                <a:gd name="T23" fmla="*/ 7 h 33"/>
                <a:gd name="T24" fmla="*/ 11 w 21"/>
                <a:gd name="T25" fmla="*/ 5 h 33"/>
                <a:gd name="T26" fmla="*/ 8 w 21"/>
                <a:gd name="T27" fmla="*/ 6 h 33"/>
                <a:gd name="T28" fmla="*/ 7 w 21"/>
                <a:gd name="T29" fmla="*/ 9 h 33"/>
                <a:gd name="T30" fmla="*/ 8 w 21"/>
                <a:gd name="T31" fmla="*/ 12 h 33"/>
                <a:gd name="T32" fmla="*/ 12 w 21"/>
                <a:gd name="T33" fmla="*/ 14 h 33"/>
                <a:gd name="T34" fmla="*/ 19 w 21"/>
                <a:gd name="T35" fmla="*/ 18 h 33"/>
                <a:gd name="T36" fmla="*/ 21 w 21"/>
                <a:gd name="T37" fmla="*/ 25 h 33"/>
                <a:gd name="T38" fmla="*/ 18 w 21"/>
                <a:gd name="T39" fmla="*/ 31 h 33"/>
                <a:gd name="T40" fmla="*/ 11 w 21"/>
                <a:gd name="T41" fmla="*/ 33 h 33"/>
                <a:gd name="T42" fmla="*/ 3 w 21"/>
                <a:gd name="T43" fmla="*/ 31 h 33"/>
                <a:gd name="T44" fmla="*/ 0 w 21"/>
                <a:gd name="T45" fmla="*/ 23 h 33"/>
                <a:gd name="T46" fmla="*/ 0 w 21"/>
                <a:gd name="T47" fmla="*/ 23 h 33"/>
                <a:gd name="T48" fmla="*/ 6 w 21"/>
                <a:gd name="T49" fmla="*/ 23 h 33"/>
                <a:gd name="T50" fmla="*/ 7 w 21"/>
                <a:gd name="T51" fmla="*/ 27 h 33"/>
                <a:gd name="T52" fmla="*/ 11 w 21"/>
                <a:gd name="T53" fmla="*/ 28 h 33"/>
                <a:gd name="T54" fmla="*/ 14 w 21"/>
                <a:gd name="T55" fmla="*/ 27 h 33"/>
                <a:gd name="T56" fmla="*/ 15 w 21"/>
                <a:gd name="T5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3">
                  <a:moveTo>
                    <a:pt x="15" y="25"/>
                  </a:moveTo>
                  <a:cubicBezTo>
                    <a:pt x="15" y="23"/>
                    <a:pt x="14" y="22"/>
                    <a:pt x="14" y="22"/>
                  </a:cubicBezTo>
                  <a:cubicBezTo>
                    <a:pt x="13" y="21"/>
                    <a:pt x="12" y="20"/>
                    <a:pt x="10" y="19"/>
                  </a:cubicBezTo>
                  <a:cubicBezTo>
                    <a:pt x="7" y="18"/>
                    <a:pt x="4" y="17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8"/>
                    <a:pt x="14" y="7"/>
                  </a:cubicBezTo>
                  <a:cubicBezTo>
                    <a:pt x="13" y="6"/>
                    <a:pt x="12" y="5"/>
                    <a:pt x="11" y="5"/>
                  </a:cubicBezTo>
                  <a:cubicBezTo>
                    <a:pt x="9" y="5"/>
                    <a:pt x="8" y="6"/>
                    <a:pt x="8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1"/>
                    <a:pt x="8" y="12"/>
                  </a:cubicBezTo>
                  <a:cubicBezTo>
                    <a:pt x="9" y="13"/>
                    <a:pt x="10" y="13"/>
                    <a:pt x="12" y="14"/>
                  </a:cubicBezTo>
                  <a:cubicBezTo>
                    <a:pt x="15" y="15"/>
                    <a:pt x="17" y="17"/>
                    <a:pt x="19" y="18"/>
                  </a:cubicBezTo>
                  <a:cubicBezTo>
                    <a:pt x="20" y="20"/>
                    <a:pt x="21" y="22"/>
                    <a:pt x="21" y="25"/>
                  </a:cubicBezTo>
                  <a:cubicBezTo>
                    <a:pt x="21" y="27"/>
                    <a:pt x="20" y="29"/>
                    <a:pt x="18" y="31"/>
                  </a:cubicBezTo>
                  <a:cubicBezTo>
                    <a:pt x="16" y="33"/>
                    <a:pt x="14" y="33"/>
                    <a:pt x="11" y="33"/>
                  </a:cubicBezTo>
                  <a:cubicBezTo>
                    <a:pt x="8" y="33"/>
                    <a:pt x="5" y="33"/>
                    <a:pt x="3" y="31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5"/>
                    <a:pt x="6" y="26"/>
                    <a:pt x="7" y="27"/>
                  </a:cubicBezTo>
                  <a:cubicBezTo>
                    <a:pt x="8" y="28"/>
                    <a:pt x="9" y="28"/>
                    <a:pt x="11" y="28"/>
                  </a:cubicBezTo>
                  <a:cubicBezTo>
                    <a:pt x="12" y="28"/>
                    <a:pt x="13" y="28"/>
                    <a:pt x="14" y="27"/>
                  </a:cubicBezTo>
                  <a:cubicBezTo>
                    <a:pt x="14" y="27"/>
                    <a:pt x="15" y="26"/>
                    <a:pt x="15" y="2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7" name="Freeform 700"/>
            <p:cNvSpPr>
              <a:spLocks/>
            </p:cNvSpPr>
            <p:nvPr/>
          </p:nvSpPr>
          <p:spPr bwMode="auto">
            <a:xfrm>
              <a:off x="276225" y="8091488"/>
              <a:ext cx="420688" cy="436563"/>
            </a:xfrm>
            <a:custGeom>
              <a:avLst/>
              <a:gdLst>
                <a:gd name="T0" fmla="*/ 95 w 112"/>
                <a:gd name="T1" fmla="*/ 23 h 116"/>
                <a:gd name="T2" fmla="*/ 82 w 112"/>
                <a:gd name="T3" fmla="*/ 29 h 116"/>
                <a:gd name="T4" fmla="*/ 80 w 112"/>
                <a:gd name="T5" fmla="*/ 25 h 116"/>
                <a:gd name="T6" fmla="*/ 94 w 112"/>
                <a:gd name="T7" fmla="*/ 19 h 116"/>
                <a:gd name="T8" fmla="*/ 98 w 112"/>
                <a:gd name="T9" fmla="*/ 7 h 116"/>
                <a:gd name="T10" fmla="*/ 86 w 112"/>
                <a:gd name="T11" fmla="*/ 2 h 116"/>
                <a:gd name="T12" fmla="*/ 53 w 112"/>
                <a:gd name="T13" fmla="*/ 18 h 116"/>
                <a:gd name="T14" fmla="*/ 52 w 112"/>
                <a:gd name="T15" fmla="*/ 18 h 116"/>
                <a:gd name="T16" fmla="*/ 17 w 112"/>
                <a:gd name="T17" fmla="*/ 34 h 116"/>
                <a:gd name="T18" fmla="*/ 5 w 112"/>
                <a:gd name="T19" fmla="*/ 65 h 116"/>
                <a:gd name="T20" fmla="*/ 21 w 112"/>
                <a:gd name="T21" fmla="*/ 99 h 116"/>
                <a:gd name="T22" fmla="*/ 52 w 112"/>
                <a:gd name="T23" fmla="*/ 111 h 116"/>
                <a:gd name="T24" fmla="*/ 66 w 112"/>
                <a:gd name="T25" fmla="*/ 105 h 116"/>
                <a:gd name="T26" fmla="*/ 87 w 112"/>
                <a:gd name="T27" fmla="*/ 95 h 116"/>
                <a:gd name="T28" fmla="*/ 105 w 112"/>
                <a:gd name="T29" fmla="*/ 87 h 116"/>
                <a:gd name="T30" fmla="*/ 110 w 112"/>
                <a:gd name="T31" fmla="*/ 75 h 116"/>
                <a:gd name="T32" fmla="*/ 100 w 112"/>
                <a:gd name="T33" fmla="*/ 70 h 116"/>
                <a:gd name="T34" fmla="*/ 99 w 112"/>
                <a:gd name="T35" fmla="*/ 66 h 116"/>
                <a:gd name="T36" fmla="*/ 104 w 112"/>
                <a:gd name="T37" fmla="*/ 63 h 116"/>
                <a:gd name="T38" fmla="*/ 109 w 112"/>
                <a:gd name="T39" fmla="*/ 51 h 116"/>
                <a:gd name="T40" fmla="*/ 97 w 112"/>
                <a:gd name="T41" fmla="*/ 47 h 116"/>
                <a:gd name="T42" fmla="*/ 91 w 112"/>
                <a:gd name="T43" fmla="*/ 49 h 116"/>
                <a:gd name="T44" fmla="*/ 90 w 112"/>
                <a:gd name="T45" fmla="*/ 45 h 116"/>
                <a:gd name="T46" fmla="*/ 103 w 112"/>
                <a:gd name="T47" fmla="*/ 39 h 116"/>
                <a:gd name="T48" fmla="*/ 107 w 112"/>
                <a:gd name="T49" fmla="*/ 27 h 116"/>
                <a:gd name="T50" fmla="*/ 95 w 112"/>
                <a:gd name="T51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16">
                  <a:moveTo>
                    <a:pt x="95" y="23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2" y="28"/>
                    <a:pt x="81" y="26"/>
                    <a:pt x="80" y="25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8" y="17"/>
                    <a:pt x="100" y="11"/>
                    <a:pt x="98" y="7"/>
                  </a:cubicBezTo>
                  <a:cubicBezTo>
                    <a:pt x="96" y="2"/>
                    <a:pt x="91" y="0"/>
                    <a:pt x="86" y="2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5" y="39"/>
                    <a:pt x="0" y="53"/>
                    <a:pt x="5" y="65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6" y="111"/>
                    <a:pt x="40" y="116"/>
                    <a:pt x="52" y="111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0" y="85"/>
                    <a:pt x="112" y="80"/>
                    <a:pt x="110" y="75"/>
                  </a:cubicBezTo>
                  <a:cubicBezTo>
                    <a:pt x="108" y="71"/>
                    <a:pt x="104" y="69"/>
                    <a:pt x="100" y="70"/>
                  </a:cubicBezTo>
                  <a:cubicBezTo>
                    <a:pt x="100" y="69"/>
                    <a:pt x="99" y="67"/>
                    <a:pt x="99" y="66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9" y="61"/>
                    <a:pt x="111" y="56"/>
                    <a:pt x="109" y="51"/>
                  </a:cubicBezTo>
                  <a:cubicBezTo>
                    <a:pt x="107" y="47"/>
                    <a:pt x="102" y="45"/>
                    <a:pt x="97" y="47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7" y="37"/>
                    <a:pt x="109" y="32"/>
                    <a:pt x="107" y="27"/>
                  </a:cubicBezTo>
                  <a:cubicBezTo>
                    <a:pt x="105" y="23"/>
                    <a:pt x="100" y="21"/>
                    <a:pt x="9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4420452" y="4280691"/>
            <a:ext cx="1242896" cy="938219"/>
            <a:chOff x="3257550" y="7697788"/>
            <a:chExt cx="2201863" cy="1662113"/>
          </a:xfrm>
        </p:grpSpPr>
        <p:sp>
          <p:nvSpPr>
            <p:cNvPr id="219" name="Freeform 755"/>
            <p:cNvSpPr>
              <a:spLocks/>
            </p:cNvSpPr>
            <p:nvPr/>
          </p:nvSpPr>
          <p:spPr bwMode="auto">
            <a:xfrm>
              <a:off x="4135438" y="7961313"/>
              <a:ext cx="71438" cy="74613"/>
            </a:xfrm>
            <a:custGeom>
              <a:avLst/>
              <a:gdLst>
                <a:gd name="T0" fmla="*/ 19 w 19"/>
                <a:gd name="T1" fmla="*/ 17 h 20"/>
                <a:gd name="T2" fmla="*/ 13 w 19"/>
                <a:gd name="T3" fmla="*/ 6 h 20"/>
                <a:gd name="T4" fmla="*/ 2 w 19"/>
                <a:gd name="T5" fmla="*/ 2 h 20"/>
                <a:gd name="T6" fmla="*/ 0 w 19"/>
                <a:gd name="T7" fmla="*/ 4 h 20"/>
                <a:gd name="T8" fmla="*/ 0 w 19"/>
                <a:gd name="T9" fmla="*/ 4 h 20"/>
                <a:gd name="T10" fmla="*/ 8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1" y="2"/>
                    <a:pt x="6" y="0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20"/>
                    <a:pt x="8" y="20"/>
                    <a:pt x="8" y="20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0" name="Freeform 756"/>
            <p:cNvSpPr>
              <a:spLocks/>
            </p:cNvSpPr>
            <p:nvPr/>
          </p:nvSpPr>
          <p:spPr bwMode="auto">
            <a:xfrm>
              <a:off x="4262438" y="7997826"/>
              <a:ext cx="165100" cy="176213"/>
            </a:xfrm>
            <a:custGeom>
              <a:avLst/>
              <a:gdLst>
                <a:gd name="T0" fmla="*/ 44 w 44"/>
                <a:gd name="T1" fmla="*/ 37 h 47"/>
                <a:gd name="T2" fmla="*/ 36 w 44"/>
                <a:gd name="T3" fmla="*/ 5 h 47"/>
                <a:gd name="T4" fmla="*/ 24 w 44"/>
                <a:gd name="T5" fmla="*/ 2 h 47"/>
                <a:gd name="T6" fmla="*/ 9 w 44"/>
                <a:gd name="T7" fmla="*/ 6 h 47"/>
                <a:gd name="T8" fmla="*/ 1 w 44"/>
                <a:gd name="T9" fmla="*/ 15 h 47"/>
                <a:gd name="T10" fmla="*/ 10 w 44"/>
                <a:gd name="T11" fmla="*/ 47 h 47"/>
                <a:gd name="T12" fmla="*/ 44 w 44"/>
                <a:gd name="T13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7">
                  <a:moveTo>
                    <a:pt x="44" y="37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5" y="2"/>
                    <a:pt x="30" y="0"/>
                    <a:pt x="24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7"/>
                    <a:pt x="0" y="11"/>
                    <a:pt x="1" y="15"/>
                  </a:cubicBezTo>
                  <a:cubicBezTo>
                    <a:pt x="10" y="47"/>
                    <a:pt x="10" y="47"/>
                    <a:pt x="10" y="47"/>
                  </a:cubicBezTo>
                  <a:lnTo>
                    <a:pt x="44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1" name="Freeform 757"/>
            <p:cNvSpPr>
              <a:spLocks/>
            </p:cNvSpPr>
            <p:nvPr/>
          </p:nvSpPr>
          <p:spPr bwMode="auto">
            <a:xfrm>
              <a:off x="4149725" y="8005763"/>
              <a:ext cx="93663" cy="74613"/>
            </a:xfrm>
            <a:custGeom>
              <a:avLst/>
              <a:gdLst>
                <a:gd name="T0" fmla="*/ 18 w 25"/>
                <a:gd name="T1" fmla="*/ 5 h 20"/>
                <a:gd name="T2" fmla="*/ 5 w 25"/>
                <a:gd name="T3" fmla="*/ 1 h 20"/>
                <a:gd name="T4" fmla="*/ 0 w 25"/>
                <a:gd name="T5" fmla="*/ 1 h 20"/>
                <a:gd name="T6" fmla="*/ 6 w 25"/>
                <a:gd name="T7" fmla="*/ 13 h 20"/>
                <a:gd name="T8" fmla="*/ 25 w 25"/>
                <a:gd name="T9" fmla="*/ 20 h 20"/>
                <a:gd name="T10" fmla="*/ 18 w 25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0">
                  <a:moveTo>
                    <a:pt x="18" y="5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2" name="Freeform 758"/>
            <p:cNvSpPr>
              <a:spLocks/>
            </p:cNvSpPr>
            <p:nvPr/>
          </p:nvSpPr>
          <p:spPr bwMode="auto">
            <a:xfrm>
              <a:off x="4187825" y="7896226"/>
              <a:ext cx="228600" cy="192088"/>
            </a:xfrm>
            <a:custGeom>
              <a:avLst/>
              <a:gdLst>
                <a:gd name="T0" fmla="*/ 15 w 61"/>
                <a:gd name="T1" fmla="*/ 9 h 51"/>
                <a:gd name="T2" fmla="*/ 16 w 61"/>
                <a:gd name="T3" fmla="*/ 12 h 51"/>
                <a:gd name="T4" fmla="*/ 13 w 61"/>
                <a:gd name="T5" fmla="*/ 13 h 51"/>
                <a:gd name="T6" fmla="*/ 12 w 61"/>
                <a:gd name="T7" fmla="*/ 8 h 51"/>
                <a:gd name="T8" fmla="*/ 5 w 61"/>
                <a:gd name="T9" fmla="*/ 5 h 51"/>
                <a:gd name="T10" fmla="*/ 1 w 61"/>
                <a:gd name="T11" fmla="*/ 10 h 51"/>
                <a:gd name="T12" fmla="*/ 4 w 61"/>
                <a:gd name="T13" fmla="*/ 25 h 51"/>
                <a:gd name="T14" fmla="*/ 5 w 61"/>
                <a:gd name="T15" fmla="*/ 26 h 51"/>
                <a:gd name="T16" fmla="*/ 9 w 61"/>
                <a:gd name="T17" fmla="*/ 42 h 51"/>
                <a:gd name="T18" fmla="*/ 25 w 61"/>
                <a:gd name="T19" fmla="*/ 49 h 51"/>
                <a:gd name="T20" fmla="*/ 48 w 61"/>
                <a:gd name="T21" fmla="*/ 43 h 51"/>
                <a:gd name="T22" fmla="*/ 60 w 61"/>
                <a:gd name="T23" fmla="*/ 29 h 51"/>
                <a:gd name="T24" fmla="*/ 58 w 61"/>
                <a:gd name="T25" fmla="*/ 23 h 51"/>
                <a:gd name="T26" fmla="*/ 56 w 61"/>
                <a:gd name="T27" fmla="*/ 13 h 51"/>
                <a:gd name="T28" fmla="*/ 54 w 61"/>
                <a:gd name="T29" fmla="*/ 4 h 51"/>
                <a:gd name="T30" fmla="*/ 44 w 61"/>
                <a:gd name="T31" fmla="*/ 2 h 51"/>
                <a:gd name="T32" fmla="*/ 43 w 61"/>
                <a:gd name="T33" fmla="*/ 6 h 51"/>
                <a:gd name="T34" fmla="*/ 40 w 61"/>
                <a:gd name="T35" fmla="*/ 6 h 51"/>
                <a:gd name="T36" fmla="*/ 39 w 61"/>
                <a:gd name="T37" fmla="*/ 4 h 51"/>
                <a:gd name="T38" fmla="*/ 33 w 61"/>
                <a:gd name="T39" fmla="*/ 1 h 51"/>
                <a:gd name="T40" fmla="*/ 29 w 61"/>
                <a:gd name="T41" fmla="*/ 7 h 51"/>
                <a:gd name="T42" fmla="*/ 29 w 61"/>
                <a:gd name="T43" fmla="*/ 9 h 51"/>
                <a:gd name="T44" fmla="*/ 26 w 61"/>
                <a:gd name="T45" fmla="*/ 9 h 51"/>
                <a:gd name="T46" fmla="*/ 26 w 61"/>
                <a:gd name="T47" fmla="*/ 6 h 51"/>
                <a:gd name="T48" fmla="*/ 19 w 61"/>
                <a:gd name="T49" fmla="*/ 3 h 51"/>
                <a:gd name="T50" fmla="*/ 15 w 61"/>
                <a:gd name="T51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51">
                  <a:moveTo>
                    <a:pt x="15" y="9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8" y="4"/>
                    <a:pt x="5" y="5"/>
                  </a:cubicBezTo>
                  <a:cubicBezTo>
                    <a:pt x="2" y="6"/>
                    <a:pt x="0" y="8"/>
                    <a:pt x="1" y="1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7" y="51"/>
                    <a:pt x="25" y="49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56" y="41"/>
                    <a:pt x="61" y="35"/>
                    <a:pt x="60" y="29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2"/>
                    <a:pt x="50" y="0"/>
                    <a:pt x="44" y="2"/>
                  </a:cubicBezTo>
                  <a:cubicBezTo>
                    <a:pt x="41" y="2"/>
                    <a:pt x="43" y="4"/>
                    <a:pt x="43" y="6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"/>
                    <a:pt x="36" y="1"/>
                    <a:pt x="33" y="1"/>
                  </a:cubicBezTo>
                  <a:cubicBezTo>
                    <a:pt x="30" y="2"/>
                    <a:pt x="28" y="4"/>
                    <a:pt x="29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4"/>
                    <a:pt x="22" y="3"/>
                    <a:pt x="19" y="3"/>
                  </a:cubicBezTo>
                  <a:cubicBezTo>
                    <a:pt x="16" y="4"/>
                    <a:pt x="14" y="6"/>
                    <a:pt x="15" y="9"/>
                  </a:cubicBezTo>
                  <a:close/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3" name="Freeform 759"/>
            <p:cNvSpPr>
              <a:spLocks/>
            </p:cNvSpPr>
            <p:nvPr/>
          </p:nvSpPr>
          <p:spPr bwMode="auto">
            <a:xfrm>
              <a:off x="4206875" y="7986713"/>
              <a:ext cx="130175" cy="101600"/>
            </a:xfrm>
            <a:custGeom>
              <a:avLst/>
              <a:gdLst>
                <a:gd name="T0" fmla="*/ 29 w 35"/>
                <a:gd name="T1" fmla="*/ 9 h 27"/>
                <a:gd name="T2" fmla="*/ 35 w 35"/>
                <a:gd name="T3" fmla="*/ 21 h 27"/>
                <a:gd name="T4" fmla="*/ 20 w 35"/>
                <a:gd name="T5" fmla="*/ 25 h 27"/>
                <a:gd name="T6" fmla="*/ 4 w 35"/>
                <a:gd name="T7" fmla="*/ 18 h 27"/>
                <a:gd name="T8" fmla="*/ 0 w 35"/>
                <a:gd name="T9" fmla="*/ 5 h 27"/>
                <a:gd name="T10" fmla="*/ 29 w 35"/>
                <a:gd name="T1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29" y="9"/>
                  </a:moveTo>
                  <a:cubicBezTo>
                    <a:pt x="32" y="13"/>
                    <a:pt x="34" y="17"/>
                    <a:pt x="35" y="21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2" y="27"/>
                    <a:pt x="5" y="24"/>
                    <a:pt x="4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0"/>
                    <a:pt x="21" y="2"/>
                    <a:pt x="29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4" name="Freeform 760"/>
            <p:cNvSpPr>
              <a:spLocks/>
            </p:cNvSpPr>
            <p:nvPr/>
          </p:nvSpPr>
          <p:spPr bwMode="auto">
            <a:xfrm>
              <a:off x="4322763" y="7950201"/>
              <a:ext cx="93663" cy="115888"/>
            </a:xfrm>
            <a:custGeom>
              <a:avLst/>
              <a:gdLst>
                <a:gd name="T0" fmla="*/ 9 w 25"/>
                <a:gd name="T1" fmla="*/ 6 h 31"/>
                <a:gd name="T2" fmla="*/ 20 w 25"/>
                <a:gd name="T3" fmla="*/ 0 h 31"/>
                <a:gd name="T4" fmla="*/ 22 w 25"/>
                <a:gd name="T5" fmla="*/ 9 h 31"/>
                <a:gd name="T6" fmla="*/ 24 w 25"/>
                <a:gd name="T7" fmla="*/ 15 h 31"/>
                <a:gd name="T8" fmla="*/ 12 w 25"/>
                <a:gd name="T9" fmla="*/ 29 h 31"/>
                <a:gd name="T10" fmla="*/ 6 w 25"/>
                <a:gd name="T11" fmla="*/ 31 h 31"/>
                <a:gd name="T12" fmla="*/ 9 w 25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9" y="6"/>
                  </a:moveTo>
                  <a:cubicBezTo>
                    <a:pt x="12" y="3"/>
                    <a:pt x="16" y="1"/>
                    <a:pt x="20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21"/>
                    <a:pt x="20" y="27"/>
                    <a:pt x="12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0" y="24"/>
                    <a:pt x="2" y="13"/>
                    <a:pt x="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5" name="Oval 761"/>
            <p:cNvSpPr>
              <a:spLocks noChangeArrowheads="1"/>
            </p:cNvSpPr>
            <p:nvPr/>
          </p:nvSpPr>
          <p:spPr bwMode="auto">
            <a:xfrm>
              <a:off x="3257550" y="9029701"/>
              <a:ext cx="2201863" cy="330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6" name="Freeform 762"/>
            <p:cNvSpPr>
              <a:spLocks/>
            </p:cNvSpPr>
            <p:nvPr/>
          </p:nvSpPr>
          <p:spPr bwMode="auto">
            <a:xfrm>
              <a:off x="4000500" y="9147176"/>
              <a:ext cx="258763" cy="71438"/>
            </a:xfrm>
            <a:custGeom>
              <a:avLst/>
              <a:gdLst>
                <a:gd name="T0" fmla="*/ 163 w 163"/>
                <a:gd name="T1" fmla="*/ 45 h 45"/>
                <a:gd name="T2" fmla="*/ 82 w 163"/>
                <a:gd name="T3" fmla="*/ 21 h 45"/>
                <a:gd name="T4" fmla="*/ 0 w 163"/>
                <a:gd name="T5" fmla="*/ 0 h 45"/>
                <a:gd name="T6" fmla="*/ 0 w 163"/>
                <a:gd name="T7" fmla="*/ 45 h 45"/>
                <a:gd name="T8" fmla="*/ 0 w 163"/>
                <a:gd name="T9" fmla="*/ 45 h 45"/>
                <a:gd name="T10" fmla="*/ 82 w 163"/>
                <a:gd name="T11" fmla="*/ 45 h 45"/>
                <a:gd name="T12" fmla="*/ 163 w 163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45">
                  <a:moveTo>
                    <a:pt x="163" y="45"/>
                  </a:moveTo>
                  <a:lnTo>
                    <a:pt x="82" y="21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82" y="45"/>
                  </a:lnTo>
                  <a:lnTo>
                    <a:pt x="163" y="45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7" name="Freeform 763"/>
            <p:cNvSpPr>
              <a:spLocks/>
            </p:cNvSpPr>
            <p:nvPr/>
          </p:nvSpPr>
          <p:spPr bwMode="auto">
            <a:xfrm>
              <a:off x="3497263" y="9147176"/>
              <a:ext cx="255588" cy="71438"/>
            </a:xfrm>
            <a:custGeom>
              <a:avLst/>
              <a:gdLst>
                <a:gd name="T0" fmla="*/ 0 w 161"/>
                <a:gd name="T1" fmla="*/ 45 h 45"/>
                <a:gd name="T2" fmla="*/ 80 w 161"/>
                <a:gd name="T3" fmla="*/ 21 h 45"/>
                <a:gd name="T4" fmla="*/ 161 w 161"/>
                <a:gd name="T5" fmla="*/ 0 h 45"/>
                <a:gd name="T6" fmla="*/ 161 w 161"/>
                <a:gd name="T7" fmla="*/ 45 h 45"/>
                <a:gd name="T8" fmla="*/ 161 w 161"/>
                <a:gd name="T9" fmla="*/ 45 h 45"/>
                <a:gd name="T10" fmla="*/ 80 w 161"/>
                <a:gd name="T11" fmla="*/ 45 h 45"/>
                <a:gd name="T12" fmla="*/ 0 w 161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45">
                  <a:moveTo>
                    <a:pt x="0" y="45"/>
                  </a:moveTo>
                  <a:lnTo>
                    <a:pt x="80" y="21"/>
                  </a:lnTo>
                  <a:lnTo>
                    <a:pt x="161" y="0"/>
                  </a:lnTo>
                  <a:lnTo>
                    <a:pt x="161" y="45"/>
                  </a:lnTo>
                  <a:lnTo>
                    <a:pt x="161" y="45"/>
                  </a:lnTo>
                  <a:lnTo>
                    <a:pt x="8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8" name="Freeform 764"/>
            <p:cNvSpPr>
              <a:spLocks/>
            </p:cNvSpPr>
            <p:nvPr/>
          </p:nvSpPr>
          <p:spPr bwMode="auto">
            <a:xfrm>
              <a:off x="3924300" y="8674101"/>
              <a:ext cx="153988" cy="495300"/>
            </a:xfrm>
            <a:custGeom>
              <a:avLst/>
              <a:gdLst>
                <a:gd name="T0" fmla="*/ 41 w 97"/>
                <a:gd name="T1" fmla="*/ 312 h 312"/>
                <a:gd name="T2" fmla="*/ 97 w 97"/>
                <a:gd name="T3" fmla="*/ 305 h 312"/>
                <a:gd name="T4" fmla="*/ 55 w 97"/>
                <a:gd name="T5" fmla="*/ 0 h 312"/>
                <a:gd name="T6" fmla="*/ 0 w 97"/>
                <a:gd name="T7" fmla="*/ 7 h 312"/>
                <a:gd name="T8" fmla="*/ 41 w 9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12">
                  <a:moveTo>
                    <a:pt x="41" y="312"/>
                  </a:moveTo>
                  <a:lnTo>
                    <a:pt x="97" y="305"/>
                  </a:lnTo>
                  <a:lnTo>
                    <a:pt x="55" y="0"/>
                  </a:lnTo>
                  <a:lnTo>
                    <a:pt x="0" y="7"/>
                  </a:lnTo>
                  <a:lnTo>
                    <a:pt x="41" y="312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9" name="Freeform 765"/>
            <p:cNvSpPr>
              <a:spLocks/>
            </p:cNvSpPr>
            <p:nvPr/>
          </p:nvSpPr>
          <p:spPr bwMode="auto">
            <a:xfrm>
              <a:off x="3681413" y="8674101"/>
              <a:ext cx="146050" cy="495300"/>
            </a:xfrm>
            <a:custGeom>
              <a:avLst/>
              <a:gdLst>
                <a:gd name="T0" fmla="*/ 0 w 92"/>
                <a:gd name="T1" fmla="*/ 305 h 312"/>
                <a:gd name="T2" fmla="*/ 56 w 92"/>
                <a:gd name="T3" fmla="*/ 312 h 312"/>
                <a:gd name="T4" fmla="*/ 92 w 92"/>
                <a:gd name="T5" fmla="*/ 5 h 312"/>
                <a:gd name="T6" fmla="*/ 35 w 92"/>
                <a:gd name="T7" fmla="*/ 0 h 312"/>
                <a:gd name="T8" fmla="*/ 0 w 92"/>
                <a:gd name="T9" fmla="*/ 30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12">
                  <a:moveTo>
                    <a:pt x="0" y="305"/>
                  </a:moveTo>
                  <a:lnTo>
                    <a:pt x="56" y="312"/>
                  </a:lnTo>
                  <a:lnTo>
                    <a:pt x="92" y="5"/>
                  </a:lnTo>
                  <a:lnTo>
                    <a:pt x="35" y="0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0" name="Rectangle 766"/>
            <p:cNvSpPr>
              <a:spLocks noChangeArrowheads="1"/>
            </p:cNvSpPr>
            <p:nvPr/>
          </p:nvSpPr>
          <p:spPr bwMode="auto">
            <a:xfrm>
              <a:off x="3629025" y="8223251"/>
              <a:ext cx="506413" cy="525463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1" name="Freeform 767"/>
            <p:cNvSpPr>
              <a:spLocks/>
            </p:cNvSpPr>
            <p:nvPr/>
          </p:nvSpPr>
          <p:spPr bwMode="auto">
            <a:xfrm>
              <a:off x="3725863" y="8223251"/>
              <a:ext cx="307975" cy="217488"/>
            </a:xfrm>
            <a:custGeom>
              <a:avLst/>
              <a:gdLst>
                <a:gd name="T0" fmla="*/ 97 w 194"/>
                <a:gd name="T1" fmla="*/ 137 h 137"/>
                <a:gd name="T2" fmla="*/ 0 w 194"/>
                <a:gd name="T3" fmla="*/ 0 h 137"/>
                <a:gd name="T4" fmla="*/ 194 w 194"/>
                <a:gd name="T5" fmla="*/ 0 h 137"/>
                <a:gd name="T6" fmla="*/ 97 w 194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37">
                  <a:moveTo>
                    <a:pt x="97" y="137"/>
                  </a:moveTo>
                  <a:lnTo>
                    <a:pt x="0" y="0"/>
                  </a:lnTo>
                  <a:lnTo>
                    <a:pt x="194" y="0"/>
                  </a:lnTo>
                  <a:lnTo>
                    <a:pt x="97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2" name="Freeform 768"/>
            <p:cNvSpPr>
              <a:spLocks/>
            </p:cNvSpPr>
            <p:nvPr/>
          </p:nvSpPr>
          <p:spPr bwMode="auto">
            <a:xfrm>
              <a:off x="3838575" y="8245476"/>
              <a:ext cx="82550" cy="195263"/>
            </a:xfrm>
            <a:custGeom>
              <a:avLst/>
              <a:gdLst>
                <a:gd name="T0" fmla="*/ 26 w 52"/>
                <a:gd name="T1" fmla="*/ 123 h 123"/>
                <a:gd name="T2" fmla="*/ 0 w 52"/>
                <a:gd name="T3" fmla="*/ 88 h 123"/>
                <a:gd name="T4" fmla="*/ 7 w 52"/>
                <a:gd name="T5" fmla="*/ 0 h 123"/>
                <a:gd name="T6" fmla="*/ 43 w 52"/>
                <a:gd name="T7" fmla="*/ 0 h 123"/>
                <a:gd name="T8" fmla="*/ 52 w 52"/>
                <a:gd name="T9" fmla="*/ 88 h 123"/>
                <a:gd name="T10" fmla="*/ 26 w 5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23">
                  <a:moveTo>
                    <a:pt x="26" y="123"/>
                  </a:moveTo>
                  <a:lnTo>
                    <a:pt x="0" y="88"/>
                  </a:lnTo>
                  <a:lnTo>
                    <a:pt x="7" y="0"/>
                  </a:lnTo>
                  <a:lnTo>
                    <a:pt x="43" y="0"/>
                  </a:lnTo>
                  <a:lnTo>
                    <a:pt x="52" y="88"/>
                  </a:lnTo>
                  <a:lnTo>
                    <a:pt x="26" y="1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3" name="Oval 769"/>
            <p:cNvSpPr>
              <a:spLocks noChangeArrowheads="1"/>
            </p:cNvSpPr>
            <p:nvPr/>
          </p:nvSpPr>
          <p:spPr bwMode="auto">
            <a:xfrm>
              <a:off x="3852863" y="8512176"/>
              <a:ext cx="26988" cy="26988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4" name="Oval 770"/>
            <p:cNvSpPr>
              <a:spLocks noChangeArrowheads="1"/>
            </p:cNvSpPr>
            <p:nvPr/>
          </p:nvSpPr>
          <p:spPr bwMode="auto">
            <a:xfrm>
              <a:off x="3852863" y="8564563"/>
              <a:ext cx="26988" cy="26988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5" name="Oval 771"/>
            <p:cNvSpPr>
              <a:spLocks noChangeArrowheads="1"/>
            </p:cNvSpPr>
            <p:nvPr/>
          </p:nvSpPr>
          <p:spPr bwMode="auto">
            <a:xfrm>
              <a:off x="3852863" y="8616951"/>
              <a:ext cx="26988" cy="26988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6" name="Freeform 772"/>
            <p:cNvSpPr>
              <a:spLocks/>
            </p:cNvSpPr>
            <p:nvPr/>
          </p:nvSpPr>
          <p:spPr bwMode="auto">
            <a:xfrm>
              <a:off x="3676650" y="7697788"/>
              <a:ext cx="409575" cy="574675"/>
            </a:xfrm>
            <a:custGeom>
              <a:avLst/>
              <a:gdLst>
                <a:gd name="T0" fmla="*/ 0 w 109"/>
                <a:gd name="T1" fmla="*/ 98 h 153"/>
                <a:gd name="T2" fmla="*/ 54 w 109"/>
                <a:gd name="T3" fmla="*/ 153 h 153"/>
                <a:gd name="T4" fmla="*/ 54 w 109"/>
                <a:gd name="T5" fmla="*/ 153 h 153"/>
                <a:gd name="T6" fmla="*/ 109 w 109"/>
                <a:gd name="T7" fmla="*/ 98 h 153"/>
                <a:gd name="T8" fmla="*/ 109 w 109"/>
                <a:gd name="T9" fmla="*/ 54 h 153"/>
                <a:gd name="T10" fmla="*/ 54 w 109"/>
                <a:gd name="T11" fmla="*/ 0 h 153"/>
                <a:gd name="T12" fmla="*/ 54 w 109"/>
                <a:gd name="T13" fmla="*/ 0 h 153"/>
                <a:gd name="T14" fmla="*/ 0 w 109"/>
                <a:gd name="T15" fmla="*/ 54 h 153"/>
                <a:gd name="T16" fmla="*/ 0 w 109"/>
                <a:gd name="T17" fmla="*/ 9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53">
                  <a:moveTo>
                    <a:pt x="0" y="98"/>
                  </a:moveTo>
                  <a:cubicBezTo>
                    <a:pt x="0" y="128"/>
                    <a:pt x="2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84" y="153"/>
                    <a:pt x="109" y="128"/>
                    <a:pt x="109" y="98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7" name="Oval 773"/>
            <p:cNvSpPr>
              <a:spLocks noChangeArrowheads="1"/>
            </p:cNvSpPr>
            <p:nvPr/>
          </p:nvSpPr>
          <p:spPr bwMode="auto">
            <a:xfrm>
              <a:off x="3808413" y="7991476"/>
              <a:ext cx="115888" cy="111125"/>
            </a:xfrm>
            <a:prstGeom prst="ellipse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8" name="Freeform 774"/>
            <p:cNvSpPr>
              <a:spLocks/>
            </p:cNvSpPr>
            <p:nvPr/>
          </p:nvSpPr>
          <p:spPr bwMode="auto">
            <a:xfrm>
              <a:off x="3676650" y="7724776"/>
              <a:ext cx="304800" cy="536575"/>
            </a:xfrm>
            <a:custGeom>
              <a:avLst/>
              <a:gdLst>
                <a:gd name="T0" fmla="*/ 0 w 81"/>
                <a:gd name="T1" fmla="*/ 47 h 143"/>
                <a:gd name="T2" fmla="*/ 19 w 81"/>
                <a:gd name="T3" fmla="*/ 6 h 143"/>
                <a:gd name="T4" fmla="*/ 32 w 81"/>
                <a:gd name="T5" fmla="*/ 0 h 143"/>
                <a:gd name="T6" fmla="*/ 72 w 81"/>
                <a:gd name="T7" fmla="*/ 54 h 143"/>
                <a:gd name="T8" fmla="*/ 72 w 81"/>
                <a:gd name="T9" fmla="*/ 59 h 143"/>
                <a:gd name="T10" fmla="*/ 81 w 81"/>
                <a:gd name="T11" fmla="*/ 96 h 143"/>
                <a:gd name="T12" fmla="*/ 71 w 81"/>
                <a:gd name="T13" fmla="*/ 96 h 143"/>
                <a:gd name="T14" fmla="*/ 69 w 81"/>
                <a:gd name="T15" fmla="*/ 104 h 143"/>
                <a:gd name="T16" fmla="*/ 71 w 81"/>
                <a:gd name="T17" fmla="*/ 107 h 143"/>
                <a:gd name="T18" fmla="*/ 69 w 81"/>
                <a:gd name="T19" fmla="*/ 111 h 143"/>
                <a:gd name="T20" fmla="*/ 70 w 81"/>
                <a:gd name="T21" fmla="*/ 115 h 143"/>
                <a:gd name="T22" fmla="*/ 67 w 81"/>
                <a:gd name="T23" fmla="*/ 120 h 143"/>
                <a:gd name="T24" fmla="*/ 67 w 81"/>
                <a:gd name="T25" fmla="*/ 122 h 143"/>
                <a:gd name="T26" fmla="*/ 45 w 81"/>
                <a:gd name="T27" fmla="*/ 143 h 143"/>
                <a:gd name="T28" fmla="*/ 39 w 81"/>
                <a:gd name="T29" fmla="*/ 143 h 143"/>
                <a:gd name="T30" fmla="*/ 0 w 81"/>
                <a:gd name="T31" fmla="*/ 91 h 143"/>
                <a:gd name="T32" fmla="*/ 0 w 81"/>
                <a:gd name="T33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43">
                  <a:moveTo>
                    <a:pt x="0" y="47"/>
                  </a:moveTo>
                  <a:cubicBezTo>
                    <a:pt x="0" y="31"/>
                    <a:pt x="7" y="16"/>
                    <a:pt x="19" y="6"/>
                  </a:cubicBezTo>
                  <a:cubicBezTo>
                    <a:pt x="23" y="3"/>
                    <a:pt x="27" y="1"/>
                    <a:pt x="32" y="0"/>
                  </a:cubicBezTo>
                  <a:cubicBezTo>
                    <a:pt x="55" y="7"/>
                    <a:pt x="72" y="29"/>
                    <a:pt x="72" y="54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9"/>
                    <a:pt x="70" y="101"/>
                    <a:pt x="69" y="104"/>
                  </a:cubicBezTo>
                  <a:cubicBezTo>
                    <a:pt x="70" y="105"/>
                    <a:pt x="71" y="106"/>
                    <a:pt x="71" y="107"/>
                  </a:cubicBezTo>
                  <a:cubicBezTo>
                    <a:pt x="71" y="109"/>
                    <a:pt x="70" y="110"/>
                    <a:pt x="69" y="111"/>
                  </a:cubicBezTo>
                  <a:cubicBezTo>
                    <a:pt x="69" y="112"/>
                    <a:pt x="70" y="114"/>
                    <a:pt x="70" y="115"/>
                  </a:cubicBezTo>
                  <a:cubicBezTo>
                    <a:pt x="70" y="117"/>
                    <a:pt x="69" y="119"/>
                    <a:pt x="67" y="120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34"/>
                    <a:pt x="57" y="143"/>
                    <a:pt x="45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16" y="137"/>
                    <a:pt x="0" y="116"/>
                    <a:pt x="0" y="91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9" name="Oval 775"/>
            <p:cNvSpPr>
              <a:spLocks noChangeArrowheads="1"/>
            </p:cNvSpPr>
            <p:nvPr/>
          </p:nvSpPr>
          <p:spPr bwMode="auto">
            <a:xfrm>
              <a:off x="3756025" y="7991476"/>
              <a:ext cx="115888" cy="111125"/>
            </a:xfrm>
            <a:prstGeom prst="ellipse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0" name="Oval 776"/>
            <p:cNvSpPr>
              <a:spLocks noChangeArrowheads="1"/>
            </p:cNvSpPr>
            <p:nvPr/>
          </p:nvSpPr>
          <p:spPr bwMode="auto">
            <a:xfrm>
              <a:off x="3879850" y="7915276"/>
              <a:ext cx="1339850" cy="1344613"/>
            </a:xfrm>
            <a:prstGeom prst="ellipse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1" name="Oval 777"/>
            <p:cNvSpPr>
              <a:spLocks noChangeArrowheads="1"/>
            </p:cNvSpPr>
            <p:nvPr/>
          </p:nvSpPr>
          <p:spPr bwMode="auto">
            <a:xfrm>
              <a:off x="4052888" y="8091488"/>
              <a:ext cx="990600" cy="992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2" name="Oval 778"/>
            <p:cNvSpPr>
              <a:spLocks noChangeArrowheads="1"/>
            </p:cNvSpPr>
            <p:nvPr/>
          </p:nvSpPr>
          <p:spPr bwMode="auto">
            <a:xfrm>
              <a:off x="4229100" y="8269288"/>
              <a:ext cx="641350" cy="641350"/>
            </a:xfrm>
            <a:prstGeom prst="ellipse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3" name="Oval 779"/>
            <p:cNvSpPr>
              <a:spLocks noChangeArrowheads="1"/>
            </p:cNvSpPr>
            <p:nvPr/>
          </p:nvSpPr>
          <p:spPr bwMode="auto">
            <a:xfrm>
              <a:off x="4402138" y="8440738"/>
              <a:ext cx="292100" cy="293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4" name="Freeform 780"/>
            <p:cNvSpPr>
              <a:spLocks/>
            </p:cNvSpPr>
            <p:nvPr/>
          </p:nvSpPr>
          <p:spPr bwMode="auto">
            <a:xfrm>
              <a:off x="4548188" y="7915276"/>
              <a:ext cx="671513" cy="1344613"/>
            </a:xfrm>
            <a:custGeom>
              <a:avLst/>
              <a:gdLst>
                <a:gd name="T0" fmla="*/ 0 w 179"/>
                <a:gd name="T1" fmla="*/ 0 h 358"/>
                <a:gd name="T2" fmla="*/ 0 w 179"/>
                <a:gd name="T3" fmla="*/ 47 h 358"/>
                <a:gd name="T4" fmla="*/ 132 w 179"/>
                <a:gd name="T5" fmla="*/ 179 h 358"/>
                <a:gd name="T6" fmla="*/ 0 w 179"/>
                <a:gd name="T7" fmla="*/ 311 h 358"/>
                <a:gd name="T8" fmla="*/ 0 w 179"/>
                <a:gd name="T9" fmla="*/ 358 h 358"/>
                <a:gd name="T10" fmla="*/ 179 w 179"/>
                <a:gd name="T11" fmla="*/ 179 h 358"/>
                <a:gd name="T12" fmla="*/ 0 w 179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358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73" y="47"/>
                    <a:pt x="132" y="106"/>
                    <a:pt x="132" y="179"/>
                  </a:cubicBezTo>
                  <a:cubicBezTo>
                    <a:pt x="132" y="252"/>
                    <a:pt x="73" y="311"/>
                    <a:pt x="0" y="311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99" y="358"/>
                    <a:pt x="179" y="278"/>
                    <a:pt x="179" y="179"/>
                  </a:cubicBezTo>
                  <a:cubicBezTo>
                    <a:pt x="179" y="80"/>
                    <a:pt x="99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5" name="Freeform 781"/>
            <p:cNvSpPr>
              <a:spLocks/>
            </p:cNvSpPr>
            <p:nvPr/>
          </p:nvSpPr>
          <p:spPr bwMode="auto">
            <a:xfrm>
              <a:off x="4548188" y="8440738"/>
              <a:ext cx="146050" cy="293688"/>
            </a:xfrm>
            <a:custGeom>
              <a:avLst/>
              <a:gdLst>
                <a:gd name="T0" fmla="*/ 0 w 39"/>
                <a:gd name="T1" fmla="*/ 0 h 78"/>
                <a:gd name="T2" fmla="*/ 39 w 39"/>
                <a:gd name="T3" fmla="*/ 39 h 78"/>
                <a:gd name="T4" fmla="*/ 0 w 39"/>
                <a:gd name="T5" fmla="*/ 78 h 78"/>
                <a:gd name="T6" fmla="*/ 0 w 39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8">
                  <a:moveTo>
                    <a:pt x="0" y="0"/>
                  </a:moveTo>
                  <a:cubicBezTo>
                    <a:pt x="22" y="0"/>
                    <a:pt x="39" y="18"/>
                    <a:pt x="39" y="39"/>
                  </a:cubicBezTo>
                  <a:cubicBezTo>
                    <a:pt x="39" y="61"/>
                    <a:pt x="22" y="78"/>
                    <a:pt x="0" y="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6" name="Freeform 782"/>
            <p:cNvSpPr>
              <a:spLocks/>
            </p:cNvSpPr>
            <p:nvPr/>
          </p:nvSpPr>
          <p:spPr bwMode="auto">
            <a:xfrm>
              <a:off x="4548188" y="8269288"/>
              <a:ext cx="322263" cy="641350"/>
            </a:xfrm>
            <a:custGeom>
              <a:avLst/>
              <a:gdLst>
                <a:gd name="T0" fmla="*/ 0 w 86"/>
                <a:gd name="T1" fmla="*/ 0 h 171"/>
                <a:gd name="T2" fmla="*/ 0 w 86"/>
                <a:gd name="T3" fmla="*/ 46 h 171"/>
                <a:gd name="T4" fmla="*/ 39 w 86"/>
                <a:gd name="T5" fmla="*/ 85 h 171"/>
                <a:gd name="T6" fmla="*/ 0 w 86"/>
                <a:gd name="T7" fmla="*/ 124 h 171"/>
                <a:gd name="T8" fmla="*/ 0 w 86"/>
                <a:gd name="T9" fmla="*/ 171 h 171"/>
                <a:gd name="T10" fmla="*/ 86 w 86"/>
                <a:gd name="T11" fmla="*/ 85 h 171"/>
                <a:gd name="T12" fmla="*/ 0 w 86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71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2" y="46"/>
                    <a:pt x="39" y="64"/>
                    <a:pt x="39" y="85"/>
                  </a:cubicBezTo>
                  <a:cubicBezTo>
                    <a:pt x="39" y="107"/>
                    <a:pt x="22" y="124"/>
                    <a:pt x="0" y="124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47" y="171"/>
                    <a:pt x="86" y="132"/>
                    <a:pt x="86" y="85"/>
                  </a:cubicBezTo>
                  <a:cubicBezTo>
                    <a:pt x="86" y="38"/>
                    <a:pt x="47" y="0"/>
                    <a:pt x="0" y="0"/>
                  </a:cubicBezTo>
                  <a:close/>
                </a:path>
              </a:pathLst>
            </a:cu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7" name="Freeform 783"/>
            <p:cNvSpPr>
              <a:spLocks/>
            </p:cNvSpPr>
            <p:nvPr/>
          </p:nvSpPr>
          <p:spPr bwMode="auto">
            <a:xfrm>
              <a:off x="4548188" y="8440738"/>
              <a:ext cx="146050" cy="293688"/>
            </a:xfrm>
            <a:custGeom>
              <a:avLst/>
              <a:gdLst>
                <a:gd name="T0" fmla="*/ 39 w 39"/>
                <a:gd name="T1" fmla="*/ 39 h 78"/>
                <a:gd name="T2" fmla="*/ 0 w 39"/>
                <a:gd name="T3" fmla="*/ 0 h 78"/>
                <a:gd name="T4" fmla="*/ 0 w 39"/>
                <a:gd name="T5" fmla="*/ 78 h 78"/>
                <a:gd name="T6" fmla="*/ 39 w 39"/>
                <a:gd name="T7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8">
                  <a:moveTo>
                    <a:pt x="39" y="39"/>
                  </a:moveTo>
                  <a:cubicBezTo>
                    <a:pt x="39" y="18"/>
                    <a:pt x="22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2" y="78"/>
                    <a:pt x="39" y="61"/>
                    <a:pt x="39" y="39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8" name="Freeform 784"/>
            <p:cNvSpPr>
              <a:spLocks/>
            </p:cNvSpPr>
            <p:nvPr/>
          </p:nvSpPr>
          <p:spPr bwMode="auto">
            <a:xfrm>
              <a:off x="4548188" y="8091488"/>
              <a:ext cx="495300" cy="992188"/>
            </a:xfrm>
            <a:custGeom>
              <a:avLst/>
              <a:gdLst>
                <a:gd name="T0" fmla="*/ 0 w 132"/>
                <a:gd name="T1" fmla="*/ 0 h 264"/>
                <a:gd name="T2" fmla="*/ 0 w 132"/>
                <a:gd name="T3" fmla="*/ 47 h 264"/>
                <a:gd name="T4" fmla="*/ 86 w 132"/>
                <a:gd name="T5" fmla="*/ 132 h 264"/>
                <a:gd name="T6" fmla="*/ 0 w 132"/>
                <a:gd name="T7" fmla="*/ 218 h 264"/>
                <a:gd name="T8" fmla="*/ 0 w 132"/>
                <a:gd name="T9" fmla="*/ 264 h 264"/>
                <a:gd name="T10" fmla="*/ 132 w 132"/>
                <a:gd name="T11" fmla="*/ 132 h 264"/>
                <a:gd name="T12" fmla="*/ 0 w 132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64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86" y="85"/>
                    <a:pt x="86" y="132"/>
                  </a:cubicBezTo>
                  <a:cubicBezTo>
                    <a:pt x="86" y="179"/>
                    <a:pt x="47" y="218"/>
                    <a:pt x="0" y="21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73" y="264"/>
                    <a:pt x="132" y="205"/>
                    <a:pt x="132" y="132"/>
                  </a:cubicBezTo>
                  <a:cubicBezTo>
                    <a:pt x="132" y="59"/>
                    <a:pt x="73" y="0"/>
                    <a:pt x="0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9" name="Freeform 785"/>
            <p:cNvSpPr>
              <a:spLocks/>
            </p:cNvSpPr>
            <p:nvPr/>
          </p:nvSpPr>
          <p:spPr bwMode="auto">
            <a:xfrm>
              <a:off x="4556125" y="7885113"/>
              <a:ext cx="704850" cy="706438"/>
            </a:xfrm>
            <a:custGeom>
              <a:avLst/>
              <a:gdLst>
                <a:gd name="T0" fmla="*/ 375 w 444"/>
                <a:gd name="T1" fmla="*/ 161 h 445"/>
                <a:gd name="T2" fmla="*/ 444 w 444"/>
                <a:gd name="T3" fmla="*/ 95 h 445"/>
                <a:gd name="T4" fmla="*/ 368 w 444"/>
                <a:gd name="T5" fmla="*/ 76 h 445"/>
                <a:gd name="T6" fmla="*/ 347 w 444"/>
                <a:gd name="T7" fmla="*/ 0 h 445"/>
                <a:gd name="T8" fmla="*/ 281 w 444"/>
                <a:gd name="T9" fmla="*/ 67 h 445"/>
                <a:gd name="T10" fmla="*/ 297 w 444"/>
                <a:gd name="T11" fmla="*/ 128 h 445"/>
                <a:gd name="T12" fmla="*/ 73 w 444"/>
                <a:gd name="T13" fmla="*/ 353 h 445"/>
                <a:gd name="T14" fmla="*/ 40 w 444"/>
                <a:gd name="T15" fmla="*/ 289 h 445"/>
                <a:gd name="T16" fmla="*/ 21 w 444"/>
                <a:gd name="T17" fmla="*/ 367 h 445"/>
                <a:gd name="T18" fmla="*/ 0 w 444"/>
                <a:gd name="T19" fmla="*/ 445 h 445"/>
                <a:gd name="T20" fmla="*/ 78 w 444"/>
                <a:gd name="T21" fmla="*/ 424 h 445"/>
                <a:gd name="T22" fmla="*/ 156 w 444"/>
                <a:gd name="T23" fmla="*/ 402 h 445"/>
                <a:gd name="T24" fmla="*/ 92 w 444"/>
                <a:gd name="T25" fmla="*/ 372 h 445"/>
                <a:gd name="T26" fmla="*/ 316 w 444"/>
                <a:gd name="T27" fmla="*/ 145 h 445"/>
                <a:gd name="T28" fmla="*/ 375 w 444"/>
                <a:gd name="T29" fmla="*/ 16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4" h="445">
                  <a:moveTo>
                    <a:pt x="375" y="161"/>
                  </a:moveTo>
                  <a:lnTo>
                    <a:pt x="444" y="95"/>
                  </a:lnTo>
                  <a:lnTo>
                    <a:pt x="368" y="76"/>
                  </a:lnTo>
                  <a:lnTo>
                    <a:pt x="347" y="0"/>
                  </a:lnTo>
                  <a:lnTo>
                    <a:pt x="281" y="67"/>
                  </a:lnTo>
                  <a:lnTo>
                    <a:pt x="297" y="128"/>
                  </a:lnTo>
                  <a:lnTo>
                    <a:pt x="73" y="353"/>
                  </a:lnTo>
                  <a:lnTo>
                    <a:pt x="40" y="289"/>
                  </a:lnTo>
                  <a:lnTo>
                    <a:pt x="21" y="367"/>
                  </a:lnTo>
                  <a:lnTo>
                    <a:pt x="0" y="445"/>
                  </a:lnTo>
                  <a:lnTo>
                    <a:pt x="78" y="424"/>
                  </a:lnTo>
                  <a:lnTo>
                    <a:pt x="156" y="402"/>
                  </a:lnTo>
                  <a:lnTo>
                    <a:pt x="92" y="372"/>
                  </a:lnTo>
                  <a:lnTo>
                    <a:pt x="316" y="145"/>
                  </a:lnTo>
                  <a:lnTo>
                    <a:pt x="375" y="161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0" name="Freeform 786"/>
            <p:cNvSpPr>
              <a:spLocks/>
            </p:cNvSpPr>
            <p:nvPr/>
          </p:nvSpPr>
          <p:spPr bwMode="auto">
            <a:xfrm>
              <a:off x="4556125" y="7885113"/>
              <a:ext cx="584200" cy="706438"/>
            </a:xfrm>
            <a:custGeom>
              <a:avLst/>
              <a:gdLst>
                <a:gd name="T0" fmla="*/ 368 w 368"/>
                <a:gd name="T1" fmla="*/ 76 h 445"/>
                <a:gd name="T2" fmla="*/ 347 w 368"/>
                <a:gd name="T3" fmla="*/ 0 h 445"/>
                <a:gd name="T4" fmla="*/ 281 w 368"/>
                <a:gd name="T5" fmla="*/ 67 h 445"/>
                <a:gd name="T6" fmla="*/ 297 w 368"/>
                <a:gd name="T7" fmla="*/ 128 h 445"/>
                <a:gd name="T8" fmla="*/ 73 w 368"/>
                <a:gd name="T9" fmla="*/ 353 h 445"/>
                <a:gd name="T10" fmla="*/ 40 w 368"/>
                <a:gd name="T11" fmla="*/ 289 h 445"/>
                <a:gd name="T12" fmla="*/ 21 w 368"/>
                <a:gd name="T13" fmla="*/ 367 h 445"/>
                <a:gd name="T14" fmla="*/ 0 w 368"/>
                <a:gd name="T15" fmla="*/ 445 h 445"/>
                <a:gd name="T16" fmla="*/ 368 w 368"/>
                <a:gd name="T17" fmla="*/ 76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8" h="445">
                  <a:moveTo>
                    <a:pt x="368" y="76"/>
                  </a:moveTo>
                  <a:lnTo>
                    <a:pt x="347" y="0"/>
                  </a:lnTo>
                  <a:lnTo>
                    <a:pt x="281" y="67"/>
                  </a:lnTo>
                  <a:lnTo>
                    <a:pt x="297" y="128"/>
                  </a:lnTo>
                  <a:lnTo>
                    <a:pt x="73" y="353"/>
                  </a:lnTo>
                  <a:lnTo>
                    <a:pt x="40" y="289"/>
                  </a:lnTo>
                  <a:lnTo>
                    <a:pt x="21" y="367"/>
                  </a:lnTo>
                  <a:lnTo>
                    <a:pt x="0" y="445"/>
                  </a:lnTo>
                  <a:lnTo>
                    <a:pt x="368" y="76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1" name="Freeform 787"/>
            <p:cNvSpPr>
              <a:spLocks/>
            </p:cNvSpPr>
            <p:nvPr/>
          </p:nvSpPr>
          <p:spPr bwMode="auto">
            <a:xfrm>
              <a:off x="3759200" y="8512176"/>
              <a:ext cx="147638" cy="150813"/>
            </a:xfrm>
            <a:custGeom>
              <a:avLst/>
              <a:gdLst>
                <a:gd name="T0" fmla="*/ 9 w 39"/>
                <a:gd name="T1" fmla="*/ 2 h 40"/>
                <a:gd name="T2" fmla="*/ 0 w 39"/>
                <a:gd name="T3" fmla="*/ 13 h 40"/>
                <a:gd name="T4" fmla="*/ 2 w 39"/>
                <a:gd name="T5" fmla="*/ 30 h 40"/>
                <a:gd name="T6" fmla="*/ 13 w 39"/>
                <a:gd name="T7" fmla="*/ 39 h 40"/>
                <a:gd name="T8" fmla="*/ 30 w 39"/>
                <a:gd name="T9" fmla="*/ 37 h 40"/>
                <a:gd name="T10" fmla="*/ 39 w 39"/>
                <a:gd name="T11" fmla="*/ 26 h 40"/>
                <a:gd name="T12" fmla="*/ 37 w 39"/>
                <a:gd name="T13" fmla="*/ 10 h 40"/>
                <a:gd name="T14" fmla="*/ 26 w 39"/>
                <a:gd name="T15" fmla="*/ 1 h 40"/>
                <a:gd name="T16" fmla="*/ 9 w 39"/>
                <a:gd name="T17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0">
                  <a:moveTo>
                    <a:pt x="9" y="2"/>
                  </a:moveTo>
                  <a:cubicBezTo>
                    <a:pt x="4" y="3"/>
                    <a:pt x="0" y="8"/>
                    <a:pt x="0" y="13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6"/>
                    <a:pt x="7" y="40"/>
                    <a:pt x="13" y="39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5" y="37"/>
                    <a:pt x="39" y="32"/>
                    <a:pt x="39" y="26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4"/>
                    <a:pt x="32" y="0"/>
                    <a:pt x="26" y="1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2" name="Freeform 788"/>
            <p:cNvSpPr>
              <a:spLocks/>
            </p:cNvSpPr>
            <p:nvPr/>
          </p:nvSpPr>
          <p:spPr bwMode="auto">
            <a:xfrm>
              <a:off x="3816350" y="8613776"/>
              <a:ext cx="142875" cy="44450"/>
            </a:xfrm>
            <a:custGeom>
              <a:avLst/>
              <a:gdLst>
                <a:gd name="T0" fmla="*/ 37 w 38"/>
                <a:gd name="T1" fmla="*/ 4 h 12"/>
                <a:gd name="T2" fmla="*/ 34 w 38"/>
                <a:gd name="T3" fmla="*/ 9 h 12"/>
                <a:gd name="T4" fmla="*/ 5 w 38"/>
                <a:gd name="T5" fmla="*/ 11 h 12"/>
                <a:gd name="T6" fmla="*/ 1 w 38"/>
                <a:gd name="T7" fmla="*/ 8 h 12"/>
                <a:gd name="T8" fmla="*/ 1 w 38"/>
                <a:gd name="T9" fmla="*/ 8 h 12"/>
                <a:gd name="T10" fmla="*/ 4 w 38"/>
                <a:gd name="T11" fmla="*/ 4 h 12"/>
                <a:gd name="T12" fmla="*/ 33 w 38"/>
                <a:gd name="T13" fmla="*/ 1 h 12"/>
                <a:gd name="T14" fmla="*/ 37 w 38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2">
                  <a:moveTo>
                    <a:pt x="37" y="4"/>
                  </a:moveTo>
                  <a:cubicBezTo>
                    <a:pt x="38" y="6"/>
                    <a:pt x="36" y="8"/>
                    <a:pt x="3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2"/>
                    <a:pt x="1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2" y="4"/>
                    <a:pt x="4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0"/>
                    <a:pt x="37" y="2"/>
                    <a:pt x="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3" name="Freeform 789"/>
            <p:cNvSpPr>
              <a:spLocks/>
            </p:cNvSpPr>
            <p:nvPr/>
          </p:nvSpPr>
          <p:spPr bwMode="auto">
            <a:xfrm>
              <a:off x="3849688" y="8575676"/>
              <a:ext cx="139700" cy="41275"/>
            </a:xfrm>
            <a:custGeom>
              <a:avLst/>
              <a:gdLst>
                <a:gd name="T0" fmla="*/ 37 w 37"/>
                <a:gd name="T1" fmla="*/ 4 h 11"/>
                <a:gd name="T2" fmla="*/ 33 w 37"/>
                <a:gd name="T3" fmla="*/ 8 h 11"/>
                <a:gd name="T4" fmla="*/ 4 w 37"/>
                <a:gd name="T5" fmla="*/ 11 h 11"/>
                <a:gd name="T6" fmla="*/ 0 w 37"/>
                <a:gd name="T7" fmla="*/ 7 h 11"/>
                <a:gd name="T8" fmla="*/ 0 w 37"/>
                <a:gd name="T9" fmla="*/ 7 h 11"/>
                <a:gd name="T10" fmla="*/ 4 w 37"/>
                <a:gd name="T11" fmla="*/ 3 h 11"/>
                <a:gd name="T12" fmla="*/ 32 w 37"/>
                <a:gd name="T13" fmla="*/ 0 h 11"/>
                <a:gd name="T14" fmla="*/ 37 w 37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1">
                  <a:moveTo>
                    <a:pt x="37" y="4"/>
                  </a:moveTo>
                  <a:cubicBezTo>
                    <a:pt x="37" y="6"/>
                    <a:pt x="35" y="8"/>
                    <a:pt x="33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6" y="2"/>
                    <a:pt x="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4" name="Freeform 790"/>
            <p:cNvSpPr>
              <a:spLocks/>
            </p:cNvSpPr>
            <p:nvPr/>
          </p:nvSpPr>
          <p:spPr bwMode="auto">
            <a:xfrm>
              <a:off x="3841750" y="8504238"/>
              <a:ext cx="139700" cy="41275"/>
            </a:xfrm>
            <a:custGeom>
              <a:avLst/>
              <a:gdLst>
                <a:gd name="T0" fmla="*/ 37 w 37"/>
                <a:gd name="T1" fmla="*/ 3 h 11"/>
                <a:gd name="T2" fmla="*/ 33 w 37"/>
                <a:gd name="T3" fmla="*/ 8 h 11"/>
                <a:gd name="T4" fmla="*/ 4 w 37"/>
                <a:gd name="T5" fmla="*/ 10 h 11"/>
                <a:gd name="T6" fmla="*/ 0 w 37"/>
                <a:gd name="T7" fmla="*/ 7 h 11"/>
                <a:gd name="T8" fmla="*/ 0 w 37"/>
                <a:gd name="T9" fmla="*/ 7 h 11"/>
                <a:gd name="T10" fmla="*/ 4 w 37"/>
                <a:gd name="T11" fmla="*/ 3 h 11"/>
                <a:gd name="T12" fmla="*/ 32 w 37"/>
                <a:gd name="T13" fmla="*/ 0 h 11"/>
                <a:gd name="T14" fmla="*/ 37 w 37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1">
                  <a:moveTo>
                    <a:pt x="37" y="3"/>
                  </a:moveTo>
                  <a:cubicBezTo>
                    <a:pt x="37" y="5"/>
                    <a:pt x="35" y="7"/>
                    <a:pt x="33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7" y="1"/>
                    <a:pt x="3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5" name="Freeform 791"/>
            <p:cNvSpPr>
              <a:spLocks/>
            </p:cNvSpPr>
            <p:nvPr/>
          </p:nvSpPr>
          <p:spPr bwMode="auto">
            <a:xfrm>
              <a:off x="3879850" y="8534401"/>
              <a:ext cx="138113" cy="41275"/>
            </a:xfrm>
            <a:custGeom>
              <a:avLst/>
              <a:gdLst>
                <a:gd name="T0" fmla="*/ 37 w 37"/>
                <a:gd name="T1" fmla="*/ 4 h 11"/>
                <a:gd name="T2" fmla="*/ 34 w 37"/>
                <a:gd name="T3" fmla="*/ 8 h 11"/>
                <a:gd name="T4" fmla="*/ 5 w 37"/>
                <a:gd name="T5" fmla="*/ 11 h 11"/>
                <a:gd name="T6" fmla="*/ 0 w 37"/>
                <a:gd name="T7" fmla="*/ 8 h 11"/>
                <a:gd name="T8" fmla="*/ 0 w 37"/>
                <a:gd name="T9" fmla="*/ 8 h 11"/>
                <a:gd name="T10" fmla="*/ 4 w 37"/>
                <a:gd name="T11" fmla="*/ 3 h 11"/>
                <a:gd name="T12" fmla="*/ 33 w 37"/>
                <a:gd name="T13" fmla="*/ 1 h 11"/>
                <a:gd name="T14" fmla="*/ 37 w 37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1">
                  <a:moveTo>
                    <a:pt x="37" y="4"/>
                  </a:moveTo>
                  <a:cubicBezTo>
                    <a:pt x="37" y="6"/>
                    <a:pt x="36" y="8"/>
                    <a:pt x="34" y="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0"/>
                    <a:pt x="37" y="2"/>
                    <a:pt x="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6" name="Freeform 792"/>
            <p:cNvSpPr>
              <a:spLocks/>
            </p:cNvSpPr>
            <p:nvPr/>
          </p:nvSpPr>
          <p:spPr bwMode="auto">
            <a:xfrm>
              <a:off x="3736975" y="8545513"/>
              <a:ext cx="104775" cy="106363"/>
            </a:xfrm>
            <a:custGeom>
              <a:avLst/>
              <a:gdLst>
                <a:gd name="T0" fmla="*/ 2 w 28"/>
                <a:gd name="T1" fmla="*/ 28 h 28"/>
                <a:gd name="T2" fmla="*/ 25 w 28"/>
                <a:gd name="T3" fmla="*/ 25 h 28"/>
                <a:gd name="T4" fmla="*/ 28 w 28"/>
                <a:gd name="T5" fmla="*/ 18 h 28"/>
                <a:gd name="T6" fmla="*/ 27 w 28"/>
                <a:gd name="T7" fmla="*/ 7 h 28"/>
                <a:gd name="T8" fmla="*/ 22 w 28"/>
                <a:gd name="T9" fmla="*/ 0 h 28"/>
                <a:gd name="T10" fmla="*/ 0 w 28"/>
                <a:gd name="T11" fmla="*/ 3 h 28"/>
                <a:gd name="T12" fmla="*/ 2 w 2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5"/>
                    <a:pt x="28" y="22"/>
                    <a:pt x="28" y="1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3"/>
                    <a:pt x="24" y="0"/>
                    <a:pt x="22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7" name="Freeform 793"/>
            <p:cNvSpPr>
              <a:spLocks/>
            </p:cNvSpPr>
            <p:nvPr/>
          </p:nvSpPr>
          <p:spPr bwMode="auto">
            <a:xfrm>
              <a:off x="3800475" y="8475663"/>
              <a:ext cx="76200" cy="36513"/>
            </a:xfrm>
            <a:custGeom>
              <a:avLst/>
              <a:gdLst>
                <a:gd name="T0" fmla="*/ 0 w 20"/>
                <a:gd name="T1" fmla="*/ 10 h 10"/>
                <a:gd name="T2" fmla="*/ 15 w 20"/>
                <a:gd name="T3" fmla="*/ 9 h 10"/>
                <a:gd name="T4" fmla="*/ 20 w 20"/>
                <a:gd name="T5" fmla="*/ 2 h 10"/>
                <a:gd name="T6" fmla="*/ 20 w 20"/>
                <a:gd name="T7" fmla="*/ 0 h 10"/>
                <a:gd name="T8" fmla="*/ 20 w 20"/>
                <a:gd name="T9" fmla="*/ 0 h 10"/>
                <a:gd name="T10" fmla="*/ 7 w 20"/>
                <a:gd name="T11" fmla="*/ 1 h 10"/>
                <a:gd name="T12" fmla="*/ 0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0" y="1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8" y="8"/>
                    <a:pt x="20" y="6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8" name="Freeform 794"/>
            <p:cNvSpPr>
              <a:spLocks/>
            </p:cNvSpPr>
            <p:nvPr/>
          </p:nvSpPr>
          <p:spPr bwMode="auto">
            <a:xfrm>
              <a:off x="3767138" y="8478838"/>
              <a:ext cx="79375" cy="55563"/>
            </a:xfrm>
            <a:custGeom>
              <a:avLst/>
              <a:gdLst>
                <a:gd name="T0" fmla="*/ 11 w 21"/>
                <a:gd name="T1" fmla="*/ 14 h 15"/>
                <a:gd name="T2" fmla="*/ 20 w 21"/>
                <a:gd name="T3" fmla="*/ 3 h 15"/>
                <a:gd name="T4" fmla="*/ 21 w 21"/>
                <a:gd name="T5" fmla="*/ 0 h 15"/>
                <a:gd name="T6" fmla="*/ 12 w 21"/>
                <a:gd name="T7" fmla="*/ 1 h 15"/>
                <a:gd name="T8" fmla="*/ 0 w 21"/>
                <a:gd name="T9" fmla="*/ 15 h 15"/>
                <a:gd name="T10" fmla="*/ 11 w 21"/>
                <a:gd name="T1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5">
                  <a:moveTo>
                    <a:pt x="11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1"/>
                    <a:pt x="2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9" name="Freeform 795"/>
            <p:cNvSpPr>
              <a:spLocks/>
            </p:cNvSpPr>
            <p:nvPr/>
          </p:nvSpPr>
          <p:spPr bwMode="auto">
            <a:xfrm>
              <a:off x="3560763" y="8426451"/>
              <a:ext cx="206375" cy="236538"/>
            </a:xfrm>
            <a:custGeom>
              <a:avLst/>
              <a:gdLst>
                <a:gd name="T0" fmla="*/ 4 w 55"/>
                <a:gd name="T1" fmla="*/ 0 h 63"/>
                <a:gd name="T2" fmla="*/ 55 w 55"/>
                <a:gd name="T3" fmla="*/ 28 h 63"/>
                <a:gd name="T4" fmla="*/ 54 w 55"/>
                <a:gd name="T5" fmla="*/ 63 h 63"/>
                <a:gd name="T6" fmla="*/ 1 w 55"/>
                <a:gd name="T7" fmla="*/ 37 h 63"/>
                <a:gd name="T8" fmla="*/ 4 w 5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4" y="0"/>
                  </a:moveTo>
                  <a:cubicBezTo>
                    <a:pt x="19" y="13"/>
                    <a:pt x="36" y="23"/>
                    <a:pt x="55" y="28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35" y="58"/>
                    <a:pt x="17" y="49"/>
                    <a:pt x="1" y="37"/>
                  </a:cubicBezTo>
                  <a:cubicBezTo>
                    <a:pt x="0" y="25"/>
                    <a:pt x="1" y="12"/>
                    <a:pt x="4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0" name="Freeform 796"/>
            <p:cNvSpPr>
              <a:spLocks/>
            </p:cNvSpPr>
            <p:nvPr/>
          </p:nvSpPr>
          <p:spPr bwMode="auto">
            <a:xfrm>
              <a:off x="3508375" y="8231188"/>
              <a:ext cx="206375" cy="374650"/>
            </a:xfrm>
            <a:custGeom>
              <a:avLst/>
              <a:gdLst>
                <a:gd name="T0" fmla="*/ 34 w 55"/>
                <a:gd name="T1" fmla="*/ 0 h 100"/>
                <a:gd name="T2" fmla="*/ 55 w 55"/>
                <a:gd name="T3" fmla="*/ 33 h 100"/>
                <a:gd name="T4" fmla="*/ 31 w 55"/>
                <a:gd name="T5" fmla="*/ 100 h 100"/>
                <a:gd name="T6" fmla="*/ 0 w 55"/>
                <a:gd name="T7" fmla="*/ 81 h 100"/>
                <a:gd name="T8" fmla="*/ 34 w 55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0">
                  <a:moveTo>
                    <a:pt x="34" y="0"/>
                  </a:moveTo>
                  <a:cubicBezTo>
                    <a:pt x="55" y="33"/>
                    <a:pt x="55" y="33"/>
                    <a:pt x="55" y="33"/>
                  </a:cubicBezTo>
                  <a:cubicBezTo>
                    <a:pt x="40" y="50"/>
                    <a:pt x="32" y="74"/>
                    <a:pt x="31" y="100"/>
                  </a:cubicBezTo>
                  <a:cubicBezTo>
                    <a:pt x="20" y="94"/>
                    <a:pt x="10" y="88"/>
                    <a:pt x="0" y="81"/>
                  </a:cubicBezTo>
                  <a:cubicBezTo>
                    <a:pt x="3" y="49"/>
                    <a:pt x="15" y="20"/>
                    <a:pt x="34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1" name="Freeform 797"/>
            <p:cNvSpPr>
              <a:spLocks/>
            </p:cNvSpPr>
            <p:nvPr/>
          </p:nvSpPr>
          <p:spPr bwMode="auto">
            <a:xfrm>
              <a:off x="4198938" y="7912101"/>
              <a:ext cx="44450" cy="82550"/>
            </a:xfrm>
            <a:custGeom>
              <a:avLst/>
              <a:gdLst>
                <a:gd name="T0" fmla="*/ 8 w 12"/>
                <a:gd name="T1" fmla="*/ 21 h 22"/>
                <a:gd name="T2" fmla="*/ 11 w 12"/>
                <a:gd name="T3" fmla="*/ 15 h 22"/>
                <a:gd name="T4" fmla="*/ 10 w 12"/>
                <a:gd name="T5" fmla="*/ 5 h 22"/>
                <a:gd name="T6" fmla="*/ 4 w 12"/>
                <a:gd name="T7" fmla="*/ 1 h 22"/>
                <a:gd name="T8" fmla="*/ 4 w 12"/>
                <a:gd name="T9" fmla="*/ 1 h 22"/>
                <a:gd name="T10" fmla="*/ 0 w 12"/>
                <a:gd name="T11" fmla="*/ 7 h 22"/>
                <a:gd name="T12" fmla="*/ 1 w 12"/>
                <a:gd name="T13" fmla="*/ 17 h 22"/>
                <a:gd name="T14" fmla="*/ 8 w 12"/>
                <a:gd name="T1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8" y="21"/>
                  </a:moveTo>
                  <a:cubicBezTo>
                    <a:pt x="10" y="21"/>
                    <a:pt x="12" y="18"/>
                    <a:pt x="11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2" name="Freeform 798"/>
            <p:cNvSpPr>
              <a:spLocks/>
            </p:cNvSpPr>
            <p:nvPr/>
          </p:nvSpPr>
          <p:spPr bwMode="auto">
            <a:xfrm>
              <a:off x="4248150" y="7908926"/>
              <a:ext cx="47625" cy="77788"/>
            </a:xfrm>
            <a:custGeom>
              <a:avLst/>
              <a:gdLst>
                <a:gd name="T0" fmla="*/ 8 w 13"/>
                <a:gd name="T1" fmla="*/ 21 h 21"/>
                <a:gd name="T2" fmla="*/ 12 w 13"/>
                <a:gd name="T3" fmla="*/ 15 h 21"/>
                <a:gd name="T4" fmla="*/ 11 w 13"/>
                <a:gd name="T5" fmla="*/ 4 h 21"/>
                <a:gd name="T6" fmla="*/ 5 w 13"/>
                <a:gd name="T7" fmla="*/ 0 h 21"/>
                <a:gd name="T8" fmla="*/ 5 w 13"/>
                <a:gd name="T9" fmla="*/ 0 h 21"/>
                <a:gd name="T10" fmla="*/ 1 w 13"/>
                <a:gd name="T11" fmla="*/ 7 h 21"/>
                <a:gd name="T12" fmla="*/ 2 w 13"/>
                <a:gd name="T13" fmla="*/ 17 h 21"/>
                <a:gd name="T14" fmla="*/ 8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8" y="21"/>
                  </a:moveTo>
                  <a:cubicBezTo>
                    <a:pt x="11" y="20"/>
                    <a:pt x="13" y="17"/>
                    <a:pt x="12" y="1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20"/>
                    <a:pt x="5" y="21"/>
                    <a:pt x="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3" name="Freeform 799"/>
            <p:cNvSpPr>
              <a:spLocks/>
            </p:cNvSpPr>
            <p:nvPr/>
          </p:nvSpPr>
          <p:spPr bwMode="auto">
            <a:xfrm>
              <a:off x="4333875" y="7900988"/>
              <a:ext cx="41275" cy="52388"/>
            </a:xfrm>
            <a:custGeom>
              <a:avLst/>
              <a:gdLst>
                <a:gd name="T0" fmla="*/ 6 w 11"/>
                <a:gd name="T1" fmla="*/ 14 h 14"/>
                <a:gd name="T2" fmla="*/ 11 w 11"/>
                <a:gd name="T3" fmla="*/ 8 h 14"/>
                <a:gd name="T4" fmla="*/ 11 w 11"/>
                <a:gd name="T5" fmla="*/ 5 h 14"/>
                <a:gd name="T6" fmla="*/ 5 w 11"/>
                <a:gd name="T7" fmla="*/ 1 h 14"/>
                <a:gd name="T8" fmla="*/ 5 w 11"/>
                <a:gd name="T9" fmla="*/ 1 h 14"/>
                <a:gd name="T10" fmla="*/ 0 w 11"/>
                <a:gd name="T11" fmla="*/ 6 h 14"/>
                <a:gd name="T12" fmla="*/ 1 w 11"/>
                <a:gd name="T13" fmla="*/ 9 h 14"/>
                <a:gd name="T14" fmla="*/ 6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6" y="14"/>
                  </a:moveTo>
                  <a:cubicBezTo>
                    <a:pt x="9" y="14"/>
                    <a:pt x="11" y="11"/>
                    <a:pt x="11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3"/>
                    <a:pt x="8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2"/>
                    <a:pt x="3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4" name="Freeform 800"/>
            <p:cNvSpPr>
              <a:spLocks/>
            </p:cNvSpPr>
            <p:nvPr/>
          </p:nvSpPr>
          <p:spPr bwMode="auto">
            <a:xfrm>
              <a:off x="4292600" y="7900988"/>
              <a:ext cx="44450" cy="82550"/>
            </a:xfrm>
            <a:custGeom>
              <a:avLst/>
              <a:gdLst>
                <a:gd name="T0" fmla="*/ 7 w 12"/>
                <a:gd name="T1" fmla="*/ 21 h 22"/>
                <a:gd name="T2" fmla="*/ 11 w 12"/>
                <a:gd name="T3" fmla="*/ 15 h 22"/>
                <a:gd name="T4" fmla="*/ 10 w 12"/>
                <a:gd name="T5" fmla="*/ 5 h 22"/>
                <a:gd name="T6" fmla="*/ 4 w 12"/>
                <a:gd name="T7" fmla="*/ 1 h 22"/>
                <a:gd name="T8" fmla="*/ 4 w 12"/>
                <a:gd name="T9" fmla="*/ 1 h 22"/>
                <a:gd name="T10" fmla="*/ 0 w 12"/>
                <a:gd name="T11" fmla="*/ 7 h 22"/>
                <a:gd name="T12" fmla="*/ 1 w 12"/>
                <a:gd name="T13" fmla="*/ 17 h 22"/>
                <a:gd name="T14" fmla="*/ 7 w 12"/>
                <a:gd name="T1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7" y="21"/>
                  </a:moveTo>
                  <a:cubicBezTo>
                    <a:pt x="10" y="21"/>
                    <a:pt x="12" y="18"/>
                    <a:pt x="11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5" name="Freeform 801"/>
            <p:cNvSpPr>
              <a:spLocks/>
            </p:cNvSpPr>
            <p:nvPr/>
          </p:nvSpPr>
          <p:spPr bwMode="auto">
            <a:xfrm>
              <a:off x="4240213" y="7908926"/>
              <a:ext cx="44450" cy="82550"/>
            </a:xfrm>
            <a:custGeom>
              <a:avLst/>
              <a:gdLst>
                <a:gd name="T0" fmla="*/ 8 w 12"/>
                <a:gd name="T1" fmla="*/ 21 h 22"/>
                <a:gd name="T2" fmla="*/ 11 w 12"/>
                <a:gd name="T3" fmla="*/ 15 h 22"/>
                <a:gd name="T4" fmla="*/ 10 w 12"/>
                <a:gd name="T5" fmla="*/ 5 h 22"/>
                <a:gd name="T6" fmla="*/ 4 w 12"/>
                <a:gd name="T7" fmla="*/ 1 h 22"/>
                <a:gd name="T8" fmla="*/ 4 w 12"/>
                <a:gd name="T9" fmla="*/ 1 h 22"/>
                <a:gd name="T10" fmla="*/ 1 w 12"/>
                <a:gd name="T11" fmla="*/ 7 h 22"/>
                <a:gd name="T12" fmla="*/ 2 w 12"/>
                <a:gd name="T13" fmla="*/ 18 h 22"/>
                <a:gd name="T14" fmla="*/ 8 w 12"/>
                <a:gd name="T1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8" y="21"/>
                  </a:moveTo>
                  <a:cubicBezTo>
                    <a:pt x="10" y="21"/>
                    <a:pt x="12" y="18"/>
                    <a:pt x="11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0"/>
                    <a:pt x="5" y="22"/>
                    <a:pt x="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6" name="Freeform 802"/>
            <p:cNvSpPr>
              <a:spLocks/>
            </p:cNvSpPr>
            <p:nvPr/>
          </p:nvSpPr>
          <p:spPr bwMode="auto">
            <a:xfrm>
              <a:off x="4191000" y="7912101"/>
              <a:ext cx="46038" cy="82550"/>
            </a:xfrm>
            <a:custGeom>
              <a:avLst/>
              <a:gdLst>
                <a:gd name="T0" fmla="*/ 7 w 12"/>
                <a:gd name="T1" fmla="*/ 21 h 22"/>
                <a:gd name="T2" fmla="*/ 11 w 12"/>
                <a:gd name="T3" fmla="*/ 15 h 22"/>
                <a:gd name="T4" fmla="*/ 10 w 12"/>
                <a:gd name="T5" fmla="*/ 5 h 22"/>
                <a:gd name="T6" fmla="*/ 4 w 12"/>
                <a:gd name="T7" fmla="*/ 1 h 22"/>
                <a:gd name="T8" fmla="*/ 4 w 12"/>
                <a:gd name="T9" fmla="*/ 1 h 22"/>
                <a:gd name="T10" fmla="*/ 0 w 12"/>
                <a:gd name="T11" fmla="*/ 7 h 22"/>
                <a:gd name="T12" fmla="*/ 1 w 12"/>
                <a:gd name="T13" fmla="*/ 18 h 22"/>
                <a:gd name="T14" fmla="*/ 7 w 12"/>
                <a:gd name="T1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2">
                  <a:moveTo>
                    <a:pt x="7" y="21"/>
                  </a:moveTo>
                  <a:cubicBezTo>
                    <a:pt x="10" y="21"/>
                    <a:pt x="12" y="18"/>
                    <a:pt x="11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20"/>
                    <a:pt x="5" y="22"/>
                    <a:pt x="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61005" y="4194942"/>
            <a:ext cx="1243790" cy="1008115"/>
            <a:chOff x="6702425" y="7631112"/>
            <a:chExt cx="2203450" cy="1785938"/>
          </a:xfrm>
        </p:grpSpPr>
        <p:sp>
          <p:nvSpPr>
            <p:cNvPr id="268" name="Oval 847"/>
            <p:cNvSpPr>
              <a:spLocks noChangeArrowheads="1"/>
            </p:cNvSpPr>
            <p:nvPr/>
          </p:nvSpPr>
          <p:spPr bwMode="auto">
            <a:xfrm>
              <a:off x="6702425" y="9083675"/>
              <a:ext cx="2203450" cy="3333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9" name="Freeform 848"/>
            <p:cNvSpPr>
              <a:spLocks/>
            </p:cNvSpPr>
            <p:nvPr/>
          </p:nvSpPr>
          <p:spPr bwMode="auto">
            <a:xfrm>
              <a:off x="8402637" y="7862887"/>
              <a:ext cx="63500" cy="173038"/>
            </a:xfrm>
            <a:custGeom>
              <a:avLst/>
              <a:gdLst>
                <a:gd name="T0" fmla="*/ 14 w 17"/>
                <a:gd name="T1" fmla="*/ 46 h 46"/>
                <a:gd name="T2" fmla="*/ 4 w 17"/>
                <a:gd name="T3" fmla="*/ 36 h 46"/>
                <a:gd name="T4" fmla="*/ 0 w 17"/>
                <a:gd name="T5" fmla="*/ 0 h 46"/>
                <a:gd name="T6" fmla="*/ 12 w 17"/>
                <a:gd name="T7" fmla="*/ 11 h 46"/>
                <a:gd name="T8" fmla="*/ 17 w 17"/>
                <a:gd name="T9" fmla="*/ 46 h 46"/>
                <a:gd name="T10" fmla="*/ 17 w 17"/>
                <a:gd name="T11" fmla="*/ 46 h 46"/>
                <a:gd name="T12" fmla="*/ 14 w 17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14" y="46"/>
                  </a:moveTo>
                  <a:cubicBezTo>
                    <a:pt x="8" y="46"/>
                    <a:pt x="4" y="41"/>
                    <a:pt x="4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lnTo>
                    <a:pt x="14" y="46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0" name="Freeform 849"/>
            <p:cNvSpPr>
              <a:spLocks/>
            </p:cNvSpPr>
            <p:nvPr/>
          </p:nvSpPr>
          <p:spPr bwMode="auto">
            <a:xfrm>
              <a:off x="8356600" y="7826375"/>
              <a:ext cx="52388" cy="157163"/>
            </a:xfrm>
            <a:custGeom>
              <a:avLst/>
              <a:gdLst>
                <a:gd name="T0" fmla="*/ 10 w 14"/>
                <a:gd name="T1" fmla="*/ 41 h 42"/>
                <a:gd name="T2" fmla="*/ 2 w 14"/>
                <a:gd name="T3" fmla="*/ 30 h 42"/>
                <a:gd name="T4" fmla="*/ 0 w 14"/>
                <a:gd name="T5" fmla="*/ 0 h 42"/>
                <a:gd name="T6" fmla="*/ 14 w 14"/>
                <a:gd name="T7" fmla="*/ 11 h 42"/>
                <a:gd name="T8" fmla="*/ 14 w 14"/>
                <a:gd name="T9" fmla="*/ 42 h 42"/>
                <a:gd name="T10" fmla="*/ 13 w 14"/>
                <a:gd name="T11" fmla="*/ 42 h 42"/>
                <a:gd name="T12" fmla="*/ 10 w 14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2">
                  <a:moveTo>
                    <a:pt x="10" y="41"/>
                  </a:moveTo>
                  <a:cubicBezTo>
                    <a:pt x="5" y="40"/>
                    <a:pt x="1" y="36"/>
                    <a:pt x="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lnTo>
                    <a:pt x="10" y="4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1" name="Freeform 850"/>
            <p:cNvSpPr>
              <a:spLocks/>
            </p:cNvSpPr>
            <p:nvPr/>
          </p:nvSpPr>
          <p:spPr bwMode="auto">
            <a:xfrm>
              <a:off x="8428037" y="7915275"/>
              <a:ext cx="76200" cy="104775"/>
            </a:xfrm>
            <a:custGeom>
              <a:avLst/>
              <a:gdLst>
                <a:gd name="T0" fmla="*/ 20 w 20"/>
                <a:gd name="T1" fmla="*/ 19 h 28"/>
                <a:gd name="T2" fmla="*/ 7 w 20"/>
                <a:gd name="T3" fmla="*/ 0 h 28"/>
                <a:gd name="T4" fmla="*/ 0 w 20"/>
                <a:gd name="T5" fmla="*/ 13 h 28"/>
                <a:gd name="T6" fmla="*/ 9 w 20"/>
                <a:gd name="T7" fmla="*/ 28 h 28"/>
                <a:gd name="T8" fmla="*/ 20 w 20"/>
                <a:gd name="T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20" y="19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2" name="Freeform 851"/>
            <p:cNvSpPr>
              <a:spLocks/>
            </p:cNvSpPr>
            <p:nvPr/>
          </p:nvSpPr>
          <p:spPr bwMode="auto">
            <a:xfrm>
              <a:off x="8443912" y="7975600"/>
              <a:ext cx="96838" cy="123825"/>
            </a:xfrm>
            <a:custGeom>
              <a:avLst/>
              <a:gdLst>
                <a:gd name="T0" fmla="*/ 22 w 26"/>
                <a:gd name="T1" fmla="*/ 31 h 33"/>
                <a:gd name="T2" fmla="*/ 9 w 26"/>
                <a:gd name="T3" fmla="*/ 25 h 33"/>
                <a:gd name="T4" fmla="*/ 0 w 26"/>
                <a:gd name="T5" fmla="*/ 0 h 33"/>
                <a:gd name="T6" fmla="*/ 16 w 26"/>
                <a:gd name="T7" fmla="*/ 3 h 33"/>
                <a:gd name="T8" fmla="*/ 26 w 26"/>
                <a:gd name="T9" fmla="*/ 30 h 33"/>
                <a:gd name="T10" fmla="*/ 26 w 26"/>
                <a:gd name="T11" fmla="*/ 30 h 33"/>
                <a:gd name="T12" fmla="*/ 22 w 26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2" y="31"/>
                  </a:moveTo>
                  <a:cubicBezTo>
                    <a:pt x="17" y="33"/>
                    <a:pt x="11" y="30"/>
                    <a:pt x="9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lnTo>
                    <a:pt x="22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3" name="Freeform 852"/>
            <p:cNvSpPr>
              <a:spLocks/>
            </p:cNvSpPr>
            <p:nvPr/>
          </p:nvSpPr>
          <p:spPr bwMode="auto">
            <a:xfrm>
              <a:off x="8147050" y="7791450"/>
              <a:ext cx="288925" cy="153988"/>
            </a:xfrm>
            <a:custGeom>
              <a:avLst/>
              <a:gdLst>
                <a:gd name="T0" fmla="*/ 182 w 182"/>
                <a:gd name="T1" fmla="*/ 78 h 97"/>
                <a:gd name="T2" fmla="*/ 132 w 182"/>
                <a:gd name="T3" fmla="*/ 22 h 97"/>
                <a:gd name="T4" fmla="*/ 0 w 182"/>
                <a:gd name="T5" fmla="*/ 0 h 97"/>
                <a:gd name="T6" fmla="*/ 45 w 182"/>
                <a:gd name="T7" fmla="*/ 97 h 97"/>
                <a:gd name="T8" fmla="*/ 163 w 182"/>
                <a:gd name="T9" fmla="*/ 64 h 97"/>
                <a:gd name="T10" fmla="*/ 182 w 182"/>
                <a:gd name="T11" fmla="*/ 7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97">
                  <a:moveTo>
                    <a:pt x="182" y="78"/>
                  </a:moveTo>
                  <a:lnTo>
                    <a:pt x="132" y="22"/>
                  </a:lnTo>
                  <a:lnTo>
                    <a:pt x="0" y="0"/>
                  </a:lnTo>
                  <a:lnTo>
                    <a:pt x="45" y="97"/>
                  </a:lnTo>
                  <a:lnTo>
                    <a:pt x="163" y="64"/>
                  </a:lnTo>
                  <a:lnTo>
                    <a:pt x="182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4" name="Freeform 853"/>
            <p:cNvSpPr>
              <a:spLocks/>
            </p:cNvSpPr>
            <p:nvPr/>
          </p:nvSpPr>
          <p:spPr bwMode="auto">
            <a:xfrm>
              <a:off x="8091487" y="7791450"/>
              <a:ext cx="96838" cy="117475"/>
            </a:xfrm>
            <a:custGeom>
              <a:avLst/>
              <a:gdLst>
                <a:gd name="T0" fmla="*/ 0 w 26"/>
                <a:gd name="T1" fmla="*/ 0 h 31"/>
                <a:gd name="T2" fmla="*/ 23 w 26"/>
                <a:gd name="T3" fmla="*/ 0 h 31"/>
                <a:gd name="T4" fmla="*/ 26 w 26"/>
                <a:gd name="T5" fmla="*/ 11 h 31"/>
                <a:gd name="T6" fmla="*/ 26 w 26"/>
                <a:gd name="T7" fmla="*/ 20 h 31"/>
                <a:gd name="T8" fmla="*/ 25 w 26"/>
                <a:gd name="T9" fmla="*/ 31 h 31"/>
                <a:gd name="T10" fmla="*/ 0 w 26"/>
                <a:gd name="T11" fmla="*/ 31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5"/>
                    <a:pt x="26" y="1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6"/>
                    <a:pt x="26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5" name="Freeform 854"/>
            <p:cNvSpPr>
              <a:spLocks/>
            </p:cNvSpPr>
            <p:nvPr/>
          </p:nvSpPr>
          <p:spPr bwMode="auto">
            <a:xfrm>
              <a:off x="8350250" y="7829550"/>
              <a:ext cx="107950" cy="138113"/>
            </a:xfrm>
            <a:custGeom>
              <a:avLst/>
              <a:gdLst>
                <a:gd name="T0" fmla="*/ 52 w 68"/>
                <a:gd name="T1" fmla="*/ 87 h 87"/>
                <a:gd name="T2" fmla="*/ 2 w 68"/>
                <a:gd name="T3" fmla="*/ 45 h 87"/>
                <a:gd name="T4" fmla="*/ 0 w 68"/>
                <a:gd name="T5" fmla="*/ 0 h 87"/>
                <a:gd name="T6" fmla="*/ 68 w 68"/>
                <a:gd name="T7" fmla="*/ 57 h 87"/>
                <a:gd name="T8" fmla="*/ 52 w 6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7">
                  <a:moveTo>
                    <a:pt x="52" y="87"/>
                  </a:moveTo>
                  <a:lnTo>
                    <a:pt x="2" y="45"/>
                  </a:lnTo>
                  <a:lnTo>
                    <a:pt x="0" y="0"/>
                  </a:lnTo>
                  <a:lnTo>
                    <a:pt x="68" y="57"/>
                  </a:lnTo>
                  <a:lnTo>
                    <a:pt x="52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6" name="Rectangle 855"/>
            <p:cNvSpPr>
              <a:spLocks noChangeArrowheads="1"/>
            </p:cNvSpPr>
            <p:nvPr/>
          </p:nvSpPr>
          <p:spPr bwMode="auto">
            <a:xfrm>
              <a:off x="7824787" y="8875712"/>
              <a:ext cx="104775" cy="387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7" name="Rectangle 856"/>
            <p:cNvSpPr>
              <a:spLocks noChangeArrowheads="1"/>
            </p:cNvSpPr>
            <p:nvPr/>
          </p:nvSpPr>
          <p:spPr bwMode="auto">
            <a:xfrm>
              <a:off x="7824787" y="8875712"/>
              <a:ext cx="52388" cy="387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8" name="Rectangle 857"/>
            <p:cNvSpPr>
              <a:spLocks noChangeArrowheads="1"/>
            </p:cNvSpPr>
            <p:nvPr/>
          </p:nvSpPr>
          <p:spPr bwMode="auto">
            <a:xfrm>
              <a:off x="7967662" y="9007475"/>
              <a:ext cx="104775" cy="2555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9" name="Rectangle 858"/>
            <p:cNvSpPr>
              <a:spLocks noChangeArrowheads="1"/>
            </p:cNvSpPr>
            <p:nvPr/>
          </p:nvSpPr>
          <p:spPr bwMode="auto">
            <a:xfrm>
              <a:off x="7967662" y="9007475"/>
              <a:ext cx="52388" cy="2555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0" name="Rectangle 859"/>
            <p:cNvSpPr>
              <a:spLocks noChangeArrowheads="1"/>
            </p:cNvSpPr>
            <p:nvPr/>
          </p:nvSpPr>
          <p:spPr bwMode="auto">
            <a:xfrm>
              <a:off x="8108950" y="8467725"/>
              <a:ext cx="106363" cy="79533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1" name="Rectangle 860"/>
            <p:cNvSpPr>
              <a:spLocks noChangeArrowheads="1"/>
            </p:cNvSpPr>
            <p:nvPr/>
          </p:nvSpPr>
          <p:spPr bwMode="auto">
            <a:xfrm>
              <a:off x="8108950" y="8467725"/>
              <a:ext cx="49213" cy="79533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2" name="Rectangle 861"/>
            <p:cNvSpPr>
              <a:spLocks noChangeArrowheads="1"/>
            </p:cNvSpPr>
            <p:nvPr/>
          </p:nvSpPr>
          <p:spPr bwMode="auto">
            <a:xfrm>
              <a:off x="8248650" y="8613775"/>
              <a:ext cx="104775" cy="6492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3" name="Rectangle 862"/>
            <p:cNvSpPr>
              <a:spLocks noChangeArrowheads="1"/>
            </p:cNvSpPr>
            <p:nvPr/>
          </p:nvSpPr>
          <p:spPr bwMode="auto">
            <a:xfrm>
              <a:off x="8248650" y="8613775"/>
              <a:ext cx="52388" cy="6492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4" name="Rectangle 863"/>
            <p:cNvSpPr>
              <a:spLocks noChangeArrowheads="1"/>
            </p:cNvSpPr>
            <p:nvPr/>
          </p:nvSpPr>
          <p:spPr bwMode="auto">
            <a:xfrm>
              <a:off x="8391525" y="7978775"/>
              <a:ext cx="104775" cy="12842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5" name="Rectangle 864"/>
            <p:cNvSpPr>
              <a:spLocks noChangeArrowheads="1"/>
            </p:cNvSpPr>
            <p:nvPr/>
          </p:nvSpPr>
          <p:spPr bwMode="auto">
            <a:xfrm>
              <a:off x="8391525" y="7978775"/>
              <a:ext cx="52388" cy="12842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6" name="Freeform 865"/>
            <p:cNvSpPr>
              <a:spLocks/>
            </p:cNvSpPr>
            <p:nvPr/>
          </p:nvSpPr>
          <p:spPr bwMode="auto">
            <a:xfrm>
              <a:off x="8132762" y="7821612"/>
              <a:ext cx="284163" cy="233363"/>
            </a:xfrm>
            <a:custGeom>
              <a:avLst/>
              <a:gdLst>
                <a:gd name="T0" fmla="*/ 48 w 76"/>
                <a:gd name="T1" fmla="*/ 33 h 62"/>
                <a:gd name="T2" fmla="*/ 59 w 76"/>
                <a:gd name="T3" fmla="*/ 47 h 62"/>
                <a:gd name="T4" fmla="*/ 67 w 76"/>
                <a:gd name="T5" fmla="*/ 47 h 62"/>
                <a:gd name="T6" fmla="*/ 75 w 76"/>
                <a:gd name="T7" fmla="*/ 58 h 62"/>
                <a:gd name="T8" fmla="*/ 75 w 76"/>
                <a:gd name="T9" fmla="*/ 61 h 62"/>
                <a:gd name="T10" fmla="*/ 74 w 76"/>
                <a:gd name="T11" fmla="*/ 61 h 62"/>
                <a:gd name="T12" fmla="*/ 37 w 76"/>
                <a:gd name="T13" fmla="*/ 58 h 62"/>
                <a:gd name="T14" fmla="*/ 0 w 76"/>
                <a:gd name="T15" fmla="*/ 14 h 62"/>
                <a:gd name="T16" fmla="*/ 20 w 76"/>
                <a:gd name="T17" fmla="*/ 0 h 62"/>
                <a:gd name="T18" fmla="*/ 50 w 76"/>
                <a:gd name="T19" fmla="*/ 17 h 62"/>
                <a:gd name="T20" fmla="*/ 52 w 76"/>
                <a:gd name="T21" fmla="*/ 25 h 62"/>
                <a:gd name="T22" fmla="*/ 48 w 76"/>
                <a:gd name="T2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62">
                  <a:moveTo>
                    <a:pt x="48" y="33"/>
                  </a:moveTo>
                  <a:cubicBezTo>
                    <a:pt x="48" y="40"/>
                    <a:pt x="53" y="46"/>
                    <a:pt x="59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72" y="48"/>
                    <a:pt x="76" y="53"/>
                    <a:pt x="75" y="5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2"/>
                    <a:pt x="74" y="61"/>
                    <a:pt x="74" y="61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0" y="27"/>
                    <a:pt x="49" y="30"/>
                    <a:pt x="4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7" name="Freeform 866"/>
            <p:cNvSpPr>
              <a:spLocks/>
            </p:cNvSpPr>
            <p:nvPr/>
          </p:nvSpPr>
          <p:spPr bwMode="auto">
            <a:xfrm>
              <a:off x="7340600" y="7631112"/>
              <a:ext cx="850900" cy="401638"/>
            </a:xfrm>
            <a:custGeom>
              <a:avLst/>
              <a:gdLst>
                <a:gd name="T0" fmla="*/ 207 w 227"/>
                <a:gd name="T1" fmla="*/ 78 h 107"/>
                <a:gd name="T2" fmla="*/ 33 w 227"/>
                <a:gd name="T3" fmla="*/ 107 h 107"/>
                <a:gd name="T4" fmla="*/ 0 w 227"/>
                <a:gd name="T5" fmla="*/ 83 h 107"/>
                <a:gd name="T6" fmla="*/ 219 w 227"/>
                <a:gd name="T7" fmla="*/ 37 h 107"/>
                <a:gd name="T8" fmla="*/ 227 w 227"/>
                <a:gd name="T9" fmla="*/ 41 h 107"/>
                <a:gd name="T10" fmla="*/ 207 w 227"/>
                <a:gd name="T11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07">
                  <a:moveTo>
                    <a:pt x="207" y="78"/>
                  </a:moveTo>
                  <a:cubicBezTo>
                    <a:pt x="151" y="44"/>
                    <a:pt x="77" y="56"/>
                    <a:pt x="33" y="10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5" y="18"/>
                    <a:pt x="147" y="0"/>
                    <a:pt x="219" y="37"/>
                  </a:cubicBezTo>
                  <a:cubicBezTo>
                    <a:pt x="222" y="38"/>
                    <a:pt x="225" y="40"/>
                    <a:pt x="227" y="41"/>
                  </a:cubicBezTo>
                  <a:lnTo>
                    <a:pt x="207" y="7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8" name="Freeform 867"/>
            <p:cNvSpPr>
              <a:spLocks/>
            </p:cNvSpPr>
            <p:nvPr/>
          </p:nvSpPr>
          <p:spPr bwMode="auto">
            <a:xfrm>
              <a:off x="7700962" y="8726487"/>
              <a:ext cx="198438" cy="198438"/>
            </a:xfrm>
            <a:custGeom>
              <a:avLst/>
              <a:gdLst>
                <a:gd name="T0" fmla="*/ 22 w 53"/>
                <a:gd name="T1" fmla="*/ 2 h 53"/>
                <a:gd name="T2" fmla="*/ 7 w 53"/>
                <a:gd name="T3" fmla="*/ 11 h 53"/>
                <a:gd name="T4" fmla="*/ 2 w 53"/>
                <a:gd name="T5" fmla="*/ 30 h 53"/>
                <a:gd name="T6" fmla="*/ 10 w 53"/>
                <a:gd name="T7" fmla="*/ 46 h 53"/>
                <a:gd name="T8" fmla="*/ 30 w 53"/>
                <a:gd name="T9" fmla="*/ 51 h 53"/>
                <a:gd name="T10" fmla="*/ 45 w 53"/>
                <a:gd name="T11" fmla="*/ 43 h 53"/>
                <a:gd name="T12" fmla="*/ 51 w 53"/>
                <a:gd name="T13" fmla="*/ 23 h 53"/>
                <a:gd name="T14" fmla="*/ 42 w 53"/>
                <a:gd name="T15" fmla="*/ 8 h 53"/>
                <a:gd name="T16" fmla="*/ 22 w 53"/>
                <a:gd name="T17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22" y="2"/>
                  </a:moveTo>
                  <a:cubicBezTo>
                    <a:pt x="16" y="0"/>
                    <a:pt x="9" y="4"/>
                    <a:pt x="7" y="1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7"/>
                    <a:pt x="4" y="44"/>
                    <a:pt x="10" y="4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7" y="53"/>
                    <a:pt x="43" y="49"/>
                    <a:pt x="45" y="4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3" y="16"/>
                    <a:pt x="49" y="10"/>
                    <a:pt x="42" y="8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9" name="Freeform 868"/>
            <p:cNvSpPr>
              <a:spLocks/>
            </p:cNvSpPr>
            <p:nvPr/>
          </p:nvSpPr>
          <p:spPr bwMode="auto">
            <a:xfrm>
              <a:off x="7753350" y="8869362"/>
              <a:ext cx="168275" cy="74613"/>
            </a:xfrm>
            <a:custGeom>
              <a:avLst/>
              <a:gdLst>
                <a:gd name="T0" fmla="*/ 44 w 45"/>
                <a:gd name="T1" fmla="*/ 16 h 20"/>
                <a:gd name="T2" fmla="*/ 39 w 45"/>
                <a:gd name="T3" fmla="*/ 19 h 20"/>
                <a:gd name="T4" fmla="*/ 4 w 45"/>
                <a:gd name="T5" fmla="*/ 10 h 20"/>
                <a:gd name="T6" fmla="*/ 1 w 45"/>
                <a:gd name="T7" fmla="*/ 4 h 20"/>
                <a:gd name="T8" fmla="*/ 1 w 45"/>
                <a:gd name="T9" fmla="*/ 4 h 20"/>
                <a:gd name="T10" fmla="*/ 7 w 45"/>
                <a:gd name="T11" fmla="*/ 1 h 20"/>
                <a:gd name="T12" fmla="*/ 41 w 45"/>
                <a:gd name="T13" fmla="*/ 10 h 20"/>
                <a:gd name="T14" fmla="*/ 44 w 45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0">
                  <a:moveTo>
                    <a:pt x="44" y="16"/>
                  </a:moveTo>
                  <a:cubicBezTo>
                    <a:pt x="44" y="19"/>
                    <a:pt x="41" y="20"/>
                    <a:pt x="39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4" y="11"/>
                    <a:pt x="45" y="14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0" name="Freeform 869"/>
            <p:cNvSpPr>
              <a:spLocks/>
            </p:cNvSpPr>
            <p:nvPr/>
          </p:nvSpPr>
          <p:spPr bwMode="auto">
            <a:xfrm>
              <a:off x="7808912" y="8839200"/>
              <a:ext cx="165100" cy="74613"/>
            </a:xfrm>
            <a:custGeom>
              <a:avLst/>
              <a:gdLst>
                <a:gd name="T0" fmla="*/ 44 w 44"/>
                <a:gd name="T1" fmla="*/ 16 h 20"/>
                <a:gd name="T2" fmla="*/ 38 w 44"/>
                <a:gd name="T3" fmla="*/ 19 h 20"/>
                <a:gd name="T4" fmla="*/ 4 w 44"/>
                <a:gd name="T5" fmla="*/ 10 h 20"/>
                <a:gd name="T6" fmla="*/ 0 w 44"/>
                <a:gd name="T7" fmla="*/ 4 h 20"/>
                <a:gd name="T8" fmla="*/ 0 w 44"/>
                <a:gd name="T9" fmla="*/ 4 h 20"/>
                <a:gd name="T10" fmla="*/ 6 w 44"/>
                <a:gd name="T11" fmla="*/ 1 h 20"/>
                <a:gd name="T12" fmla="*/ 40 w 44"/>
                <a:gd name="T13" fmla="*/ 10 h 20"/>
                <a:gd name="T14" fmla="*/ 44 w 44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0">
                  <a:moveTo>
                    <a:pt x="44" y="16"/>
                  </a:moveTo>
                  <a:cubicBezTo>
                    <a:pt x="43" y="18"/>
                    <a:pt x="40" y="20"/>
                    <a:pt x="38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1"/>
                    <a:pt x="44" y="13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1" name="Freeform 870"/>
            <p:cNvSpPr>
              <a:spLocks/>
            </p:cNvSpPr>
            <p:nvPr/>
          </p:nvSpPr>
          <p:spPr bwMode="auto">
            <a:xfrm>
              <a:off x="7831137" y="8751887"/>
              <a:ext cx="169863" cy="76200"/>
            </a:xfrm>
            <a:custGeom>
              <a:avLst/>
              <a:gdLst>
                <a:gd name="T0" fmla="*/ 44 w 45"/>
                <a:gd name="T1" fmla="*/ 16 h 20"/>
                <a:gd name="T2" fmla="*/ 38 w 45"/>
                <a:gd name="T3" fmla="*/ 19 h 20"/>
                <a:gd name="T4" fmla="*/ 4 w 45"/>
                <a:gd name="T5" fmla="*/ 10 h 20"/>
                <a:gd name="T6" fmla="*/ 1 w 45"/>
                <a:gd name="T7" fmla="*/ 4 h 20"/>
                <a:gd name="T8" fmla="*/ 1 w 45"/>
                <a:gd name="T9" fmla="*/ 4 h 20"/>
                <a:gd name="T10" fmla="*/ 7 w 45"/>
                <a:gd name="T11" fmla="*/ 1 h 20"/>
                <a:gd name="T12" fmla="*/ 41 w 45"/>
                <a:gd name="T13" fmla="*/ 10 h 20"/>
                <a:gd name="T14" fmla="*/ 44 w 45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0">
                  <a:moveTo>
                    <a:pt x="44" y="16"/>
                  </a:moveTo>
                  <a:cubicBezTo>
                    <a:pt x="43" y="19"/>
                    <a:pt x="41" y="20"/>
                    <a:pt x="38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3" y="11"/>
                    <a:pt x="45" y="13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2" name="Freeform 871"/>
            <p:cNvSpPr>
              <a:spLocks/>
            </p:cNvSpPr>
            <p:nvPr/>
          </p:nvSpPr>
          <p:spPr bwMode="auto">
            <a:xfrm>
              <a:off x="7861300" y="8805862"/>
              <a:ext cx="165100" cy="77788"/>
            </a:xfrm>
            <a:custGeom>
              <a:avLst/>
              <a:gdLst>
                <a:gd name="T0" fmla="*/ 44 w 44"/>
                <a:gd name="T1" fmla="*/ 17 h 21"/>
                <a:gd name="T2" fmla="*/ 38 w 44"/>
                <a:gd name="T3" fmla="*/ 20 h 21"/>
                <a:gd name="T4" fmla="*/ 4 w 44"/>
                <a:gd name="T5" fmla="*/ 10 h 21"/>
                <a:gd name="T6" fmla="*/ 0 w 44"/>
                <a:gd name="T7" fmla="*/ 4 h 21"/>
                <a:gd name="T8" fmla="*/ 0 w 44"/>
                <a:gd name="T9" fmla="*/ 4 h 21"/>
                <a:gd name="T10" fmla="*/ 6 w 44"/>
                <a:gd name="T11" fmla="*/ 1 h 21"/>
                <a:gd name="T12" fmla="*/ 40 w 44"/>
                <a:gd name="T13" fmla="*/ 11 h 21"/>
                <a:gd name="T14" fmla="*/ 44 w 44"/>
                <a:gd name="T1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1">
                  <a:moveTo>
                    <a:pt x="44" y="17"/>
                  </a:moveTo>
                  <a:cubicBezTo>
                    <a:pt x="43" y="19"/>
                    <a:pt x="40" y="21"/>
                    <a:pt x="38" y="2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3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3" name="Freeform 872"/>
            <p:cNvSpPr>
              <a:spLocks/>
            </p:cNvSpPr>
            <p:nvPr/>
          </p:nvSpPr>
          <p:spPr bwMode="auto">
            <a:xfrm>
              <a:off x="7591425" y="8726487"/>
              <a:ext cx="225425" cy="161925"/>
            </a:xfrm>
            <a:custGeom>
              <a:avLst/>
              <a:gdLst>
                <a:gd name="T0" fmla="*/ 0 w 60"/>
                <a:gd name="T1" fmla="*/ 30 h 43"/>
                <a:gd name="T2" fmla="*/ 44 w 60"/>
                <a:gd name="T3" fmla="*/ 42 h 43"/>
                <a:gd name="T4" fmla="*/ 55 w 60"/>
                <a:gd name="T5" fmla="*/ 36 h 43"/>
                <a:gd name="T6" fmla="*/ 58 w 60"/>
                <a:gd name="T7" fmla="*/ 23 h 43"/>
                <a:gd name="T8" fmla="*/ 53 w 60"/>
                <a:gd name="T9" fmla="*/ 12 h 43"/>
                <a:gd name="T10" fmla="*/ 8 w 60"/>
                <a:gd name="T11" fmla="*/ 0 h 43"/>
                <a:gd name="T12" fmla="*/ 0 w 60"/>
                <a:gd name="T13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3">
                  <a:moveTo>
                    <a:pt x="0" y="30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9" y="43"/>
                    <a:pt x="54" y="41"/>
                    <a:pt x="55" y="36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0" y="18"/>
                    <a:pt x="57" y="14"/>
                    <a:pt x="53" y="1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4" name="Freeform 873"/>
            <p:cNvSpPr>
              <a:spLocks/>
            </p:cNvSpPr>
            <p:nvPr/>
          </p:nvSpPr>
          <p:spPr bwMode="auto">
            <a:xfrm>
              <a:off x="7794625" y="8704262"/>
              <a:ext cx="101600" cy="47625"/>
            </a:xfrm>
            <a:custGeom>
              <a:avLst/>
              <a:gdLst>
                <a:gd name="T0" fmla="*/ 0 w 27"/>
                <a:gd name="T1" fmla="*/ 7 h 13"/>
                <a:gd name="T2" fmla="*/ 17 w 27"/>
                <a:gd name="T3" fmla="*/ 12 h 13"/>
                <a:gd name="T4" fmla="*/ 26 w 27"/>
                <a:gd name="T5" fmla="*/ 7 h 13"/>
                <a:gd name="T6" fmla="*/ 27 w 27"/>
                <a:gd name="T7" fmla="*/ 4 h 13"/>
                <a:gd name="T8" fmla="*/ 27 w 27"/>
                <a:gd name="T9" fmla="*/ 4 h 13"/>
                <a:gd name="T10" fmla="*/ 12 w 27"/>
                <a:gd name="T11" fmla="*/ 0 h 13"/>
                <a:gd name="T12" fmla="*/ 0 w 27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3">
                  <a:moveTo>
                    <a:pt x="0" y="7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1" y="13"/>
                    <a:pt x="25" y="10"/>
                    <a:pt x="26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5" name="Freeform 874"/>
            <p:cNvSpPr>
              <a:spLocks/>
            </p:cNvSpPr>
            <p:nvPr/>
          </p:nvSpPr>
          <p:spPr bwMode="auto">
            <a:xfrm>
              <a:off x="7745412" y="8696325"/>
              <a:ext cx="115888" cy="55563"/>
            </a:xfrm>
            <a:custGeom>
              <a:avLst/>
              <a:gdLst>
                <a:gd name="T0" fmla="*/ 14 w 31"/>
                <a:gd name="T1" fmla="*/ 15 h 15"/>
                <a:gd name="T2" fmla="*/ 28 w 31"/>
                <a:gd name="T3" fmla="*/ 7 h 15"/>
                <a:gd name="T4" fmla="*/ 31 w 31"/>
                <a:gd name="T5" fmla="*/ 4 h 15"/>
                <a:gd name="T6" fmla="*/ 20 w 31"/>
                <a:gd name="T7" fmla="*/ 0 h 15"/>
                <a:gd name="T8" fmla="*/ 0 w 31"/>
                <a:gd name="T9" fmla="*/ 11 h 15"/>
                <a:gd name="T10" fmla="*/ 14 w 3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14" y="15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1" y="5"/>
                    <a:pt x="31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6" name="Freeform 875"/>
            <p:cNvSpPr>
              <a:spLocks/>
            </p:cNvSpPr>
            <p:nvPr/>
          </p:nvSpPr>
          <p:spPr bwMode="auto">
            <a:xfrm>
              <a:off x="7088187" y="7642225"/>
              <a:ext cx="533400" cy="592138"/>
            </a:xfrm>
            <a:custGeom>
              <a:avLst/>
              <a:gdLst>
                <a:gd name="T0" fmla="*/ 62 w 142"/>
                <a:gd name="T1" fmla="*/ 0 h 158"/>
                <a:gd name="T2" fmla="*/ 123 w 142"/>
                <a:gd name="T3" fmla="*/ 61 h 158"/>
                <a:gd name="T4" fmla="*/ 123 w 142"/>
                <a:gd name="T5" fmla="*/ 67 h 158"/>
                <a:gd name="T6" fmla="*/ 142 w 142"/>
                <a:gd name="T7" fmla="*/ 106 h 158"/>
                <a:gd name="T8" fmla="*/ 122 w 142"/>
                <a:gd name="T9" fmla="*/ 106 h 158"/>
                <a:gd name="T10" fmla="*/ 120 w 142"/>
                <a:gd name="T11" fmla="*/ 115 h 158"/>
                <a:gd name="T12" fmla="*/ 121 w 142"/>
                <a:gd name="T13" fmla="*/ 119 h 158"/>
                <a:gd name="T14" fmla="*/ 119 w 142"/>
                <a:gd name="T15" fmla="*/ 123 h 158"/>
                <a:gd name="T16" fmla="*/ 121 w 142"/>
                <a:gd name="T17" fmla="*/ 127 h 158"/>
                <a:gd name="T18" fmla="*/ 117 w 142"/>
                <a:gd name="T19" fmla="*/ 132 h 158"/>
                <a:gd name="T20" fmla="*/ 117 w 142"/>
                <a:gd name="T21" fmla="*/ 134 h 158"/>
                <a:gd name="T22" fmla="*/ 94 w 142"/>
                <a:gd name="T23" fmla="*/ 158 h 158"/>
                <a:gd name="T24" fmla="*/ 62 w 142"/>
                <a:gd name="T25" fmla="*/ 158 h 158"/>
                <a:gd name="T26" fmla="*/ 62 w 142"/>
                <a:gd name="T27" fmla="*/ 158 h 158"/>
                <a:gd name="T28" fmla="*/ 61 w 142"/>
                <a:gd name="T29" fmla="*/ 158 h 158"/>
                <a:gd name="T30" fmla="*/ 60 w 142"/>
                <a:gd name="T31" fmla="*/ 158 h 158"/>
                <a:gd name="T32" fmla="*/ 0 w 142"/>
                <a:gd name="T33" fmla="*/ 158 h 158"/>
                <a:gd name="T34" fmla="*/ 0 w 142"/>
                <a:gd name="T35" fmla="*/ 96 h 158"/>
                <a:gd name="T36" fmla="*/ 0 w 142"/>
                <a:gd name="T37" fmla="*/ 61 h 158"/>
                <a:gd name="T38" fmla="*/ 62 w 142"/>
                <a:gd name="T3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58">
                  <a:moveTo>
                    <a:pt x="62" y="0"/>
                  </a:moveTo>
                  <a:cubicBezTo>
                    <a:pt x="95" y="0"/>
                    <a:pt x="123" y="27"/>
                    <a:pt x="123" y="61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42" y="106"/>
                    <a:pt x="142" y="106"/>
                    <a:pt x="142" y="106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1" y="109"/>
                    <a:pt x="121" y="112"/>
                    <a:pt x="120" y="115"/>
                  </a:cubicBezTo>
                  <a:cubicBezTo>
                    <a:pt x="121" y="116"/>
                    <a:pt x="121" y="117"/>
                    <a:pt x="121" y="119"/>
                  </a:cubicBezTo>
                  <a:cubicBezTo>
                    <a:pt x="121" y="121"/>
                    <a:pt x="121" y="122"/>
                    <a:pt x="119" y="123"/>
                  </a:cubicBezTo>
                  <a:cubicBezTo>
                    <a:pt x="120" y="124"/>
                    <a:pt x="121" y="125"/>
                    <a:pt x="121" y="127"/>
                  </a:cubicBezTo>
                  <a:cubicBezTo>
                    <a:pt x="121" y="129"/>
                    <a:pt x="119" y="131"/>
                    <a:pt x="117" y="132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47"/>
                    <a:pt x="107" y="158"/>
                    <a:pt x="94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6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8" y="0"/>
                    <a:pt x="6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7" name="Oval 876"/>
            <p:cNvSpPr>
              <a:spLocks noChangeArrowheads="1"/>
            </p:cNvSpPr>
            <p:nvPr/>
          </p:nvSpPr>
          <p:spPr bwMode="auto">
            <a:xfrm>
              <a:off x="7373937" y="7967662"/>
              <a:ext cx="123825" cy="123825"/>
            </a:xfrm>
            <a:prstGeom prst="ellipse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8" name="Freeform 877"/>
            <p:cNvSpPr>
              <a:spLocks/>
            </p:cNvSpPr>
            <p:nvPr/>
          </p:nvSpPr>
          <p:spPr bwMode="auto">
            <a:xfrm>
              <a:off x="7385050" y="9213850"/>
              <a:ext cx="274638" cy="76200"/>
            </a:xfrm>
            <a:custGeom>
              <a:avLst/>
              <a:gdLst>
                <a:gd name="T0" fmla="*/ 173 w 173"/>
                <a:gd name="T1" fmla="*/ 48 h 48"/>
                <a:gd name="T2" fmla="*/ 85 w 173"/>
                <a:gd name="T3" fmla="*/ 24 h 48"/>
                <a:gd name="T4" fmla="*/ 0 w 173"/>
                <a:gd name="T5" fmla="*/ 0 h 48"/>
                <a:gd name="T6" fmla="*/ 0 w 173"/>
                <a:gd name="T7" fmla="*/ 48 h 48"/>
                <a:gd name="T8" fmla="*/ 0 w 173"/>
                <a:gd name="T9" fmla="*/ 48 h 48"/>
                <a:gd name="T10" fmla="*/ 85 w 173"/>
                <a:gd name="T11" fmla="*/ 48 h 48"/>
                <a:gd name="T12" fmla="*/ 173 w 17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48">
                  <a:moveTo>
                    <a:pt x="173" y="48"/>
                  </a:moveTo>
                  <a:lnTo>
                    <a:pt x="85" y="24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85" y="48"/>
                  </a:lnTo>
                  <a:lnTo>
                    <a:pt x="173" y="4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9" name="Freeform 878"/>
            <p:cNvSpPr>
              <a:spLocks/>
            </p:cNvSpPr>
            <p:nvPr/>
          </p:nvSpPr>
          <p:spPr bwMode="auto">
            <a:xfrm>
              <a:off x="7223125" y="9218612"/>
              <a:ext cx="274638" cy="74613"/>
            </a:xfrm>
            <a:custGeom>
              <a:avLst/>
              <a:gdLst>
                <a:gd name="T0" fmla="*/ 173 w 173"/>
                <a:gd name="T1" fmla="*/ 47 h 47"/>
                <a:gd name="T2" fmla="*/ 88 w 173"/>
                <a:gd name="T3" fmla="*/ 23 h 47"/>
                <a:gd name="T4" fmla="*/ 0 w 173"/>
                <a:gd name="T5" fmla="*/ 0 h 47"/>
                <a:gd name="T6" fmla="*/ 0 w 173"/>
                <a:gd name="T7" fmla="*/ 47 h 47"/>
                <a:gd name="T8" fmla="*/ 0 w 173"/>
                <a:gd name="T9" fmla="*/ 47 h 47"/>
                <a:gd name="T10" fmla="*/ 88 w 173"/>
                <a:gd name="T11" fmla="*/ 47 h 47"/>
                <a:gd name="T12" fmla="*/ 173 w 173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47">
                  <a:moveTo>
                    <a:pt x="173" y="47"/>
                  </a:moveTo>
                  <a:lnTo>
                    <a:pt x="88" y="23"/>
                  </a:lnTo>
                  <a:lnTo>
                    <a:pt x="0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88" y="47"/>
                  </a:lnTo>
                  <a:lnTo>
                    <a:pt x="173" y="4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0" name="Rectangle 879"/>
            <p:cNvSpPr>
              <a:spLocks noChangeArrowheads="1"/>
            </p:cNvSpPr>
            <p:nvPr/>
          </p:nvSpPr>
          <p:spPr bwMode="auto">
            <a:xfrm>
              <a:off x="7354887" y="8707437"/>
              <a:ext cx="98425" cy="528638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1" name="Freeform 880"/>
            <p:cNvSpPr>
              <a:spLocks/>
            </p:cNvSpPr>
            <p:nvPr/>
          </p:nvSpPr>
          <p:spPr bwMode="auto">
            <a:xfrm>
              <a:off x="7212012" y="8723312"/>
              <a:ext cx="101600" cy="528638"/>
            </a:xfrm>
            <a:custGeom>
              <a:avLst/>
              <a:gdLst>
                <a:gd name="T0" fmla="*/ 62 w 64"/>
                <a:gd name="T1" fmla="*/ 333 h 333"/>
                <a:gd name="T2" fmla="*/ 0 w 64"/>
                <a:gd name="T3" fmla="*/ 333 h 333"/>
                <a:gd name="T4" fmla="*/ 3 w 64"/>
                <a:gd name="T5" fmla="*/ 0 h 333"/>
                <a:gd name="T6" fmla="*/ 64 w 64"/>
                <a:gd name="T7" fmla="*/ 2 h 333"/>
                <a:gd name="T8" fmla="*/ 62 w 64"/>
                <a:gd name="T9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33">
                  <a:moveTo>
                    <a:pt x="62" y="333"/>
                  </a:moveTo>
                  <a:lnTo>
                    <a:pt x="0" y="333"/>
                  </a:lnTo>
                  <a:lnTo>
                    <a:pt x="3" y="0"/>
                  </a:lnTo>
                  <a:lnTo>
                    <a:pt x="64" y="2"/>
                  </a:lnTo>
                  <a:lnTo>
                    <a:pt x="62" y="333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2" name="Rectangle 881"/>
            <p:cNvSpPr>
              <a:spLocks noChangeArrowheads="1"/>
            </p:cNvSpPr>
            <p:nvPr/>
          </p:nvSpPr>
          <p:spPr bwMode="auto">
            <a:xfrm>
              <a:off x="7046912" y="8223250"/>
              <a:ext cx="541338" cy="563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3" name="Freeform 882"/>
            <p:cNvSpPr>
              <a:spLocks/>
            </p:cNvSpPr>
            <p:nvPr/>
          </p:nvSpPr>
          <p:spPr bwMode="auto">
            <a:xfrm>
              <a:off x="7046912" y="8223250"/>
              <a:ext cx="319088" cy="563563"/>
            </a:xfrm>
            <a:custGeom>
              <a:avLst/>
              <a:gdLst>
                <a:gd name="T0" fmla="*/ 142 w 201"/>
                <a:gd name="T1" fmla="*/ 0 h 355"/>
                <a:gd name="T2" fmla="*/ 0 w 201"/>
                <a:gd name="T3" fmla="*/ 0 h 355"/>
                <a:gd name="T4" fmla="*/ 0 w 201"/>
                <a:gd name="T5" fmla="*/ 355 h 355"/>
                <a:gd name="T6" fmla="*/ 201 w 201"/>
                <a:gd name="T7" fmla="*/ 355 h 355"/>
                <a:gd name="T8" fmla="*/ 142 w 20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355">
                  <a:moveTo>
                    <a:pt x="142" y="0"/>
                  </a:moveTo>
                  <a:lnTo>
                    <a:pt x="0" y="0"/>
                  </a:lnTo>
                  <a:lnTo>
                    <a:pt x="0" y="355"/>
                  </a:lnTo>
                  <a:lnTo>
                    <a:pt x="201" y="35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4" name="Freeform 883"/>
            <p:cNvSpPr>
              <a:spLocks/>
            </p:cNvSpPr>
            <p:nvPr/>
          </p:nvSpPr>
          <p:spPr bwMode="auto">
            <a:xfrm>
              <a:off x="7459662" y="8223250"/>
              <a:ext cx="128588" cy="563563"/>
            </a:xfrm>
            <a:custGeom>
              <a:avLst/>
              <a:gdLst>
                <a:gd name="T0" fmla="*/ 36 w 81"/>
                <a:gd name="T1" fmla="*/ 0 h 355"/>
                <a:gd name="T2" fmla="*/ 0 w 81"/>
                <a:gd name="T3" fmla="*/ 355 h 355"/>
                <a:gd name="T4" fmla="*/ 81 w 81"/>
                <a:gd name="T5" fmla="*/ 355 h 355"/>
                <a:gd name="T6" fmla="*/ 81 w 81"/>
                <a:gd name="T7" fmla="*/ 0 h 355"/>
                <a:gd name="T8" fmla="*/ 36 w 8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55">
                  <a:moveTo>
                    <a:pt x="36" y="0"/>
                  </a:moveTo>
                  <a:lnTo>
                    <a:pt x="0" y="355"/>
                  </a:lnTo>
                  <a:lnTo>
                    <a:pt x="81" y="355"/>
                  </a:lnTo>
                  <a:lnTo>
                    <a:pt x="81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5" name="Freeform 884"/>
            <p:cNvSpPr>
              <a:spLocks/>
            </p:cNvSpPr>
            <p:nvPr/>
          </p:nvSpPr>
          <p:spPr bwMode="auto">
            <a:xfrm>
              <a:off x="7354887" y="8220075"/>
              <a:ext cx="98425" cy="30163"/>
            </a:xfrm>
            <a:custGeom>
              <a:avLst/>
              <a:gdLst>
                <a:gd name="T0" fmla="*/ 50 w 62"/>
                <a:gd name="T1" fmla="*/ 19 h 19"/>
                <a:gd name="T2" fmla="*/ 62 w 62"/>
                <a:gd name="T3" fmla="*/ 0 h 19"/>
                <a:gd name="T4" fmla="*/ 0 w 62"/>
                <a:gd name="T5" fmla="*/ 0 h 19"/>
                <a:gd name="T6" fmla="*/ 12 w 62"/>
                <a:gd name="T7" fmla="*/ 19 h 19"/>
                <a:gd name="T8" fmla="*/ 50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50" y="19"/>
                  </a:moveTo>
                  <a:lnTo>
                    <a:pt x="62" y="0"/>
                  </a:lnTo>
                  <a:lnTo>
                    <a:pt x="0" y="0"/>
                  </a:lnTo>
                  <a:lnTo>
                    <a:pt x="12" y="19"/>
                  </a:lnTo>
                  <a:lnTo>
                    <a:pt x="50" y="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6" name="Freeform 885"/>
            <p:cNvSpPr>
              <a:spLocks/>
            </p:cNvSpPr>
            <p:nvPr/>
          </p:nvSpPr>
          <p:spPr bwMode="auto">
            <a:xfrm>
              <a:off x="7354887" y="8245475"/>
              <a:ext cx="98425" cy="225425"/>
            </a:xfrm>
            <a:custGeom>
              <a:avLst/>
              <a:gdLst>
                <a:gd name="T0" fmla="*/ 12 w 62"/>
                <a:gd name="T1" fmla="*/ 0 h 142"/>
                <a:gd name="T2" fmla="*/ 0 w 62"/>
                <a:gd name="T3" fmla="*/ 114 h 142"/>
                <a:gd name="T4" fmla="*/ 31 w 62"/>
                <a:gd name="T5" fmla="*/ 142 h 142"/>
                <a:gd name="T6" fmla="*/ 62 w 62"/>
                <a:gd name="T7" fmla="*/ 114 h 142"/>
                <a:gd name="T8" fmla="*/ 50 w 62"/>
                <a:gd name="T9" fmla="*/ 0 h 142"/>
                <a:gd name="T10" fmla="*/ 12 w 62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42">
                  <a:moveTo>
                    <a:pt x="12" y="0"/>
                  </a:moveTo>
                  <a:lnTo>
                    <a:pt x="0" y="114"/>
                  </a:lnTo>
                  <a:lnTo>
                    <a:pt x="31" y="142"/>
                  </a:lnTo>
                  <a:lnTo>
                    <a:pt x="62" y="114"/>
                  </a:lnTo>
                  <a:lnTo>
                    <a:pt x="5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7" name="Oval 886"/>
            <p:cNvSpPr>
              <a:spLocks noChangeArrowheads="1"/>
            </p:cNvSpPr>
            <p:nvPr/>
          </p:nvSpPr>
          <p:spPr bwMode="auto">
            <a:xfrm>
              <a:off x="7288212" y="8564562"/>
              <a:ext cx="25400" cy="30163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8" name="Oval 887"/>
            <p:cNvSpPr>
              <a:spLocks noChangeArrowheads="1"/>
            </p:cNvSpPr>
            <p:nvPr/>
          </p:nvSpPr>
          <p:spPr bwMode="auto">
            <a:xfrm>
              <a:off x="7288212" y="8621712"/>
              <a:ext cx="25400" cy="30163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9" name="Oval 888"/>
            <p:cNvSpPr>
              <a:spLocks noChangeArrowheads="1"/>
            </p:cNvSpPr>
            <p:nvPr/>
          </p:nvSpPr>
          <p:spPr bwMode="auto">
            <a:xfrm>
              <a:off x="7288212" y="8682037"/>
              <a:ext cx="25400" cy="25400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0" name="Freeform 889"/>
            <p:cNvSpPr>
              <a:spLocks/>
            </p:cNvSpPr>
            <p:nvPr/>
          </p:nvSpPr>
          <p:spPr bwMode="auto">
            <a:xfrm>
              <a:off x="7126287" y="8223250"/>
              <a:ext cx="357188" cy="563563"/>
            </a:xfrm>
            <a:custGeom>
              <a:avLst/>
              <a:gdLst>
                <a:gd name="T0" fmla="*/ 56 w 95"/>
                <a:gd name="T1" fmla="*/ 90 h 150"/>
                <a:gd name="T2" fmla="*/ 39 w 95"/>
                <a:gd name="T3" fmla="*/ 0 h 150"/>
                <a:gd name="T4" fmla="*/ 11 w 95"/>
                <a:gd name="T5" fmla="*/ 0 h 150"/>
                <a:gd name="T6" fmla="*/ 48 w 95"/>
                <a:gd name="T7" fmla="*/ 150 h 150"/>
                <a:gd name="T8" fmla="*/ 95 w 95"/>
                <a:gd name="T9" fmla="*/ 150 h 150"/>
                <a:gd name="T10" fmla="*/ 56 w 95"/>
                <a:gd name="T11" fmla="*/ 9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50">
                  <a:moveTo>
                    <a:pt x="56" y="9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53"/>
                    <a:pt x="14" y="108"/>
                    <a:pt x="4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56" y="9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1" name="Freeform 890"/>
            <p:cNvSpPr>
              <a:spLocks/>
            </p:cNvSpPr>
            <p:nvPr/>
          </p:nvSpPr>
          <p:spPr bwMode="auto">
            <a:xfrm>
              <a:off x="7148512" y="8220075"/>
              <a:ext cx="577850" cy="663575"/>
            </a:xfrm>
            <a:custGeom>
              <a:avLst/>
              <a:gdLst>
                <a:gd name="T0" fmla="*/ 42 w 154"/>
                <a:gd name="T1" fmla="*/ 0 h 177"/>
                <a:gd name="T2" fmla="*/ 154 w 154"/>
                <a:gd name="T3" fmla="*/ 136 h 177"/>
                <a:gd name="T4" fmla="*/ 149 w 154"/>
                <a:gd name="T5" fmla="*/ 177 h 177"/>
                <a:gd name="T6" fmla="*/ 0 w 154"/>
                <a:gd name="T7" fmla="*/ 10 h 177"/>
                <a:gd name="T8" fmla="*/ 0 w 154"/>
                <a:gd name="T9" fmla="*/ 1 h 177"/>
                <a:gd name="T10" fmla="*/ 42 w 154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77">
                  <a:moveTo>
                    <a:pt x="42" y="0"/>
                  </a:moveTo>
                  <a:cubicBezTo>
                    <a:pt x="41" y="65"/>
                    <a:pt x="88" y="124"/>
                    <a:pt x="154" y="136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66" y="162"/>
                    <a:pt x="5" y="91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86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766"/>
    </mc:Choice>
    <mc:Fallback xmlns="">
      <p:transition advTm="7766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2" presetClass="entr" presetSubtype="4" accel="6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accel="60000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2" presetClass="entr" presetSubtype="4" accel="60000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accel="60000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7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62" grpId="0" animBg="1"/>
          <p:bldP spid="10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4" accel="6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accel="6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7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62" grpId="0" animBg="1"/>
          <p:bldP spid="10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-1" y="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354137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708275" y="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064000" y="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5418138" y="0"/>
            <a:ext cx="1354138" cy="1371600"/>
          </a:xfrm>
          <a:prstGeom prst="rect">
            <a:avLst/>
          </a:prstGeom>
          <a:solidFill>
            <a:srgbClr val="FFBF5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772276" y="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8128001" y="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482139" y="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-1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708275" y="13716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064000" y="13716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5418138" y="13716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772276" y="13716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9482139" y="13716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-1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1354137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707482" y="2743200"/>
            <a:ext cx="1355725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4064000" y="27432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418138" y="27432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6772276" y="2743200"/>
            <a:ext cx="1355725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Rectangle 29"/>
          <p:cNvSpPr>
            <a:spLocks noChangeArrowheads="1"/>
          </p:cNvSpPr>
          <p:nvPr/>
        </p:nvSpPr>
        <p:spPr bwMode="auto">
          <a:xfrm>
            <a:off x="8128001" y="27432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9482139" y="27432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10836277" y="27432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Rectangle 32"/>
          <p:cNvSpPr>
            <a:spLocks noChangeArrowheads="1"/>
          </p:cNvSpPr>
          <p:nvPr/>
        </p:nvSpPr>
        <p:spPr bwMode="auto">
          <a:xfrm>
            <a:off x="-1" y="4114800"/>
            <a:ext cx="135413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auto">
          <a:xfrm>
            <a:off x="1354137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Rectangle 34"/>
          <p:cNvSpPr>
            <a:spLocks noChangeArrowheads="1"/>
          </p:cNvSpPr>
          <p:nvPr/>
        </p:nvSpPr>
        <p:spPr bwMode="auto">
          <a:xfrm>
            <a:off x="2708275" y="41148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5418138" y="4114800"/>
            <a:ext cx="1354138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6772276" y="4114800"/>
            <a:ext cx="1355725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8128001" y="41148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Rectangle 39"/>
          <p:cNvSpPr>
            <a:spLocks noChangeArrowheads="1"/>
          </p:cNvSpPr>
          <p:nvPr/>
        </p:nvSpPr>
        <p:spPr bwMode="auto">
          <a:xfrm>
            <a:off x="9482139" y="41148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0836277" y="41148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Rectangle 42"/>
          <p:cNvSpPr>
            <a:spLocks noChangeArrowheads="1"/>
          </p:cNvSpPr>
          <p:nvPr/>
        </p:nvSpPr>
        <p:spPr bwMode="auto">
          <a:xfrm>
            <a:off x="1354137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Rectangle 43"/>
          <p:cNvSpPr>
            <a:spLocks noChangeArrowheads="1"/>
          </p:cNvSpPr>
          <p:nvPr/>
        </p:nvSpPr>
        <p:spPr bwMode="auto">
          <a:xfrm>
            <a:off x="2708275" y="54864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4064000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 45"/>
          <p:cNvSpPr>
            <a:spLocks noChangeArrowheads="1"/>
          </p:cNvSpPr>
          <p:nvPr/>
        </p:nvSpPr>
        <p:spPr bwMode="auto">
          <a:xfrm>
            <a:off x="5418138" y="5486400"/>
            <a:ext cx="1354138" cy="1371600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Rectangle 46"/>
          <p:cNvSpPr>
            <a:spLocks noChangeArrowheads="1"/>
          </p:cNvSpPr>
          <p:nvPr/>
        </p:nvSpPr>
        <p:spPr bwMode="auto">
          <a:xfrm>
            <a:off x="6772276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8128001" y="5486400"/>
            <a:ext cx="1354138" cy="137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9482139" y="5486400"/>
            <a:ext cx="1354138" cy="1371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Rectangle 49"/>
          <p:cNvSpPr>
            <a:spLocks noChangeArrowheads="1"/>
          </p:cNvSpPr>
          <p:nvPr/>
        </p:nvSpPr>
        <p:spPr bwMode="auto">
          <a:xfrm>
            <a:off x="10836277" y="5486400"/>
            <a:ext cx="1355725" cy="137160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0836277" y="0"/>
            <a:ext cx="1355725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1354137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8128001" y="13716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Rectangle 22"/>
          <p:cNvSpPr>
            <a:spLocks noChangeArrowheads="1"/>
          </p:cNvSpPr>
          <p:nvPr/>
        </p:nvSpPr>
        <p:spPr bwMode="auto">
          <a:xfrm>
            <a:off x="10836277" y="1371600"/>
            <a:ext cx="1355725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Rectangle 35"/>
          <p:cNvSpPr>
            <a:spLocks noChangeArrowheads="1"/>
          </p:cNvSpPr>
          <p:nvPr/>
        </p:nvSpPr>
        <p:spPr bwMode="auto">
          <a:xfrm>
            <a:off x="4064000" y="41148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-1" y="5486400"/>
            <a:ext cx="1354138" cy="1371600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4314386" y="1371600"/>
            <a:ext cx="6521892" cy="4114800"/>
          </a:xfrm>
          <a:custGeom>
            <a:avLst/>
            <a:gdLst>
              <a:gd name="connsiteX0" fmla="*/ 0 w 6521892"/>
              <a:gd name="connsiteY0" fmla="*/ 0 h 4114800"/>
              <a:gd name="connsiteX1" fmla="*/ 6521892 w 6521892"/>
              <a:gd name="connsiteY1" fmla="*/ 0 h 4114800"/>
              <a:gd name="connsiteX2" fmla="*/ 6521892 w 6521892"/>
              <a:gd name="connsiteY2" fmla="*/ 4114800 h 4114800"/>
              <a:gd name="connsiteX3" fmla="*/ 4114800 w 6521892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1892" h="4114800">
                <a:moveTo>
                  <a:pt x="0" y="0"/>
                </a:moveTo>
                <a:lnTo>
                  <a:pt x="6521892" y="0"/>
                </a:lnTo>
                <a:lnTo>
                  <a:pt x="6521892" y="4114800"/>
                </a:lnTo>
                <a:lnTo>
                  <a:pt x="4114800" y="411480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127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4136" y="1371600"/>
            <a:ext cx="6531419" cy="4114800"/>
            <a:chOff x="1354136" y="1371600"/>
            <a:chExt cx="6531419" cy="4114800"/>
          </a:xfrm>
        </p:grpSpPr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2" t="6244" r="287" b="18822"/>
            <a:stretch>
              <a:fillRect/>
            </a:stretch>
          </p:blipFill>
          <p:spPr>
            <a:xfrm>
              <a:off x="1354136" y="1371600"/>
              <a:ext cx="6521892" cy="4114800"/>
            </a:xfrm>
            <a:custGeom>
              <a:avLst/>
              <a:gdLst>
                <a:gd name="connsiteX0" fmla="*/ 0 w 6521892"/>
                <a:gd name="connsiteY0" fmla="*/ 0 h 4114800"/>
                <a:gd name="connsiteX1" fmla="*/ 2407092 w 6521892"/>
                <a:gd name="connsiteY1" fmla="*/ 0 h 4114800"/>
                <a:gd name="connsiteX2" fmla="*/ 6521892 w 6521892"/>
                <a:gd name="connsiteY2" fmla="*/ 4114800 h 4114800"/>
                <a:gd name="connsiteX3" fmla="*/ 0 w 6521892"/>
                <a:gd name="connsiteY3" fmla="*/ 4114800 h 411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21892" h="4114800">
                  <a:moveTo>
                    <a:pt x="0" y="0"/>
                  </a:moveTo>
                  <a:lnTo>
                    <a:pt x="2407092" y="0"/>
                  </a:lnTo>
                  <a:lnTo>
                    <a:pt x="6521892" y="4114800"/>
                  </a:lnTo>
                  <a:lnTo>
                    <a:pt x="0" y="4114800"/>
                  </a:lnTo>
                  <a:close/>
                </a:path>
              </a:pathLst>
            </a:custGeom>
            <a:effectLst>
              <a:outerShdw dist="2794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34" name="任意多边形 333"/>
            <p:cNvSpPr/>
            <p:nvPr/>
          </p:nvSpPr>
          <p:spPr>
            <a:xfrm flipH="1" flipV="1">
              <a:off x="1363663" y="1371600"/>
              <a:ext cx="6521892" cy="4114800"/>
            </a:xfrm>
            <a:custGeom>
              <a:avLst/>
              <a:gdLst>
                <a:gd name="connsiteX0" fmla="*/ 0 w 6521892"/>
                <a:gd name="connsiteY0" fmla="*/ 0 h 4114800"/>
                <a:gd name="connsiteX1" fmla="*/ 6521892 w 6521892"/>
                <a:gd name="connsiteY1" fmla="*/ 0 h 4114800"/>
                <a:gd name="connsiteX2" fmla="*/ 6521892 w 6521892"/>
                <a:gd name="connsiteY2" fmla="*/ 4114800 h 4114800"/>
                <a:gd name="connsiteX3" fmla="*/ 4114800 w 6521892"/>
                <a:gd name="connsiteY3" fmla="*/ 4114800 h 411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21892" h="4114800">
                  <a:moveTo>
                    <a:pt x="0" y="0"/>
                  </a:moveTo>
                  <a:lnTo>
                    <a:pt x="6521892" y="0"/>
                  </a:lnTo>
                  <a:lnTo>
                    <a:pt x="6521892" y="4114800"/>
                  </a:lnTo>
                  <a:lnTo>
                    <a:pt x="4114800" y="4114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alpha val="9200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14214" y="1530545"/>
            <a:ext cx="1053709" cy="1053709"/>
            <a:chOff x="2362396" y="2876746"/>
            <a:chExt cx="1053709" cy="1053709"/>
          </a:xfrm>
        </p:grpSpPr>
        <p:grpSp>
          <p:nvGrpSpPr>
            <p:cNvPr id="83" name="组合 82"/>
            <p:cNvGrpSpPr/>
            <p:nvPr/>
          </p:nvGrpSpPr>
          <p:grpSpPr>
            <a:xfrm>
              <a:off x="2362396" y="2876746"/>
              <a:ext cx="1053709" cy="1053709"/>
              <a:chOff x="2613976" y="1508282"/>
              <a:chExt cx="1542736" cy="1542736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1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1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2405758" y="3108593"/>
              <a:ext cx="962026" cy="580173"/>
              <a:chOff x="4145699" y="1544681"/>
              <a:chExt cx="962026" cy="580173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5569146" y="2902146"/>
            <a:ext cx="1053709" cy="1053709"/>
            <a:chOff x="2362396" y="2876746"/>
            <a:chExt cx="1053709" cy="1053709"/>
          </a:xfrm>
        </p:grpSpPr>
        <p:grpSp>
          <p:nvGrpSpPr>
            <p:cNvPr id="98" name="组合 97"/>
            <p:cNvGrpSpPr/>
            <p:nvPr/>
          </p:nvGrpSpPr>
          <p:grpSpPr>
            <a:xfrm>
              <a:off x="2362396" y="2876746"/>
              <a:ext cx="1053709" cy="1053709"/>
              <a:chOff x="2613976" y="1508282"/>
              <a:chExt cx="1542736" cy="1542736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3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3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405758" y="3108593"/>
              <a:ext cx="962026" cy="580173"/>
              <a:chOff x="4145699" y="1544681"/>
              <a:chExt cx="962026" cy="580173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6923283" y="4273745"/>
            <a:ext cx="1053709" cy="1053709"/>
            <a:chOff x="2362396" y="2876746"/>
            <a:chExt cx="1053709" cy="1053709"/>
          </a:xfrm>
        </p:grpSpPr>
        <p:grpSp>
          <p:nvGrpSpPr>
            <p:cNvPr id="106" name="组合 105"/>
            <p:cNvGrpSpPr/>
            <p:nvPr/>
          </p:nvGrpSpPr>
          <p:grpSpPr>
            <a:xfrm>
              <a:off x="2362396" y="2876746"/>
              <a:ext cx="1053709" cy="1053709"/>
              <a:chOff x="2613976" y="1508282"/>
              <a:chExt cx="1542736" cy="1542736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2613976" y="1508282"/>
                <a:ext cx="1542736" cy="15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781083" y="1671360"/>
                <a:ext cx="1208522" cy="1208522"/>
              </a:xfrm>
              <a:prstGeom prst="ellipse">
                <a:avLst/>
              </a:prstGeom>
              <a:solidFill>
                <a:schemeClr val="accent2"/>
              </a:solidFill>
              <a:ln w="88900">
                <a:solidFill>
                  <a:srgbClr val="E4E4E4"/>
                </a:solidFill>
              </a:ln>
              <a:effectLst>
                <a:innerShdw dist="152400" dir="13500000">
                  <a:schemeClr val="accent2">
                    <a:lumMod val="50000"/>
                    <a:alpha val="3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405758" y="3108593"/>
              <a:ext cx="962026" cy="580173"/>
              <a:chOff x="4145699" y="1544681"/>
              <a:chExt cx="962026" cy="580173"/>
            </a:xfrm>
          </p:grpSpPr>
          <p:sp>
            <p:nvSpPr>
              <p:cNvPr id="108" name="文本框 107"/>
              <p:cNvSpPr txBox="1"/>
              <p:nvPr/>
            </p:nvSpPr>
            <p:spPr>
              <a:xfrm>
                <a:off x="4145699" y="1544681"/>
                <a:ext cx="952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FFFFF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rgbClr val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155225" y="1894022"/>
                <a:ext cx="9525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900" dirty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324" name="组合 323"/>
          <p:cNvGrpSpPr/>
          <p:nvPr/>
        </p:nvGrpSpPr>
        <p:grpSpPr>
          <a:xfrm flipH="1">
            <a:off x="5576750" y="1608985"/>
            <a:ext cx="2335184" cy="601142"/>
            <a:chOff x="2652976" y="4790924"/>
            <a:chExt cx="2335184" cy="601142"/>
          </a:xfrm>
        </p:grpSpPr>
        <p:sp>
          <p:nvSpPr>
            <p:cNvPr id="325" name="文本框 324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文本框 325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27" name="组合 326"/>
          <p:cNvGrpSpPr/>
          <p:nvPr/>
        </p:nvGrpSpPr>
        <p:grpSpPr>
          <a:xfrm flipH="1">
            <a:off x="6877422" y="2973353"/>
            <a:ext cx="2335184" cy="601142"/>
            <a:chOff x="2652976" y="4790924"/>
            <a:chExt cx="2335184" cy="601142"/>
          </a:xfrm>
        </p:grpSpPr>
        <p:sp>
          <p:nvSpPr>
            <p:cNvPr id="328" name="文本框 327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9" name="文本框 328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30" name="组合 329"/>
          <p:cNvGrpSpPr/>
          <p:nvPr/>
        </p:nvGrpSpPr>
        <p:grpSpPr>
          <a:xfrm flipH="1">
            <a:off x="8179057" y="4346438"/>
            <a:ext cx="2335184" cy="601142"/>
            <a:chOff x="2652976" y="4790924"/>
            <a:chExt cx="2335184" cy="601142"/>
          </a:xfrm>
        </p:grpSpPr>
        <p:sp>
          <p:nvSpPr>
            <p:cNvPr id="331" name="文本框 330"/>
            <p:cNvSpPr txBox="1"/>
            <p:nvPr/>
          </p:nvSpPr>
          <p:spPr bwMode="auto">
            <a:xfrm>
              <a:off x="2652976" y="5096921"/>
              <a:ext cx="2335184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2" name="文本框 331"/>
            <p:cNvSpPr txBox="1"/>
            <p:nvPr/>
          </p:nvSpPr>
          <p:spPr bwMode="auto">
            <a:xfrm>
              <a:off x="3065363" y="479092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>
                      <a:lumMod val="50000"/>
                    </a:srgb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6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951"/>
    </mc:Choice>
    <mc:Fallback xmlns="">
      <p:transition advTm="5951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2" accel="6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2" accel="60000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2" presetClass="entr" presetSubtype="2" accel="60000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4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7" dur="5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0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6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5" presetID="2" presetClass="entr" presetSubtype="2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2" presetClass="entr" presetSubtype="2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4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7" dur="5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0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3" grpId="0" animBg="1"/>
          <p:bldP spid="44" grpId="0" animBg="1"/>
          <p:bldP spid="45" grpId="0" animBg="1"/>
          <p:bldP spid="46" grpId="0" animBg="1"/>
          <p:bldP spid="48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62" grpId="0" animBg="1"/>
        </p:bldLst>
      </p:timing>
    </mc:Fallback>
  </mc:AlternateContent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Pages>0</Pages>
  <Words>87</Words>
  <Characters>0</Characters>
  <Application>Microsoft Office PowerPoint</Application>
  <DocSecurity>0</DocSecurity>
  <PresentationFormat>宽屏</PresentationFormat>
  <Lines>0</Lines>
  <Paragraphs>44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ITC Avant Garde Std Bk</vt:lpstr>
      <vt:lpstr>LiHei Pro</vt:lpstr>
      <vt:lpstr>汉真广标</vt:lpstr>
      <vt:lpstr>华康俪金黑W8</vt:lpstr>
      <vt:lpstr>时尚中黑简体</vt:lpstr>
      <vt:lpstr>SimSun</vt:lpstr>
      <vt:lpstr>SimSun</vt:lpstr>
      <vt:lpstr>微软雅黑</vt:lpstr>
      <vt:lpstr>Arial</vt:lpstr>
      <vt:lpstr>Calibri</vt:lpstr>
      <vt:lpstr>Calibri Light</vt:lpstr>
      <vt:lpstr>Impact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杜小二</dc:creator>
  <cp:keywords/>
  <dc:description/>
  <cp:lastModifiedBy>Administrator</cp:lastModifiedBy>
  <cp:revision>13</cp:revision>
  <dcterms:created xsi:type="dcterms:W3CDTF">2015-04-24T01:42:11Z</dcterms:created>
  <dcterms:modified xsi:type="dcterms:W3CDTF">2016-05-31T02:16:04Z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