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7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23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629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873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243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172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52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85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8800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5118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452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579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850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9683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8436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8700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97329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798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324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547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176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6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52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325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983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00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DDE49D33-E9CE-48D3-B1E4-857FC889A60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BA7E3C5-DAD1-49BC-92F0-D2BBA234028D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127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9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89363" y="1310500"/>
            <a:ext cx="4459288" cy="3833776"/>
            <a:chOff x="2686050" y="361950"/>
            <a:chExt cx="6665913" cy="5730876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6283325" y="1201738"/>
              <a:ext cx="3068638" cy="3636963"/>
            </a:xfrm>
            <a:custGeom>
              <a:avLst/>
              <a:gdLst>
                <a:gd name="T0" fmla="*/ 749 w 2349"/>
                <a:gd name="T1" fmla="*/ 940 h 2784"/>
                <a:gd name="T2" fmla="*/ 800 w 2349"/>
                <a:gd name="T3" fmla="*/ 702 h 2784"/>
                <a:gd name="T4" fmla="*/ 850 w 2349"/>
                <a:gd name="T5" fmla="*/ 510 h 2784"/>
                <a:gd name="T6" fmla="*/ 952 w 2349"/>
                <a:gd name="T7" fmla="*/ 233 h 2784"/>
                <a:gd name="T8" fmla="*/ 1052 w 2349"/>
                <a:gd name="T9" fmla="*/ 17 h 2784"/>
                <a:gd name="T10" fmla="*/ 1150 w 2349"/>
                <a:gd name="T11" fmla="*/ 199 h 2784"/>
                <a:gd name="T12" fmla="*/ 1124 w 2349"/>
                <a:gd name="T13" fmla="*/ 416 h 2784"/>
                <a:gd name="T14" fmla="*/ 1088 w 2349"/>
                <a:gd name="T15" fmla="*/ 611 h 2784"/>
                <a:gd name="T16" fmla="*/ 1076 w 2349"/>
                <a:gd name="T17" fmla="*/ 889 h 2784"/>
                <a:gd name="T18" fmla="*/ 1065 w 2349"/>
                <a:gd name="T19" fmla="*/ 1162 h 2784"/>
                <a:gd name="T20" fmla="*/ 1316 w 2349"/>
                <a:gd name="T21" fmla="*/ 923 h 2784"/>
                <a:gd name="T22" fmla="*/ 1502 w 2349"/>
                <a:gd name="T23" fmla="*/ 772 h 2784"/>
                <a:gd name="T24" fmla="*/ 1773 w 2349"/>
                <a:gd name="T25" fmla="*/ 679 h 2784"/>
                <a:gd name="T26" fmla="*/ 1938 w 2349"/>
                <a:gd name="T27" fmla="*/ 858 h 2784"/>
                <a:gd name="T28" fmla="*/ 1940 w 2349"/>
                <a:gd name="T29" fmla="*/ 1567 h 2784"/>
                <a:gd name="T30" fmla="*/ 2067 w 2349"/>
                <a:gd name="T31" fmla="*/ 1823 h 2784"/>
                <a:gd name="T32" fmla="*/ 2197 w 2349"/>
                <a:gd name="T33" fmla="*/ 1961 h 2784"/>
                <a:gd name="T34" fmla="*/ 2346 w 2349"/>
                <a:gd name="T35" fmla="*/ 2085 h 2784"/>
                <a:gd name="T36" fmla="*/ 2187 w 2349"/>
                <a:gd name="T37" fmla="*/ 2200 h 2784"/>
                <a:gd name="T38" fmla="*/ 1994 w 2349"/>
                <a:gd name="T39" fmla="*/ 2260 h 2784"/>
                <a:gd name="T40" fmla="*/ 1776 w 2349"/>
                <a:gd name="T41" fmla="*/ 2177 h 2784"/>
                <a:gd name="T42" fmla="*/ 2018 w 2349"/>
                <a:gd name="T43" fmla="*/ 2406 h 2784"/>
                <a:gd name="T44" fmla="*/ 2144 w 2349"/>
                <a:gd name="T45" fmla="*/ 2598 h 2784"/>
                <a:gd name="T46" fmla="*/ 1914 w 2349"/>
                <a:gd name="T47" fmla="*/ 2763 h 2784"/>
                <a:gd name="T48" fmla="*/ 1651 w 2349"/>
                <a:gd name="T49" fmla="*/ 2755 h 2784"/>
                <a:gd name="T50" fmla="*/ 1453 w 2349"/>
                <a:gd name="T51" fmla="*/ 2718 h 2784"/>
                <a:gd name="T52" fmla="*/ 1220 w 2349"/>
                <a:gd name="T53" fmla="*/ 2627 h 2784"/>
                <a:gd name="T54" fmla="*/ 923 w 2349"/>
                <a:gd name="T55" fmla="*/ 2392 h 2784"/>
                <a:gd name="T56" fmla="*/ 788 w 2349"/>
                <a:gd name="T57" fmla="*/ 2185 h 2784"/>
                <a:gd name="T58" fmla="*/ 669 w 2349"/>
                <a:gd name="T59" fmla="*/ 2025 h 2784"/>
                <a:gd name="T60" fmla="*/ 416 w 2349"/>
                <a:gd name="T61" fmla="*/ 1956 h 2784"/>
                <a:gd name="T62" fmla="*/ 500 w 2349"/>
                <a:gd name="T63" fmla="*/ 1741 h 2784"/>
                <a:gd name="T64" fmla="*/ 532 w 2349"/>
                <a:gd name="T65" fmla="*/ 1503 h 2784"/>
                <a:gd name="T66" fmla="*/ 307 w 2349"/>
                <a:gd name="T67" fmla="*/ 1574 h 2784"/>
                <a:gd name="T68" fmla="*/ 78 w 2349"/>
                <a:gd name="T69" fmla="*/ 1462 h 2784"/>
                <a:gd name="T70" fmla="*/ 191 w 2349"/>
                <a:gd name="T71" fmla="*/ 1291 h 2784"/>
                <a:gd name="T72" fmla="*/ 356 w 2349"/>
                <a:gd name="T73" fmla="*/ 1241 h 2784"/>
                <a:gd name="T74" fmla="*/ 585 w 2349"/>
                <a:gd name="T75" fmla="*/ 1136 h 2784"/>
                <a:gd name="T76" fmla="*/ 1367 w 2349"/>
                <a:gd name="T77" fmla="*/ 1239 h 2784"/>
                <a:gd name="T78" fmla="*/ 1291 w 2349"/>
                <a:gd name="T79" fmla="*/ 1080 h 2784"/>
                <a:gd name="T80" fmla="*/ 1067 w 2349"/>
                <a:gd name="T81" fmla="*/ 1373 h 2784"/>
                <a:gd name="T82" fmla="*/ 981 w 2349"/>
                <a:gd name="T83" fmla="*/ 1594 h 2784"/>
                <a:gd name="T84" fmla="*/ 956 w 2349"/>
                <a:gd name="T85" fmla="*/ 2100 h 2784"/>
                <a:gd name="T86" fmla="*/ 1005 w 2349"/>
                <a:gd name="T87" fmla="*/ 2315 h 2784"/>
                <a:gd name="T88" fmla="*/ 1251 w 2349"/>
                <a:gd name="T89" fmla="*/ 2477 h 2784"/>
                <a:gd name="T90" fmla="*/ 1435 w 2349"/>
                <a:gd name="T91" fmla="*/ 2551 h 2784"/>
                <a:gd name="T92" fmla="*/ 1612 w 2349"/>
                <a:gd name="T93" fmla="*/ 2609 h 2784"/>
                <a:gd name="T94" fmla="*/ 1790 w 2349"/>
                <a:gd name="T95" fmla="*/ 2417 h 2784"/>
                <a:gd name="T96" fmla="*/ 1631 w 2349"/>
                <a:gd name="T97" fmla="*/ 2235 h 2784"/>
                <a:gd name="T98" fmla="*/ 1429 w 2349"/>
                <a:gd name="T99" fmla="*/ 2333 h 2784"/>
                <a:gd name="T100" fmla="*/ 1280 w 2349"/>
                <a:gd name="T101" fmla="*/ 2215 h 2784"/>
                <a:gd name="T102" fmla="*/ 1387 w 2349"/>
                <a:gd name="T103" fmla="*/ 2079 h 2784"/>
                <a:gd name="T104" fmla="*/ 1352 w 2349"/>
                <a:gd name="T105" fmla="*/ 1898 h 2784"/>
                <a:gd name="T106" fmla="*/ 1376 w 2349"/>
                <a:gd name="T107" fmla="*/ 1522 h 2784"/>
                <a:gd name="T108" fmla="*/ 1377 w 2349"/>
                <a:gd name="T109" fmla="*/ 1332 h 2784"/>
                <a:gd name="T110" fmla="*/ 1736 w 2349"/>
                <a:gd name="T111" fmla="*/ 878 h 2784"/>
                <a:gd name="T112" fmla="*/ 1553 w 2349"/>
                <a:gd name="T113" fmla="*/ 1816 h 2784"/>
                <a:gd name="T114" fmla="*/ 1669 w 2349"/>
                <a:gd name="T115" fmla="*/ 1671 h 2784"/>
                <a:gd name="T116" fmla="*/ 1637 w 2349"/>
                <a:gd name="T117" fmla="*/ 1984 h 2784"/>
                <a:gd name="T118" fmla="*/ 1558 w 2349"/>
                <a:gd name="T119" fmla="*/ 1970 h 2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49" h="2784">
                  <a:moveTo>
                    <a:pt x="700" y="1081"/>
                  </a:moveTo>
                  <a:cubicBezTo>
                    <a:pt x="706" y="1070"/>
                    <a:pt x="710" y="1056"/>
                    <a:pt x="719" y="1052"/>
                  </a:cubicBezTo>
                  <a:cubicBezTo>
                    <a:pt x="729" y="1046"/>
                    <a:pt x="728" y="1039"/>
                    <a:pt x="728" y="1031"/>
                  </a:cubicBezTo>
                  <a:cubicBezTo>
                    <a:pt x="729" y="1023"/>
                    <a:pt x="724" y="1013"/>
                    <a:pt x="738" y="1011"/>
                  </a:cubicBezTo>
                  <a:cubicBezTo>
                    <a:pt x="739" y="1011"/>
                    <a:pt x="740" y="1004"/>
                    <a:pt x="740" y="1000"/>
                  </a:cubicBezTo>
                  <a:cubicBezTo>
                    <a:pt x="740" y="986"/>
                    <a:pt x="739" y="972"/>
                    <a:pt x="741" y="958"/>
                  </a:cubicBezTo>
                  <a:cubicBezTo>
                    <a:pt x="741" y="952"/>
                    <a:pt x="747" y="946"/>
                    <a:pt x="749" y="940"/>
                  </a:cubicBezTo>
                  <a:cubicBezTo>
                    <a:pt x="751" y="936"/>
                    <a:pt x="751" y="930"/>
                    <a:pt x="752" y="925"/>
                  </a:cubicBezTo>
                  <a:cubicBezTo>
                    <a:pt x="755" y="909"/>
                    <a:pt x="746" y="892"/>
                    <a:pt x="763" y="875"/>
                  </a:cubicBezTo>
                  <a:cubicBezTo>
                    <a:pt x="770" y="868"/>
                    <a:pt x="763" y="847"/>
                    <a:pt x="764" y="832"/>
                  </a:cubicBezTo>
                  <a:cubicBezTo>
                    <a:pt x="765" y="823"/>
                    <a:pt x="758" y="811"/>
                    <a:pt x="774" y="807"/>
                  </a:cubicBezTo>
                  <a:cubicBezTo>
                    <a:pt x="776" y="806"/>
                    <a:pt x="777" y="799"/>
                    <a:pt x="776" y="796"/>
                  </a:cubicBezTo>
                  <a:cubicBezTo>
                    <a:pt x="769" y="775"/>
                    <a:pt x="781" y="754"/>
                    <a:pt x="790" y="742"/>
                  </a:cubicBezTo>
                  <a:cubicBezTo>
                    <a:pt x="802" y="728"/>
                    <a:pt x="798" y="715"/>
                    <a:pt x="800" y="702"/>
                  </a:cubicBezTo>
                  <a:cubicBezTo>
                    <a:pt x="802" y="692"/>
                    <a:pt x="795" y="679"/>
                    <a:pt x="810" y="674"/>
                  </a:cubicBezTo>
                  <a:cubicBezTo>
                    <a:pt x="812" y="674"/>
                    <a:pt x="811" y="666"/>
                    <a:pt x="812" y="661"/>
                  </a:cubicBezTo>
                  <a:cubicBezTo>
                    <a:pt x="815" y="649"/>
                    <a:pt x="805" y="633"/>
                    <a:pt x="823" y="626"/>
                  </a:cubicBezTo>
                  <a:cubicBezTo>
                    <a:pt x="824" y="625"/>
                    <a:pt x="824" y="619"/>
                    <a:pt x="824" y="616"/>
                  </a:cubicBezTo>
                  <a:cubicBezTo>
                    <a:pt x="825" y="607"/>
                    <a:pt x="819" y="594"/>
                    <a:pt x="835" y="591"/>
                  </a:cubicBezTo>
                  <a:cubicBezTo>
                    <a:pt x="835" y="591"/>
                    <a:pt x="836" y="588"/>
                    <a:pt x="836" y="587"/>
                  </a:cubicBezTo>
                  <a:cubicBezTo>
                    <a:pt x="834" y="561"/>
                    <a:pt x="854" y="538"/>
                    <a:pt x="850" y="510"/>
                  </a:cubicBezTo>
                  <a:cubicBezTo>
                    <a:pt x="848" y="499"/>
                    <a:pt x="862" y="485"/>
                    <a:pt x="868" y="473"/>
                  </a:cubicBezTo>
                  <a:cubicBezTo>
                    <a:pt x="874" y="461"/>
                    <a:pt x="883" y="448"/>
                    <a:pt x="883" y="436"/>
                  </a:cubicBezTo>
                  <a:cubicBezTo>
                    <a:pt x="884" y="408"/>
                    <a:pt x="886" y="382"/>
                    <a:pt x="907" y="362"/>
                  </a:cubicBezTo>
                  <a:cubicBezTo>
                    <a:pt x="908" y="361"/>
                    <a:pt x="908" y="358"/>
                    <a:pt x="908" y="356"/>
                  </a:cubicBezTo>
                  <a:cubicBezTo>
                    <a:pt x="909" y="345"/>
                    <a:pt x="909" y="336"/>
                    <a:pt x="918" y="324"/>
                  </a:cubicBezTo>
                  <a:cubicBezTo>
                    <a:pt x="929" y="311"/>
                    <a:pt x="927" y="288"/>
                    <a:pt x="933" y="271"/>
                  </a:cubicBezTo>
                  <a:cubicBezTo>
                    <a:pt x="937" y="257"/>
                    <a:pt x="945" y="245"/>
                    <a:pt x="952" y="233"/>
                  </a:cubicBezTo>
                  <a:cubicBezTo>
                    <a:pt x="953" y="229"/>
                    <a:pt x="957" y="226"/>
                    <a:pt x="956" y="223"/>
                  </a:cubicBezTo>
                  <a:cubicBezTo>
                    <a:pt x="949" y="201"/>
                    <a:pt x="964" y="185"/>
                    <a:pt x="969" y="166"/>
                  </a:cubicBezTo>
                  <a:cubicBezTo>
                    <a:pt x="972" y="155"/>
                    <a:pt x="984" y="147"/>
                    <a:pt x="990" y="136"/>
                  </a:cubicBezTo>
                  <a:cubicBezTo>
                    <a:pt x="996" y="123"/>
                    <a:pt x="999" y="109"/>
                    <a:pt x="1004" y="96"/>
                  </a:cubicBezTo>
                  <a:cubicBezTo>
                    <a:pt x="1010" y="81"/>
                    <a:pt x="1017" y="66"/>
                    <a:pt x="1025" y="53"/>
                  </a:cubicBezTo>
                  <a:cubicBezTo>
                    <a:pt x="1031" y="44"/>
                    <a:pt x="1023" y="28"/>
                    <a:pt x="1040" y="25"/>
                  </a:cubicBezTo>
                  <a:cubicBezTo>
                    <a:pt x="1044" y="24"/>
                    <a:pt x="1048" y="19"/>
                    <a:pt x="1052" y="17"/>
                  </a:cubicBezTo>
                  <a:cubicBezTo>
                    <a:pt x="1060" y="13"/>
                    <a:pt x="1068" y="7"/>
                    <a:pt x="1077" y="5"/>
                  </a:cubicBezTo>
                  <a:cubicBezTo>
                    <a:pt x="1104" y="0"/>
                    <a:pt x="1128" y="14"/>
                    <a:pt x="1145" y="31"/>
                  </a:cubicBezTo>
                  <a:cubicBezTo>
                    <a:pt x="1161" y="46"/>
                    <a:pt x="1175" y="67"/>
                    <a:pt x="1172" y="93"/>
                  </a:cubicBezTo>
                  <a:cubicBezTo>
                    <a:pt x="1171" y="101"/>
                    <a:pt x="1177" y="112"/>
                    <a:pt x="1162" y="115"/>
                  </a:cubicBezTo>
                  <a:cubicBezTo>
                    <a:pt x="1161" y="115"/>
                    <a:pt x="1160" y="123"/>
                    <a:pt x="1160" y="128"/>
                  </a:cubicBezTo>
                  <a:cubicBezTo>
                    <a:pt x="1160" y="142"/>
                    <a:pt x="1161" y="157"/>
                    <a:pt x="1160" y="172"/>
                  </a:cubicBezTo>
                  <a:cubicBezTo>
                    <a:pt x="1159" y="181"/>
                    <a:pt x="1166" y="194"/>
                    <a:pt x="1150" y="199"/>
                  </a:cubicBezTo>
                  <a:cubicBezTo>
                    <a:pt x="1148" y="200"/>
                    <a:pt x="1148" y="207"/>
                    <a:pt x="1148" y="211"/>
                  </a:cubicBezTo>
                  <a:cubicBezTo>
                    <a:pt x="1148" y="228"/>
                    <a:pt x="1149" y="245"/>
                    <a:pt x="1148" y="263"/>
                  </a:cubicBezTo>
                  <a:cubicBezTo>
                    <a:pt x="1147" y="274"/>
                    <a:pt x="1155" y="289"/>
                    <a:pt x="1137" y="296"/>
                  </a:cubicBezTo>
                  <a:cubicBezTo>
                    <a:pt x="1136" y="297"/>
                    <a:pt x="1136" y="304"/>
                    <a:pt x="1136" y="307"/>
                  </a:cubicBezTo>
                  <a:cubicBezTo>
                    <a:pt x="1136" y="326"/>
                    <a:pt x="1137" y="345"/>
                    <a:pt x="1136" y="363"/>
                  </a:cubicBezTo>
                  <a:cubicBezTo>
                    <a:pt x="1134" y="377"/>
                    <a:pt x="1145" y="395"/>
                    <a:pt x="1125" y="405"/>
                  </a:cubicBezTo>
                  <a:cubicBezTo>
                    <a:pt x="1123" y="406"/>
                    <a:pt x="1125" y="412"/>
                    <a:pt x="1124" y="416"/>
                  </a:cubicBezTo>
                  <a:cubicBezTo>
                    <a:pt x="1122" y="424"/>
                    <a:pt x="1130" y="436"/>
                    <a:pt x="1114" y="438"/>
                  </a:cubicBezTo>
                  <a:cubicBezTo>
                    <a:pt x="1113" y="439"/>
                    <a:pt x="1112" y="447"/>
                    <a:pt x="1112" y="451"/>
                  </a:cubicBezTo>
                  <a:cubicBezTo>
                    <a:pt x="1112" y="467"/>
                    <a:pt x="1113" y="482"/>
                    <a:pt x="1112" y="497"/>
                  </a:cubicBezTo>
                  <a:cubicBezTo>
                    <a:pt x="1110" y="511"/>
                    <a:pt x="1117" y="524"/>
                    <a:pt x="1102" y="538"/>
                  </a:cubicBezTo>
                  <a:cubicBezTo>
                    <a:pt x="1094" y="546"/>
                    <a:pt x="1101" y="570"/>
                    <a:pt x="1100" y="586"/>
                  </a:cubicBezTo>
                  <a:cubicBezTo>
                    <a:pt x="1100" y="594"/>
                    <a:pt x="1105" y="605"/>
                    <a:pt x="1091" y="606"/>
                  </a:cubicBezTo>
                  <a:cubicBezTo>
                    <a:pt x="1090" y="606"/>
                    <a:pt x="1089" y="609"/>
                    <a:pt x="1088" y="611"/>
                  </a:cubicBezTo>
                  <a:cubicBezTo>
                    <a:pt x="1083" y="642"/>
                    <a:pt x="1071" y="673"/>
                    <a:pt x="1076" y="706"/>
                  </a:cubicBezTo>
                  <a:cubicBezTo>
                    <a:pt x="1078" y="718"/>
                    <a:pt x="1077" y="730"/>
                    <a:pt x="1076" y="742"/>
                  </a:cubicBezTo>
                  <a:cubicBezTo>
                    <a:pt x="1075" y="749"/>
                    <a:pt x="1081" y="760"/>
                    <a:pt x="1067" y="762"/>
                  </a:cubicBezTo>
                  <a:cubicBezTo>
                    <a:pt x="1065" y="762"/>
                    <a:pt x="1065" y="770"/>
                    <a:pt x="1064" y="775"/>
                  </a:cubicBezTo>
                  <a:cubicBezTo>
                    <a:pt x="1060" y="792"/>
                    <a:pt x="1073" y="812"/>
                    <a:pt x="1053" y="827"/>
                  </a:cubicBezTo>
                  <a:cubicBezTo>
                    <a:pt x="1051" y="829"/>
                    <a:pt x="1044" y="849"/>
                    <a:pt x="1061" y="859"/>
                  </a:cubicBezTo>
                  <a:cubicBezTo>
                    <a:pt x="1069" y="863"/>
                    <a:pt x="1071" y="879"/>
                    <a:pt x="1076" y="889"/>
                  </a:cubicBezTo>
                  <a:cubicBezTo>
                    <a:pt x="1079" y="895"/>
                    <a:pt x="1084" y="901"/>
                    <a:pt x="1086" y="907"/>
                  </a:cubicBezTo>
                  <a:cubicBezTo>
                    <a:pt x="1091" y="921"/>
                    <a:pt x="1098" y="936"/>
                    <a:pt x="1100" y="951"/>
                  </a:cubicBezTo>
                  <a:cubicBezTo>
                    <a:pt x="1102" y="968"/>
                    <a:pt x="1101" y="986"/>
                    <a:pt x="1100" y="1003"/>
                  </a:cubicBezTo>
                  <a:cubicBezTo>
                    <a:pt x="1099" y="1016"/>
                    <a:pt x="1108" y="1032"/>
                    <a:pt x="1089" y="1040"/>
                  </a:cubicBezTo>
                  <a:cubicBezTo>
                    <a:pt x="1088" y="1041"/>
                    <a:pt x="1088" y="1045"/>
                    <a:pt x="1088" y="1048"/>
                  </a:cubicBezTo>
                  <a:cubicBezTo>
                    <a:pt x="1091" y="1073"/>
                    <a:pt x="1081" y="1092"/>
                    <a:pt x="1066" y="1113"/>
                  </a:cubicBezTo>
                  <a:cubicBezTo>
                    <a:pt x="1059" y="1122"/>
                    <a:pt x="1065" y="1141"/>
                    <a:pt x="1065" y="1162"/>
                  </a:cubicBezTo>
                  <a:cubicBezTo>
                    <a:pt x="1079" y="1154"/>
                    <a:pt x="1090" y="1150"/>
                    <a:pt x="1099" y="1142"/>
                  </a:cubicBezTo>
                  <a:cubicBezTo>
                    <a:pt x="1109" y="1134"/>
                    <a:pt x="1115" y="1121"/>
                    <a:pt x="1125" y="1112"/>
                  </a:cubicBezTo>
                  <a:cubicBezTo>
                    <a:pt x="1133" y="1105"/>
                    <a:pt x="1146" y="1104"/>
                    <a:pt x="1154" y="1097"/>
                  </a:cubicBezTo>
                  <a:cubicBezTo>
                    <a:pt x="1177" y="1075"/>
                    <a:pt x="1198" y="1052"/>
                    <a:pt x="1220" y="1030"/>
                  </a:cubicBezTo>
                  <a:cubicBezTo>
                    <a:pt x="1242" y="1008"/>
                    <a:pt x="1265" y="987"/>
                    <a:pt x="1286" y="965"/>
                  </a:cubicBezTo>
                  <a:cubicBezTo>
                    <a:pt x="1294" y="957"/>
                    <a:pt x="1306" y="952"/>
                    <a:pt x="1305" y="936"/>
                  </a:cubicBezTo>
                  <a:cubicBezTo>
                    <a:pt x="1304" y="932"/>
                    <a:pt x="1313" y="928"/>
                    <a:pt x="1316" y="923"/>
                  </a:cubicBezTo>
                  <a:cubicBezTo>
                    <a:pt x="1324" y="911"/>
                    <a:pt x="1332" y="899"/>
                    <a:pt x="1340" y="886"/>
                  </a:cubicBezTo>
                  <a:cubicBezTo>
                    <a:pt x="1341" y="885"/>
                    <a:pt x="1342" y="882"/>
                    <a:pt x="1343" y="882"/>
                  </a:cubicBezTo>
                  <a:cubicBezTo>
                    <a:pt x="1378" y="877"/>
                    <a:pt x="1389" y="844"/>
                    <a:pt x="1412" y="825"/>
                  </a:cubicBezTo>
                  <a:cubicBezTo>
                    <a:pt x="1414" y="824"/>
                    <a:pt x="1416" y="821"/>
                    <a:pt x="1418" y="821"/>
                  </a:cubicBezTo>
                  <a:cubicBezTo>
                    <a:pt x="1440" y="823"/>
                    <a:pt x="1445" y="800"/>
                    <a:pt x="1460" y="791"/>
                  </a:cubicBezTo>
                  <a:cubicBezTo>
                    <a:pt x="1462" y="790"/>
                    <a:pt x="1462" y="786"/>
                    <a:pt x="1464" y="785"/>
                  </a:cubicBezTo>
                  <a:cubicBezTo>
                    <a:pt x="1477" y="781"/>
                    <a:pt x="1490" y="778"/>
                    <a:pt x="1502" y="772"/>
                  </a:cubicBezTo>
                  <a:cubicBezTo>
                    <a:pt x="1513" y="767"/>
                    <a:pt x="1523" y="758"/>
                    <a:pt x="1533" y="751"/>
                  </a:cubicBezTo>
                  <a:cubicBezTo>
                    <a:pt x="1535" y="750"/>
                    <a:pt x="1538" y="750"/>
                    <a:pt x="1540" y="749"/>
                  </a:cubicBezTo>
                  <a:cubicBezTo>
                    <a:pt x="1556" y="745"/>
                    <a:pt x="1572" y="742"/>
                    <a:pt x="1587" y="736"/>
                  </a:cubicBezTo>
                  <a:cubicBezTo>
                    <a:pt x="1598" y="731"/>
                    <a:pt x="1606" y="721"/>
                    <a:pt x="1617" y="716"/>
                  </a:cubicBezTo>
                  <a:cubicBezTo>
                    <a:pt x="1627" y="711"/>
                    <a:pt x="1637" y="710"/>
                    <a:pt x="1646" y="702"/>
                  </a:cubicBezTo>
                  <a:cubicBezTo>
                    <a:pt x="1655" y="694"/>
                    <a:pt x="1672" y="696"/>
                    <a:pt x="1682" y="688"/>
                  </a:cubicBezTo>
                  <a:cubicBezTo>
                    <a:pt x="1711" y="665"/>
                    <a:pt x="1744" y="675"/>
                    <a:pt x="1773" y="679"/>
                  </a:cubicBezTo>
                  <a:cubicBezTo>
                    <a:pt x="1798" y="682"/>
                    <a:pt x="1828" y="691"/>
                    <a:pt x="1844" y="718"/>
                  </a:cubicBezTo>
                  <a:cubicBezTo>
                    <a:pt x="1845" y="721"/>
                    <a:pt x="1848" y="725"/>
                    <a:pt x="1850" y="724"/>
                  </a:cubicBezTo>
                  <a:cubicBezTo>
                    <a:pt x="1872" y="722"/>
                    <a:pt x="1877" y="745"/>
                    <a:pt x="1892" y="754"/>
                  </a:cubicBezTo>
                  <a:cubicBezTo>
                    <a:pt x="1904" y="761"/>
                    <a:pt x="1903" y="774"/>
                    <a:pt x="1905" y="786"/>
                  </a:cubicBezTo>
                  <a:cubicBezTo>
                    <a:pt x="1906" y="798"/>
                    <a:pt x="1914" y="809"/>
                    <a:pt x="1919" y="820"/>
                  </a:cubicBezTo>
                  <a:cubicBezTo>
                    <a:pt x="1922" y="826"/>
                    <a:pt x="1926" y="832"/>
                    <a:pt x="1928" y="838"/>
                  </a:cubicBezTo>
                  <a:cubicBezTo>
                    <a:pt x="1930" y="845"/>
                    <a:pt x="1923" y="856"/>
                    <a:pt x="1938" y="858"/>
                  </a:cubicBezTo>
                  <a:cubicBezTo>
                    <a:pt x="1939" y="858"/>
                    <a:pt x="1940" y="866"/>
                    <a:pt x="1940" y="871"/>
                  </a:cubicBezTo>
                  <a:cubicBezTo>
                    <a:pt x="1940" y="926"/>
                    <a:pt x="1940" y="980"/>
                    <a:pt x="1940" y="1035"/>
                  </a:cubicBezTo>
                  <a:cubicBezTo>
                    <a:pt x="1940" y="1040"/>
                    <a:pt x="1934" y="1044"/>
                    <a:pt x="1932" y="1049"/>
                  </a:cubicBezTo>
                  <a:cubicBezTo>
                    <a:pt x="1930" y="1054"/>
                    <a:pt x="1928" y="1059"/>
                    <a:pt x="1928" y="1064"/>
                  </a:cubicBezTo>
                  <a:cubicBezTo>
                    <a:pt x="1928" y="1222"/>
                    <a:pt x="1928" y="1380"/>
                    <a:pt x="1928" y="1538"/>
                  </a:cubicBezTo>
                  <a:cubicBezTo>
                    <a:pt x="1928" y="1543"/>
                    <a:pt x="1933" y="1548"/>
                    <a:pt x="1935" y="1553"/>
                  </a:cubicBezTo>
                  <a:cubicBezTo>
                    <a:pt x="1937" y="1558"/>
                    <a:pt x="1940" y="1562"/>
                    <a:pt x="1940" y="1567"/>
                  </a:cubicBezTo>
                  <a:cubicBezTo>
                    <a:pt x="1940" y="1586"/>
                    <a:pt x="1940" y="1605"/>
                    <a:pt x="1940" y="1625"/>
                  </a:cubicBezTo>
                  <a:cubicBezTo>
                    <a:pt x="1940" y="1650"/>
                    <a:pt x="1950" y="1648"/>
                    <a:pt x="1967" y="1663"/>
                  </a:cubicBezTo>
                  <a:cubicBezTo>
                    <a:pt x="1983" y="1676"/>
                    <a:pt x="2004" y="1663"/>
                    <a:pt x="2016" y="1683"/>
                  </a:cubicBezTo>
                  <a:cubicBezTo>
                    <a:pt x="2021" y="1692"/>
                    <a:pt x="2040" y="1692"/>
                    <a:pt x="2051" y="1697"/>
                  </a:cubicBezTo>
                  <a:cubicBezTo>
                    <a:pt x="2059" y="1701"/>
                    <a:pt x="2069" y="1707"/>
                    <a:pt x="2071" y="1714"/>
                  </a:cubicBezTo>
                  <a:cubicBezTo>
                    <a:pt x="2078" y="1734"/>
                    <a:pt x="2090" y="1753"/>
                    <a:pt x="2084" y="1776"/>
                  </a:cubicBezTo>
                  <a:cubicBezTo>
                    <a:pt x="2080" y="1793"/>
                    <a:pt x="2075" y="1810"/>
                    <a:pt x="2067" y="1823"/>
                  </a:cubicBezTo>
                  <a:cubicBezTo>
                    <a:pt x="2057" y="1831"/>
                    <a:pt x="2046" y="1840"/>
                    <a:pt x="2036" y="1848"/>
                  </a:cubicBezTo>
                  <a:cubicBezTo>
                    <a:pt x="2034" y="1850"/>
                    <a:pt x="2031" y="1853"/>
                    <a:pt x="2028" y="1853"/>
                  </a:cubicBezTo>
                  <a:cubicBezTo>
                    <a:pt x="2014" y="1853"/>
                    <a:pt x="2000" y="1851"/>
                    <a:pt x="1986" y="1854"/>
                  </a:cubicBezTo>
                  <a:cubicBezTo>
                    <a:pt x="1976" y="1856"/>
                    <a:pt x="1966" y="1863"/>
                    <a:pt x="1950" y="1871"/>
                  </a:cubicBezTo>
                  <a:cubicBezTo>
                    <a:pt x="1948" y="1887"/>
                    <a:pt x="1942" y="1908"/>
                    <a:pt x="1941" y="1929"/>
                  </a:cubicBezTo>
                  <a:cubicBezTo>
                    <a:pt x="1939" y="1952"/>
                    <a:pt x="1949" y="1961"/>
                    <a:pt x="1973" y="1961"/>
                  </a:cubicBezTo>
                  <a:cubicBezTo>
                    <a:pt x="2048" y="1961"/>
                    <a:pt x="2122" y="1961"/>
                    <a:pt x="2197" y="1961"/>
                  </a:cubicBezTo>
                  <a:cubicBezTo>
                    <a:pt x="2204" y="1961"/>
                    <a:pt x="2215" y="1956"/>
                    <a:pt x="2217" y="1970"/>
                  </a:cubicBezTo>
                  <a:cubicBezTo>
                    <a:pt x="2217" y="1972"/>
                    <a:pt x="2225" y="1973"/>
                    <a:pt x="2228" y="1973"/>
                  </a:cubicBezTo>
                  <a:cubicBezTo>
                    <a:pt x="2246" y="1969"/>
                    <a:pt x="2255" y="1980"/>
                    <a:pt x="2264" y="1992"/>
                  </a:cubicBezTo>
                  <a:cubicBezTo>
                    <a:pt x="2267" y="1994"/>
                    <a:pt x="2272" y="1997"/>
                    <a:pt x="2275" y="1997"/>
                  </a:cubicBezTo>
                  <a:cubicBezTo>
                    <a:pt x="2289" y="1994"/>
                    <a:pt x="2300" y="1999"/>
                    <a:pt x="2307" y="2009"/>
                  </a:cubicBezTo>
                  <a:cubicBezTo>
                    <a:pt x="2313" y="2018"/>
                    <a:pt x="2329" y="2022"/>
                    <a:pt x="2324" y="2037"/>
                  </a:cubicBezTo>
                  <a:cubicBezTo>
                    <a:pt x="2348" y="2045"/>
                    <a:pt x="2325" y="2074"/>
                    <a:pt x="2346" y="2085"/>
                  </a:cubicBezTo>
                  <a:cubicBezTo>
                    <a:pt x="2349" y="2086"/>
                    <a:pt x="2344" y="2106"/>
                    <a:pt x="2341" y="2117"/>
                  </a:cubicBezTo>
                  <a:cubicBezTo>
                    <a:pt x="2340" y="2124"/>
                    <a:pt x="2336" y="2131"/>
                    <a:pt x="2332" y="2134"/>
                  </a:cubicBezTo>
                  <a:cubicBezTo>
                    <a:pt x="2321" y="2143"/>
                    <a:pt x="2311" y="2153"/>
                    <a:pt x="2300" y="2161"/>
                  </a:cubicBezTo>
                  <a:cubicBezTo>
                    <a:pt x="2297" y="2163"/>
                    <a:pt x="2292" y="2165"/>
                    <a:pt x="2289" y="2165"/>
                  </a:cubicBezTo>
                  <a:cubicBezTo>
                    <a:pt x="2271" y="2162"/>
                    <a:pt x="2261" y="2171"/>
                    <a:pt x="2251" y="2185"/>
                  </a:cubicBezTo>
                  <a:cubicBezTo>
                    <a:pt x="2250" y="2187"/>
                    <a:pt x="2244" y="2188"/>
                    <a:pt x="2240" y="2189"/>
                  </a:cubicBezTo>
                  <a:cubicBezTo>
                    <a:pt x="2222" y="2193"/>
                    <a:pt x="2201" y="2179"/>
                    <a:pt x="2187" y="2200"/>
                  </a:cubicBezTo>
                  <a:cubicBezTo>
                    <a:pt x="2185" y="2203"/>
                    <a:pt x="2176" y="2200"/>
                    <a:pt x="2171" y="2201"/>
                  </a:cubicBezTo>
                  <a:cubicBezTo>
                    <a:pt x="2161" y="2203"/>
                    <a:pt x="2147" y="2194"/>
                    <a:pt x="2142" y="2211"/>
                  </a:cubicBezTo>
                  <a:cubicBezTo>
                    <a:pt x="2141" y="2213"/>
                    <a:pt x="2137" y="2213"/>
                    <a:pt x="2134" y="2213"/>
                  </a:cubicBezTo>
                  <a:cubicBezTo>
                    <a:pt x="2113" y="2212"/>
                    <a:pt x="2097" y="2221"/>
                    <a:pt x="2082" y="2235"/>
                  </a:cubicBezTo>
                  <a:cubicBezTo>
                    <a:pt x="2082" y="2236"/>
                    <a:pt x="2081" y="2236"/>
                    <a:pt x="2081" y="2236"/>
                  </a:cubicBezTo>
                  <a:cubicBezTo>
                    <a:pt x="2063" y="2241"/>
                    <a:pt x="2045" y="2246"/>
                    <a:pt x="2028" y="2248"/>
                  </a:cubicBezTo>
                  <a:cubicBezTo>
                    <a:pt x="2015" y="2250"/>
                    <a:pt x="2005" y="2249"/>
                    <a:pt x="1994" y="2260"/>
                  </a:cubicBezTo>
                  <a:cubicBezTo>
                    <a:pt x="1975" y="2280"/>
                    <a:pt x="1970" y="2277"/>
                    <a:pt x="1952" y="2257"/>
                  </a:cubicBezTo>
                  <a:cubicBezTo>
                    <a:pt x="1942" y="2246"/>
                    <a:pt x="1948" y="2240"/>
                    <a:pt x="1951" y="2229"/>
                  </a:cubicBezTo>
                  <a:cubicBezTo>
                    <a:pt x="1955" y="2209"/>
                    <a:pt x="1952" y="2188"/>
                    <a:pt x="1952" y="2165"/>
                  </a:cubicBezTo>
                  <a:cubicBezTo>
                    <a:pt x="1938" y="2165"/>
                    <a:pt x="1926" y="2164"/>
                    <a:pt x="1914" y="2165"/>
                  </a:cubicBezTo>
                  <a:cubicBezTo>
                    <a:pt x="1909" y="2166"/>
                    <a:pt x="1905" y="2173"/>
                    <a:pt x="1901" y="2176"/>
                  </a:cubicBezTo>
                  <a:cubicBezTo>
                    <a:pt x="1876" y="2196"/>
                    <a:pt x="1849" y="2207"/>
                    <a:pt x="1818" y="2200"/>
                  </a:cubicBezTo>
                  <a:cubicBezTo>
                    <a:pt x="1803" y="2197"/>
                    <a:pt x="1790" y="2185"/>
                    <a:pt x="1776" y="2177"/>
                  </a:cubicBezTo>
                  <a:cubicBezTo>
                    <a:pt x="1769" y="2198"/>
                    <a:pt x="1801" y="2235"/>
                    <a:pt x="1831" y="2239"/>
                  </a:cubicBezTo>
                  <a:cubicBezTo>
                    <a:pt x="1832" y="2245"/>
                    <a:pt x="1832" y="2251"/>
                    <a:pt x="1833" y="2259"/>
                  </a:cubicBezTo>
                  <a:cubicBezTo>
                    <a:pt x="1863" y="2259"/>
                    <a:pt x="1872" y="2288"/>
                    <a:pt x="1892" y="2303"/>
                  </a:cubicBezTo>
                  <a:cubicBezTo>
                    <a:pt x="1894" y="2304"/>
                    <a:pt x="1896" y="2309"/>
                    <a:pt x="1898" y="2308"/>
                  </a:cubicBezTo>
                  <a:cubicBezTo>
                    <a:pt x="1920" y="2307"/>
                    <a:pt x="1925" y="2329"/>
                    <a:pt x="1940" y="2338"/>
                  </a:cubicBezTo>
                  <a:cubicBezTo>
                    <a:pt x="1956" y="2349"/>
                    <a:pt x="1961" y="2373"/>
                    <a:pt x="1987" y="2369"/>
                  </a:cubicBezTo>
                  <a:cubicBezTo>
                    <a:pt x="1988" y="2391"/>
                    <a:pt x="1996" y="2402"/>
                    <a:pt x="2018" y="2406"/>
                  </a:cubicBezTo>
                  <a:cubicBezTo>
                    <a:pt x="2029" y="2408"/>
                    <a:pt x="2038" y="2423"/>
                    <a:pt x="2048" y="2433"/>
                  </a:cubicBezTo>
                  <a:cubicBezTo>
                    <a:pt x="2068" y="2454"/>
                    <a:pt x="2088" y="2477"/>
                    <a:pt x="2110" y="2499"/>
                  </a:cubicBezTo>
                  <a:cubicBezTo>
                    <a:pt x="2114" y="2503"/>
                    <a:pt x="2123" y="2501"/>
                    <a:pt x="2131" y="2502"/>
                  </a:cubicBezTo>
                  <a:cubicBezTo>
                    <a:pt x="2132" y="2506"/>
                    <a:pt x="2133" y="2509"/>
                    <a:pt x="2132" y="2512"/>
                  </a:cubicBezTo>
                  <a:cubicBezTo>
                    <a:pt x="2128" y="2527"/>
                    <a:pt x="2136" y="2537"/>
                    <a:pt x="2145" y="2546"/>
                  </a:cubicBezTo>
                  <a:cubicBezTo>
                    <a:pt x="2160" y="2563"/>
                    <a:pt x="2160" y="2567"/>
                    <a:pt x="2146" y="2587"/>
                  </a:cubicBezTo>
                  <a:cubicBezTo>
                    <a:pt x="2144" y="2589"/>
                    <a:pt x="2144" y="2594"/>
                    <a:pt x="2144" y="2598"/>
                  </a:cubicBezTo>
                  <a:cubicBezTo>
                    <a:pt x="2144" y="2612"/>
                    <a:pt x="2148" y="2627"/>
                    <a:pt x="2143" y="2640"/>
                  </a:cubicBezTo>
                  <a:cubicBezTo>
                    <a:pt x="2136" y="2660"/>
                    <a:pt x="2135" y="2684"/>
                    <a:pt x="2120" y="2702"/>
                  </a:cubicBezTo>
                  <a:cubicBezTo>
                    <a:pt x="2118" y="2703"/>
                    <a:pt x="2116" y="2705"/>
                    <a:pt x="2115" y="2704"/>
                  </a:cubicBezTo>
                  <a:cubicBezTo>
                    <a:pt x="2096" y="2697"/>
                    <a:pt x="2080" y="2711"/>
                    <a:pt x="2069" y="2718"/>
                  </a:cubicBezTo>
                  <a:cubicBezTo>
                    <a:pt x="2052" y="2731"/>
                    <a:pt x="2030" y="2721"/>
                    <a:pt x="2019" y="2731"/>
                  </a:cubicBezTo>
                  <a:cubicBezTo>
                    <a:pt x="2000" y="2746"/>
                    <a:pt x="1979" y="2733"/>
                    <a:pt x="1965" y="2742"/>
                  </a:cubicBezTo>
                  <a:cubicBezTo>
                    <a:pt x="1949" y="2753"/>
                    <a:pt x="1927" y="2745"/>
                    <a:pt x="1914" y="2763"/>
                  </a:cubicBezTo>
                  <a:cubicBezTo>
                    <a:pt x="1912" y="2766"/>
                    <a:pt x="1902" y="2764"/>
                    <a:pt x="1897" y="2765"/>
                  </a:cubicBezTo>
                  <a:cubicBezTo>
                    <a:pt x="1878" y="2769"/>
                    <a:pt x="1855" y="2754"/>
                    <a:pt x="1839" y="2776"/>
                  </a:cubicBezTo>
                  <a:cubicBezTo>
                    <a:pt x="1838" y="2778"/>
                    <a:pt x="1832" y="2777"/>
                    <a:pt x="1828" y="2777"/>
                  </a:cubicBezTo>
                  <a:cubicBezTo>
                    <a:pt x="1801" y="2777"/>
                    <a:pt x="1774" y="2778"/>
                    <a:pt x="1748" y="2776"/>
                  </a:cubicBezTo>
                  <a:cubicBezTo>
                    <a:pt x="1734" y="2776"/>
                    <a:pt x="1719" y="2784"/>
                    <a:pt x="1707" y="2766"/>
                  </a:cubicBezTo>
                  <a:cubicBezTo>
                    <a:pt x="1704" y="2761"/>
                    <a:pt x="1685" y="2766"/>
                    <a:pt x="1673" y="2765"/>
                  </a:cubicBezTo>
                  <a:cubicBezTo>
                    <a:pt x="1665" y="2764"/>
                    <a:pt x="1653" y="2771"/>
                    <a:pt x="1651" y="2755"/>
                  </a:cubicBezTo>
                  <a:cubicBezTo>
                    <a:pt x="1651" y="2754"/>
                    <a:pt x="1644" y="2753"/>
                    <a:pt x="1640" y="2753"/>
                  </a:cubicBezTo>
                  <a:cubicBezTo>
                    <a:pt x="1627" y="2753"/>
                    <a:pt x="1614" y="2754"/>
                    <a:pt x="1602" y="2753"/>
                  </a:cubicBezTo>
                  <a:cubicBezTo>
                    <a:pt x="1589" y="2751"/>
                    <a:pt x="1573" y="2761"/>
                    <a:pt x="1564" y="2742"/>
                  </a:cubicBezTo>
                  <a:cubicBezTo>
                    <a:pt x="1563" y="2739"/>
                    <a:pt x="1553" y="2742"/>
                    <a:pt x="1547" y="2741"/>
                  </a:cubicBezTo>
                  <a:cubicBezTo>
                    <a:pt x="1537" y="2739"/>
                    <a:pt x="1523" y="2747"/>
                    <a:pt x="1518" y="2730"/>
                  </a:cubicBezTo>
                  <a:cubicBezTo>
                    <a:pt x="1518" y="2730"/>
                    <a:pt x="1517" y="2729"/>
                    <a:pt x="1516" y="2729"/>
                  </a:cubicBezTo>
                  <a:cubicBezTo>
                    <a:pt x="1495" y="2725"/>
                    <a:pt x="1474" y="2719"/>
                    <a:pt x="1453" y="2718"/>
                  </a:cubicBezTo>
                  <a:cubicBezTo>
                    <a:pt x="1432" y="2716"/>
                    <a:pt x="1414" y="2710"/>
                    <a:pt x="1399" y="2695"/>
                  </a:cubicBezTo>
                  <a:cubicBezTo>
                    <a:pt x="1397" y="2694"/>
                    <a:pt x="1394" y="2693"/>
                    <a:pt x="1392" y="2693"/>
                  </a:cubicBezTo>
                  <a:cubicBezTo>
                    <a:pt x="1380" y="2692"/>
                    <a:pt x="1371" y="2692"/>
                    <a:pt x="1359" y="2683"/>
                  </a:cubicBezTo>
                  <a:cubicBezTo>
                    <a:pt x="1346" y="2672"/>
                    <a:pt x="1324" y="2674"/>
                    <a:pt x="1306" y="2668"/>
                  </a:cubicBezTo>
                  <a:cubicBezTo>
                    <a:pt x="1293" y="2664"/>
                    <a:pt x="1281" y="2656"/>
                    <a:pt x="1268" y="2649"/>
                  </a:cubicBezTo>
                  <a:cubicBezTo>
                    <a:pt x="1264" y="2648"/>
                    <a:pt x="1260" y="2645"/>
                    <a:pt x="1256" y="2645"/>
                  </a:cubicBezTo>
                  <a:cubicBezTo>
                    <a:pt x="1239" y="2649"/>
                    <a:pt x="1232" y="2633"/>
                    <a:pt x="1220" y="2627"/>
                  </a:cubicBezTo>
                  <a:cubicBezTo>
                    <a:pt x="1198" y="2617"/>
                    <a:pt x="1184" y="2600"/>
                    <a:pt x="1167" y="2586"/>
                  </a:cubicBezTo>
                  <a:cubicBezTo>
                    <a:pt x="1161" y="2581"/>
                    <a:pt x="1150" y="2584"/>
                    <a:pt x="1144" y="2574"/>
                  </a:cubicBezTo>
                  <a:cubicBezTo>
                    <a:pt x="1131" y="2551"/>
                    <a:pt x="1099" y="2550"/>
                    <a:pt x="1086" y="2526"/>
                  </a:cubicBezTo>
                  <a:cubicBezTo>
                    <a:pt x="1065" y="2529"/>
                    <a:pt x="1058" y="2510"/>
                    <a:pt x="1045" y="2501"/>
                  </a:cubicBezTo>
                  <a:cubicBezTo>
                    <a:pt x="1043" y="2499"/>
                    <a:pt x="1041" y="2497"/>
                    <a:pt x="1041" y="2496"/>
                  </a:cubicBezTo>
                  <a:cubicBezTo>
                    <a:pt x="1034" y="2460"/>
                    <a:pt x="1006" y="2441"/>
                    <a:pt x="985" y="2416"/>
                  </a:cubicBezTo>
                  <a:cubicBezTo>
                    <a:pt x="967" y="2392"/>
                    <a:pt x="947" y="2393"/>
                    <a:pt x="923" y="2392"/>
                  </a:cubicBezTo>
                  <a:cubicBezTo>
                    <a:pt x="915" y="2392"/>
                    <a:pt x="908" y="2385"/>
                    <a:pt x="900" y="2380"/>
                  </a:cubicBezTo>
                  <a:cubicBezTo>
                    <a:pt x="892" y="2375"/>
                    <a:pt x="884" y="2370"/>
                    <a:pt x="878" y="2364"/>
                  </a:cubicBezTo>
                  <a:cubicBezTo>
                    <a:pt x="867" y="2349"/>
                    <a:pt x="856" y="2335"/>
                    <a:pt x="844" y="2321"/>
                  </a:cubicBezTo>
                  <a:cubicBezTo>
                    <a:pt x="836" y="2312"/>
                    <a:pt x="825" y="2307"/>
                    <a:pt x="823" y="2292"/>
                  </a:cubicBezTo>
                  <a:cubicBezTo>
                    <a:pt x="822" y="2281"/>
                    <a:pt x="810" y="2271"/>
                    <a:pt x="804" y="2260"/>
                  </a:cubicBezTo>
                  <a:cubicBezTo>
                    <a:pt x="803" y="2259"/>
                    <a:pt x="801" y="2258"/>
                    <a:pt x="801" y="2256"/>
                  </a:cubicBezTo>
                  <a:cubicBezTo>
                    <a:pt x="796" y="2232"/>
                    <a:pt x="792" y="2209"/>
                    <a:pt x="788" y="2185"/>
                  </a:cubicBezTo>
                  <a:cubicBezTo>
                    <a:pt x="787" y="2177"/>
                    <a:pt x="793" y="2166"/>
                    <a:pt x="778" y="2163"/>
                  </a:cubicBezTo>
                  <a:cubicBezTo>
                    <a:pt x="777" y="2163"/>
                    <a:pt x="777" y="2159"/>
                    <a:pt x="776" y="2156"/>
                  </a:cubicBezTo>
                  <a:cubicBezTo>
                    <a:pt x="772" y="2141"/>
                    <a:pt x="768" y="2125"/>
                    <a:pt x="763" y="2110"/>
                  </a:cubicBezTo>
                  <a:cubicBezTo>
                    <a:pt x="762" y="2106"/>
                    <a:pt x="755" y="2106"/>
                    <a:pt x="753" y="2102"/>
                  </a:cubicBezTo>
                  <a:cubicBezTo>
                    <a:pt x="742" y="2084"/>
                    <a:pt x="731" y="2067"/>
                    <a:pt x="727" y="2044"/>
                  </a:cubicBezTo>
                  <a:cubicBezTo>
                    <a:pt x="724" y="2031"/>
                    <a:pt x="707" y="2018"/>
                    <a:pt x="694" y="2010"/>
                  </a:cubicBezTo>
                  <a:cubicBezTo>
                    <a:pt x="690" y="2008"/>
                    <a:pt x="676" y="2018"/>
                    <a:pt x="669" y="2025"/>
                  </a:cubicBezTo>
                  <a:cubicBezTo>
                    <a:pt x="652" y="2042"/>
                    <a:pt x="639" y="2065"/>
                    <a:pt x="619" y="2077"/>
                  </a:cubicBezTo>
                  <a:cubicBezTo>
                    <a:pt x="600" y="2088"/>
                    <a:pt x="576" y="2103"/>
                    <a:pt x="553" y="2092"/>
                  </a:cubicBezTo>
                  <a:cubicBezTo>
                    <a:pt x="534" y="2082"/>
                    <a:pt x="514" y="2071"/>
                    <a:pt x="500" y="2052"/>
                  </a:cubicBezTo>
                  <a:cubicBezTo>
                    <a:pt x="499" y="2049"/>
                    <a:pt x="496" y="2045"/>
                    <a:pt x="495" y="2045"/>
                  </a:cubicBezTo>
                  <a:cubicBezTo>
                    <a:pt x="472" y="2049"/>
                    <a:pt x="467" y="2026"/>
                    <a:pt x="453" y="2017"/>
                  </a:cubicBezTo>
                  <a:cubicBezTo>
                    <a:pt x="437" y="2006"/>
                    <a:pt x="439" y="1978"/>
                    <a:pt x="417" y="1969"/>
                  </a:cubicBezTo>
                  <a:cubicBezTo>
                    <a:pt x="415" y="1969"/>
                    <a:pt x="416" y="1961"/>
                    <a:pt x="416" y="1956"/>
                  </a:cubicBezTo>
                  <a:cubicBezTo>
                    <a:pt x="416" y="1934"/>
                    <a:pt x="416" y="1912"/>
                    <a:pt x="416" y="1890"/>
                  </a:cubicBezTo>
                  <a:cubicBezTo>
                    <a:pt x="417" y="1880"/>
                    <a:pt x="411" y="1867"/>
                    <a:pt x="427" y="1863"/>
                  </a:cubicBezTo>
                  <a:cubicBezTo>
                    <a:pt x="427" y="1863"/>
                    <a:pt x="428" y="1862"/>
                    <a:pt x="428" y="1861"/>
                  </a:cubicBezTo>
                  <a:cubicBezTo>
                    <a:pt x="432" y="1843"/>
                    <a:pt x="435" y="1824"/>
                    <a:pt x="441" y="1806"/>
                  </a:cubicBezTo>
                  <a:cubicBezTo>
                    <a:pt x="443" y="1798"/>
                    <a:pt x="448" y="1789"/>
                    <a:pt x="454" y="1783"/>
                  </a:cubicBezTo>
                  <a:cubicBezTo>
                    <a:pt x="468" y="1769"/>
                    <a:pt x="483" y="1757"/>
                    <a:pt x="497" y="1744"/>
                  </a:cubicBezTo>
                  <a:cubicBezTo>
                    <a:pt x="498" y="1743"/>
                    <a:pt x="499" y="1742"/>
                    <a:pt x="500" y="1741"/>
                  </a:cubicBezTo>
                  <a:cubicBezTo>
                    <a:pt x="504" y="1723"/>
                    <a:pt x="507" y="1705"/>
                    <a:pt x="512" y="1687"/>
                  </a:cubicBezTo>
                  <a:cubicBezTo>
                    <a:pt x="514" y="1681"/>
                    <a:pt x="519" y="1677"/>
                    <a:pt x="522" y="1671"/>
                  </a:cubicBezTo>
                  <a:cubicBezTo>
                    <a:pt x="531" y="1654"/>
                    <a:pt x="535" y="1632"/>
                    <a:pt x="549" y="1622"/>
                  </a:cubicBezTo>
                  <a:cubicBezTo>
                    <a:pt x="568" y="1609"/>
                    <a:pt x="548" y="1583"/>
                    <a:pt x="571" y="1574"/>
                  </a:cubicBezTo>
                  <a:cubicBezTo>
                    <a:pt x="571" y="1574"/>
                    <a:pt x="572" y="1573"/>
                    <a:pt x="572" y="1573"/>
                  </a:cubicBezTo>
                  <a:cubicBezTo>
                    <a:pt x="577" y="1547"/>
                    <a:pt x="582" y="1522"/>
                    <a:pt x="588" y="1491"/>
                  </a:cubicBezTo>
                  <a:cubicBezTo>
                    <a:pt x="567" y="1499"/>
                    <a:pt x="549" y="1482"/>
                    <a:pt x="532" y="1503"/>
                  </a:cubicBezTo>
                  <a:cubicBezTo>
                    <a:pt x="524" y="1513"/>
                    <a:pt x="503" y="1512"/>
                    <a:pt x="489" y="1517"/>
                  </a:cubicBezTo>
                  <a:cubicBezTo>
                    <a:pt x="476" y="1522"/>
                    <a:pt x="465" y="1528"/>
                    <a:pt x="452" y="1534"/>
                  </a:cubicBezTo>
                  <a:cubicBezTo>
                    <a:pt x="448" y="1536"/>
                    <a:pt x="444" y="1540"/>
                    <a:pt x="439" y="1541"/>
                  </a:cubicBezTo>
                  <a:cubicBezTo>
                    <a:pt x="430" y="1543"/>
                    <a:pt x="417" y="1536"/>
                    <a:pt x="414" y="1551"/>
                  </a:cubicBezTo>
                  <a:cubicBezTo>
                    <a:pt x="414" y="1552"/>
                    <a:pt x="412" y="1553"/>
                    <a:pt x="410" y="1553"/>
                  </a:cubicBezTo>
                  <a:cubicBezTo>
                    <a:pt x="382" y="1553"/>
                    <a:pt x="356" y="1572"/>
                    <a:pt x="325" y="1565"/>
                  </a:cubicBezTo>
                  <a:cubicBezTo>
                    <a:pt x="320" y="1564"/>
                    <a:pt x="314" y="1572"/>
                    <a:pt x="307" y="1574"/>
                  </a:cubicBezTo>
                  <a:cubicBezTo>
                    <a:pt x="301" y="1576"/>
                    <a:pt x="293" y="1575"/>
                    <a:pt x="287" y="1577"/>
                  </a:cubicBezTo>
                  <a:cubicBezTo>
                    <a:pt x="273" y="1580"/>
                    <a:pt x="258" y="1570"/>
                    <a:pt x="244" y="1586"/>
                  </a:cubicBezTo>
                  <a:cubicBezTo>
                    <a:pt x="239" y="1592"/>
                    <a:pt x="214" y="1598"/>
                    <a:pt x="199" y="1581"/>
                  </a:cubicBezTo>
                  <a:cubicBezTo>
                    <a:pt x="192" y="1572"/>
                    <a:pt x="178" y="1570"/>
                    <a:pt x="168" y="1564"/>
                  </a:cubicBezTo>
                  <a:cubicBezTo>
                    <a:pt x="160" y="1560"/>
                    <a:pt x="152" y="1554"/>
                    <a:pt x="146" y="1548"/>
                  </a:cubicBezTo>
                  <a:cubicBezTo>
                    <a:pt x="135" y="1533"/>
                    <a:pt x="123" y="1519"/>
                    <a:pt x="112" y="1505"/>
                  </a:cubicBezTo>
                  <a:cubicBezTo>
                    <a:pt x="100" y="1491"/>
                    <a:pt x="84" y="1483"/>
                    <a:pt x="78" y="1462"/>
                  </a:cubicBezTo>
                  <a:cubicBezTo>
                    <a:pt x="74" y="1446"/>
                    <a:pt x="52" y="1435"/>
                    <a:pt x="38" y="1421"/>
                  </a:cubicBezTo>
                  <a:cubicBezTo>
                    <a:pt x="31" y="1413"/>
                    <a:pt x="21" y="1407"/>
                    <a:pt x="19" y="1392"/>
                  </a:cubicBezTo>
                  <a:cubicBezTo>
                    <a:pt x="17" y="1379"/>
                    <a:pt x="5" y="1367"/>
                    <a:pt x="0" y="1359"/>
                  </a:cubicBezTo>
                  <a:cubicBezTo>
                    <a:pt x="3" y="1346"/>
                    <a:pt x="7" y="1337"/>
                    <a:pt x="8" y="1328"/>
                  </a:cubicBezTo>
                  <a:cubicBezTo>
                    <a:pt x="9" y="1313"/>
                    <a:pt x="20" y="1301"/>
                    <a:pt x="36" y="1301"/>
                  </a:cubicBezTo>
                  <a:cubicBezTo>
                    <a:pt x="80" y="1301"/>
                    <a:pt x="124" y="1301"/>
                    <a:pt x="168" y="1301"/>
                  </a:cubicBezTo>
                  <a:cubicBezTo>
                    <a:pt x="176" y="1301"/>
                    <a:pt x="186" y="1305"/>
                    <a:pt x="191" y="1291"/>
                  </a:cubicBezTo>
                  <a:cubicBezTo>
                    <a:pt x="192" y="1288"/>
                    <a:pt x="209" y="1290"/>
                    <a:pt x="219" y="1289"/>
                  </a:cubicBezTo>
                  <a:cubicBezTo>
                    <a:pt x="230" y="1287"/>
                    <a:pt x="245" y="1297"/>
                    <a:pt x="250" y="1279"/>
                  </a:cubicBezTo>
                  <a:cubicBezTo>
                    <a:pt x="251" y="1278"/>
                    <a:pt x="254" y="1277"/>
                    <a:pt x="256" y="1277"/>
                  </a:cubicBezTo>
                  <a:cubicBezTo>
                    <a:pt x="278" y="1278"/>
                    <a:pt x="296" y="1268"/>
                    <a:pt x="312" y="1254"/>
                  </a:cubicBezTo>
                  <a:cubicBezTo>
                    <a:pt x="314" y="1251"/>
                    <a:pt x="321" y="1254"/>
                    <a:pt x="325" y="1253"/>
                  </a:cubicBezTo>
                  <a:cubicBezTo>
                    <a:pt x="333" y="1252"/>
                    <a:pt x="344" y="1258"/>
                    <a:pt x="345" y="1243"/>
                  </a:cubicBezTo>
                  <a:cubicBezTo>
                    <a:pt x="346" y="1242"/>
                    <a:pt x="353" y="1240"/>
                    <a:pt x="356" y="1241"/>
                  </a:cubicBezTo>
                  <a:cubicBezTo>
                    <a:pt x="374" y="1245"/>
                    <a:pt x="383" y="1234"/>
                    <a:pt x="392" y="1222"/>
                  </a:cubicBezTo>
                  <a:cubicBezTo>
                    <a:pt x="393" y="1220"/>
                    <a:pt x="394" y="1218"/>
                    <a:pt x="396" y="1218"/>
                  </a:cubicBezTo>
                  <a:cubicBezTo>
                    <a:pt x="411" y="1213"/>
                    <a:pt x="427" y="1210"/>
                    <a:pt x="442" y="1204"/>
                  </a:cubicBezTo>
                  <a:cubicBezTo>
                    <a:pt x="454" y="1200"/>
                    <a:pt x="465" y="1192"/>
                    <a:pt x="476" y="1186"/>
                  </a:cubicBezTo>
                  <a:cubicBezTo>
                    <a:pt x="485" y="1181"/>
                    <a:pt x="493" y="1175"/>
                    <a:pt x="501" y="1171"/>
                  </a:cubicBezTo>
                  <a:cubicBezTo>
                    <a:pt x="514" y="1166"/>
                    <a:pt x="528" y="1162"/>
                    <a:pt x="542" y="1157"/>
                  </a:cubicBezTo>
                  <a:cubicBezTo>
                    <a:pt x="556" y="1151"/>
                    <a:pt x="570" y="1143"/>
                    <a:pt x="585" y="1136"/>
                  </a:cubicBezTo>
                  <a:cubicBezTo>
                    <a:pt x="589" y="1135"/>
                    <a:pt x="593" y="1133"/>
                    <a:pt x="597" y="1133"/>
                  </a:cubicBezTo>
                  <a:cubicBezTo>
                    <a:pt x="608" y="1132"/>
                    <a:pt x="616" y="1132"/>
                    <a:pt x="625" y="1122"/>
                  </a:cubicBezTo>
                  <a:cubicBezTo>
                    <a:pt x="637" y="1110"/>
                    <a:pt x="657" y="1105"/>
                    <a:pt x="673" y="1097"/>
                  </a:cubicBezTo>
                  <a:cubicBezTo>
                    <a:pt x="682" y="1092"/>
                    <a:pt x="691" y="1086"/>
                    <a:pt x="700" y="1081"/>
                  </a:cubicBezTo>
                  <a:close/>
                  <a:moveTo>
                    <a:pt x="1377" y="1332"/>
                  </a:moveTo>
                  <a:cubicBezTo>
                    <a:pt x="1366" y="1322"/>
                    <a:pt x="1360" y="1299"/>
                    <a:pt x="1366" y="1291"/>
                  </a:cubicBezTo>
                  <a:cubicBezTo>
                    <a:pt x="1380" y="1272"/>
                    <a:pt x="1379" y="1257"/>
                    <a:pt x="1367" y="1239"/>
                  </a:cubicBezTo>
                  <a:cubicBezTo>
                    <a:pt x="1364" y="1235"/>
                    <a:pt x="1369" y="1224"/>
                    <a:pt x="1371" y="1217"/>
                  </a:cubicBezTo>
                  <a:cubicBezTo>
                    <a:pt x="1371" y="1213"/>
                    <a:pt x="1373" y="1209"/>
                    <a:pt x="1372" y="1205"/>
                  </a:cubicBezTo>
                  <a:cubicBezTo>
                    <a:pt x="1371" y="1200"/>
                    <a:pt x="1365" y="1195"/>
                    <a:pt x="1365" y="1189"/>
                  </a:cubicBezTo>
                  <a:cubicBezTo>
                    <a:pt x="1363" y="1172"/>
                    <a:pt x="1371" y="1149"/>
                    <a:pt x="1362" y="1138"/>
                  </a:cubicBezTo>
                  <a:cubicBezTo>
                    <a:pt x="1351" y="1125"/>
                    <a:pt x="1352" y="1113"/>
                    <a:pt x="1353" y="1100"/>
                  </a:cubicBezTo>
                  <a:cubicBezTo>
                    <a:pt x="1354" y="1085"/>
                    <a:pt x="1340" y="1075"/>
                    <a:pt x="1334" y="1075"/>
                  </a:cubicBezTo>
                  <a:cubicBezTo>
                    <a:pt x="1321" y="1074"/>
                    <a:pt x="1305" y="1065"/>
                    <a:pt x="1291" y="1080"/>
                  </a:cubicBezTo>
                  <a:cubicBezTo>
                    <a:pt x="1271" y="1103"/>
                    <a:pt x="1247" y="1123"/>
                    <a:pt x="1225" y="1145"/>
                  </a:cubicBezTo>
                  <a:cubicBezTo>
                    <a:pt x="1203" y="1167"/>
                    <a:pt x="1181" y="1188"/>
                    <a:pt x="1160" y="1211"/>
                  </a:cubicBezTo>
                  <a:cubicBezTo>
                    <a:pt x="1153" y="1219"/>
                    <a:pt x="1153" y="1234"/>
                    <a:pt x="1145" y="1240"/>
                  </a:cubicBezTo>
                  <a:cubicBezTo>
                    <a:pt x="1126" y="1253"/>
                    <a:pt x="1119" y="1273"/>
                    <a:pt x="1112" y="1293"/>
                  </a:cubicBezTo>
                  <a:cubicBezTo>
                    <a:pt x="1111" y="1296"/>
                    <a:pt x="1108" y="1299"/>
                    <a:pt x="1105" y="1301"/>
                  </a:cubicBezTo>
                  <a:cubicBezTo>
                    <a:pt x="1094" y="1310"/>
                    <a:pt x="1077" y="1344"/>
                    <a:pt x="1076" y="1358"/>
                  </a:cubicBezTo>
                  <a:cubicBezTo>
                    <a:pt x="1075" y="1363"/>
                    <a:pt x="1070" y="1368"/>
                    <a:pt x="1067" y="1373"/>
                  </a:cubicBezTo>
                  <a:cubicBezTo>
                    <a:pt x="1062" y="1387"/>
                    <a:pt x="1057" y="1400"/>
                    <a:pt x="1052" y="1413"/>
                  </a:cubicBezTo>
                  <a:cubicBezTo>
                    <a:pt x="1047" y="1427"/>
                    <a:pt x="1047" y="1447"/>
                    <a:pt x="1037" y="1454"/>
                  </a:cubicBezTo>
                  <a:cubicBezTo>
                    <a:pt x="1026" y="1462"/>
                    <a:pt x="1032" y="1471"/>
                    <a:pt x="1027" y="1478"/>
                  </a:cubicBezTo>
                  <a:cubicBezTo>
                    <a:pt x="1020" y="1489"/>
                    <a:pt x="1008" y="1498"/>
                    <a:pt x="1006" y="1509"/>
                  </a:cubicBezTo>
                  <a:cubicBezTo>
                    <a:pt x="1002" y="1527"/>
                    <a:pt x="985" y="1542"/>
                    <a:pt x="992" y="1563"/>
                  </a:cubicBezTo>
                  <a:cubicBezTo>
                    <a:pt x="993" y="1567"/>
                    <a:pt x="991" y="1572"/>
                    <a:pt x="989" y="1576"/>
                  </a:cubicBezTo>
                  <a:cubicBezTo>
                    <a:pt x="987" y="1582"/>
                    <a:pt x="981" y="1588"/>
                    <a:pt x="981" y="1594"/>
                  </a:cubicBezTo>
                  <a:cubicBezTo>
                    <a:pt x="980" y="1643"/>
                    <a:pt x="980" y="1692"/>
                    <a:pt x="980" y="1740"/>
                  </a:cubicBezTo>
                  <a:cubicBezTo>
                    <a:pt x="980" y="1745"/>
                    <a:pt x="980" y="1755"/>
                    <a:pt x="978" y="1755"/>
                  </a:cubicBezTo>
                  <a:cubicBezTo>
                    <a:pt x="963" y="1758"/>
                    <a:pt x="968" y="1769"/>
                    <a:pt x="968" y="1777"/>
                  </a:cubicBezTo>
                  <a:cubicBezTo>
                    <a:pt x="968" y="1813"/>
                    <a:pt x="968" y="1849"/>
                    <a:pt x="968" y="1885"/>
                  </a:cubicBezTo>
                  <a:cubicBezTo>
                    <a:pt x="968" y="1890"/>
                    <a:pt x="967" y="1895"/>
                    <a:pt x="965" y="1900"/>
                  </a:cubicBezTo>
                  <a:cubicBezTo>
                    <a:pt x="963" y="1906"/>
                    <a:pt x="957" y="1912"/>
                    <a:pt x="957" y="1918"/>
                  </a:cubicBezTo>
                  <a:cubicBezTo>
                    <a:pt x="956" y="1979"/>
                    <a:pt x="956" y="2039"/>
                    <a:pt x="956" y="2100"/>
                  </a:cubicBezTo>
                  <a:cubicBezTo>
                    <a:pt x="956" y="2105"/>
                    <a:pt x="955" y="2113"/>
                    <a:pt x="957" y="2113"/>
                  </a:cubicBezTo>
                  <a:cubicBezTo>
                    <a:pt x="976" y="2121"/>
                    <a:pt x="967" y="2137"/>
                    <a:pt x="968" y="2149"/>
                  </a:cubicBezTo>
                  <a:cubicBezTo>
                    <a:pt x="969" y="2169"/>
                    <a:pt x="968" y="2189"/>
                    <a:pt x="968" y="2209"/>
                  </a:cubicBezTo>
                  <a:cubicBezTo>
                    <a:pt x="968" y="2214"/>
                    <a:pt x="968" y="2222"/>
                    <a:pt x="970" y="2222"/>
                  </a:cubicBezTo>
                  <a:cubicBezTo>
                    <a:pt x="987" y="2228"/>
                    <a:pt x="978" y="2242"/>
                    <a:pt x="980" y="2252"/>
                  </a:cubicBezTo>
                  <a:cubicBezTo>
                    <a:pt x="981" y="2258"/>
                    <a:pt x="978" y="2266"/>
                    <a:pt x="981" y="2269"/>
                  </a:cubicBezTo>
                  <a:cubicBezTo>
                    <a:pt x="993" y="2283"/>
                    <a:pt x="1003" y="2297"/>
                    <a:pt x="1005" y="2315"/>
                  </a:cubicBezTo>
                  <a:cubicBezTo>
                    <a:pt x="1005" y="2317"/>
                    <a:pt x="1009" y="2319"/>
                    <a:pt x="1011" y="2321"/>
                  </a:cubicBezTo>
                  <a:cubicBezTo>
                    <a:pt x="1026" y="2343"/>
                    <a:pt x="1050" y="2355"/>
                    <a:pt x="1071" y="2369"/>
                  </a:cubicBezTo>
                  <a:cubicBezTo>
                    <a:pt x="1076" y="2372"/>
                    <a:pt x="1078" y="2378"/>
                    <a:pt x="1082" y="2380"/>
                  </a:cubicBezTo>
                  <a:cubicBezTo>
                    <a:pt x="1098" y="2389"/>
                    <a:pt x="1115" y="2397"/>
                    <a:pt x="1131" y="2405"/>
                  </a:cubicBezTo>
                  <a:cubicBezTo>
                    <a:pt x="1136" y="2408"/>
                    <a:pt x="1139" y="2417"/>
                    <a:pt x="1142" y="2416"/>
                  </a:cubicBezTo>
                  <a:cubicBezTo>
                    <a:pt x="1166" y="2413"/>
                    <a:pt x="1170" y="2449"/>
                    <a:pt x="1195" y="2443"/>
                  </a:cubicBezTo>
                  <a:cubicBezTo>
                    <a:pt x="1207" y="2465"/>
                    <a:pt x="1229" y="2471"/>
                    <a:pt x="1251" y="2477"/>
                  </a:cubicBezTo>
                  <a:cubicBezTo>
                    <a:pt x="1253" y="2478"/>
                    <a:pt x="1255" y="2481"/>
                    <a:pt x="1256" y="2482"/>
                  </a:cubicBezTo>
                  <a:cubicBezTo>
                    <a:pt x="1266" y="2494"/>
                    <a:pt x="1275" y="2505"/>
                    <a:pt x="1293" y="2501"/>
                  </a:cubicBezTo>
                  <a:cubicBezTo>
                    <a:pt x="1296" y="2500"/>
                    <a:pt x="1300" y="2502"/>
                    <a:pt x="1303" y="2504"/>
                  </a:cubicBezTo>
                  <a:cubicBezTo>
                    <a:pt x="1314" y="2510"/>
                    <a:pt x="1323" y="2520"/>
                    <a:pt x="1334" y="2524"/>
                  </a:cubicBezTo>
                  <a:cubicBezTo>
                    <a:pt x="1346" y="2528"/>
                    <a:pt x="1358" y="2527"/>
                    <a:pt x="1370" y="2535"/>
                  </a:cubicBezTo>
                  <a:cubicBezTo>
                    <a:pt x="1385" y="2544"/>
                    <a:pt x="1404" y="2556"/>
                    <a:pt x="1426" y="2549"/>
                  </a:cubicBezTo>
                  <a:cubicBezTo>
                    <a:pt x="1429" y="2548"/>
                    <a:pt x="1435" y="2550"/>
                    <a:pt x="1435" y="2551"/>
                  </a:cubicBezTo>
                  <a:cubicBezTo>
                    <a:pt x="1438" y="2568"/>
                    <a:pt x="1451" y="2558"/>
                    <a:pt x="1459" y="2561"/>
                  </a:cubicBezTo>
                  <a:cubicBezTo>
                    <a:pt x="1467" y="2564"/>
                    <a:pt x="1475" y="2572"/>
                    <a:pt x="1484" y="2572"/>
                  </a:cubicBezTo>
                  <a:cubicBezTo>
                    <a:pt x="1507" y="2573"/>
                    <a:pt x="1526" y="2592"/>
                    <a:pt x="1551" y="2585"/>
                  </a:cubicBezTo>
                  <a:cubicBezTo>
                    <a:pt x="1552" y="2585"/>
                    <a:pt x="1554" y="2587"/>
                    <a:pt x="1556" y="2588"/>
                  </a:cubicBezTo>
                  <a:cubicBezTo>
                    <a:pt x="1561" y="2591"/>
                    <a:pt x="1567" y="2595"/>
                    <a:pt x="1573" y="2597"/>
                  </a:cubicBezTo>
                  <a:cubicBezTo>
                    <a:pt x="1579" y="2598"/>
                    <a:pt x="1590" y="2597"/>
                    <a:pt x="1590" y="2599"/>
                  </a:cubicBezTo>
                  <a:cubicBezTo>
                    <a:pt x="1593" y="2613"/>
                    <a:pt x="1604" y="2609"/>
                    <a:pt x="1612" y="2609"/>
                  </a:cubicBezTo>
                  <a:cubicBezTo>
                    <a:pt x="1633" y="2608"/>
                    <a:pt x="1653" y="2607"/>
                    <a:pt x="1674" y="2599"/>
                  </a:cubicBezTo>
                  <a:cubicBezTo>
                    <a:pt x="1703" y="2587"/>
                    <a:pt x="1740" y="2608"/>
                    <a:pt x="1770" y="2585"/>
                  </a:cubicBezTo>
                  <a:cubicBezTo>
                    <a:pt x="1791" y="2592"/>
                    <a:pt x="1808" y="2576"/>
                    <a:pt x="1827" y="2572"/>
                  </a:cubicBezTo>
                  <a:cubicBezTo>
                    <a:pt x="1837" y="2570"/>
                    <a:pt x="1859" y="2539"/>
                    <a:pt x="1855" y="2529"/>
                  </a:cubicBezTo>
                  <a:cubicBezTo>
                    <a:pt x="1848" y="2511"/>
                    <a:pt x="1838" y="2494"/>
                    <a:pt x="1828" y="2477"/>
                  </a:cubicBezTo>
                  <a:cubicBezTo>
                    <a:pt x="1822" y="2467"/>
                    <a:pt x="1810" y="2457"/>
                    <a:pt x="1809" y="2446"/>
                  </a:cubicBezTo>
                  <a:cubicBezTo>
                    <a:pt x="1808" y="2431"/>
                    <a:pt x="1797" y="2426"/>
                    <a:pt x="1790" y="2417"/>
                  </a:cubicBezTo>
                  <a:cubicBezTo>
                    <a:pt x="1781" y="2408"/>
                    <a:pt x="1769" y="2401"/>
                    <a:pt x="1762" y="2391"/>
                  </a:cubicBezTo>
                  <a:cubicBezTo>
                    <a:pt x="1755" y="2380"/>
                    <a:pt x="1753" y="2367"/>
                    <a:pt x="1748" y="2355"/>
                  </a:cubicBezTo>
                  <a:cubicBezTo>
                    <a:pt x="1743" y="2343"/>
                    <a:pt x="1739" y="2332"/>
                    <a:pt x="1733" y="2322"/>
                  </a:cubicBezTo>
                  <a:cubicBezTo>
                    <a:pt x="1725" y="2310"/>
                    <a:pt x="1715" y="2300"/>
                    <a:pt x="1703" y="2286"/>
                  </a:cubicBezTo>
                  <a:cubicBezTo>
                    <a:pt x="1690" y="2285"/>
                    <a:pt x="1680" y="2277"/>
                    <a:pt x="1675" y="2257"/>
                  </a:cubicBezTo>
                  <a:cubicBezTo>
                    <a:pt x="1673" y="2248"/>
                    <a:pt x="1666" y="2236"/>
                    <a:pt x="1651" y="2237"/>
                  </a:cubicBezTo>
                  <a:cubicBezTo>
                    <a:pt x="1644" y="2237"/>
                    <a:pt x="1631" y="2237"/>
                    <a:pt x="1631" y="2235"/>
                  </a:cubicBezTo>
                  <a:cubicBezTo>
                    <a:pt x="1627" y="2222"/>
                    <a:pt x="1617" y="2224"/>
                    <a:pt x="1609" y="2225"/>
                  </a:cubicBezTo>
                  <a:cubicBezTo>
                    <a:pt x="1599" y="2227"/>
                    <a:pt x="1591" y="2236"/>
                    <a:pt x="1582" y="2236"/>
                  </a:cubicBezTo>
                  <a:cubicBezTo>
                    <a:pt x="1568" y="2236"/>
                    <a:pt x="1556" y="2240"/>
                    <a:pt x="1547" y="2250"/>
                  </a:cubicBezTo>
                  <a:cubicBezTo>
                    <a:pt x="1544" y="2253"/>
                    <a:pt x="1543" y="2259"/>
                    <a:pt x="1540" y="2260"/>
                  </a:cubicBezTo>
                  <a:cubicBezTo>
                    <a:pt x="1519" y="2269"/>
                    <a:pt x="1498" y="2277"/>
                    <a:pt x="1477" y="2285"/>
                  </a:cubicBezTo>
                  <a:cubicBezTo>
                    <a:pt x="1475" y="2286"/>
                    <a:pt x="1474" y="2289"/>
                    <a:pt x="1472" y="2291"/>
                  </a:cubicBezTo>
                  <a:cubicBezTo>
                    <a:pt x="1458" y="2305"/>
                    <a:pt x="1442" y="2318"/>
                    <a:pt x="1429" y="2333"/>
                  </a:cubicBezTo>
                  <a:cubicBezTo>
                    <a:pt x="1416" y="2347"/>
                    <a:pt x="1406" y="2361"/>
                    <a:pt x="1394" y="2376"/>
                  </a:cubicBezTo>
                  <a:cubicBezTo>
                    <a:pt x="1389" y="2382"/>
                    <a:pt x="1382" y="2389"/>
                    <a:pt x="1373" y="2391"/>
                  </a:cubicBezTo>
                  <a:cubicBezTo>
                    <a:pt x="1360" y="2394"/>
                    <a:pt x="1348" y="2395"/>
                    <a:pt x="1335" y="2382"/>
                  </a:cubicBezTo>
                  <a:cubicBezTo>
                    <a:pt x="1309" y="2357"/>
                    <a:pt x="1289" y="2332"/>
                    <a:pt x="1292" y="2294"/>
                  </a:cubicBezTo>
                  <a:cubicBezTo>
                    <a:pt x="1293" y="2283"/>
                    <a:pt x="1292" y="2272"/>
                    <a:pt x="1292" y="2262"/>
                  </a:cubicBezTo>
                  <a:cubicBezTo>
                    <a:pt x="1292" y="2258"/>
                    <a:pt x="1293" y="2253"/>
                    <a:pt x="1291" y="2252"/>
                  </a:cubicBezTo>
                  <a:cubicBezTo>
                    <a:pt x="1272" y="2244"/>
                    <a:pt x="1283" y="2227"/>
                    <a:pt x="1280" y="2215"/>
                  </a:cubicBezTo>
                  <a:cubicBezTo>
                    <a:pt x="1278" y="2204"/>
                    <a:pt x="1275" y="2193"/>
                    <a:pt x="1272" y="2180"/>
                  </a:cubicBezTo>
                  <a:cubicBezTo>
                    <a:pt x="1274" y="2176"/>
                    <a:pt x="1278" y="2170"/>
                    <a:pt x="1280" y="2163"/>
                  </a:cubicBezTo>
                  <a:cubicBezTo>
                    <a:pt x="1285" y="2149"/>
                    <a:pt x="1289" y="2134"/>
                    <a:pt x="1294" y="2119"/>
                  </a:cubicBezTo>
                  <a:cubicBezTo>
                    <a:pt x="1294" y="2118"/>
                    <a:pt x="1297" y="2118"/>
                    <a:pt x="1299" y="2117"/>
                  </a:cubicBezTo>
                  <a:cubicBezTo>
                    <a:pt x="1310" y="2109"/>
                    <a:pt x="1320" y="2099"/>
                    <a:pt x="1332" y="2094"/>
                  </a:cubicBezTo>
                  <a:cubicBezTo>
                    <a:pt x="1347" y="2087"/>
                    <a:pt x="1363" y="2085"/>
                    <a:pt x="1379" y="2081"/>
                  </a:cubicBezTo>
                  <a:cubicBezTo>
                    <a:pt x="1382" y="2080"/>
                    <a:pt x="1385" y="2081"/>
                    <a:pt x="1387" y="2079"/>
                  </a:cubicBezTo>
                  <a:cubicBezTo>
                    <a:pt x="1399" y="2067"/>
                    <a:pt x="1411" y="2056"/>
                    <a:pt x="1422" y="2043"/>
                  </a:cubicBezTo>
                  <a:cubicBezTo>
                    <a:pt x="1423" y="2042"/>
                    <a:pt x="1422" y="2036"/>
                    <a:pt x="1421" y="2033"/>
                  </a:cubicBezTo>
                  <a:cubicBezTo>
                    <a:pt x="1414" y="2022"/>
                    <a:pt x="1404" y="2012"/>
                    <a:pt x="1401" y="2000"/>
                  </a:cubicBezTo>
                  <a:cubicBezTo>
                    <a:pt x="1396" y="1981"/>
                    <a:pt x="1387" y="1972"/>
                    <a:pt x="1367" y="1973"/>
                  </a:cubicBezTo>
                  <a:cubicBezTo>
                    <a:pt x="1354" y="1973"/>
                    <a:pt x="1342" y="1973"/>
                    <a:pt x="1330" y="1973"/>
                  </a:cubicBezTo>
                  <a:cubicBezTo>
                    <a:pt x="1326" y="1955"/>
                    <a:pt x="1325" y="1940"/>
                    <a:pt x="1340" y="1930"/>
                  </a:cubicBezTo>
                  <a:cubicBezTo>
                    <a:pt x="1354" y="1922"/>
                    <a:pt x="1352" y="1910"/>
                    <a:pt x="1352" y="1898"/>
                  </a:cubicBezTo>
                  <a:cubicBezTo>
                    <a:pt x="1352" y="1883"/>
                    <a:pt x="1352" y="1868"/>
                    <a:pt x="1352" y="1854"/>
                  </a:cubicBezTo>
                  <a:cubicBezTo>
                    <a:pt x="1352" y="1850"/>
                    <a:pt x="1353" y="1843"/>
                    <a:pt x="1354" y="1843"/>
                  </a:cubicBezTo>
                  <a:cubicBezTo>
                    <a:pt x="1369" y="1840"/>
                    <a:pt x="1363" y="1829"/>
                    <a:pt x="1364" y="1821"/>
                  </a:cubicBezTo>
                  <a:cubicBezTo>
                    <a:pt x="1365" y="1808"/>
                    <a:pt x="1364" y="1795"/>
                    <a:pt x="1364" y="1783"/>
                  </a:cubicBezTo>
                  <a:cubicBezTo>
                    <a:pt x="1364" y="1778"/>
                    <a:pt x="1365" y="1774"/>
                    <a:pt x="1367" y="1770"/>
                  </a:cubicBezTo>
                  <a:cubicBezTo>
                    <a:pt x="1370" y="1763"/>
                    <a:pt x="1376" y="1758"/>
                    <a:pt x="1376" y="1752"/>
                  </a:cubicBezTo>
                  <a:cubicBezTo>
                    <a:pt x="1376" y="1675"/>
                    <a:pt x="1376" y="1598"/>
                    <a:pt x="1376" y="1522"/>
                  </a:cubicBezTo>
                  <a:cubicBezTo>
                    <a:pt x="1376" y="1516"/>
                    <a:pt x="1369" y="1510"/>
                    <a:pt x="1367" y="1504"/>
                  </a:cubicBezTo>
                  <a:cubicBezTo>
                    <a:pt x="1365" y="1497"/>
                    <a:pt x="1364" y="1485"/>
                    <a:pt x="1366" y="1484"/>
                  </a:cubicBezTo>
                  <a:cubicBezTo>
                    <a:pt x="1383" y="1478"/>
                    <a:pt x="1375" y="1464"/>
                    <a:pt x="1376" y="1454"/>
                  </a:cubicBezTo>
                  <a:cubicBezTo>
                    <a:pt x="1377" y="1429"/>
                    <a:pt x="1377" y="1405"/>
                    <a:pt x="1376" y="1380"/>
                  </a:cubicBezTo>
                  <a:cubicBezTo>
                    <a:pt x="1375" y="1367"/>
                    <a:pt x="1372" y="1354"/>
                    <a:pt x="1370" y="1341"/>
                  </a:cubicBezTo>
                  <a:cubicBezTo>
                    <a:pt x="1368" y="1341"/>
                    <a:pt x="1366" y="1341"/>
                    <a:pt x="1364" y="1341"/>
                  </a:cubicBezTo>
                  <a:cubicBezTo>
                    <a:pt x="1368" y="1338"/>
                    <a:pt x="1373" y="1335"/>
                    <a:pt x="1377" y="1332"/>
                  </a:cubicBezTo>
                  <a:close/>
                  <a:moveTo>
                    <a:pt x="1544" y="1025"/>
                  </a:moveTo>
                  <a:cubicBezTo>
                    <a:pt x="1565" y="1024"/>
                    <a:pt x="1588" y="1033"/>
                    <a:pt x="1599" y="1012"/>
                  </a:cubicBezTo>
                  <a:cubicBezTo>
                    <a:pt x="1612" y="986"/>
                    <a:pt x="1639" y="989"/>
                    <a:pt x="1659" y="979"/>
                  </a:cubicBezTo>
                  <a:cubicBezTo>
                    <a:pt x="1680" y="967"/>
                    <a:pt x="1709" y="968"/>
                    <a:pt x="1729" y="965"/>
                  </a:cubicBezTo>
                  <a:cubicBezTo>
                    <a:pt x="1737" y="954"/>
                    <a:pt x="1744" y="947"/>
                    <a:pt x="1746" y="938"/>
                  </a:cubicBezTo>
                  <a:cubicBezTo>
                    <a:pt x="1749" y="929"/>
                    <a:pt x="1750" y="911"/>
                    <a:pt x="1746" y="908"/>
                  </a:cubicBezTo>
                  <a:cubicBezTo>
                    <a:pt x="1731" y="900"/>
                    <a:pt x="1737" y="888"/>
                    <a:pt x="1736" y="878"/>
                  </a:cubicBezTo>
                  <a:cubicBezTo>
                    <a:pt x="1735" y="868"/>
                    <a:pt x="1736" y="857"/>
                    <a:pt x="1736" y="848"/>
                  </a:cubicBezTo>
                  <a:cubicBezTo>
                    <a:pt x="1706" y="838"/>
                    <a:pt x="1679" y="846"/>
                    <a:pt x="1657" y="859"/>
                  </a:cubicBezTo>
                  <a:cubicBezTo>
                    <a:pt x="1648" y="865"/>
                    <a:pt x="1635" y="864"/>
                    <a:pt x="1630" y="871"/>
                  </a:cubicBezTo>
                  <a:cubicBezTo>
                    <a:pt x="1616" y="892"/>
                    <a:pt x="1594" y="897"/>
                    <a:pt x="1573" y="906"/>
                  </a:cubicBezTo>
                  <a:cubicBezTo>
                    <a:pt x="1561" y="912"/>
                    <a:pt x="1547" y="926"/>
                    <a:pt x="1545" y="938"/>
                  </a:cubicBezTo>
                  <a:cubicBezTo>
                    <a:pt x="1541" y="966"/>
                    <a:pt x="1544" y="995"/>
                    <a:pt x="1544" y="1025"/>
                  </a:cubicBezTo>
                  <a:close/>
                  <a:moveTo>
                    <a:pt x="1553" y="1816"/>
                  </a:moveTo>
                  <a:cubicBezTo>
                    <a:pt x="1572" y="1816"/>
                    <a:pt x="1591" y="1822"/>
                    <a:pt x="1600" y="1815"/>
                  </a:cubicBezTo>
                  <a:cubicBezTo>
                    <a:pt x="1617" y="1802"/>
                    <a:pt x="1627" y="1780"/>
                    <a:pt x="1652" y="1778"/>
                  </a:cubicBezTo>
                  <a:cubicBezTo>
                    <a:pt x="1659" y="1748"/>
                    <a:pt x="1694" y="1766"/>
                    <a:pt x="1707" y="1745"/>
                  </a:cubicBezTo>
                  <a:cubicBezTo>
                    <a:pt x="1738" y="1747"/>
                    <a:pt x="1733" y="1714"/>
                    <a:pt x="1748" y="1700"/>
                  </a:cubicBezTo>
                  <a:cubicBezTo>
                    <a:pt x="1750" y="1699"/>
                    <a:pt x="1749" y="1690"/>
                    <a:pt x="1748" y="1689"/>
                  </a:cubicBezTo>
                  <a:cubicBezTo>
                    <a:pt x="1732" y="1681"/>
                    <a:pt x="1727" y="1656"/>
                    <a:pt x="1703" y="1661"/>
                  </a:cubicBezTo>
                  <a:cubicBezTo>
                    <a:pt x="1691" y="1663"/>
                    <a:pt x="1680" y="1667"/>
                    <a:pt x="1669" y="1671"/>
                  </a:cubicBezTo>
                  <a:cubicBezTo>
                    <a:pt x="1649" y="1678"/>
                    <a:pt x="1640" y="1688"/>
                    <a:pt x="1639" y="1708"/>
                  </a:cubicBezTo>
                  <a:cubicBezTo>
                    <a:pt x="1609" y="1707"/>
                    <a:pt x="1599" y="1735"/>
                    <a:pt x="1581" y="1749"/>
                  </a:cubicBezTo>
                  <a:cubicBezTo>
                    <a:pt x="1562" y="1765"/>
                    <a:pt x="1566" y="1793"/>
                    <a:pt x="1553" y="1816"/>
                  </a:cubicBezTo>
                  <a:close/>
                  <a:moveTo>
                    <a:pt x="1558" y="1970"/>
                  </a:moveTo>
                  <a:cubicBezTo>
                    <a:pt x="1574" y="1970"/>
                    <a:pt x="1568" y="1984"/>
                    <a:pt x="1568" y="1994"/>
                  </a:cubicBezTo>
                  <a:cubicBezTo>
                    <a:pt x="1568" y="2012"/>
                    <a:pt x="1579" y="2018"/>
                    <a:pt x="1594" y="2021"/>
                  </a:cubicBezTo>
                  <a:cubicBezTo>
                    <a:pt x="1625" y="2028"/>
                    <a:pt x="1622" y="1996"/>
                    <a:pt x="1637" y="1984"/>
                  </a:cubicBezTo>
                  <a:cubicBezTo>
                    <a:pt x="1640" y="1981"/>
                    <a:pt x="1639" y="1975"/>
                    <a:pt x="1640" y="1970"/>
                  </a:cubicBezTo>
                  <a:cubicBezTo>
                    <a:pt x="1640" y="1968"/>
                    <a:pt x="1640" y="1965"/>
                    <a:pt x="1639" y="1964"/>
                  </a:cubicBezTo>
                  <a:cubicBezTo>
                    <a:pt x="1634" y="1956"/>
                    <a:pt x="1629" y="1948"/>
                    <a:pt x="1625" y="1942"/>
                  </a:cubicBezTo>
                  <a:cubicBezTo>
                    <a:pt x="1616" y="1936"/>
                    <a:pt x="1610" y="1931"/>
                    <a:pt x="1602" y="1927"/>
                  </a:cubicBezTo>
                  <a:cubicBezTo>
                    <a:pt x="1600" y="1926"/>
                    <a:pt x="1596" y="1926"/>
                    <a:pt x="1594" y="1927"/>
                  </a:cubicBezTo>
                  <a:cubicBezTo>
                    <a:pt x="1586" y="1931"/>
                    <a:pt x="1579" y="1937"/>
                    <a:pt x="1570" y="1942"/>
                  </a:cubicBezTo>
                  <a:cubicBezTo>
                    <a:pt x="1567" y="1949"/>
                    <a:pt x="1563" y="1958"/>
                    <a:pt x="1558" y="1970"/>
                  </a:cubicBezTo>
                  <a:close/>
                  <a:moveTo>
                    <a:pt x="1747" y="1327"/>
                  </a:moveTo>
                  <a:cubicBezTo>
                    <a:pt x="1726" y="1324"/>
                    <a:pt x="1698" y="1346"/>
                    <a:pt x="1701" y="1366"/>
                  </a:cubicBezTo>
                  <a:cubicBezTo>
                    <a:pt x="1703" y="1388"/>
                    <a:pt x="1710" y="1410"/>
                    <a:pt x="1714" y="1431"/>
                  </a:cubicBezTo>
                  <a:cubicBezTo>
                    <a:pt x="1726" y="1431"/>
                    <a:pt x="1736" y="1431"/>
                    <a:pt x="1747" y="1431"/>
                  </a:cubicBezTo>
                  <a:cubicBezTo>
                    <a:pt x="1747" y="1395"/>
                    <a:pt x="1747" y="1361"/>
                    <a:pt x="1747" y="1327"/>
                  </a:cubicBez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686050" y="2239963"/>
              <a:ext cx="3783013" cy="3852863"/>
            </a:xfrm>
            <a:custGeom>
              <a:avLst/>
              <a:gdLst>
                <a:gd name="T0" fmla="*/ 1966 w 2896"/>
                <a:gd name="T1" fmla="*/ 866 h 2949"/>
                <a:gd name="T2" fmla="*/ 2192 w 2896"/>
                <a:gd name="T3" fmla="*/ 794 h 2949"/>
                <a:gd name="T4" fmla="*/ 2393 w 2896"/>
                <a:gd name="T5" fmla="*/ 817 h 2949"/>
                <a:gd name="T6" fmla="*/ 2246 w 2896"/>
                <a:gd name="T7" fmla="*/ 1015 h 2949"/>
                <a:gd name="T8" fmla="*/ 1891 w 2896"/>
                <a:gd name="T9" fmla="*/ 1322 h 2949"/>
                <a:gd name="T10" fmla="*/ 1826 w 2896"/>
                <a:gd name="T11" fmla="*/ 1485 h 2949"/>
                <a:gd name="T12" fmla="*/ 1532 w 2896"/>
                <a:gd name="T13" fmla="*/ 1671 h 2949"/>
                <a:gd name="T14" fmla="*/ 1270 w 2896"/>
                <a:gd name="T15" fmla="*/ 1933 h 2949"/>
                <a:gd name="T16" fmla="*/ 1083 w 2896"/>
                <a:gd name="T17" fmla="*/ 2107 h 2949"/>
                <a:gd name="T18" fmla="*/ 841 w 2896"/>
                <a:gd name="T19" fmla="*/ 2352 h 2949"/>
                <a:gd name="T20" fmla="*/ 472 w 2896"/>
                <a:gd name="T21" fmla="*/ 2679 h 2949"/>
                <a:gd name="T22" fmla="*/ 279 w 2896"/>
                <a:gd name="T23" fmla="*/ 2906 h 2949"/>
                <a:gd name="T24" fmla="*/ 2 w 2896"/>
                <a:gd name="T25" fmla="*/ 2878 h 2949"/>
                <a:gd name="T26" fmla="*/ 195 w 2896"/>
                <a:gd name="T27" fmla="*/ 2624 h 2949"/>
                <a:gd name="T28" fmla="*/ 425 w 2896"/>
                <a:gd name="T29" fmla="*/ 2421 h 2949"/>
                <a:gd name="T30" fmla="*/ 638 w 2896"/>
                <a:gd name="T31" fmla="*/ 2252 h 2949"/>
                <a:gd name="T32" fmla="*/ 855 w 2896"/>
                <a:gd name="T33" fmla="*/ 2068 h 2949"/>
                <a:gd name="T34" fmla="*/ 1075 w 2896"/>
                <a:gd name="T35" fmla="*/ 1874 h 2949"/>
                <a:gd name="T36" fmla="*/ 1349 w 2896"/>
                <a:gd name="T37" fmla="*/ 1636 h 2949"/>
                <a:gd name="T38" fmla="*/ 1477 w 2896"/>
                <a:gd name="T39" fmla="*/ 1499 h 2949"/>
                <a:gd name="T40" fmla="*/ 1238 w 2896"/>
                <a:gd name="T41" fmla="*/ 1322 h 2949"/>
                <a:gd name="T42" fmla="*/ 1466 w 2896"/>
                <a:gd name="T43" fmla="*/ 1005 h 2949"/>
                <a:gd name="T44" fmla="*/ 1743 w 2896"/>
                <a:gd name="T45" fmla="*/ 751 h 2949"/>
                <a:gd name="T46" fmla="*/ 1553 w 2896"/>
                <a:gd name="T47" fmla="*/ 770 h 2949"/>
                <a:gd name="T48" fmla="*/ 1400 w 2896"/>
                <a:gd name="T49" fmla="*/ 603 h 2949"/>
                <a:gd name="T50" fmla="*/ 1616 w 2896"/>
                <a:gd name="T51" fmla="*/ 585 h 2949"/>
                <a:gd name="T52" fmla="*/ 1840 w 2896"/>
                <a:gd name="T53" fmla="*/ 520 h 2949"/>
                <a:gd name="T54" fmla="*/ 2047 w 2896"/>
                <a:gd name="T55" fmla="*/ 435 h 2949"/>
                <a:gd name="T56" fmla="*/ 2331 w 2896"/>
                <a:gd name="T57" fmla="*/ 280 h 2949"/>
                <a:gd name="T58" fmla="*/ 2534 w 2896"/>
                <a:gd name="T59" fmla="*/ 151 h 2949"/>
                <a:gd name="T60" fmla="*/ 2364 w 2896"/>
                <a:gd name="T61" fmla="*/ 156 h 2949"/>
                <a:gd name="T62" fmla="*/ 2163 w 2896"/>
                <a:gd name="T63" fmla="*/ 193 h 2949"/>
                <a:gd name="T64" fmla="*/ 1969 w 2896"/>
                <a:gd name="T65" fmla="*/ 276 h 2949"/>
                <a:gd name="T66" fmla="*/ 1728 w 2896"/>
                <a:gd name="T67" fmla="*/ 372 h 2949"/>
                <a:gd name="T68" fmla="*/ 1498 w 2896"/>
                <a:gd name="T69" fmla="*/ 468 h 2949"/>
                <a:gd name="T70" fmla="*/ 1282 w 2896"/>
                <a:gd name="T71" fmla="*/ 578 h 2949"/>
                <a:gd name="T72" fmla="*/ 1008 w 2896"/>
                <a:gd name="T73" fmla="*/ 770 h 2949"/>
                <a:gd name="T74" fmla="*/ 818 w 2896"/>
                <a:gd name="T75" fmla="*/ 993 h 2949"/>
                <a:gd name="T76" fmla="*/ 758 w 2896"/>
                <a:gd name="T77" fmla="*/ 1149 h 2949"/>
                <a:gd name="T78" fmla="*/ 422 w 2896"/>
                <a:gd name="T79" fmla="*/ 969 h 2949"/>
                <a:gd name="T80" fmla="*/ 374 w 2896"/>
                <a:gd name="T81" fmla="*/ 790 h 2949"/>
                <a:gd name="T82" fmla="*/ 447 w 2896"/>
                <a:gd name="T83" fmla="*/ 456 h 2949"/>
                <a:gd name="T84" fmla="*/ 505 w 2896"/>
                <a:gd name="T85" fmla="*/ 268 h 2949"/>
                <a:gd name="T86" fmla="*/ 684 w 2896"/>
                <a:gd name="T87" fmla="*/ 388 h 2949"/>
                <a:gd name="T88" fmla="*/ 914 w 2896"/>
                <a:gd name="T89" fmla="*/ 546 h 2949"/>
                <a:gd name="T90" fmla="*/ 1125 w 2896"/>
                <a:gd name="T91" fmla="*/ 482 h 2949"/>
                <a:gd name="T92" fmla="*/ 1398 w 2896"/>
                <a:gd name="T93" fmla="*/ 387 h 2949"/>
                <a:gd name="T94" fmla="*/ 1617 w 2896"/>
                <a:gd name="T95" fmla="*/ 324 h 2949"/>
                <a:gd name="T96" fmla="*/ 1887 w 2896"/>
                <a:gd name="T97" fmla="*/ 234 h 2949"/>
                <a:gd name="T98" fmla="*/ 2117 w 2896"/>
                <a:gd name="T99" fmla="*/ 171 h 2949"/>
                <a:gd name="T100" fmla="*/ 2370 w 2896"/>
                <a:gd name="T101" fmla="*/ 98 h 2949"/>
                <a:gd name="T102" fmla="*/ 2556 w 2896"/>
                <a:gd name="T103" fmla="*/ 37 h 2949"/>
                <a:gd name="T104" fmla="*/ 2869 w 2896"/>
                <a:gd name="T105" fmla="*/ 115 h 2949"/>
                <a:gd name="T106" fmla="*/ 2756 w 2896"/>
                <a:gd name="T107" fmla="*/ 338 h 2949"/>
                <a:gd name="T108" fmla="*/ 2519 w 2896"/>
                <a:gd name="T109" fmla="*/ 470 h 2949"/>
                <a:gd name="T110" fmla="*/ 2291 w 2896"/>
                <a:gd name="T111" fmla="*/ 540 h 2949"/>
                <a:gd name="T112" fmla="*/ 2132 w 2896"/>
                <a:gd name="T113" fmla="*/ 614 h 2949"/>
                <a:gd name="T114" fmla="*/ 2155 w 2896"/>
                <a:gd name="T115" fmla="*/ 879 h 2949"/>
                <a:gd name="T116" fmla="*/ 1927 w 2896"/>
                <a:gd name="T117" fmla="*/ 961 h 2949"/>
                <a:gd name="T118" fmla="*/ 1611 w 2896"/>
                <a:gd name="T119" fmla="*/ 1194 h 2949"/>
                <a:gd name="T120" fmla="*/ 1791 w 2896"/>
                <a:gd name="T121" fmla="*/ 1255 h 2949"/>
                <a:gd name="T122" fmla="*/ 2114 w 2896"/>
                <a:gd name="T123" fmla="*/ 985 h 2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96" h="2949">
                  <a:moveTo>
                    <a:pt x="2066" y="686"/>
                  </a:moveTo>
                  <a:cubicBezTo>
                    <a:pt x="2071" y="713"/>
                    <a:pt x="2048" y="720"/>
                    <a:pt x="2036" y="733"/>
                  </a:cubicBezTo>
                  <a:cubicBezTo>
                    <a:pt x="2016" y="756"/>
                    <a:pt x="1992" y="776"/>
                    <a:pt x="1971" y="798"/>
                  </a:cubicBezTo>
                  <a:cubicBezTo>
                    <a:pt x="1957" y="812"/>
                    <a:pt x="1945" y="830"/>
                    <a:pt x="1929" y="841"/>
                  </a:cubicBezTo>
                  <a:cubicBezTo>
                    <a:pt x="1917" y="850"/>
                    <a:pt x="1921" y="862"/>
                    <a:pt x="1925" y="864"/>
                  </a:cubicBezTo>
                  <a:cubicBezTo>
                    <a:pt x="1935" y="869"/>
                    <a:pt x="1944" y="893"/>
                    <a:pt x="1959" y="870"/>
                  </a:cubicBezTo>
                  <a:cubicBezTo>
                    <a:pt x="1960" y="868"/>
                    <a:pt x="1964" y="867"/>
                    <a:pt x="1966" y="866"/>
                  </a:cubicBezTo>
                  <a:cubicBezTo>
                    <a:pt x="1982" y="862"/>
                    <a:pt x="1998" y="859"/>
                    <a:pt x="2013" y="853"/>
                  </a:cubicBezTo>
                  <a:cubicBezTo>
                    <a:pt x="2024" y="848"/>
                    <a:pt x="2033" y="839"/>
                    <a:pt x="2043" y="832"/>
                  </a:cubicBezTo>
                  <a:cubicBezTo>
                    <a:pt x="2044" y="831"/>
                    <a:pt x="2046" y="830"/>
                    <a:pt x="2047" y="830"/>
                  </a:cubicBezTo>
                  <a:cubicBezTo>
                    <a:pt x="2071" y="837"/>
                    <a:pt x="2089" y="819"/>
                    <a:pt x="2112" y="818"/>
                  </a:cubicBezTo>
                  <a:cubicBezTo>
                    <a:pt x="2117" y="817"/>
                    <a:pt x="2121" y="812"/>
                    <a:pt x="2127" y="810"/>
                  </a:cubicBezTo>
                  <a:cubicBezTo>
                    <a:pt x="2130" y="808"/>
                    <a:pt x="2134" y="807"/>
                    <a:pt x="2139" y="806"/>
                  </a:cubicBezTo>
                  <a:cubicBezTo>
                    <a:pt x="2156" y="802"/>
                    <a:pt x="2177" y="815"/>
                    <a:pt x="2192" y="794"/>
                  </a:cubicBezTo>
                  <a:cubicBezTo>
                    <a:pt x="2194" y="792"/>
                    <a:pt x="2201" y="795"/>
                    <a:pt x="2205" y="794"/>
                  </a:cubicBezTo>
                  <a:cubicBezTo>
                    <a:pt x="2216" y="792"/>
                    <a:pt x="2231" y="801"/>
                    <a:pt x="2237" y="783"/>
                  </a:cubicBezTo>
                  <a:cubicBezTo>
                    <a:pt x="2238" y="782"/>
                    <a:pt x="2244" y="782"/>
                    <a:pt x="2248" y="782"/>
                  </a:cubicBezTo>
                  <a:cubicBezTo>
                    <a:pt x="2264" y="782"/>
                    <a:pt x="2280" y="781"/>
                    <a:pt x="2296" y="782"/>
                  </a:cubicBezTo>
                  <a:cubicBezTo>
                    <a:pt x="2309" y="783"/>
                    <a:pt x="2326" y="774"/>
                    <a:pt x="2334" y="793"/>
                  </a:cubicBezTo>
                  <a:cubicBezTo>
                    <a:pt x="2334" y="794"/>
                    <a:pt x="2339" y="794"/>
                    <a:pt x="2341" y="794"/>
                  </a:cubicBezTo>
                  <a:cubicBezTo>
                    <a:pt x="2362" y="793"/>
                    <a:pt x="2379" y="802"/>
                    <a:pt x="2393" y="817"/>
                  </a:cubicBezTo>
                  <a:cubicBezTo>
                    <a:pt x="2397" y="822"/>
                    <a:pt x="2401" y="827"/>
                    <a:pt x="2402" y="833"/>
                  </a:cubicBezTo>
                  <a:cubicBezTo>
                    <a:pt x="2403" y="841"/>
                    <a:pt x="2401" y="850"/>
                    <a:pt x="2402" y="859"/>
                  </a:cubicBezTo>
                  <a:cubicBezTo>
                    <a:pt x="2404" y="878"/>
                    <a:pt x="2400" y="892"/>
                    <a:pt x="2383" y="903"/>
                  </a:cubicBezTo>
                  <a:cubicBezTo>
                    <a:pt x="2378" y="906"/>
                    <a:pt x="2378" y="916"/>
                    <a:pt x="2374" y="920"/>
                  </a:cubicBezTo>
                  <a:cubicBezTo>
                    <a:pt x="2359" y="931"/>
                    <a:pt x="2344" y="940"/>
                    <a:pt x="2332" y="953"/>
                  </a:cubicBezTo>
                  <a:cubicBezTo>
                    <a:pt x="2322" y="963"/>
                    <a:pt x="2313" y="970"/>
                    <a:pt x="2300" y="976"/>
                  </a:cubicBezTo>
                  <a:cubicBezTo>
                    <a:pt x="2280" y="984"/>
                    <a:pt x="2260" y="996"/>
                    <a:pt x="2246" y="1015"/>
                  </a:cubicBezTo>
                  <a:cubicBezTo>
                    <a:pt x="2245" y="1017"/>
                    <a:pt x="2242" y="1022"/>
                    <a:pt x="2241" y="1021"/>
                  </a:cubicBezTo>
                  <a:cubicBezTo>
                    <a:pt x="2218" y="1019"/>
                    <a:pt x="2212" y="1041"/>
                    <a:pt x="2199" y="1051"/>
                  </a:cubicBezTo>
                  <a:cubicBezTo>
                    <a:pt x="2184" y="1063"/>
                    <a:pt x="2176" y="1086"/>
                    <a:pt x="2160" y="1090"/>
                  </a:cubicBezTo>
                  <a:cubicBezTo>
                    <a:pt x="2131" y="1099"/>
                    <a:pt x="2122" y="1129"/>
                    <a:pt x="2100" y="1138"/>
                  </a:cubicBezTo>
                  <a:cubicBezTo>
                    <a:pt x="2078" y="1148"/>
                    <a:pt x="2068" y="1169"/>
                    <a:pt x="2051" y="1176"/>
                  </a:cubicBezTo>
                  <a:cubicBezTo>
                    <a:pt x="2013" y="1189"/>
                    <a:pt x="1996" y="1222"/>
                    <a:pt x="1970" y="1246"/>
                  </a:cubicBezTo>
                  <a:cubicBezTo>
                    <a:pt x="1943" y="1270"/>
                    <a:pt x="1917" y="1296"/>
                    <a:pt x="1891" y="1322"/>
                  </a:cubicBezTo>
                  <a:cubicBezTo>
                    <a:pt x="1882" y="1331"/>
                    <a:pt x="1876" y="1343"/>
                    <a:pt x="1867" y="1357"/>
                  </a:cubicBezTo>
                  <a:cubicBezTo>
                    <a:pt x="1847" y="1360"/>
                    <a:pt x="1832" y="1374"/>
                    <a:pt x="1825" y="1400"/>
                  </a:cubicBezTo>
                  <a:cubicBezTo>
                    <a:pt x="1823" y="1407"/>
                    <a:pt x="1813" y="1412"/>
                    <a:pt x="1807" y="1418"/>
                  </a:cubicBezTo>
                  <a:cubicBezTo>
                    <a:pt x="1805" y="1421"/>
                    <a:pt x="1805" y="1425"/>
                    <a:pt x="1804" y="1429"/>
                  </a:cubicBezTo>
                  <a:cubicBezTo>
                    <a:pt x="1819" y="1430"/>
                    <a:pt x="1812" y="1442"/>
                    <a:pt x="1814" y="1450"/>
                  </a:cubicBezTo>
                  <a:cubicBezTo>
                    <a:pt x="1816" y="1456"/>
                    <a:pt x="1820" y="1461"/>
                    <a:pt x="1822" y="1466"/>
                  </a:cubicBezTo>
                  <a:cubicBezTo>
                    <a:pt x="1824" y="1472"/>
                    <a:pt x="1825" y="1479"/>
                    <a:pt x="1826" y="1485"/>
                  </a:cubicBezTo>
                  <a:cubicBezTo>
                    <a:pt x="1833" y="1514"/>
                    <a:pt x="1817" y="1534"/>
                    <a:pt x="1796" y="1550"/>
                  </a:cubicBezTo>
                  <a:cubicBezTo>
                    <a:pt x="1794" y="1551"/>
                    <a:pt x="1790" y="1553"/>
                    <a:pt x="1791" y="1554"/>
                  </a:cubicBezTo>
                  <a:cubicBezTo>
                    <a:pt x="1796" y="1577"/>
                    <a:pt x="1773" y="1582"/>
                    <a:pt x="1764" y="1595"/>
                  </a:cubicBezTo>
                  <a:cubicBezTo>
                    <a:pt x="1758" y="1604"/>
                    <a:pt x="1739" y="1608"/>
                    <a:pt x="1725" y="1609"/>
                  </a:cubicBezTo>
                  <a:cubicBezTo>
                    <a:pt x="1699" y="1611"/>
                    <a:pt x="1673" y="1611"/>
                    <a:pt x="1647" y="1610"/>
                  </a:cubicBezTo>
                  <a:cubicBezTo>
                    <a:pt x="1610" y="1607"/>
                    <a:pt x="1586" y="1627"/>
                    <a:pt x="1562" y="1651"/>
                  </a:cubicBezTo>
                  <a:cubicBezTo>
                    <a:pt x="1554" y="1660"/>
                    <a:pt x="1548" y="1669"/>
                    <a:pt x="1532" y="1671"/>
                  </a:cubicBezTo>
                  <a:cubicBezTo>
                    <a:pt x="1521" y="1673"/>
                    <a:pt x="1512" y="1688"/>
                    <a:pt x="1503" y="1697"/>
                  </a:cubicBezTo>
                  <a:cubicBezTo>
                    <a:pt x="1484" y="1716"/>
                    <a:pt x="1465" y="1735"/>
                    <a:pt x="1447" y="1755"/>
                  </a:cubicBezTo>
                  <a:cubicBezTo>
                    <a:pt x="1442" y="1759"/>
                    <a:pt x="1442" y="1768"/>
                    <a:pt x="1439" y="1777"/>
                  </a:cubicBezTo>
                  <a:cubicBezTo>
                    <a:pt x="1416" y="1773"/>
                    <a:pt x="1408" y="1795"/>
                    <a:pt x="1394" y="1808"/>
                  </a:cubicBezTo>
                  <a:cubicBezTo>
                    <a:pt x="1373" y="1828"/>
                    <a:pt x="1354" y="1851"/>
                    <a:pt x="1332" y="1872"/>
                  </a:cubicBezTo>
                  <a:cubicBezTo>
                    <a:pt x="1329" y="1875"/>
                    <a:pt x="1320" y="1874"/>
                    <a:pt x="1312" y="1875"/>
                  </a:cubicBezTo>
                  <a:cubicBezTo>
                    <a:pt x="1313" y="1905"/>
                    <a:pt x="1283" y="1913"/>
                    <a:pt x="1270" y="1933"/>
                  </a:cubicBezTo>
                  <a:cubicBezTo>
                    <a:pt x="1263" y="1943"/>
                    <a:pt x="1252" y="1948"/>
                    <a:pt x="1249" y="1964"/>
                  </a:cubicBezTo>
                  <a:cubicBezTo>
                    <a:pt x="1246" y="1975"/>
                    <a:pt x="1232" y="1984"/>
                    <a:pt x="1222" y="1993"/>
                  </a:cubicBezTo>
                  <a:cubicBezTo>
                    <a:pt x="1208" y="2008"/>
                    <a:pt x="1193" y="2023"/>
                    <a:pt x="1178" y="2037"/>
                  </a:cubicBezTo>
                  <a:cubicBezTo>
                    <a:pt x="1176" y="2039"/>
                    <a:pt x="1174" y="2042"/>
                    <a:pt x="1172" y="2042"/>
                  </a:cubicBezTo>
                  <a:cubicBezTo>
                    <a:pt x="1150" y="2038"/>
                    <a:pt x="1145" y="2061"/>
                    <a:pt x="1131" y="2070"/>
                  </a:cubicBezTo>
                  <a:cubicBezTo>
                    <a:pt x="1121" y="2077"/>
                    <a:pt x="1116" y="2091"/>
                    <a:pt x="1100" y="2091"/>
                  </a:cubicBezTo>
                  <a:cubicBezTo>
                    <a:pt x="1094" y="2091"/>
                    <a:pt x="1085" y="2101"/>
                    <a:pt x="1083" y="2107"/>
                  </a:cubicBezTo>
                  <a:cubicBezTo>
                    <a:pt x="1077" y="2131"/>
                    <a:pt x="1063" y="2143"/>
                    <a:pt x="1040" y="2151"/>
                  </a:cubicBezTo>
                  <a:cubicBezTo>
                    <a:pt x="1028" y="2155"/>
                    <a:pt x="1021" y="2171"/>
                    <a:pt x="1010" y="2180"/>
                  </a:cubicBezTo>
                  <a:cubicBezTo>
                    <a:pt x="996" y="2191"/>
                    <a:pt x="989" y="2214"/>
                    <a:pt x="970" y="2211"/>
                  </a:cubicBezTo>
                  <a:cubicBezTo>
                    <a:pt x="958" y="2228"/>
                    <a:pt x="948" y="2243"/>
                    <a:pt x="936" y="2256"/>
                  </a:cubicBezTo>
                  <a:cubicBezTo>
                    <a:pt x="924" y="2268"/>
                    <a:pt x="909" y="2277"/>
                    <a:pt x="891" y="2291"/>
                  </a:cubicBezTo>
                  <a:cubicBezTo>
                    <a:pt x="888" y="2308"/>
                    <a:pt x="868" y="2329"/>
                    <a:pt x="843" y="2332"/>
                  </a:cubicBezTo>
                  <a:cubicBezTo>
                    <a:pt x="842" y="2338"/>
                    <a:pt x="842" y="2344"/>
                    <a:pt x="841" y="2352"/>
                  </a:cubicBezTo>
                  <a:cubicBezTo>
                    <a:pt x="811" y="2352"/>
                    <a:pt x="803" y="2381"/>
                    <a:pt x="782" y="2395"/>
                  </a:cubicBezTo>
                  <a:cubicBezTo>
                    <a:pt x="780" y="2397"/>
                    <a:pt x="778" y="2402"/>
                    <a:pt x="776" y="2401"/>
                  </a:cubicBezTo>
                  <a:cubicBezTo>
                    <a:pt x="754" y="2399"/>
                    <a:pt x="748" y="2421"/>
                    <a:pt x="735" y="2432"/>
                  </a:cubicBezTo>
                  <a:cubicBezTo>
                    <a:pt x="716" y="2447"/>
                    <a:pt x="704" y="2475"/>
                    <a:pt x="683" y="2482"/>
                  </a:cubicBezTo>
                  <a:cubicBezTo>
                    <a:pt x="657" y="2492"/>
                    <a:pt x="645" y="2512"/>
                    <a:pt x="627" y="2528"/>
                  </a:cubicBezTo>
                  <a:cubicBezTo>
                    <a:pt x="609" y="2543"/>
                    <a:pt x="594" y="2563"/>
                    <a:pt x="577" y="2579"/>
                  </a:cubicBezTo>
                  <a:cubicBezTo>
                    <a:pt x="543" y="2613"/>
                    <a:pt x="507" y="2646"/>
                    <a:pt x="472" y="2679"/>
                  </a:cubicBezTo>
                  <a:cubicBezTo>
                    <a:pt x="448" y="2703"/>
                    <a:pt x="424" y="2726"/>
                    <a:pt x="401" y="2751"/>
                  </a:cubicBezTo>
                  <a:cubicBezTo>
                    <a:pt x="394" y="2758"/>
                    <a:pt x="388" y="2774"/>
                    <a:pt x="388" y="2778"/>
                  </a:cubicBezTo>
                  <a:cubicBezTo>
                    <a:pt x="389" y="2801"/>
                    <a:pt x="365" y="2804"/>
                    <a:pt x="360" y="2821"/>
                  </a:cubicBezTo>
                  <a:cubicBezTo>
                    <a:pt x="358" y="2826"/>
                    <a:pt x="354" y="2831"/>
                    <a:pt x="350" y="2836"/>
                  </a:cubicBezTo>
                  <a:cubicBezTo>
                    <a:pt x="341" y="2847"/>
                    <a:pt x="332" y="2859"/>
                    <a:pt x="322" y="2869"/>
                  </a:cubicBezTo>
                  <a:cubicBezTo>
                    <a:pt x="312" y="2880"/>
                    <a:pt x="301" y="2891"/>
                    <a:pt x="290" y="2901"/>
                  </a:cubicBezTo>
                  <a:cubicBezTo>
                    <a:pt x="287" y="2903"/>
                    <a:pt x="283" y="2906"/>
                    <a:pt x="279" y="2906"/>
                  </a:cubicBezTo>
                  <a:cubicBezTo>
                    <a:pt x="267" y="2906"/>
                    <a:pt x="257" y="2906"/>
                    <a:pt x="248" y="2917"/>
                  </a:cubicBezTo>
                  <a:cubicBezTo>
                    <a:pt x="224" y="2945"/>
                    <a:pt x="191" y="2943"/>
                    <a:pt x="159" y="2942"/>
                  </a:cubicBezTo>
                  <a:cubicBezTo>
                    <a:pt x="148" y="2942"/>
                    <a:pt x="138" y="2947"/>
                    <a:pt x="128" y="2949"/>
                  </a:cubicBezTo>
                  <a:cubicBezTo>
                    <a:pt x="120" y="2947"/>
                    <a:pt x="110" y="2942"/>
                    <a:pt x="101" y="2942"/>
                  </a:cubicBezTo>
                  <a:cubicBezTo>
                    <a:pt x="76" y="2944"/>
                    <a:pt x="54" y="2937"/>
                    <a:pt x="35" y="2919"/>
                  </a:cubicBezTo>
                  <a:cubicBezTo>
                    <a:pt x="30" y="2915"/>
                    <a:pt x="21" y="2916"/>
                    <a:pt x="15" y="2913"/>
                  </a:cubicBezTo>
                  <a:cubicBezTo>
                    <a:pt x="2" y="2905"/>
                    <a:pt x="1" y="2892"/>
                    <a:pt x="2" y="2878"/>
                  </a:cubicBezTo>
                  <a:cubicBezTo>
                    <a:pt x="3" y="2870"/>
                    <a:pt x="3" y="2862"/>
                    <a:pt x="2" y="2854"/>
                  </a:cubicBezTo>
                  <a:cubicBezTo>
                    <a:pt x="0" y="2831"/>
                    <a:pt x="9" y="2813"/>
                    <a:pt x="24" y="2796"/>
                  </a:cubicBezTo>
                  <a:cubicBezTo>
                    <a:pt x="32" y="2786"/>
                    <a:pt x="36" y="2772"/>
                    <a:pt x="38" y="2760"/>
                  </a:cubicBezTo>
                  <a:cubicBezTo>
                    <a:pt x="40" y="2736"/>
                    <a:pt x="51" y="2717"/>
                    <a:pt x="68" y="2702"/>
                  </a:cubicBezTo>
                  <a:cubicBezTo>
                    <a:pt x="82" y="2690"/>
                    <a:pt x="97" y="2678"/>
                    <a:pt x="112" y="2668"/>
                  </a:cubicBezTo>
                  <a:cubicBezTo>
                    <a:pt x="123" y="2661"/>
                    <a:pt x="138" y="2660"/>
                    <a:pt x="148" y="2653"/>
                  </a:cubicBezTo>
                  <a:cubicBezTo>
                    <a:pt x="163" y="2643"/>
                    <a:pt x="183" y="2640"/>
                    <a:pt x="195" y="2624"/>
                  </a:cubicBezTo>
                  <a:cubicBezTo>
                    <a:pt x="206" y="2609"/>
                    <a:pt x="217" y="2590"/>
                    <a:pt x="233" y="2585"/>
                  </a:cubicBezTo>
                  <a:cubicBezTo>
                    <a:pt x="250" y="2579"/>
                    <a:pt x="260" y="2569"/>
                    <a:pt x="271" y="2558"/>
                  </a:cubicBezTo>
                  <a:cubicBezTo>
                    <a:pt x="285" y="2544"/>
                    <a:pt x="300" y="2531"/>
                    <a:pt x="314" y="2517"/>
                  </a:cubicBezTo>
                  <a:cubicBezTo>
                    <a:pt x="316" y="2515"/>
                    <a:pt x="318" y="2510"/>
                    <a:pt x="319" y="2510"/>
                  </a:cubicBezTo>
                  <a:cubicBezTo>
                    <a:pt x="342" y="2514"/>
                    <a:pt x="347" y="2491"/>
                    <a:pt x="361" y="2482"/>
                  </a:cubicBezTo>
                  <a:cubicBezTo>
                    <a:pt x="376" y="2472"/>
                    <a:pt x="382" y="2451"/>
                    <a:pt x="406" y="2448"/>
                  </a:cubicBezTo>
                  <a:cubicBezTo>
                    <a:pt x="414" y="2447"/>
                    <a:pt x="420" y="2429"/>
                    <a:pt x="425" y="2421"/>
                  </a:cubicBezTo>
                  <a:cubicBezTo>
                    <a:pt x="437" y="2411"/>
                    <a:pt x="447" y="2400"/>
                    <a:pt x="459" y="2394"/>
                  </a:cubicBezTo>
                  <a:cubicBezTo>
                    <a:pt x="471" y="2388"/>
                    <a:pt x="484" y="2384"/>
                    <a:pt x="494" y="2374"/>
                  </a:cubicBezTo>
                  <a:cubicBezTo>
                    <a:pt x="503" y="2363"/>
                    <a:pt x="510" y="2348"/>
                    <a:pt x="529" y="2355"/>
                  </a:cubicBezTo>
                  <a:cubicBezTo>
                    <a:pt x="530" y="2333"/>
                    <a:pt x="538" y="2321"/>
                    <a:pt x="560" y="2316"/>
                  </a:cubicBezTo>
                  <a:cubicBezTo>
                    <a:pt x="571" y="2314"/>
                    <a:pt x="580" y="2298"/>
                    <a:pt x="590" y="2288"/>
                  </a:cubicBezTo>
                  <a:cubicBezTo>
                    <a:pt x="592" y="2286"/>
                    <a:pt x="594" y="2282"/>
                    <a:pt x="596" y="2282"/>
                  </a:cubicBezTo>
                  <a:cubicBezTo>
                    <a:pt x="618" y="2284"/>
                    <a:pt x="623" y="2261"/>
                    <a:pt x="638" y="2252"/>
                  </a:cubicBezTo>
                  <a:cubicBezTo>
                    <a:pt x="640" y="2251"/>
                    <a:pt x="642" y="2246"/>
                    <a:pt x="644" y="2246"/>
                  </a:cubicBezTo>
                  <a:cubicBezTo>
                    <a:pt x="667" y="2247"/>
                    <a:pt x="672" y="2225"/>
                    <a:pt x="686" y="2215"/>
                  </a:cubicBezTo>
                  <a:cubicBezTo>
                    <a:pt x="701" y="2206"/>
                    <a:pt x="706" y="2186"/>
                    <a:pt x="728" y="2184"/>
                  </a:cubicBezTo>
                  <a:cubicBezTo>
                    <a:pt x="738" y="2184"/>
                    <a:pt x="747" y="2168"/>
                    <a:pt x="757" y="2160"/>
                  </a:cubicBezTo>
                  <a:cubicBezTo>
                    <a:pt x="762" y="2156"/>
                    <a:pt x="767" y="2154"/>
                    <a:pt x="772" y="2150"/>
                  </a:cubicBezTo>
                  <a:cubicBezTo>
                    <a:pt x="784" y="2141"/>
                    <a:pt x="795" y="2132"/>
                    <a:pt x="806" y="2122"/>
                  </a:cubicBezTo>
                  <a:cubicBezTo>
                    <a:pt x="823" y="2105"/>
                    <a:pt x="838" y="2086"/>
                    <a:pt x="855" y="2068"/>
                  </a:cubicBezTo>
                  <a:cubicBezTo>
                    <a:pt x="861" y="2061"/>
                    <a:pt x="876" y="2073"/>
                    <a:pt x="880" y="2056"/>
                  </a:cubicBezTo>
                  <a:cubicBezTo>
                    <a:pt x="882" y="2049"/>
                    <a:pt x="889" y="2042"/>
                    <a:pt x="897" y="2031"/>
                  </a:cubicBezTo>
                  <a:cubicBezTo>
                    <a:pt x="913" y="2030"/>
                    <a:pt x="929" y="2022"/>
                    <a:pt x="927" y="2000"/>
                  </a:cubicBezTo>
                  <a:cubicBezTo>
                    <a:pt x="939" y="1993"/>
                    <a:pt x="947" y="1988"/>
                    <a:pt x="956" y="1982"/>
                  </a:cubicBezTo>
                  <a:cubicBezTo>
                    <a:pt x="977" y="1968"/>
                    <a:pt x="999" y="1954"/>
                    <a:pt x="1016" y="1934"/>
                  </a:cubicBezTo>
                  <a:cubicBezTo>
                    <a:pt x="1033" y="1915"/>
                    <a:pt x="1052" y="1898"/>
                    <a:pt x="1070" y="1879"/>
                  </a:cubicBezTo>
                  <a:cubicBezTo>
                    <a:pt x="1072" y="1878"/>
                    <a:pt x="1074" y="1874"/>
                    <a:pt x="1075" y="1874"/>
                  </a:cubicBezTo>
                  <a:cubicBezTo>
                    <a:pt x="1097" y="1878"/>
                    <a:pt x="1101" y="1853"/>
                    <a:pt x="1117" y="1847"/>
                  </a:cubicBezTo>
                  <a:cubicBezTo>
                    <a:pt x="1123" y="1845"/>
                    <a:pt x="1128" y="1841"/>
                    <a:pt x="1133" y="1838"/>
                  </a:cubicBezTo>
                  <a:cubicBezTo>
                    <a:pt x="1144" y="1829"/>
                    <a:pt x="1155" y="1821"/>
                    <a:pt x="1165" y="1812"/>
                  </a:cubicBezTo>
                  <a:cubicBezTo>
                    <a:pt x="1178" y="1798"/>
                    <a:pt x="1189" y="1782"/>
                    <a:pt x="1203" y="1769"/>
                  </a:cubicBezTo>
                  <a:cubicBezTo>
                    <a:pt x="1211" y="1762"/>
                    <a:pt x="1224" y="1761"/>
                    <a:pt x="1232" y="1753"/>
                  </a:cubicBezTo>
                  <a:cubicBezTo>
                    <a:pt x="1255" y="1733"/>
                    <a:pt x="1276" y="1711"/>
                    <a:pt x="1298" y="1688"/>
                  </a:cubicBezTo>
                  <a:cubicBezTo>
                    <a:pt x="1315" y="1671"/>
                    <a:pt x="1331" y="1652"/>
                    <a:pt x="1349" y="1636"/>
                  </a:cubicBezTo>
                  <a:cubicBezTo>
                    <a:pt x="1352" y="1632"/>
                    <a:pt x="1361" y="1634"/>
                    <a:pt x="1369" y="1633"/>
                  </a:cubicBezTo>
                  <a:cubicBezTo>
                    <a:pt x="1370" y="1626"/>
                    <a:pt x="1370" y="1619"/>
                    <a:pt x="1371" y="1612"/>
                  </a:cubicBezTo>
                  <a:cubicBezTo>
                    <a:pt x="1373" y="1613"/>
                    <a:pt x="1374" y="1615"/>
                    <a:pt x="1375" y="1616"/>
                  </a:cubicBezTo>
                  <a:cubicBezTo>
                    <a:pt x="1389" y="1605"/>
                    <a:pt x="1404" y="1593"/>
                    <a:pt x="1418" y="1581"/>
                  </a:cubicBezTo>
                  <a:cubicBezTo>
                    <a:pt x="1427" y="1574"/>
                    <a:pt x="1431" y="1560"/>
                    <a:pt x="1447" y="1561"/>
                  </a:cubicBezTo>
                  <a:cubicBezTo>
                    <a:pt x="1453" y="1561"/>
                    <a:pt x="1461" y="1554"/>
                    <a:pt x="1463" y="1549"/>
                  </a:cubicBezTo>
                  <a:cubicBezTo>
                    <a:pt x="1470" y="1533"/>
                    <a:pt x="1477" y="1516"/>
                    <a:pt x="1477" y="1499"/>
                  </a:cubicBezTo>
                  <a:cubicBezTo>
                    <a:pt x="1477" y="1488"/>
                    <a:pt x="1463" y="1477"/>
                    <a:pt x="1458" y="1465"/>
                  </a:cubicBezTo>
                  <a:cubicBezTo>
                    <a:pt x="1450" y="1447"/>
                    <a:pt x="1444" y="1429"/>
                    <a:pt x="1437" y="1407"/>
                  </a:cubicBezTo>
                  <a:cubicBezTo>
                    <a:pt x="1405" y="1385"/>
                    <a:pt x="1364" y="1395"/>
                    <a:pt x="1325" y="1395"/>
                  </a:cubicBezTo>
                  <a:cubicBezTo>
                    <a:pt x="1310" y="1394"/>
                    <a:pt x="1299" y="1391"/>
                    <a:pt x="1289" y="1381"/>
                  </a:cubicBezTo>
                  <a:cubicBezTo>
                    <a:pt x="1282" y="1375"/>
                    <a:pt x="1274" y="1371"/>
                    <a:pt x="1272" y="1369"/>
                  </a:cubicBezTo>
                  <a:cubicBezTo>
                    <a:pt x="1260" y="1354"/>
                    <a:pt x="1251" y="1344"/>
                    <a:pt x="1243" y="1333"/>
                  </a:cubicBezTo>
                  <a:cubicBezTo>
                    <a:pt x="1240" y="1330"/>
                    <a:pt x="1238" y="1326"/>
                    <a:pt x="1238" y="1322"/>
                  </a:cubicBezTo>
                  <a:cubicBezTo>
                    <a:pt x="1242" y="1304"/>
                    <a:pt x="1228" y="1283"/>
                    <a:pt x="1249" y="1269"/>
                  </a:cubicBezTo>
                  <a:cubicBezTo>
                    <a:pt x="1252" y="1267"/>
                    <a:pt x="1250" y="1258"/>
                    <a:pt x="1250" y="1253"/>
                  </a:cubicBezTo>
                  <a:cubicBezTo>
                    <a:pt x="1250" y="1241"/>
                    <a:pt x="1253" y="1231"/>
                    <a:pt x="1261" y="1220"/>
                  </a:cubicBezTo>
                  <a:cubicBezTo>
                    <a:pt x="1293" y="1170"/>
                    <a:pt x="1338" y="1134"/>
                    <a:pt x="1379" y="1093"/>
                  </a:cubicBezTo>
                  <a:cubicBezTo>
                    <a:pt x="1383" y="1089"/>
                    <a:pt x="1382" y="1080"/>
                    <a:pt x="1384" y="1072"/>
                  </a:cubicBezTo>
                  <a:cubicBezTo>
                    <a:pt x="1405" y="1070"/>
                    <a:pt x="1421" y="1062"/>
                    <a:pt x="1419" y="1043"/>
                  </a:cubicBezTo>
                  <a:cubicBezTo>
                    <a:pt x="1438" y="1028"/>
                    <a:pt x="1452" y="1017"/>
                    <a:pt x="1466" y="1005"/>
                  </a:cubicBezTo>
                  <a:cubicBezTo>
                    <a:pt x="1475" y="997"/>
                    <a:pt x="1481" y="988"/>
                    <a:pt x="1495" y="984"/>
                  </a:cubicBezTo>
                  <a:cubicBezTo>
                    <a:pt x="1507" y="982"/>
                    <a:pt x="1516" y="967"/>
                    <a:pt x="1526" y="957"/>
                  </a:cubicBezTo>
                  <a:cubicBezTo>
                    <a:pt x="1549" y="935"/>
                    <a:pt x="1571" y="912"/>
                    <a:pt x="1594" y="890"/>
                  </a:cubicBezTo>
                  <a:cubicBezTo>
                    <a:pt x="1619" y="864"/>
                    <a:pt x="1645" y="838"/>
                    <a:pt x="1670" y="813"/>
                  </a:cubicBezTo>
                  <a:cubicBezTo>
                    <a:pt x="1672" y="811"/>
                    <a:pt x="1674" y="806"/>
                    <a:pt x="1676" y="806"/>
                  </a:cubicBezTo>
                  <a:cubicBezTo>
                    <a:pt x="1698" y="810"/>
                    <a:pt x="1702" y="786"/>
                    <a:pt x="1717" y="778"/>
                  </a:cubicBezTo>
                  <a:cubicBezTo>
                    <a:pt x="1728" y="772"/>
                    <a:pt x="1732" y="757"/>
                    <a:pt x="1743" y="751"/>
                  </a:cubicBezTo>
                  <a:cubicBezTo>
                    <a:pt x="1761" y="740"/>
                    <a:pt x="1751" y="725"/>
                    <a:pt x="1754" y="712"/>
                  </a:cubicBezTo>
                  <a:cubicBezTo>
                    <a:pt x="1729" y="705"/>
                    <a:pt x="1711" y="718"/>
                    <a:pt x="1694" y="730"/>
                  </a:cubicBezTo>
                  <a:cubicBezTo>
                    <a:pt x="1693" y="731"/>
                    <a:pt x="1692" y="733"/>
                    <a:pt x="1691" y="733"/>
                  </a:cubicBezTo>
                  <a:cubicBezTo>
                    <a:pt x="1673" y="729"/>
                    <a:pt x="1659" y="743"/>
                    <a:pt x="1642" y="746"/>
                  </a:cubicBezTo>
                  <a:cubicBezTo>
                    <a:pt x="1634" y="747"/>
                    <a:pt x="1623" y="741"/>
                    <a:pt x="1621" y="756"/>
                  </a:cubicBezTo>
                  <a:cubicBezTo>
                    <a:pt x="1621" y="757"/>
                    <a:pt x="1618" y="758"/>
                    <a:pt x="1618" y="757"/>
                  </a:cubicBezTo>
                  <a:cubicBezTo>
                    <a:pt x="1594" y="751"/>
                    <a:pt x="1575" y="769"/>
                    <a:pt x="1553" y="770"/>
                  </a:cubicBezTo>
                  <a:cubicBezTo>
                    <a:pt x="1548" y="771"/>
                    <a:pt x="1543" y="775"/>
                    <a:pt x="1538" y="778"/>
                  </a:cubicBezTo>
                  <a:cubicBezTo>
                    <a:pt x="1535" y="779"/>
                    <a:pt x="1531" y="781"/>
                    <a:pt x="1528" y="782"/>
                  </a:cubicBezTo>
                  <a:cubicBezTo>
                    <a:pt x="1524" y="782"/>
                    <a:pt x="1520" y="781"/>
                    <a:pt x="1516" y="782"/>
                  </a:cubicBezTo>
                  <a:cubicBezTo>
                    <a:pt x="1484" y="787"/>
                    <a:pt x="1462" y="775"/>
                    <a:pt x="1440" y="749"/>
                  </a:cubicBezTo>
                  <a:cubicBezTo>
                    <a:pt x="1418" y="723"/>
                    <a:pt x="1404" y="689"/>
                    <a:pt x="1372" y="672"/>
                  </a:cubicBezTo>
                  <a:cubicBezTo>
                    <a:pt x="1370" y="671"/>
                    <a:pt x="1370" y="666"/>
                    <a:pt x="1370" y="663"/>
                  </a:cubicBezTo>
                  <a:cubicBezTo>
                    <a:pt x="1370" y="638"/>
                    <a:pt x="1382" y="618"/>
                    <a:pt x="1400" y="603"/>
                  </a:cubicBezTo>
                  <a:cubicBezTo>
                    <a:pt x="1413" y="591"/>
                    <a:pt x="1432" y="586"/>
                    <a:pt x="1448" y="577"/>
                  </a:cubicBezTo>
                  <a:cubicBezTo>
                    <a:pt x="1459" y="571"/>
                    <a:pt x="1469" y="563"/>
                    <a:pt x="1479" y="557"/>
                  </a:cubicBezTo>
                  <a:cubicBezTo>
                    <a:pt x="1482" y="555"/>
                    <a:pt x="1486" y="554"/>
                    <a:pt x="1490" y="554"/>
                  </a:cubicBezTo>
                  <a:cubicBezTo>
                    <a:pt x="1501" y="554"/>
                    <a:pt x="1511" y="554"/>
                    <a:pt x="1522" y="554"/>
                  </a:cubicBezTo>
                  <a:cubicBezTo>
                    <a:pt x="1535" y="554"/>
                    <a:pt x="1549" y="551"/>
                    <a:pt x="1557" y="566"/>
                  </a:cubicBezTo>
                  <a:cubicBezTo>
                    <a:pt x="1564" y="581"/>
                    <a:pt x="1577" y="577"/>
                    <a:pt x="1589" y="578"/>
                  </a:cubicBezTo>
                  <a:cubicBezTo>
                    <a:pt x="1599" y="579"/>
                    <a:pt x="1608" y="583"/>
                    <a:pt x="1616" y="585"/>
                  </a:cubicBezTo>
                  <a:cubicBezTo>
                    <a:pt x="1625" y="583"/>
                    <a:pt x="1635" y="580"/>
                    <a:pt x="1645" y="578"/>
                  </a:cubicBezTo>
                  <a:cubicBezTo>
                    <a:pt x="1658" y="574"/>
                    <a:pt x="1676" y="587"/>
                    <a:pt x="1686" y="567"/>
                  </a:cubicBezTo>
                  <a:cubicBezTo>
                    <a:pt x="1687" y="564"/>
                    <a:pt x="1696" y="567"/>
                    <a:pt x="1702" y="566"/>
                  </a:cubicBezTo>
                  <a:cubicBezTo>
                    <a:pt x="1713" y="564"/>
                    <a:pt x="1727" y="573"/>
                    <a:pt x="1733" y="555"/>
                  </a:cubicBezTo>
                  <a:cubicBezTo>
                    <a:pt x="1733" y="555"/>
                    <a:pt x="1734" y="554"/>
                    <a:pt x="1735" y="554"/>
                  </a:cubicBezTo>
                  <a:cubicBezTo>
                    <a:pt x="1753" y="550"/>
                    <a:pt x="1776" y="551"/>
                    <a:pt x="1791" y="541"/>
                  </a:cubicBezTo>
                  <a:cubicBezTo>
                    <a:pt x="1806" y="530"/>
                    <a:pt x="1827" y="537"/>
                    <a:pt x="1840" y="520"/>
                  </a:cubicBezTo>
                  <a:cubicBezTo>
                    <a:pt x="1847" y="512"/>
                    <a:pt x="1861" y="511"/>
                    <a:pt x="1872" y="506"/>
                  </a:cubicBezTo>
                  <a:cubicBezTo>
                    <a:pt x="1885" y="499"/>
                    <a:pt x="1898" y="492"/>
                    <a:pt x="1911" y="485"/>
                  </a:cubicBezTo>
                  <a:cubicBezTo>
                    <a:pt x="1912" y="484"/>
                    <a:pt x="1914" y="482"/>
                    <a:pt x="1915" y="482"/>
                  </a:cubicBezTo>
                  <a:cubicBezTo>
                    <a:pt x="1934" y="490"/>
                    <a:pt x="1953" y="477"/>
                    <a:pt x="1961" y="468"/>
                  </a:cubicBezTo>
                  <a:cubicBezTo>
                    <a:pt x="1975" y="453"/>
                    <a:pt x="2000" y="468"/>
                    <a:pt x="2009" y="447"/>
                  </a:cubicBezTo>
                  <a:cubicBezTo>
                    <a:pt x="2009" y="446"/>
                    <a:pt x="2015" y="446"/>
                    <a:pt x="2018" y="446"/>
                  </a:cubicBezTo>
                  <a:cubicBezTo>
                    <a:pt x="2029" y="446"/>
                    <a:pt x="2039" y="447"/>
                    <a:pt x="2047" y="435"/>
                  </a:cubicBezTo>
                  <a:cubicBezTo>
                    <a:pt x="2058" y="418"/>
                    <a:pt x="2081" y="418"/>
                    <a:pt x="2094" y="400"/>
                  </a:cubicBezTo>
                  <a:cubicBezTo>
                    <a:pt x="2102" y="390"/>
                    <a:pt x="2124" y="391"/>
                    <a:pt x="2139" y="386"/>
                  </a:cubicBezTo>
                  <a:cubicBezTo>
                    <a:pt x="2151" y="382"/>
                    <a:pt x="2162" y="377"/>
                    <a:pt x="2173" y="371"/>
                  </a:cubicBezTo>
                  <a:cubicBezTo>
                    <a:pt x="2187" y="365"/>
                    <a:pt x="2201" y="357"/>
                    <a:pt x="2214" y="350"/>
                  </a:cubicBezTo>
                  <a:cubicBezTo>
                    <a:pt x="2229" y="341"/>
                    <a:pt x="2243" y="332"/>
                    <a:pt x="2258" y="322"/>
                  </a:cubicBezTo>
                  <a:cubicBezTo>
                    <a:pt x="2269" y="316"/>
                    <a:pt x="2279" y="308"/>
                    <a:pt x="2291" y="302"/>
                  </a:cubicBezTo>
                  <a:cubicBezTo>
                    <a:pt x="2304" y="294"/>
                    <a:pt x="2318" y="288"/>
                    <a:pt x="2331" y="280"/>
                  </a:cubicBezTo>
                  <a:cubicBezTo>
                    <a:pt x="2339" y="275"/>
                    <a:pt x="2350" y="283"/>
                    <a:pt x="2357" y="269"/>
                  </a:cubicBezTo>
                  <a:cubicBezTo>
                    <a:pt x="2361" y="260"/>
                    <a:pt x="2381" y="260"/>
                    <a:pt x="2392" y="253"/>
                  </a:cubicBezTo>
                  <a:cubicBezTo>
                    <a:pt x="2404" y="246"/>
                    <a:pt x="2415" y="234"/>
                    <a:pt x="2426" y="225"/>
                  </a:cubicBezTo>
                  <a:cubicBezTo>
                    <a:pt x="2429" y="222"/>
                    <a:pt x="2434" y="218"/>
                    <a:pt x="2438" y="218"/>
                  </a:cubicBezTo>
                  <a:cubicBezTo>
                    <a:pt x="2455" y="222"/>
                    <a:pt x="2465" y="211"/>
                    <a:pt x="2474" y="200"/>
                  </a:cubicBezTo>
                  <a:cubicBezTo>
                    <a:pt x="2476" y="198"/>
                    <a:pt x="2477" y="194"/>
                    <a:pt x="2479" y="194"/>
                  </a:cubicBezTo>
                  <a:cubicBezTo>
                    <a:pt x="2508" y="193"/>
                    <a:pt x="2515" y="165"/>
                    <a:pt x="2534" y="151"/>
                  </a:cubicBezTo>
                  <a:cubicBezTo>
                    <a:pt x="2539" y="148"/>
                    <a:pt x="2542" y="142"/>
                    <a:pt x="2546" y="137"/>
                  </a:cubicBezTo>
                  <a:cubicBezTo>
                    <a:pt x="2536" y="132"/>
                    <a:pt x="2528" y="125"/>
                    <a:pt x="2518" y="122"/>
                  </a:cubicBezTo>
                  <a:cubicBezTo>
                    <a:pt x="2509" y="120"/>
                    <a:pt x="2499" y="120"/>
                    <a:pt x="2490" y="122"/>
                  </a:cubicBezTo>
                  <a:cubicBezTo>
                    <a:pt x="2479" y="125"/>
                    <a:pt x="2468" y="130"/>
                    <a:pt x="2457" y="134"/>
                  </a:cubicBezTo>
                  <a:cubicBezTo>
                    <a:pt x="2446" y="137"/>
                    <a:pt x="2433" y="127"/>
                    <a:pt x="2423" y="144"/>
                  </a:cubicBezTo>
                  <a:cubicBezTo>
                    <a:pt x="2419" y="149"/>
                    <a:pt x="2400" y="145"/>
                    <a:pt x="2388" y="146"/>
                  </a:cubicBezTo>
                  <a:cubicBezTo>
                    <a:pt x="2380" y="147"/>
                    <a:pt x="2368" y="140"/>
                    <a:pt x="2364" y="156"/>
                  </a:cubicBezTo>
                  <a:cubicBezTo>
                    <a:pt x="2364" y="157"/>
                    <a:pt x="2356" y="158"/>
                    <a:pt x="2351" y="158"/>
                  </a:cubicBezTo>
                  <a:cubicBezTo>
                    <a:pt x="2336" y="158"/>
                    <a:pt x="2320" y="156"/>
                    <a:pt x="2305" y="158"/>
                  </a:cubicBezTo>
                  <a:cubicBezTo>
                    <a:pt x="2295" y="160"/>
                    <a:pt x="2285" y="167"/>
                    <a:pt x="2274" y="170"/>
                  </a:cubicBezTo>
                  <a:cubicBezTo>
                    <a:pt x="2264" y="173"/>
                    <a:pt x="2252" y="166"/>
                    <a:pt x="2242" y="180"/>
                  </a:cubicBezTo>
                  <a:cubicBezTo>
                    <a:pt x="2237" y="186"/>
                    <a:pt x="2217" y="181"/>
                    <a:pt x="2204" y="182"/>
                  </a:cubicBezTo>
                  <a:cubicBezTo>
                    <a:pt x="2197" y="183"/>
                    <a:pt x="2192" y="189"/>
                    <a:pt x="2185" y="191"/>
                  </a:cubicBezTo>
                  <a:cubicBezTo>
                    <a:pt x="2178" y="193"/>
                    <a:pt x="2170" y="195"/>
                    <a:pt x="2163" y="193"/>
                  </a:cubicBezTo>
                  <a:cubicBezTo>
                    <a:pt x="2146" y="190"/>
                    <a:pt x="2137" y="201"/>
                    <a:pt x="2126" y="210"/>
                  </a:cubicBezTo>
                  <a:cubicBezTo>
                    <a:pt x="2123" y="214"/>
                    <a:pt x="2118" y="217"/>
                    <a:pt x="2113" y="218"/>
                  </a:cubicBezTo>
                  <a:cubicBezTo>
                    <a:pt x="2104" y="220"/>
                    <a:pt x="2092" y="213"/>
                    <a:pt x="2088" y="228"/>
                  </a:cubicBezTo>
                  <a:cubicBezTo>
                    <a:pt x="2088" y="229"/>
                    <a:pt x="2086" y="230"/>
                    <a:pt x="2084" y="230"/>
                  </a:cubicBezTo>
                  <a:cubicBezTo>
                    <a:pt x="2061" y="228"/>
                    <a:pt x="2043" y="238"/>
                    <a:pt x="2027" y="253"/>
                  </a:cubicBezTo>
                  <a:cubicBezTo>
                    <a:pt x="2025" y="255"/>
                    <a:pt x="2021" y="254"/>
                    <a:pt x="2019" y="254"/>
                  </a:cubicBezTo>
                  <a:cubicBezTo>
                    <a:pt x="1999" y="254"/>
                    <a:pt x="1983" y="262"/>
                    <a:pt x="1969" y="276"/>
                  </a:cubicBezTo>
                  <a:cubicBezTo>
                    <a:pt x="1967" y="277"/>
                    <a:pt x="1964" y="277"/>
                    <a:pt x="1961" y="278"/>
                  </a:cubicBezTo>
                  <a:cubicBezTo>
                    <a:pt x="1946" y="282"/>
                    <a:pt x="1926" y="282"/>
                    <a:pt x="1915" y="291"/>
                  </a:cubicBezTo>
                  <a:cubicBezTo>
                    <a:pt x="1904" y="302"/>
                    <a:pt x="1893" y="299"/>
                    <a:pt x="1882" y="303"/>
                  </a:cubicBezTo>
                  <a:cubicBezTo>
                    <a:pt x="1870" y="307"/>
                    <a:pt x="1861" y="318"/>
                    <a:pt x="1849" y="323"/>
                  </a:cubicBezTo>
                  <a:cubicBezTo>
                    <a:pt x="1840" y="328"/>
                    <a:pt x="1824" y="336"/>
                    <a:pt x="1821" y="336"/>
                  </a:cubicBezTo>
                  <a:cubicBezTo>
                    <a:pt x="1802" y="332"/>
                    <a:pt x="1784" y="343"/>
                    <a:pt x="1776" y="351"/>
                  </a:cubicBezTo>
                  <a:cubicBezTo>
                    <a:pt x="1761" y="366"/>
                    <a:pt x="1737" y="352"/>
                    <a:pt x="1728" y="372"/>
                  </a:cubicBezTo>
                  <a:cubicBezTo>
                    <a:pt x="1728" y="373"/>
                    <a:pt x="1726" y="374"/>
                    <a:pt x="1724" y="374"/>
                  </a:cubicBezTo>
                  <a:cubicBezTo>
                    <a:pt x="1701" y="372"/>
                    <a:pt x="1683" y="382"/>
                    <a:pt x="1666" y="397"/>
                  </a:cubicBezTo>
                  <a:cubicBezTo>
                    <a:pt x="1664" y="399"/>
                    <a:pt x="1657" y="398"/>
                    <a:pt x="1653" y="398"/>
                  </a:cubicBezTo>
                  <a:cubicBezTo>
                    <a:pt x="1631" y="396"/>
                    <a:pt x="1613" y="405"/>
                    <a:pt x="1596" y="419"/>
                  </a:cubicBezTo>
                  <a:cubicBezTo>
                    <a:pt x="1587" y="427"/>
                    <a:pt x="1574" y="429"/>
                    <a:pt x="1562" y="434"/>
                  </a:cubicBezTo>
                  <a:cubicBezTo>
                    <a:pt x="1550" y="440"/>
                    <a:pt x="1537" y="447"/>
                    <a:pt x="1526" y="455"/>
                  </a:cubicBezTo>
                  <a:cubicBezTo>
                    <a:pt x="1517" y="461"/>
                    <a:pt x="1506" y="454"/>
                    <a:pt x="1498" y="468"/>
                  </a:cubicBezTo>
                  <a:cubicBezTo>
                    <a:pt x="1494" y="476"/>
                    <a:pt x="1475" y="477"/>
                    <a:pt x="1463" y="482"/>
                  </a:cubicBezTo>
                  <a:cubicBezTo>
                    <a:pt x="1458" y="485"/>
                    <a:pt x="1453" y="489"/>
                    <a:pt x="1449" y="494"/>
                  </a:cubicBezTo>
                  <a:cubicBezTo>
                    <a:pt x="1437" y="509"/>
                    <a:pt x="1410" y="506"/>
                    <a:pt x="1404" y="528"/>
                  </a:cubicBezTo>
                  <a:cubicBezTo>
                    <a:pt x="1404" y="529"/>
                    <a:pt x="1403" y="529"/>
                    <a:pt x="1403" y="529"/>
                  </a:cubicBezTo>
                  <a:cubicBezTo>
                    <a:pt x="1384" y="534"/>
                    <a:pt x="1366" y="537"/>
                    <a:pt x="1348" y="542"/>
                  </a:cubicBezTo>
                  <a:cubicBezTo>
                    <a:pt x="1342" y="544"/>
                    <a:pt x="1338" y="549"/>
                    <a:pt x="1333" y="552"/>
                  </a:cubicBezTo>
                  <a:cubicBezTo>
                    <a:pt x="1316" y="561"/>
                    <a:pt x="1299" y="569"/>
                    <a:pt x="1282" y="578"/>
                  </a:cubicBezTo>
                  <a:cubicBezTo>
                    <a:pt x="1277" y="581"/>
                    <a:pt x="1274" y="586"/>
                    <a:pt x="1269" y="590"/>
                  </a:cubicBezTo>
                  <a:cubicBezTo>
                    <a:pt x="1250" y="605"/>
                    <a:pt x="1224" y="612"/>
                    <a:pt x="1212" y="636"/>
                  </a:cubicBezTo>
                  <a:cubicBezTo>
                    <a:pt x="1182" y="639"/>
                    <a:pt x="1172" y="667"/>
                    <a:pt x="1152" y="684"/>
                  </a:cubicBezTo>
                  <a:cubicBezTo>
                    <a:pt x="1142" y="692"/>
                    <a:pt x="1128" y="693"/>
                    <a:pt x="1116" y="698"/>
                  </a:cubicBezTo>
                  <a:cubicBezTo>
                    <a:pt x="1110" y="701"/>
                    <a:pt x="1106" y="706"/>
                    <a:pt x="1101" y="710"/>
                  </a:cubicBezTo>
                  <a:cubicBezTo>
                    <a:pt x="1082" y="725"/>
                    <a:pt x="1058" y="734"/>
                    <a:pt x="1043" y="756"/>
                  </a:cubicBezTo>
                  <a:cubicBezTo>
                    <a:pt x="1037" y="764"/>
                    <a:pt x="1020" y="765"/>
                    <a:pt x="1008" y="770"/>
                  </a:cubicBezTo>
                  <a:cubicBezTo>
                    <a:pt x="1003" y="772"/>
                    <a:pt x="1000" y="779"/>
                    <a:pt x="995" y="781"/>
                  </a:cubicBezTo>
                  <a:cubicBezTo>
                    <a:pt x="967" y="796"/>
                    <a:pt x="948" y="824"/>
                    <a:pt x="923" y="838"/>
                  </a:cubicBezTo>
                  <a:cubicBezTo>
                    <a:pt x="896" y="852"/>
                    <a:pt x="883" y="877"/>
                    <a:pt x="858" y="890"/>
                  </a:cubicBezTo>
                  <a:cubicBezTo>
                    <a:pt x="857" y="891"/>
                    <a:pt x="856" y="891"/>
                    <a:pt x="855" y="892"/>
                  </a:cubicBezTo>
                  <a:cubicBezTo>
                    <a:pt x="851" y="907"/>
                    <a:pt x="847" y="922"/>
                    <a:pt x="842" y="937"/>
                  </a:cubicBezTo>
                  <a:cubicBezTo>
                    <a:pt x="838" y="949"/>
                    <a:pt x="833" y="961"/>
                    <a:pt x="828" y="973"/>
                  </a:cubicBezTo>
                  <a:cubicBezTo>
                    <a:pt x="825" y="980"/>
                    <a:pt x="820" y="986"/>
                    <a:pt x="818" y="993"/>
                  </a:cubicBezTo>
                  <a:cubicBezTo>
                    <a:pt x="816" y="1004"/>
                    <a:pt x="823" y="1019"/>
                    <a:pt x="807" y="1026"/>
                  </a:cubicBezTo>
                  <a:cubicBezTo>
                    <a:pt x="805" y="1027"/>
                    <a:pt x="807" y="1034"/>
                    <a:pt x="806" y="1037"/>
                  </a:cubicBezTo>
                  <a:cubicBezTo>
                    <a:pt x="804" y="1045"/>
                    <a:pt x="812" y="1057"/>
                    <a:pt x="796" y="1059"/>
                  </a:cubicBezTo>
                  <a:cubicBezTo>
                    <a:pt x="795" y="1059"/>
                    <a:pt x="795" y="1064"/>
                    <a:pt x="794" y="1066"/>
                  </a:cubicBezTo>
                  <a:cubicBezTo>
                    <a:pt x="790" y="1082"/>
                    <a:pt x="788" y="1098"/>
                    <a:pt x="781" y="1113"/>
                  </a:cubicBezTo>
                  <a:cubicBezTo>
                    <a:pt x="776" y="1125"/>
                    <a:pt x="766" y="1135"/>
                    <a:pt x="758" y="1147"/>
                  </a:cubicBezTo>
                  <a:cubicBezTo>
                    <a:pt x="758" y="1147"/>
                    <a:pt x="758" y="1149"/>
                    <a:pt x="758" y="1149"/>
                  </a:cubicBezTo>
                  <a:cubicBezTo>
                    <a:pt x="733" y="1150"/>
                    <a:pt x="725" y="1183"/>
                    <a:pt x="696" y="1179"/>
                  </a:cubicBezTo>
                  <a:cubicBezTo>
                    <a:pt x="684" y="1177"/>
                    <a:pt x="666" y="1170"/>
                    <a:pt x="659" y="1189"/>
                  </a:cubicBezTo>
                  <a:cubicBezTo>
                    <a:pt x="659" y="1190"/>
                    <a:pt x="656" y="1190"/>
                    <a:pt x="655" y="1189"/>
                  </a:cubicBezTo>
                  <a:cubicBezTo>
                    <a:pt x="645" y="1183"/>
                    <a:pt x="636" y="1176"/>
                    <a:pt x="626" y="1170"/>
                  </a:cubicBezTo>
                  <a:cubicBezTo>
                    <a:pt x="616" y="1164"/>
                    <a:pt x="605" y="1160"/>
                    <a:pt x="595" y="1154"/>
                  </a:cubicBezTo>
                  <a:cubicBezTo>
                    <a:pt x="540" y="1119"/>
                    <a:pt x="502" y="1068"/>
                    <a:pt x="456" y="1024"/>
                  </a:cubicBezTo>
                  <a:cubicBezTo>
                    <a:pt x="439" y="1008"/>
                    <a:pt x="430" y="990"/>
                    <a:pt x="422" y="969"/>
                  </a:cubicBezTo>
                  <a:cubicBezTo>
                    <a:pt x="419" y="963"/>
                    <a:pt x="415" y="955"/>
                    <a:pt x="409" y="953"/>
                  </a:cubicBezTo>
                  <a:cubicBezTo>
                    <a:pt x="396" y="949"/>
                    <a:pt x="399" y="939"/>
                    <a:pt x="398" y="930"/>
                  </a:cubicBezTo>
                  <a:cubicBezTo>
                    <a:pt x="397" y="924"/>
                    <a:pt x="392" y="919"/>
                    <a:pt x="390" y="913"/>
                  </a:cubicBezTo>
                  <a:cubicBezTo>
                    <a:pt x="388" y="909"/>
                    <a:pt x="386" y="904"/>
                    <a:pt x="386" y="899"/>
                  </a:cubicBezTo>
                  <a:cubicBezTo>
                    <a:pt x="386" y="877"/>
                    <a:pt x="387" y="855"/>
                    <a:pt x="386" y="833"/>
                  </a:cubicBezTo>
                  <a:cubicBezTo>
                    <a:pt x="385" y="823"/>
                    <a:pt x="393" y="809"/>
                    <a:pt x="376" y="803"/>
                  </a:cubicBezTo>
                  <a:cubicBezTo>
                    <a:pt x="374" y="803"/>
                    <a:pt x="374" y="795"/>
                    <a:pt x="374" y="790"/>
                  </a:cubicBezTo>
                  <a:cubicBezTo>
                    <a:pt x="374" y="762"/>
                    <a:pt x="374" y="734"/>
                    <a:pt x="374" y="706"/>
                  </a:cubicBezTo>
                  <a:cubicBezTo>
                    <a:pt x="374" y="698"/>
                    <a:pt x="370" y="687"/>
                    <a:pt x="384" y="684"/>
                  </a:cubicBezTo>
                  <a:cubicBezTo>
                    <a:pt x="386" y="684"/>
                    <a:pt x="386" y="674"/>
                    <a:pt x="386" y="669"/>
                  </a:cubicBezTo>
                  <a:cubicBezTo>
                    <a:pt x="386" y="639"/>
                    <a:pt x="389" y="609"/>
                    <a:pt x="385" y="579"/>
                  </a:cubicBezTo>
                  <a:cubicBezTo>
                    <a:pt x="381" y="550"/>
                    <a:pt x="398" y="535"/>
                    <a:pt x="414" y="518"/>
                  </a:cubicBezTo>
                  <a:cubicBezTo>
                    <a:pt x="415" y="518"/>
                    <a:pt x="416" y="518"/>
                    <a:pt x="416" y="518"/>
                  </a:cubicBezTo>
                  <a:cubicBezTo>
                    <a:pt x="419" y="494"/>
                    <a:pt x="452" y="485"/>
                    <a:pt x="447" y="456"/>
                  </a:cubicBezTo>
                  <a:cubicBezTo>
                    <a:pt x="445" y="448"/>
                    <a:pt x="440" y="435"/>
                    <a:pt x="456" y="432"/>
                  </a:cubicBezTo>
                  <a:cubicBezTo>
                    <a:pt x="457" y="432"/>
                    <a:pt x="457" y="425"/>
                    <a:pt x="458" y="421"/>
                  </a:cubicBezTo>
                  <a:cubicBezTo>
                    <a:pt x="460" y="412"/>
                    <a:pt x="455" y="402"/>
                    <a:pt x="468" y="395"/>
                  </a:cubicBezTo>
                  <a:cubicBezTo>
                    <a:pt x="473" y="391"/>
                    <a:pt x="470" y="372"/>
                    <a:pt x="470" y="360"/>
                  </a:cubicBezTo>
                  <a:cubicBezTo>
                    <a:pt x="470" y="341"/>
                    <a:pt x="480" y="327"/>
                    <a:pt x="491" y="313"/>
                  </a:cubicBezTo>
                  <a:cubicBezTo>
                    <a:pt x="492" y="312"/>
                    <a:pt x="493" y="311"/>
                    <a:pt x="493" y="311"/>
                  </a:cubicBezTo>
                  <a:cubicBezTo>
                    <a:pt x="492" y="295"/>
                    <a:pt x="503" y="281"/>
                    <a:pt x="505" y="268"/>
                  </a:cubicBezTo>
                  <a:cubicBezTo>
                    <a:pt x="507" y="251"/>
                    <a:pt x="511" y="238"/>
                    <a:pt x="524" y="231"/>
                  </a:cubicBezTo>
                  <a:cubicBezTo>
                    <a:pt x="537" y="223"/>
                    <a:pt x="567" y="234"/>
                    <a:pt x="578" y="246"/>
                  </a:cubicBezTo>
                  <a:cubicBezTo>
                    <a:pt x="587" y="255"/>
                    <a:pt x="598" y="263"/>
                    <a:pt x="609" y="272"/>
                  </a:cubicBezTo>
                  <a:cubicBezTo>
                    <a:pt x="620" y="286"/>
                    <a:pt x="631" y="300"/>
                    <a:pt x="643" y="314"/>
                  </a:cubicBezTo>
                  <a:cubicBezTo>
                    <a:pt x="645" y="316"/>
                    <a:pt x="649" y="317"/>
                    <a:pt x="650" y="319"/>
                  </a:cubicBezTo>
                  <a:cubicBezTo>
                    <a:pt x="658" y="340"/>
                    <a:pt x="666" y="361"/>
                    <a:pt x="675" y="382"/>
                  </a:cubicBezTo>
                  <a:cubicBezTo>
                    <a:pt x="676" y="385"/>
                    <a:pt x="683" y="385"/>
                    <a:pt x="684" y="388"/>
                  </a:cubicBezTo>
                  <a:cubicBezTo>
                    <a:pt x="693" y="405"/>
                    <a:pt x="701" y="422"/>
                    <a:pt x="710" y="438"/>
                  </a:cubicBezTo>
                  <a:cubicBezTo>
                    <a:pt x="712" y="442"/>
                    <a:pt x="717" y="445"/>
                    <a:pt x="721" y="448"/>
                  </a:cubicBezTo>
                  <a:cubicBezTo>
                    <a:pt x="735" y="462"/>
                    <a:pt x="735" y="488"/>
                    <a:pt x="758" y="497"/>
                  </a:cubicBezTo>
                  <a:cubicBezTo>
                    <a:pt x="755" y="525"/>
                    <a:pt x="786" y="531"/>
                    <a:pt x="795" y="551"/>
                  </a:cubicBezTo>
                  <a:cubicBezTo>
                    <a:pt x="796" y="553"/>
                    <a:pt x="803" y="554"/>
                    <a:pt x="807" y="554"/>
                  </a:cubicBezTo>
                  <a:cubicBezTo>
                    <a:pt x="839" y="554"/>
                    <a:pt x="870" y="554"/>
                    <a:pt x="901" y="554"/>
                  </a:cubicBezTo>
                  <a:cubicBezTo>
                    <a:pt x="906" y="553"/>
                    <a:pt x="910" y="549"/>
                    <a:pt x="914" y="546"/>
                  </a:cubicBezTo>
                  <a:cubicBezTo>
                    <a:pt x="916" y="545"/>
                    <a:pt x="917" y="543"/>
                    <a:pt x="918" y="542"/>
                  </a:cubicBezTo>
                  <a:cubicBezTo>
                    <a:pt x="938" y="540"/>
                    <a:pt x="956" y="541"/>
                    <a:pt x="976" y="532"/>
                  </a:cubicBezTo>
                  <a:cubicBezTo>
                    <a:pt x="991" y="524"/>
                    <a:pt x="1010" y="521"/>
                    <a:pt x="1023" y="508"/>
                  </a:cubicBezTo>
                  <a:cubicBezTo>
                    <a:pt x="1024" y="507"/>
                    <a:pt x="1026" y="506"/>
                    <a:pt x="1027" y="506"/>
                  </a:cubicBezTo>
                  <a:cubicBezTo>
                    <a:pt x="1050" y="502"/>
                    <a:pt x="1074" y="498"/>
                    <a:pt x="1098" y="494"/>
                  </a:cubicBezTo>
                  <a:cubicBezTo>
                    <a:pt x="1105" y="492"/>
                    <a:pt x="1117" y="500"/>
                    <a:pt x="1119" y="484"/>
                  </a:cubicBezTo>
                  <a:cubicBezTo>
                    <a:pt x="1119" y="483"/>
                    <a:pt x="1123" y="483"/>
                    <a:pt x="1125" y="482"/>
                  </a:cubicBezTo>
                  <a:cubicBezTo>
                    <a:pt x="1140" y="478"/>
                    <a:pt x="1160" y="478"/>
                    <a:pt x="1170" y="469"/>
                  </a:cubicBezTo>
                  <a:cubicBezTo>
                    <a:pt x="1187" y="454"/>
                    <a:pt x="1204" y="462"/>
                    <a:pt x="1220" y="457"/>
                  </a:cubicBezTo>
                  <a:cubicBezTo>
                    <a:pt x="1231" y="454"/>
                    <a:pt x="1241" y="444"/>
                    <a:pt x="1251" y="437"/>
                  </a:cubicBezTo>
                  <a:cubicBezTo>
                    <a:pt x="1252" y="436"/>
                    <a:pt x="1255" y="434"/>
                    <a:pt x="1256" y="434"/>
                  </a:cubicBezTo>
                  <a:cubicBezTo>
                    <a:pt x="1275" y="442"/>
                    <a:pt x="1290" y="428"/>
                    <a:pt x="1302" y="420"/>
                  </a:cubicBezTo>
                  <a:cubicBezTo>
                    <a:pt x="1319" y="409"/>
                    <a:pt x="1344" y="417"/>
                    <a:pt x="1350" y="409"/>
                  </a:cubicBezTo>
                  <a:cubicBezTo>
                    <a:pt x="1362" y="388"/>
                    <a:pt x="1390" y="410"/>
                    <a:pt x="1398" y="387"/>
                  </a:cubicBezTo>
                  <a:cubicBezTo>
                    <a:pt x="1399" y="385"/>
                    <a:pt x="1409" y="387"/>
                    <a:pt x="1415" y="386"/>
                  </a:cubicBezTo>
                  <a:cubicBezTo>
                    <a:pt x="1426" y="384"/>
                    <a:pt x="1440" y="392"/>
                    <a:pt x="1445" y="375"/>
                  </a:cubicBezTo>
                  <a:cubicBezTo>
                    <a:pt x="1445" y="375"/>
                    <a:pt x="1446" y="374"/>
                    <a:pt x="1446" y="374"/>
                  </a:cubicBezTo>
                  <a:cubicBezTo>
                    <a:pt x="1464" y="370"/>
                    <a:pt x="1485" y="370"/>
                    <a:pt x="1500" y="361"/>
                  </a:cubicBezTo>
                  <a:cubicBezTo>
                    <a:pt x="1517" y="352"/>
                    <a:pt x="1539" y="357"/>
                    <a:pt x="1552" y="340"/>
                  </a:cubicBezTo>
                  <a:cubicBezTo>
                    <a:pt x="1553" y="338"/>
                    <a:pt x="1558" y="337"/>
                    <a:pt x="1561" y="338"/>
                  </a:cubicBezTo>
                  <a:cubicBezTo>
                    <a:pt x="1582" y="345"/>
                    <a:pt x="1601" y="333"/>
                    <a:pt x="1617" y="324"/>
                  </a:cubicBezTo>
                  <a:cubicBezTo>
                    <a:pt x="1628" y="317"/>
                    <a:pt x="1645" y="319"/>
                    <a:pt x="1649" y="313"/>
                  </a:cubicBezTo>
                  <a:cubicBezTo>
                    <a:pt x="1661" y="294"/>
                    <a:pt x="1688" y="313"/>
                    <a:pt x="1697" y="291"/>
                  </a:cubicBezTo>
                  <a:cubicBezTo>
                    <a:pt x="1697" y="291"/>
                    <a:pt x="1698" y="290"/>
                    <a:pt x="1698" y="290"/>
                  </a:cubicBezTo>
                  <a:cubicBezTo>
                    <a:pt x="1716" y="286"/>
                    <a:pt x="1737" y="286"/>
                    <a:pt x="1753" y="277"/>
                  </a:cubicBezTo>
                  <a:cubicBezTo>
                    <a:pt x="1775" y="263"/>
                    <a:pt x="1801" y="273"/>
                    <a:pt x="1821" y="264"/>
                  </a:cubicBezTo>
                  <a:cubicBezTo>
                    <a:pt x="1833" y="258"/>
                    <a:pt x="1844" y="257"/>
                    <a:pt x="1855" y="253"/>
                  </a:cubicBezTo>
                  <a:cubicBezTo>
                    <a:pt x="1866" y="249"/>
                    <a:pt x="1876" y="241"/>
                    <a:pt x="1887" y="234"/>
                  </a:cubicBezTo>
                  <a:cubicBezTo>
                    <a:pt x="1889" y="233"/>
                    <a:pt x="1890" y="230"/>
                    <a:pt x="1893" y="230"/>
                  </a:cubicBezTo>
                  <a:cubicBezTo>
                    <a:pt x="1922" y="226"/>
                    <a:pt x="1952" y="223"/>
                    <a:pt x="1981" y="217"/>
                  </a:cubicBezTo>
                  <a:cubicBezTo>
                    <a:pt x="1994" y="215"/>
                    <a:pt x="2006" y="206"/>
                    <a:pt x="2018" y="199"/>
                  </a:cubicBezTo>
                  <a:cubicBezTo>
                    <a:pt x="2020" y="198"/>
                    <a:pt x="2021" y="195"/>
                    <a:pt x="2023" y="194"/>
                  </a:cubicBezTo>
                  <a:cubicBezTo>
                    <a:pt x="2047" y="190"/>
                    <a:pt x="2070" y="186"/>
                    <a:pt x="2094" y="182"/>
                  </a:cubicBezTo>
                  <a:cubicBezTo>
                    <a:pt x="2102" y="181"/>
                    <a:pt x="2113" y="187"/>
                    <a:pt x="2115" y="172"/>
                  </a:cubicBezTo>
                  <a:cubicBezTo>
                    <a:pt x="2116" y="172"/>
                    <a:pt x="2116" y="171"/>
                    <a:pt x="2117" y="171"/>
                  </a:cubicBezTo>
                  <a:cubicBezTo>
                    <a:pt x="2134" y="167"/>
                    <a:pt x="2151" y="162"/>
                    <a:pt x="2168" y="158"/>
                  </a:cubicBezTo>
                  <a:cubicBezTo>
                    <a:pt x="2175" y="156"/>
                    <a:pt x="2186" y="162"/>
                    <a:pt x="2188" y="148"/>
                  </a:cubicBezTo>
                  <a:cubicBezTo>
                    <a:pt x="2188" y="147"/>
                    <a:pt x="2195" y="146"/>
                    <a:pt x="2199" y="146"/>
                  </a:cubicBezTo>
                  <a:cubicBezTo>
                    <a:pt x="2210" y="146"/>
                    <a:pt x="2221" y="146"/>
                    <a:pt x="2233" y="146"/>
                  </a:cubicBezTo>
                  <a:cubicBezTo>
                    <a:pt x="2253" y="147"/>
                    <a:pt x="2267" y="135"/>
                    <a:pt x="2283" y="125"/>
                  </a:cubicBezTo>
                  <a:cubicBezTo>
                    <a:pt x="2296" y="117"/>
                    <a:pt x="2311" y="114"/>
                    <a:pt x="2325" y="110"/>
                  </a:cubicBezTo>
                  <a:cubicBezTo>
                    <a:pt x="2340" y="106"/>
                    <a:pt x="2359" y="119"/>
                    <a:pt x="2370" y="98"/>
                  </a:cubicBezTo>
                  <a:cubicBezTo>
                    <a:pt x="2370" y="98"/>
                    <a:pt x="2371" y="98"/>
                    <a:pt x="2372" y="98"/>
                  </a:cubicBezTo>
                  <a:cubicBezTo>
                    <a:pt x="2395" y="100"/>
                    <a:pt x="2413" y="90"/>
                    <a:pt x="2430" y="75"/>
                  </a:cubicBezTo>
                  <a:cubicBezTo>
                    <a:pt x="2432" y="73"/>
                    <a:pt x="2438" y="75"/>
                    <a:pt x="2442" y="74"/>
                  </a:cubicBezTo>
                  <a:cubicBezTo>
                    <a:pt x="2449" y="72"/>
                    <a:pt x="2461" y="80"/>
                    <a:pt x="2463" y="64"/>
                  </a:cubicBezTo>
                  <a:cubicBezTo>
                    <a:pt x="2464" y="63"/>
                    <a:pt x="2468" y="62"/>
                    <a:pt x="2470" y="62"/>
                  </a:cubicBezTo>
                  <a:cubicBezTo>
                    <a:pt x="2482" y="61"/>
                    <a:pt x="2491" y="61"/>
                    <a:pt x="2503" y="52"/>
                  </a:cubicBezTo>
                  <a:cubicBezTo>
                    <a:pt x="2516" y="41"/>
                    <a:pt x="2538" y="43"/>
                    <a:pt x="2556" y="37"/>
                  </a:cubicBezTo>
                  <a:cubicBezTo>
                    <a:pt x="2569" y="33"/>
                    <a:pt x="2582" y="25"/>
                    <a:pt x="2594" y="18"/>
                  </a:cubicBezTo>
                  <a:cubicBezTo>
                    <a:pt x="2596" y="18"/>
                    <a:pt x="2597" y="15"/>
                    <a:pt x="2598" y="14"/>
                  </a:cubicBezTo>
                  <a:cubicBezTo>
                    <a:pt x="2625" y="10"/>
                    <a:pt x="2653" y="0"/>
                    <a:pt x="2678" y="4"/>
                  </a:cubicBezTo>
                  <a:cubicBezTo>
                    <a:pt x="2696" y="7"/>
                    <a:pt x="2718" y="8"/>
                    <a:pt x="2733" y="16"/>
                  </a:cubicBezTo>
                  <a:cubicBezTo>
                    <a:pt x="2766" y="33"/>
                    <a:pt x="2802" y="48"/>
                    <a:pt x="2823" y="83"/>
                  </a:cubicBezTo>
                  <a:cubicBezTo>
                    <a:pt x="2828" y="91"/>
                    <a:pt x="2843" y="92"/>
                    <a:pt x="2852" y="98"/>
                  </a:cubicBezTo>
                  <a:cubicBezTo>
                    <a:pt x="2859" y="103"/>
                    <a:pt x="2869" y="109"/>
                    <a:pt x="2869" y="115"/>
                  </a:cubicBezTo>
                  <a:cubicBezTo>
                    <a:pt x="2869" y="132"/>
                    <a:pt x="2880" y="138"/>
                    <a:pt x="2890" y="146"/>
                  </a:cubicBezTo>
                  <a:cubicBezTo>
                    <a:pt x="2892" y="149"/>
                    <a:pt x="2894" y="153"/>
                    <a:pt x="2894" y="156"/>
                  </a:cubicBezTo>
                  <a:cubicBezTo>
                    <a:pt x="2894" y="165"/>
                    <a:pt x="2894" y="174"/>
                    <a:pt x="2894" y="182"/>
                  </a:cubicBezTo>
                  <a:cubicBezTo>
                    <a:pt x="2895" y="202"/>
                    <a:pt x="2896" y="220"/>
                    <a:pt x="2873" y="231"/>
                  </a:cubicBezTo>
                  <a:cubicBezTo>
                    <a:pt x="2865" y="235"/>
                    <a:pt x="2871" y="250"/>
                    <a:pt x="2859" y="259"/>
                  </a:cubicBezTo>
                  <a:cubicBezTo>
                    <a:pt x="2840" y="273"/>
                    <a:pt x="2828" y="303"/>
                    <a:pt x="2808" y="309"/>
                  </a:cubicBezTo>
                  <a:cubicBezTo>
                    <a:pt x="2787" y="316"/>
                    <a:pt x="2780" y="341"/>
                    <a:pt x="2756" y="338"/>
                  </a:cubicBezTo>
                  <a:cubicBezTo>
                    <a:pt x="2754" y="338"/>
                    <a:pt x="2752" y="342"/>
                    <a:pt x="2750" y="344"/>
                  </a:cubicBezTo>
                  <a:cubicBezTo>
                    <a:pt x="2741" y="355"/>
                    <a:pt x="2732" y="362"/>
                    <a:pt x="2715" y="363"/>
                  </a:cubicBezTo>
                  <a:cubicBezTo>
                    <a:pt x="2697" y="365"/>
                    <a:pt x="2679" y="375"/>
                    <a:pt x="2666" y="391"/>
                  </a:cubicBezTo>
                  <a:cubicBezTo>
                    <a:pt x="2658" y="400"/>
                    <a:pt x="2649" y="406"/>
                    <a:pt x="2637" y="411"/>
                  </a:cubicBezTo>
                  <a:cubicBezTo>
                    <a:pt x="2614" y="423"/>
                    <a:pt x="2582" y="424"/>
                    <a:pt x="2570" y="454"/>
                  </a:cubicBezTo>
                  <a:cubicBezTo>
                    <a:pt x="2569" y="455"/>
                    <a:pt x="2569" y="456"/>
                    <a:pt x="2568" y="457"/>
                  </a:cubicBezTo>
                  <a:cubicBezTo>
                    <a:pt x="2552" y="461"/>
                    <a:pt x="2536" y="466"/>
                    <a:pt x="2519" y="470"/>
                  </a:cubicBezTo>
                  <a:cubicBezTo>
                    <a:pt x="2506" y="473"/>
                    <a:pt x="2490" y="463"/>
                    <a:pt x="2482" y="481"/>
                  </a:cubicBezTo>
                  <a:cubicBezTo>
                    <a:pt x="2481" y="483"/>
                    <a:pt x="2474" y="481"/>
                    <a:pt x="2470" y="482"/>
                  </a:cubicBezTo>
                  <a:cubicBezTo>
                    <a:pt x="2462" y="483"/>
                    <a:pt x="2451" y="477"/>
                    <a:pt x="2449" y="492"/>
                  </a:cubicBezTo>
                  <a:cubicBezTo>
                    <a:pt x="2449" y="493"/>
                    <a:pt x="2445" y="494"/>
                    <a:pt x="2443" y="494"/>
                  </a:cubicBezTo>
                  <a:cubicBezTo>
                    <a:pt x="2431" y="495"/>
                    <a:pt x="2416" y="490"/>
                    <a:pt x="2409" y="506"/>
                  </a:cubicBezTo>
                  <a:cubicBezTo>
                    <a:pt x="2384" y="498"/>
                    <a:pt x="2362" y="512"/>
                    <a:pt x="2343" y="520"/>
                  </a:cubicBezTo>
                  <a:cubicBezTo>
                    <a:pt x="2326" y="527"/>
                    <a:pt x="2304" y="522"/>
                    <a:pt x="2291" y="540"/>
                  </a:cubicBezTo>
                  <a:cubicBezTo>
                    <a:pt x="2287" y="546"/>
                    <a:pt x="2275" y="540"/>
                    <a:pt x="2267" y="551"/>
                  </a:cubicBezTo>
                  <a:cubicBezTo>
                    <a:pt x="2260" y="561"/>
                    <a:pt x="2240" y="561"/>
                    <a:pt x="2226" y="566"/>
                  </a:cubicBezTo>
                  <a:cubicBezTo>
                    <a:pt x="2221" y="568"/>
                    <a:pt x="2215" y="572"/>
                    <a:pt x="2210" y="574"/>
                  </a:cubicBezTo>
                  <a:cubicBezTo>
                    <a:pt x="2206" y="576"/>
                    <a:pt x="2203" y="578"/>
                    <a:pt x="2199" y="578"/>
                  </a:cubicBezTo>
                  <a:cubicBezTo>
                    <a:pt x="2186" y="576"/>
                    <a:pt x="2176" y="580"/>
                    <a:pt x="2167" y="590"/>
                  </a:cubicBezTo>
                  <a:cubicBezTo>
                    <a:pt x="2157" y="599"/>
                    <a:pt x="2145" y="606"/>
                    <a:pt x="2133" y="614"/>
                  </a:cubicBezTo>
                  <a:cubicBezTo>
                    <a:pt x="2133" y="614"/>
                    <a:pt x="2132" y="614"/>
                    <a:pt x="2132" y="614"/>
                  </a:cubicBezTo>
                  <a:cubicBezTo>
                    <a:pt x="2122" y="631"/>
                    <a:pt x="2111" y="647"/>
                    <a:pt x="2102" y="664"/>
                  </a:cubicBezTo>
                  <a:cubicBezTo>
                    <a:pt x="2095" y="678"/>
                    <a:pt x="2086" y="688"/>
                    <a:pt x="2066" y="686"/>
                  </a:cubicBezTo>
                  <a:close/>
                  <a:moveTo>
                    <a:pt x="2114" y="969"/>
                  </a:moveTo>
                  <a:cubicBezTo>
                    <a:pt x="2126" y="961"/>
                    <a:pt x="2133" y="958"/>
                    <a:pt x="2139" y="953"/>
                  </a:cubicBezTo>
                  <a:cubicBezTo>
                    <a:pt x="2152" y="940"/>
                    <a:pt x="2163" y="924"/>
                    <a:pt x="2178" y="915"/>
                  </a:cubicBezTo>
                  <a:cubicBezTo>
                    <a:pt x="2191" y="908"/>
                    <a:pt x="2188" y="896"/>
                    <a:pt x="2185" y="894"/>
                  </a:cubicBezTo>
                  <a:cubicBezTo>
                    <a:pt x="2176" y="887"/>
                    <a:pt x="2165" y="868"/>
                    <a:pt x="2155" y="879"/>
                  </a:cubicBezTo>
                  <a:cubicBezTo>
                    <a:pt x="2140" y="897"/>
                    <a:pt x="2123" y="886"/>
                    <a:pt x="2107" y="890"/>
                  </a:cubicBezTo>
                  <a:cubicBezTo>
                    <a:pt x="2102" y="891"/>
                    <a:pt x="2096" y="892"/>
                    <a:pt x="2091" y="894"/>
                  </a:cubicBezTo>
                  <a:cubicBezTo>
                    <a:pt x="2085" y="896"/>
                    <a:pt x="2080" y="900"/>
                    <a:pt x="2074" y="902"/>
                  </a:cubicBezTo>
                  <a:cubicBezTo>
                    <a:pt x="2060" y="907"/>
                    <a:pt x="2044" y="908"/>
                    <a:pt x="2032" y="916"/>
                  </a:cubicBezTo>
                  <a:cubicBezTo>
                    <a:pt x="2016" y="928"/>
                    <a:pt x="2001" y="939"/>
                    <a:pt x="1980" y="938"/>
                  </a:cubicBezTo>
                  <a:cubicBezTo>
                    <a:pt x="1978" y="938"/>
                    <a:pt x="1974" y="938"/>
                    <a:pt x="1974" y="938"/>
                  </a:cubicBezTo>
                  <a:cubicBezTo>
                    <a:pt x="1966" y="961"/>
                    <a:pt x="1940" y="942"/>
                    <a:pt x="1927" y="961"/>
                  </a:cubicBezTo>
                  <a:cubicBezTo>
                    <a:pt x="1917" y="974"/>
                    <a:pt x="1895" y="978"/>
                    <a:pt x="1879" y="986"/>
                  </a:cubicBezTo>
                  <a:cubicBezTo>
                    <a:pt x="1874" y="989"/>
                    <a:pt x="1870" y="995"/>
                    <a:pt x="1864" y="998"/>
                  </a:cubicBezTo>
                  <a:cubicBezTo>
                    <a:pt x="1852" y="1003"/>
                    <a:pt x="1834" y="1004"/>
                    <a:pt x="1829" y="1012"/>
                  </a:cubicBezTo>
                  <a:cubicBezTo>
                    <a:pt x="1822" y="1026"/>
                    <a:pt x="1810" y="1017"/>
                    <a:pt x="1803" y="1024"/>
                  </a:cubicBezTo>
                  <a:cubicBezTo>
                    <a:pt x="1785" y="1042"/>
                    <a:pt x="1773" y="1063"/>
                    <a:pt x="1745" y="1073"/>
                  </a:cubicBezTo>
                  <a:cubicBezTo>
                    <a:pt x="1728" y="1079"/>
                    <a:pt x="1714" y="1098"/>
                    <a:pt x="1697" y="1110"/>
                  </a:cubicBezTo>
                  <a:cubicBezTo>
                    <a:pt x="1664" y="1131"/>
                    <a:pt x="1638" y="1164"/>
                    <a:pt x="1611" y="1194"/>
                  </a:cubicBezTo>
                  <a:cubicBezTo>
                    <a:pt x="1605" y="1201"/>
                    <a:pt x="1589" y="1211"/>
                    <a:pt x="1599" y="1221"/>
                  </a:cubicBezTo>
                  <a:cubicBezTo>
                    <a:pt x="1612" y="1233"/>
                    <a:pt x="1619" y="1255"/>
                    <a:pt x="1644" y="1250"/>
                  </a:cubicBezTo>
                  <a:cubicBezTo>
                    <a:pt x="1648" y="1249"/>
                    <a:pt x="1654" y="1249"/>
                    <a:pt x="1657" y="1252"/>
                  </a:cubicBezTo>
                  <a:cubicBezTo>
                    <a:pt x="1666" y="1261"/>
                    <a:pt x="1674" y="1271"/>
                    <a:pt x="1682" y="1281"/>
                  </a:cubicBezTo>
                  <a:cubicBezTo>
                    <a:pt x="1700" y="1302"/>
                    <a:pt x="1724" y="1305"/>
                    <a:pt x="1746" y="1286"/>
                  </a:cubicBezTo>
                  <a:cubicBezTo>
                    <a:pt x="1751" y="1282"/>
                    <a:pt x="1756" y="1274"/>
                    <a:pt x="1761" y="1275"/>
                  </a:cubicBezTo>
                  <a:cubicBezTo>
                    <a:pt x="1777" y="1276"/>
                    <a:pt x="1781" y="1261"/>
                    <a:pt x="1791" y="1255"/>
                  </a:cubicBezTo>
                  <a:cubicBezTo>
                    <a:pt x="1810" y="1243"/>
                    <a:pt x="1817" y="1213"/>
                    <a:pt x="1846" y="1213"/>
                  </a:cubicBezTo>
                  <a:cubicBezTo>
                    <a:pt x="1847" y="1213"/>
                    <a:pt x="1848" y="1210"/>
                    <a:pt x="1850" y="1208"/>
                  </a:cubicBezTo>
                  <a:cubicBezTo>
                    <a:pt x="1868" y="1190"/>
                    <a:pt x="1886" y="1171"/>
                    <a:pt x="1905" y="1154"/>
                  </a:cubicBezTo>
                  <a:cubicBezTo>
                    <a:pt x="1913" y="1147"/>
                    <a:pt x="1925" y="1146"/>
                    <a:pt x="1933" y="1139"/>
                  </a:cubicBezTo>
                  <a:cubicBezTo>
                    <a:pt x="1965" y="1111"/>
                    <a:pt x="1985" y="1072"/>
                    <a:pt x="2028" y="1055"/>
                  </a:cubicBezTo>
                  <a:cubicBezTo>
                    <a:pt x="2043" y="1049"/>
                    <a:pt x="2053" y="1028"/>
                    <a:pt x="2066" y="1016"/>
                  </a:cubicBezTo>
                  <a:cubicBezTo>
                    <a:pt x="2081" y="1003"/>
                    <a:pt x="2089" y="981"/>
                    <a:pt x="2114" y="985"/>
                  </a:cubicBezTo>
                  <a:cubicBezTo>
                    <a:pt x="2114" y="977"/>
                    <a:pt x="2114" y="970"/>
                    <a:pt x="2114" y="969"/>
                  </a:cubicBez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957638" y="361950"/>
              <a:ext cx="2222500" cy="2132013"/>
            </a:xfrm>
            <a:custGeom>
              <a:avLst/>
              <a:gdLst>
                <a:gd name="T0" fmla="*/ 1110 w 1702"/>
                <a:gd name="T1" fmla="*/ 552 h 1632"/>
                <a:gd name="T2" fmla="*/ 1047 w 1702"/>
                <a:gd name="T3" fmla="*/ 674 h 1632"/>
                <a:gd name="T4" fmla="*/ 980 w 1702"/>
                <a:gd name="T5" fmla="*/ 803 h 1632"/>
                <a:gd name="T6" fmla="*/ 1045 w 1702"/>
                <a:gd name="T7" fmla="*/ 894 h 1632"/>
                <a:gd name="T8" fmla="*/ 1213 w 1702"/>
                <a:gd name="T9" fmla="*/ 925 h 1632"/>
                <a:gd name="T10" fmla="*/ 1375 w 1702"/>
                <a:gd name="T11" fmla="*/ 853 h 1632"/>
                <a:gd name="T12" fmla="*/ 1585 w 1702"/>
                <a:gd name="T13" fmla="*/ 830 h 1632"/>
                <a:gd name="T14" fmla="*/ 1691 w 1702"/>
                <a:gd name="T15" fmla="*/ 1036 h 1632"/>
                <a:gd name="T16" fmla="*/ 1537 w 1702"/>
                <a:gd name="T17" fmla="*/ 1160 h 1632"/>
                <a:gd name="T18" fmla="*/ 1403 w 1702"/>
                <a:gd name="T19" fmla="*/ 1246 h 1632"/>
                <a:gd name="T20" fmla="*/ 1333 w 1702"/>
                <a:gd name="T21" fmla="*/ 1301 h 1632"/>
                <a:gd name="T22" fmla="*/ 1145 w 1702"/>
                <a:gd name="T23" fmla="*/ 1453 h 1632"/>
                <a:gd name="T24" fmla="*/ 1033 w 1702"/>
                <a:gd name="T25" fmla="*/ 1479 h 1632"/>
                <a:gd name="T26" fmla="*/ 860 w 1702"/>
                <a:gd name="T27" fmla="*/ 1513 h 1632"/>
                <a:gd name="T28" fmla="*/ 736 w 1702"/>
                <a:gd name="T29" fmla="*/ 1572 h 1632"/>
                <a:gd name="T30" fmla="*/ 609 w 1702"/>
                <a:gd name="T31" fmla="*/ 1607 h 1632"/>
                <a:gd name="T32" fmla="*/ 514 w 1702"/>
                <a:gd name="T33" fmla="*/ 1631 h 1632"/>
                <a:gd name="T34" fmla="*/ 433 w 1702"/>
                <a:gd name="T35" fmla="*/ 1592 h 1632"/>
                <a:gd name="T36" fmla="*/ 419 w 1702"/>
                <a:gd name="T37" fmla="*/ 1474 h 1632"/>
                <a:gd name="T38" fmla="*/ 381 w 1702"/>
                <a:gd name="T39" fmla="*/ 1368 h 1632"/>
                <a:gd name="T40" fmla="*/ 241 w 1702"/>
                <a:gd name="T41" fmla="*/ 1218 h 1632"/>
                <a:gd name="T42" fmla="*/ 282 w 1702"/>
                <a:gd name="T43" fmla="*/ 1164 h 1632"/>
                <a:gd name="T44" fmla="*/ 373 w 1702"/>
                <a:gd name="T45" fmla="*/ 1057 h 1632"/>
                <a:gd name="T46" fmla="*/ 309 w 1702"/>
                <a:gd name="T47" fmla="*/ 995 h 1632"/>
                <a:gd name="T48" fmla="*/ 130 w 1702"/>
                <a:gd name="T49" fmla="*/ 1011 h 1632"/>
                <a:gd name="T50" fmla="*/ 2 w 1702"/>
                <a:gd name="T51" fmla="*/ 977 h 1632"/>
                <a:gd name="T52" fmla="*/ 42 w 1702"/>
                <a:gd name="T53" fmla="*/ 900 h 1632"/>
                <a:gd name="T54" fmla="*/ 185 w 1702"/>
                <a:gd name="T55" fmla="*/ 887 h 1632"/>
                <a:gd name="T56" fmla="*/ 291 w 1702"/>
                <a:gd name="T57" fmla="*/ 876 h 1632"/>
                <a:gd name="T58" fmla="*/ 350 w 1702"/>
                <a:gd name="T59" fmla="*/ 729 h 1632"/>
                <a:gd name="T60" fmla="*/ 280 w 1702"/>
                <a:gd name="T61" fmla="*/ 634 h 1632"/>
                <a:gd name="T62" fmla="*/ 304 w 1702"/>
                <a:gd name="T63" fmla="*/ 517 h 1632"/>
                <a:gd name="T64" fmla="*/ 366 w 1702"/>
                <a:gd name="T65" fmla="*/ 552 h 1632"/>
                <a:gd name="T66" fmla="*/ 526 w 1702"/>
                <a:gd name="T67" fmla="*/ 648 h 1632"/>
                <a:gd name="T68" fmla="*/ 553 w 1702"/>
                <a:gd name="T69" fmla="*/ 807 h 1632"/>
                <a:gd name="T70" fmla="*/ 576 w 1702"/>
                <a:gd name="T71" fmla="*/ 952 h 1632"/>
                <a:gd name="T72" fmla="*/ 591 w 1702"/>
                <a:gd name="T73" fmla="*/ 1087 h 1632"/>
                <a:gd name="T74" fmla="*/ 748 w 1702"/>
                <a:gd name="T75" fmla="*/ 1079 h 1632"/>
                <a:gd name="T76" fmla="*/ 812 w 1702"/>
                <a:gd name="T77" fmla="*/ 994 h 1632"/>
                <a:gd name="T78" fmla="*/ 722 w 1702"/>
                <a:gd name="T79" fmla="*/ 969 h 1632"/>
                <a:gd name="T80" fmla="*/ 779 w 1702"/>
                <a:gd name="T81" fmla="*/ 850 h 1632"/>
                <a:gd name="T82" fmla="*/ 849 w 1702"/>
                <a:gd name="T83" fmla="*/ 684 h 1632"/>
                <a:gd name="T84" fmla="*/ 915 w 1702"/>
                <a:gd name="T85" fmla="*/ 522 h 1632"/>
                <a:gd name="T86" fmla="*/ 983 w 1702"/>
                <a:gd name="T87" fmla="*/ 395 h 1632"/>
                <a:gd name="T88" fmla="*/ 1030 w 1702"/>
                <a:gd name="T89" fmla="*/ 275 h 1632"/>
                <a:gd name="T90" fmla="*/ 1069 w 1702"/>
                <a:gd name="T91" fmla="*/ 178 h 1632"/>
                <a:gd name="T92" fmla="*/ 1093 w 1702"/>
                <a:gd name="T93" fmla="*/ 44 h 1632"/>
                <a:gd name="T94" fmla="*/ 1225 w 1702"/>
                <a:gd name="T95" fmla="*/ 102 h 1632"/>
                <a:gd name="T96" fmla="*/ 1251 w 1702"/>
                <a:gd name="T97" fmla="*/ 256 h 1632"/>
                <a:gd name="T98" fmla="*/ 1311 w 1702"/>
                <a:gd name="T99" fmla="*/ 394 h 1632"/>
                <a:gd name="T100" fmla="*/ 1526 w 1702"/>
                <a:gd name="T101" fmla="*/ 396 h 1632"/>
                <a:gd name="T102" fmla="*/ 1643 w 1702"/>
                <a:gd name="T103" fmla="*/ 519 h 1632"/>
                <a:gd name="T104" fmla="*/ 1592 w 1702"/>
                <a:gd name="T105" fmla="*/ 614 h 1632"/>
                <a:gd name="T106" fmla="*/ 1418 w 1702"/>
                <a:gd name="T107" fmla="*/ 559 h 1632"/>
                <a:gd name="T108" fmla="*/ 1270 w 1702"/>
                <a:gd name="T109" fmla="*/ 480 h 1632"/>
                <a:gd name="T110" fmla="*/ 1165 w 1702"/>
                <a:gd name="T111" fmla="*/ 458 h 1632"/>
                <a:gd name="T112" fmla="*/ 1318 w 1702"/>
                <a:gd name="T113" fmla="*/ 1019 h 1632"/>
                <a:gd name="T114" fmla="*/ 1227 w 1702"/>
                <a:gd name="T115" fmla="*/ 1022 h 1632"/>
                <a:gd name="T116" fmla="*/ 1045 w 1702"/>
                <a:gd name="T117" fmla="*/ 1145 h 1632"/>
                <a:gd name="T118" fmla="*/ 1078 w 1702"/>
                <a:gd name="T119" fmla="*/ 1223 h 1632"/>
                <a:gd name="T120" fmla="*/ 638 w 1702"/>
                <a:gd name="T121" fmla="*/ 1320 h 1632"/>
                <a:gd name="T122" fmla="*/ 747 w 1702"/>
                <a:gd name="T123" fmla="*/ 1226 h 1632"/>
                <a:gd name="T124" fmla="*/ 703 w 1702"/>
                <a:gd name="T125" fmla="*/ 1223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02" h="1632">
                  <a:moveTo>
                    <a:pt x="1165" y="458"/>
                  </a:moveTo>
                  <a:cubicBezTo>
                    <a:pt x="1169" y="483"/>
                    <a:pt x="1145" y="489"/>
                    <a:pt x="1135" y="504"/>
                  </a:cubicBezTo>
                  <a:cubicBezTo>
                    <a:pt x="1133" y="507"/>
                    <a:pt x="1129" y="511"/>
                    <a:pt x="1130" y="514"/>
                  </a:cubicBezTo>
                  <a:cubicBezTo>
                    <a:pt x="1133" y="532"/>
                    <a:pt x="1123" y="543"/>
                    <a:pt x="1110" y="552"/>
                  </a:cubicBezTo>
                  <a:cubicBezTo>
                    <a:pt x="1108" y="554"/>
                    <a:pt x="1106" y="557"/>
                    <a:pt x="1105" y="559"/>
                  </a:cubicBezTo>
                  <a:cubicBezTo>
                    <a:pt x="1101" y="575"/>
                    <a:pt x="1101" y="594"/>
                    <a:pt x="1092" y="605"/>
                  </a:cubicBezTo>
                  <a:cubicBezTo>
                    <a:pt x="1080" y="619"/>
                    <a:pt x="1082" y="641"/>
                    <a:pt x="1062" y="649"/>
                  </a:cubicBezTo>
                  <a:cubicBezTo>
                    <a:pt x="1054" y="652"/>
                    <a:pt x="1051" y="665"/>
                    <a:pt x="1047" y="674"/>
                  </a:cubicBezTo>
                  <a:cubicBezTo>
                    <a:pt x="1042" y="685"/>
                    <a:pt x="1038" y="698"/>
                    <a:pt x="1033" y="710"/>
                  </a:cubicBezTo>
                  <a:cubicBezTo>
                    <a:pt x="1027" y="722"/>
                    <a:pt x="1020" y="733"/>
                    <a:pt x="1014" y="744"/>
                  </a:cubicBezTo>
                  <a:cubicBezTo>
                    <a:pt x="1012" y="747"/>
                    <a:pt x="1009" y="751"/>
                    <a:pt x="1009" y="753"/>
                  </a:cubicBezTo>
                  <a:cubicBezTo>
                    <a:pt x="1016" y="780"/>
                    <a:pt x="992" y="788"/>
                    <a:pt x="980" y="803"/>
                  </a:cubicBezTo>
                  <a:cubicBezTo>
                    <a:pt x="972" y="813"/>
                    <a:pt x="960" y="818"/>
                    <a:pt x="960" y="834"/>
                  </a:cubicBezTo>
                  <a:cubicBezTo>
                    <a:pt x="960" y="842"/>
                    <a:pt x="951" y="851"/>
                    <a:pt x="943" y="864"/>
                  </a:cubicBezTo>
                  <a:cubicBezTo>
                    <a:pt x="961" y="864"/>
                    <a:pt x="972" y="865"/>
                    <a:pt x="982" y="864"/>
                  </a:cubicBezTo>
                  <a:cubicBezTo>
                    <a:pt x="1011" y="858"/>
                    <a:pt x="1029" y="874"/>
                    <a:pt x="1045" y="894"/>
                  </a:cubicBezTo>
                  <a:cubicBezTo>
                    <a:pt x="1061" y="912"/>
                    <a:pt x="1078" y="929"/>
                    <a:pt x="1095" y="946"/>
                  </a:cubicBezTo>
                  <a:cubicBezTo>
                    <a:pt x="1100" y="952"/>
                    <a:pt x="1148" y="947"/>
                    <a:pt x="1153" y="940"/>
                  </a:cubicBezTo>
                  <a:cubicBezTo>
                    <a:pt x="1155" y="939"/>
                    <a:pt x="1156" y="937"/>
                    <a:pt x="1157" y="936"/>
                  </a:cubicBezTo>
                  <a:cubicBezTo>
                    <a:pt x="1176" y="934"/>
                    <a:pt x="1194" y="936"/>
                    <a:pt x="1213" y="925"/>
                  </a:cubicBezTo>
                  <a:cubicBezTo>
                    <a:pt x="1232" y="915"/>
                    <a:pt x="1257" y="915"/>
                    <a:pt x="1276" y="901"/>
                  </a:cubicBezTo>
                  <a:cubicBezTo>
                    <a:pt x="1277" y="900"/>
                    <a:pt x="1278" y="900"/>
                    <a:pt x="1280" y="900"/>
                  </a:cubicBezTo>
                  <a:cubicBezTo>
                    <a:pt x="1308" y="900"/>
                    <a:pt x="1329" y="888"/>
                    <a:pt x="1347" y="867"/>
                  </a:cubicBezTo>
                  <a:cubicBezTo>
                    <a:pt x="1352" y="860"/>
                    <a:pt x="1366" y="861"/>
                    <a:pt x="1375" y="853"/>
                  </a:cubicBezTo>
                  <a:cubicBezTo>
                    <a:pt x="1384" y="845"/>
                    <a:pt x="1403" y="847"/>
                    <a:pt x="1410" y="839"/>
                  </a:cubicBezTo>
                  <a:cubicBezTo>
                    <a:pt x="1425" y="822"/>
                    <a:pt x="1444" y="834"/>
                    <a:pt x="1457" y="827"/>
                  </a:cubicBezTo>
                  <a:cubicBezTo>
                    <a:pt x="1469" y="820"/>
                    <a:pt x="1481" y="810"/>
                    <a:pt x="1490" y="817"/>
                  </a:cubicBezTo>
                  <a:cubicBezTo>
                    <a:pt x="1520" y="837"/>
                    <a:pt x="1553" y="822"/>
                    <a:pt x="1585" y="830"/>
                  </a:cubicBezTo>
                  <a:cubicBezTo>
                    <a:pt x="1584" y="851"/>
                    <a:pt x="1593" y="861"/>
                    <a:pt x="1615" y="865"/>
                  </a:cubicBezTo>
                  <a:cubicBezTo>
                    <a:pt x="1627" y="868"/>
                    <a:pt x="1635" y="884"/>
                    <a:pt x="1645" y="894"/>
                  </a:cubicBezTo>
                  <a:cubicBezTo>
                    <a:pt x="1663" y="911"/>
                    <a:pt x="1671" y="935"/>
                    <a:pt x="1683" y="954"/>
                  </a:cubicBezTo>
                  <a:cubicBezTo>
                    <a:pt x="1702" y="983"/>
                    <a:pt x="1693" y="1010"/>
                    <a:pt x="1691" y="1036"/>
                  </a:cubicBezTo>
                  <a:cubicBezTo>
                    <a:pt x="1689" y="1056"/>
                    <a:pt x="1671" y="1077"/>
                    <a:pt x="1653" y="1092"/>
                  </a:cubicBezTo>
                  <a:cubicBezTo>
                    <a:pt x="1642" y="1100"/>
                    <a:pt x="1632" y="1109"/>
                    <a:pt x="1622" y="1118"/>
                  </a:cubicBezTo>
                  <a:cubicBezTo>
                    <a:pt x="1615" y="1125"/>
                    <a:pt x="1586" y="1138"/>
                    <a:pt x="1578" y="1140"/>
                  </a:cubicBezTo>
                  <a:cubicBezTo>
                    <a:pt x="1564" y="1146"/>
                    <a:pt x="1551" y="1154"/>
                    <a:pt x="1537" y="1160"/>
                  </a:cubicBezTo>
                  <a:cubicBezTo>
                    <a:pt x="1533" y="1162"/>
                    <a:pt x="1530" y="1163"/>
                    <a:pt x="1526" y="1164"/>
                  </a:cubicBezTo>
                  <a:cubicBezTo>
                    <a:pt x="1511" y="1168"/>
                    <a:pt x="1494" y="1171"/>
                    <a:pt x="1480" y="1178"/>
                  </a:cubicBezTo>
                  <a:cubicBezTo>
                    <a:pt x="1471" y="1182"/>
                    <a:pt x="1466" y="1193"/>
                    <a:pt x="1458" y="1200"/>
                  </a:cubicBezTo>
                  <a:cubicBezTo>
                    <a:pt x="1441" y="1216"/>
                    <a:pt x="1415" y="1222"/>
                    <a:pt x="1403" y="1246"/>
                  </a:cubicBezTo>
                  <a:cubicBezTo>
                    <a:pt x="1401" y="1249"/>
                    <a:pt x="1391" y="1248"/>
                    <a:pt x="1383" y="1249"/>
                  </a:cubicBezTo>
                  <a:cubicBezTo>
                    <a:pt x="1382" y="1255"/>
                    <a:pt x="1381" y="1262"/>
                    <a:pt x="1380" y="1269"/>
                  </a:cubicBezTo>
                  <a:cubicBezTo>
                    <a:pt x="1379" y="1268"/>
                    <a:pt x="1378" y="1266"/>
                    <a:pt x="1376" y="1265"/>
                  </a:cubicBezTo>
                  <a:cubicBezTo>
                    <a:pt x="1362" y="1277"/>
                    <a:pt x="1347" y="1289"/>
                    <a:pt x="1333" y="1301"/>
                  </a:cubicBezTo>
                  <a:cubicBezTo>
                    <a:pt x="1311" y="1323"/>
                    <a:pt x="1289" y="1346"/>
                    <a:pt x="1267" y="1368"/>
                  </a:cubicBezTo>
                  <a:cubicBezTo>
                    <a:pt x="1249" y="1386"/>
                    <a:pt x="1231" y="1403"/>
                    <a:pt x="1213" y="1421"/>
                  </a:cubicBezTo>
                  <a:cubicBezTo>
                    <a:pt x="1211" y="1423"/>
                    <a:pt x="1210" y="1427"/>
                    <a:pt x="1208" y="1427"/>
                  </a:cubicBezTo>
                  <a:cubicBezTo>
                    <a:pt x="1187" y="1436"/>
                    <a:pt x="1166" y="1444"/>
                    <a:pt x="1145" y="1453"/>
                  </a:cubicBezTo>
                  <a:cubicBezTo>
                    <a:pt x="1141" y="1454"/>
                    <a:pt x="1138" y="1460"/>
                    <a:pt x="1136" y="1464"/>
                  </a:cubicBezTo>
                  <a:cubicBezTo>
                    <a:pt x="1127" y="1481"/>
                    <a:pt x="1105" y="1469"/>
                    <a:pt x="1098" y="1477"/>
                  </a:cubicBezTo>
                  <a:cubicBezTo>
                    <a:pt x="1083" y="1496"/>
                    <a:pt x="1066" y="1485"/>
                    <a:pt x="1050" y="1487"/>
                  </a:cubicBezTo>
                  <a:cubicBezTo>
                    <a:pt x="1045" y="1488"/>
                    <a:pt x="1038" y="1482"/>
                    <a:pt x="1033" y="1479"/>
                  </a:cubicBezTo>
                  <a:cubicBezTo>
                    <a:pt x="1031" y="1478"/>
                    <a:pt x="1030" y="1477"/>
                    <a:pt x="1029" y="1476"/>
                  </a:cubicBezTo>
                  <a:cubicBezTo>
                    <a:pt x="997" y="1472"/>
                    <a:pt x="965" y="1464"/>
                    <a:pt x="933" y="1466"/>
                  </a:cubicBezTo>
                  <a:cubicBezTo>
                    <a:pt x="918" y="1466"/>
                    <a:pt x="904" y="1484"/>
                    <a:pt x="889" y="1494"/>
                  </a:cubicBezTo>
                  <a:cubicBezTo>
                    <a:pt x="880" y="1500"/>
                    <a:pt x="876" y="1516"/>
                    <a:pt x="860" y="1513"/>
                  </a:cubicBezTo>
                  <a:cubicBezTo>
                    <a:pt x="857" y="1512"/>
                    <a:pt x="854" y="1521"/>
                    <a:pt x="849" y="1523"/>
                  </a:cubicBezTo>
                  <a:cubicBezTo>
                    <a:pt x="833" y="1532"/>
                    <a:pt x="810" y="1536"/>
                    <a:pt x="802" y="1549"/>
                  </a:cubicBezTo>
                  <a:cubicBezTo>
                    <a:pt x="789" y="1570"/>
                    <a:pt x="762" y="1548"/>
                    <a:pt x="753" y="1571"/>
                  </a:cubicBezTo>
                  <a:cubicBezTo>
                    <a:pt x="753" y="1573"/>
                    <a:pt x="742" y="1571"/>
                    <a:pt x="736" y="1572"/>
                  </a:cubicBezTo>
                  <a:cubicBezTo>
                    <a:pt x="726" y="1574"/>
                    <a:pt x="712" y="1565"/>
                    <a:pt x="707" y="1582"/>
                  </a:cubicBezTo>
                  <a:cubicBezTo>
                    <a:pt x="707" y="1583"/>
                    <a:pt x="706" y="1583"/>
                    <a:pt x="705" y="1583"/>
                  </a:cubicBezTo>
                  <a:cubicBezTo>
                    <a:pt x="687" y="1588"/>
                    <a:pt x="669" y="1592"/>
                    <a:pt x="651" y="1596"/>
                  </a:cubicBezTo>
                  <a:cubicBezTo>
                    <a:pt x="637" y="1599"/>
                    <a:pt x="619" y="1587"/>
                    <a:pt x="609" y="1607"/>
                  </a:cubicBezTo>
                  <a:cubicBezTo>
                    <a:pt x="608" y="1609"/>
                    <a:pt x="602" y="1607"/>
                    <a:pt x="598" y="1608"/>
                  </a:cubicBezTo>
                  <a:cubicBezTo>
                    <a:pt x="590" y="1609"/>
                    <a:pt x="578" y="1602"/>
                    <a:pt x="575" y="1618"/>
                  </a:cubicBezTo>
                  <a:cubicBezTo>
                    <a:pt x="575" y="1619"/>
                    <a:pt x="564" y="1618"/>
                    <a:pt x="559" y="1620"/>
                  </a:cubicBezTo>
                  <a:cubicBezTo>
                    <a:pt x="544" y="1624"/>
                    <a:pt x="524" y="1609"/>
                    <a:pt x="514" y="1631"/>
                  </a:cubicBezTo>
                  <a:cubicBezTo>
                    <a:pt x="514" y="1632"/>
                    <a:pt x="509" y="1632"/>
                    <a:pt x="508" y="1631"/>
                  </a:cubicBezTo>
                  <a:cubicBezTo>
                    <a:pt x="501" y="1612"/>
                    <a:pt x="494" y="1619"/>
                    <a:pt x="490" y="1630"/>
                  </a:cubicBezTo>
                  <a:cubicBezTo>
                    <a:pt x="480" y="1626"/>
                    <a:pt x="471" y="1624"/>
                    <a:pt x="464" y="1620"/>
                  </a:cubicBezTo>
                  <a:cubicBezTo>
                    <a:pt x="453" y="1611"/>
                    <a:pt x="444" y="1601"/>
                    <a:pt x="433" y="1592"/>
                  </a:cubicBezTo>
                  <a:cubicBezTo>
                    <a:pt x="429" y="1588"/>
                    <a:pt x="426" y="1582"/>
                    <a:pt x="421" y="1579"/>
                  </a:cubicBezTo>
                  <a:cubicBezTo>
                    <a:pt x="407" y="1570"/>
                    <a:pt x="409" y="1556"/>
                    <a:pt x="409" y="1542"/>
                  </a:cubicBezTo>
                  <a:cubicBezTo>
                    <a:pt x="409" y="1527"/>
                    <a:pt x="409" y="1512"/>
                    <a:pt x="409" y="1496"/>
                  </a:cubicBezTo>
                  <a:cubicBezTo>
                    <a:pt x="410" y="1489"/>
                    <a:pt x="404" y="1478"/>
                    <a:pt x="419" y="1474"/>
                  </a:cubicBezTo>
                  <a:cubicBezTo>
                    <a:pt x="426" y="1472"/>
                    <a:pt x="421" y="1421"/>
                    <a:pt x="414" y="1416"/>
                  </a:cubicBezTo>
                  <a:cubicBezTo>
                    <a:pt x="413" y="1415"/>
                    <a:pt x="410" y="1413"/>
                    <a:pt x="410" y="1413"/>
                  </a:cubicBezTo>
                  <a:cubicBezTo>
                    <a:pt x="414" y="1392"/>
                    <a:pt x="394" y="1386"/>
                    <a:pt x="385" y="1374"/>
                  </a:cubicBezTo>
                  <a:cubicBezTo>
                    <a:pt x="384" y="1372"/>
                    <a:pt x="382" y="1368"/>
                    <a:pt x="381" y="1368"/>
                  </a:cubicBezTo>
                  <a:cubicBezTo>
                    <a:pt x="352" y="1370"/>
                    <a:pt x="349" y="1338"/>
                    <a:pt x="327" y="1331"/>
                  </a:cubicBezTo>
                  <a:cubicBezTo>
                    <a:pt x="324" y="1301"/>
                    <a:pt x="297" y="1289"/>
                    <a:pt x="279" y="1270"/>
                  </a:cubicBezTo>
                  <a:cubicBezTo>
                    <a:pt x="275" y="1266"/>
                    <a:pt x="277" y="1257"/>
                    <a:pt x="276" y="1248"/>
                  </a:cubicBezTo>
                  <a:cubicBezTo>
                    <a:pt x="254" y="1249"/>
                    <a:pt x="241" y="1240"/>
                    <a:pt x="241" y="1218"/>
                  </a:cubicBezTo>
                  <a:cubicBezTo>
                    <a:pt x="241" y="1216"/>
                    <a:pt x="236" y="1214"/>
                    <a:pt x="235" y="1212"/>
                  </a:cubicBezTo>
                  <a:cubicBezTo>
                    <a:pt x="233" y="1210"/>
                    <a:pt x="229" y="1206"/>
                    <a:pt x="230" y="1205"/>
                  </a:cubicBezTo>
                  <a:cubicBezTo>
                    <a:pt x="236" y="1195"/>
                    <a:pt x="244" y="1186"/>
                    <a:pt x="249" y="1175"/>
                  </a:cubicBezTo>
                  <a:cubicBezTo>
                    <a:pt x="256" y="1159"/>
                    <a:pt x="270" y="1165"/>
                    <a:pt x="282" y="1164"/>
                  </a:cubicBezTo>
                  <a:cubicBezTo>
                    <a:pt x="291" y="1164"/>
                    <a:pt x="301" y="1167"/>
                    <a:pt x="308" y="1163"/>
                  </a:cubicBezTo>
                  <a:cubicBezTo>
                    <a:pt x="327" y="1153"/>
                    <a:pt x="353" y="1157"/>
                    <a:pt x="369" y="1139"/>
                  </a:cubicBezTo>
                  <a:cubicBezTo>
                    <a:pt x="372" y="1136"/>
                    <a:pt x="373" y="1131"/>
                    <a:pt x="373" y="1127"/>
                  </a:cubicBezTo>
                  <a:cubicBezTo>
                    <a:pt x="373" y="1104"/>
                    <a:pt x="374" y="1080"/>
                    <a:pt x="373" y="1057"/>
                  </a:cubicBezTo>
                  <a:cubicBezTo>
                    <a:pt x="372" y="1048"/>
                    <a:pt x="363" y="1040"/>
                    <a:pt x="362" y="1030"/>
                  </a:cubicBezTo>
                  <a:cubicBezTo>
                    <a:pt x="360" y="1020"/>
                    <a:pt x="361" y="1009"/>
                    <a:pt x="361" y="998"/>
                  </a:cubicBezTo>
                  <a:cubicBezTo>
                    <a:pt x="361" y="994"/>
                    <a:pt x="361" y="990"/>
                    <a:pt x="361" y="983"/>
                  </a:cubicBezTo>
                  <a:cubicBezTo>
                    <a:pt x="343" y="989"/>
                    <a:pt x="325" y="974"/>
                    <a:pt x="309" y="995"/>
                  </a:cubicBezTo>
                  <a:cubicBezTo>
                    <a:pt x="302" y="1003"/>
                    <a:pt x="278" y="1000"/>
                    <a:pt x="272" y="1009"/>
                  </a:cubicBezTo>
                  <a:cubicBezTo>
                    <a:pt x="260" y="1028"/>
                    <a:pt x="235" y="1010"/>
                    <a:pt x="225" y="1031"/>
                  </a:cubicBezTo>
                  <a:cubicBezTo>
                    <a:pt x="220" y="1039"/>
                    <a:pt x="165" y="1030"/>
                    <a:pt x="156" y="1022"/>
                  </a:cubicBezTo>
                  <a:cubicBezTo>
                    <a:pt x="149" y="1016"/>
                    <a:pt x="138" y="1024"/>
                    <a:pt x="130" y="1011"/>
                  </a:cubicBezTo>
                  <a:cubicBezTo>
                    <a:pt x="124" y="1001"/>
                    <a:pt x="105" y="1000"/>
                    <a:pt x="91" y="996"/>
                  </a:cubicBezTo>
                  <a:cubicBezTo>
                    <a:pt x="83" y="993"/>
                    <a:pt x="76" y="991"/>
                    <a:pt x="65" y="987"/>
                  </a:cubicBezTo>
                  <a:cubicBezTo>
                    <a:pt x="57" y="1004"/>
                    <a:pt x="38" y="996"/>
                    <a:pt x="22" y="995"/>
                  </a:cubicBezTo>
                  <a:cubicBezTo>
                    <a:pt x="15" y="994"/>
                    <a:pt x="4" y="985"/>
                    <a:pt x="2" y="977"/>
                  </a:cubicBezTo>
                  <a:cubicBezTo>
                    <a:pt x="0" y="968"/>
                    <a:pt x="6" y="958"/>
                    <a:pt x="8" y="948"/>
                  </a:cubicBezTo>
                  <a:cubicBezTo>
                    <a:pt x="8" y="946"/>
                    <a:pt x="13" y="945"/>
                    <a:pt x="12" y="945"/>
                  </a:cubicBezTo>
                  <a:cubicBezTo>
                    <a:pt x="9" y="924"/>
                    <a:pt x="29" y="918"/>
                    <a:pt x="37" y="906"/>
                  </a:cubicBezTo>
                  <a:cubicBezTo>
                    <a:pt x="38" y="904"/>
                    <a:pt x="40" y="901"/>
                    <a:pt x="42" y="900"/>
                  </a:cubicBezTo>
                  <a:cubicBezTo>
                    <a:pt x="59" y="897"/>
                    <a:pt x="75" y="890"/>
                    <a:pt x="88" y="877"/>
                  </a:cubicBezTo>
                  <a:cubicBezTo>
                    <a:pt x="90" y="875"/>
                    <a:pt x="95" y="876"/>
                    <a:pt x="99" y="876"/>
                  </a:cubicBezTo>
                  <a:cubicBezTo>
                    <a:pt x="115" y="876"/>
                    <a:pt x="131" y="875"/>
                    <a:pt x="147" y="876"/>
                  </a:cubicBezTo>
                  <a:cubicBezTo>
                    <a:pt x="160" y="877"/>
                    <a:pt x="177" y="868"/>
                    <a:pt x="185" y="887"/>
                  </a:cubicBezTo>
                  <a:cubicBezTo>
                    <a:pt x="186" y="889"/>
                    <a:pt x="192" y="888"/>
                    <a:pt x="196" y="888"/>
                  </a:cubicBezTo>
                  <a:cubicBezTo>
                    <a:pt x="214" y="888"/>
                    <a:pt x="232" y="889"/>
                    <a:pt x="250" y="888"/>
                  </a:cubicBezTo>
                  <a:cubicBezTo>
                    <a:pt x="261" y="887"/>
                    <a:pt x="274" y="894"/>
                    <a:pt x="280" y="877"/>
                  </a:cubicBezTo>
                  <a:cubicBezTo>
                    <a:pt x="280" y="876"/>
                    <a:pt x="288" y="875"/>
                    <a:pt x="291" y="876"/>
                  </a:cubicBezTo>
                  <a:cubicBezTo>
                    <a:pt x="312" y="884"/>
                    <a:pt x="327" y="865"/>
                    <a:pt x="346" y="862"/>
                  </a:cubicBezTo>
                  <a:cubicBezTo>
                    <a:pt x="351" y="861"/>
                    <a:pt x="363" y="849"/>
                    <a:pt x="362" y="834"/>
                  </a:cubicBezTo>
                  <a:cubicBezTo>
                    <a:pt x="359" y="811"/>
                    <a:pt x="362" y="787"/>
                    <a:pt x="361" y="764"/>
                  </a:cubicBezTo>
                  <a:cubicBezTo>
                    <a:pt x="360" y="752"/>
                    <a:pt x="369" y="736"/>
                    <a:pt x="350" y="729"/>
                  </a:cubicBezTo>
                  <a:cubicBezTo>
                    <a:pt x="349" y="728"/>
                    <a:pt x="349" y="724"/>
                    <a:pt x="349" y="721"/>
                  </a:cubicBezTo>
                  <a:cubicBezTo>
                    <a:pt x="349" y="700"/>
                    <a:pt x="339" y="683"/>
                    <a:pt x="325" y="668"/>
                  </a:cubicBezTo>
                  <a:cubicBezTo>
                    <a:pt x="324" y="665"/>
                    <a:pt x="322" y="660"/>
                    <a:pt x="321" y="661"/>
                  </a:cubicBezTo>
                  <a:cubicBezTo>
                    <a:pt x="298" y="666"/>
                    <a:pt x="295" y="640"/>
                    <a:pt x="280" y="634"/>
                  </a:cubicBezTo>
                  <a:cubicBezTo>
                    <a:pt x="272" y="631"/>
                    <a:pt x="276" y="617"/>
                    <a:pt x="268" y="607"/>
                  </a:cubicBezTo>
                  <a:cubicBezTo>
                    <a:pt x="256" y="594"/>
                    <a:pt x="255" y="570"/>
                    <a:pt x="254" y="550"/>
                  </a:cubicBezTo>
                  <a:cubicBezTo>
                    <a:pt x="254" y="540"/>
                    <a:pt x="264" y="529"/>
                    <a:pt x="271" y="516"/>
                  </a:cubicBezTo>
                  <a:cubicBezTo>
                    <a:pt x="279" y="516"/>
                    <a:pt x="292" y="514"/>
                    <a:pt x="304" y="517"/>
                  </a:cubicBezTo>
                  <a:cubicBezTo>
                    <a:pt x="311" y="518"/>
                    <a:pt x="317" y="526"/>
                    <a:pt x="324" y="530"/>
                  </a:cubicBezTo>
                  <a:cubicBezTo>
                    <a:pt x="329" y="534"/>
                    <a:pt x="334" y="538"/>
                    <a:pt x="340" y="540"/>
                  </a:cubicBezTo>
                  <a:cubicBezTo>
                    <a:pt x="348" y="542"/>
                    <a:pt x="360" y="535"/>
                    <a:pt x="363" y="550"/>
                  </a:cubicBezTo>
                  <a:cubicBezTo>
                    <a:pt x="363" y="551"/>
                    <a:pt x="365" y="552"/>
                    <a:pt x="366" y="552"/>
                  </a:cubicBezTo>
                  <a:cubicBezTo>
                    <a:pt x="394" y="550"/>
                    <a:pt x="417" y="570"/>
                    <a:pt x="445" y="565"/>
                  </a:cubicBezTo>
                  <a:cubicBezTo>
                    <a:pt x="470" y="560"/>
                    <a:pt x="487" y="579"/>
                    <a:pt x="506" y="593"/>
                  </a:cubicBezTo>
                  <a:cubicBezTo>
                    <a:pt x="519" y="604"/>
                    <a:pt x="516" y="617"/>
                    <a:pt x="518" y="630"/>
                  </a:cubicBezTo>
                  <a:cubicBezTo>
                    <a:pt x="518" y="637"/>
                    <a:pt x="523" y="642"/>
                    <a:pt x="526" y="648"/>
                  </a:cubicBezTo>
                  <a:cubicBezTo>
                    <a:pt x="527" y="651"/>
                    <a:pt x="529" y="653"/>
                    <a:pt x="529" y="655"/>
                  </a:cubicBezTo>
                  <a:cubicBezTo>
                    <a:pt x="530" y="694"/>
                    <a:pt x="549" y="731"/>
                    <a:pt x="542" y="770"/>
                  </a:cubicBezTo>
                  <a:cubicBezTo>
                    <a:pt x="540" y="778"/>
                    <a:pt x="536" y="790"/>
                    <a:pt x="551" y="794"/>
                  </a:cubicBezTo>
                  <a:cubicBezTo>
                    <a:pt x="553" y="794"/>
                    <a:pt x="553" y="803"/>
                    <a:pt x="553" y="807"/>
                  </a:cubicBezTo>
                  <a:cubicBezTo>
                    <a:pt x="553" y="821"/>
                    <a:pt x="552" y="835"/>
                    <a:pt x="553" y="849"/>
                  </a:cubicBezTo>
                  <a:cubicBezTo>
                    <a:pt x="554" y="859"/>
                    <a:pt x="548" y="871"/>
                    <a:pt x="563" y="880"/>
                  </a:cubicBezTo>
                  <a:cubicBezTo>
                    <a:pt x="568" y="883"/>
                    <a:pt x="564" y="901"/>
                    <a:pt x="565" y="912"/>
                  </a:cubicBezTo>
                  <a:cubicBezTo>
                    <a:pt x="568" y="925"/>
                    <a:pt x="557" y="941"/>
                    <a:pt x="576" y="952"/>
                  </a:cubicBezTo>
                  <a:cubicBezTo>
                    <a:pt x="580" y="955"/>
                    <a:pt x="577" y="971"/>
                    <a:pt x="577" y="981"/>
                  </a:cubicBezTo>
                  <a:cubicBezTo>
                    <a:pt x="577" y="992"/>
                    <a:pt x="576" y="1004"/>
                    <a:pt x="578" y="1015"/>
                  </a:cubicBezTo>
                  <a:cubicBezTo>
                    <a:pt x="580" y="1026"/>
                    <a:pt x="587" y="1037"/>
                    <a:pt x="589" y="1048"/>
                  </a:cubicBezTo>
                  <a:cubicBezTo>
                    <a:pt x="591" y="1061"/>
                    <a:pt x="586" y="1076"/>
                    <a:pt x="591" y="1087"/>
                  </a:cubicBezTo>
                  <a:cubicBezTo>
                    <a:pt x="593" y="1095"/>
                    <a:pt x="607" y="1101"/>
                    <a:pt x="616" y="1103"/>
                  </a:cubicBezTo>
                  <a:cubicBezTo>
                    <a:pt x="625" y="1106"/>
                    <a:pt x="639" y="1108"/>
                    <a:pt x="646" y="1103"/>
                  </a:cubicBezTo>
                  <a:cubicBezTo>
                    <a:pt x="668" y="1088"/>
                    <a:pt x="695" y="1098"/>
                    <a:pt x="716" y="1090"/>
                  </a:cubicBezTo>
                  <a:cubicBezTo>
                    <a:pt x="727" y="1085"/>
                    <a:pt x="745" y="1085"/>
                    <a:pt x="748" y="1079"/>
                  </a:cubicBezTo>
                  <a:cubicBezTo>
                    <a:pt x="760" y="1058"/>
                    <a:pt x="788" y="1079"/>
                    <a:pt x="796" y="1057"/>
                  </a:cubicBezTo>
                  <a:cubicBezTo>
                    <a:pt x="796" y="1056"/>
                    <a:pt x="800" y="1056"/>
                    <a:pt x="802" y="1056"/>
                  </a:cubicBezTo>
                  <a:cubicBezTo>
                    <a:pt x="846" y="1049"/>
                    <a:pt x="857" y="1033"/>
                    <a:pt x="852" y="985"/>
                  </a:cubicBezTo>
                  <a:cubicBezTo>
                    <a:pt x="838" y="986"/>
                    <a:pt x="827" y="979"/>
                    <a:pt x="812" y="994"/>
                  </a:cubicBezTo>
                  <a:cubicBezTo>
                    <a:pt x="804" y="1002"/>
                    <a:pt x="788" y="1004"/>
                    <a:pt x="779" y="1018"/>
                  </a:cubicBezTo>
                  <a:cubicBezTo>
                    <a:pt x="777" y="1021"/>
                    <a:pt x="767" y="1020"/>
                    <a:pt x="761" y="1020"/>
                  </a:cubicBezTo>
                  <a:cubicBezTo>
                    <a:pt x="748" y="1020"/>
                    <a:pt x="736" y="1020"/>
                    <a:pt x="721" y="1020"/>
                  </a:cubicBezTo>
                  <a:cubicBezTo>
                    <a:pt x="721" y="1002"/>
                    <a:pt x="719" y="984"/>
                    <a:pt x="722" y="969"/>
                  </a:cubicBezTo>
                  <a:cubicBezTo>
                    <a:pt x="725" y="957"/>
                    <a:pt x="735" y="947"/>
                    <a:pt x="742" y="935"/>
                  </a:cubicBezTo>
                  <a:cubicBezTo>
                    <a:pt x="743" y="933"/>
                    <a:pt x="744" y="930"/>
                    <a:pt x="745" y="927"/>
                  </a:cubicBezTo>
                  <a:cubicBezTo>
                    <a:pt x="749" y="911"/>
                    <a:pt x="752" y="895"/>
                    <a:pt x="758" y="880"/>
                  </a:cubicBezTo>
                  <a:cubicBezTo>
                    <a:pt x="763" y="869"/>
                    <a:pt x="772" y="860"/>
                    <a:pt x="779" y="850"/>
                  </a:cubicBezTo>
                  <a:cubicBezTo>
                    <a:pt x="781" y="849"/>
                    <a:pt x="781" y="846"/>
                    <a:pt x="781" y="844"/>
                  </a:cubicBezTo>
                  <a:cubicBezTo>
                    <a:pt x="780" y="822"/>
                    <a:pt x="791" y="806"/>
                    <a:pt x="804" y="788"/>
                  </a:cubicBezTo>
                  <a:cubicBezTo>
                    <a:pt x="812" y="776"/>
                    <a:pt x="809" y="754"/>
                    <a:pt x="818" y="743"/>
                  </a:cubicBezTo>
                  <a:cubicBezTo>
                    <a:pt x="833" y="725"/>
                    <a:pt x="821" y="694"/>
                    <a:pt x="849" y="684"/>
                  </a:cubicBezTo>
                  <a:cubicBezTo>
                    <a:pt x="850" y="683"/>
                    <a:pt x="852" y="681"/>
                    <a:pt x="853" y="680"/>
                  </a:cubicBezTo>
                  <a:cubicBezTo>
                    <a:pt x="857" y="661"/>
                    <a:pt x="860" y="642"/>
                    <a:pt x="865" y="623"/>
                  </a:cubicBezTo>
                  <a:cubicBezTo>
                    <a:pt x="869" y="611"/>
                    <a:pt x="874" y="600"/>
                    <a:pt x="879" y="589"/>
                  </a:cubicBezTo>
                  <a:cubicBezTo>
                    <a:pt x="890" y="566"/>
                    <a:pt x="914" y="553"/>
                    <a:pt x="915" y="522"/>
                  </a:cubicBezTo>
                  <a:cubicBezTo>
                    <a:pt x="915" y="508"/>
                    <a:pt x="933" y="494"/>
                    <a:pt x="943" y="480"/>
                  </a:cubicBezTo>
                  <a:cubicBezTo>
                    <a:pt x="945" y="477"/>
                    <a:pt x="948" y="475"/>
                    <a:pt x="949" y="472"/>
                  </a:cubicBezTo>
                  <a:cubicBezTo>
                    <a:pt x="953" y="457"/>
                    <a:pt x="956" y="440"/>
                    <a:pt x="962" y="426"/>
                  </a:cubicBezTo>
                  <a:cubicBezTo>
                    <a:pt x="966" y="414"/>
                    <a:pt x="976" y="405"/>
                    <a:pt x="983" y="395"/>
                  </a:cubicBezTo>
                  <a:cubicBezTo>
                    <a:pt x="984" y="393"/>
                    <a:pt x="984" y="390"/>
                    <a:pt x="985" y="388"/>
                  </a:cubicBezTo>
                  <a:cubicBezTo>
                    <a:pt x="989" y="372"/>
                    <a:pt x="989" y="353"/>
                    <a:pt x="999" y="342"/>
                  </a:cubicBezTo>
                  <a:cubicBezTo>
                    <a:pt x="1009" y="330"/>
                    <a:pt x="1006" y="318"/>
                    <a:pt x="1010" y="306"/>
                  </a:cubicBezTo>
                  <a:cubicBezTo>
                    <a:pt x="1014" y="295"/>
                    <a:pt x="1023" y="286"/>
                    <a:pt x="1030" y="275"/>
                  </a:cubicBezTo>
                  <a:cubicBezTo>
                    <a:pt x="1031" y="274"/>
                    <a:pt x="1033" y="272"/>
                    <a:pt x="1033" y="270"/>
                  </a:cubicBezTo>
                  <a:cubicBezTo>
                    <a:pt x="1025" y="252"/>
                    <a:pt x="1043" y="240"/>
                    <a:pt x="1046" y="224"/>
                  </a:cubicBezTo>
                  <a:cubicBezTo>
                    <a:pt x="1049" y="212"/>
                    <a:pt x="1060" y="202"/>
                    <a:pt x="1066" y="191"/>
                  </a:cubicBezTo>
                  <a:cubicBezTo>
                    <a:pt x="1069" y="187"/>
                    <a:pt x="1068" y="182"/>
                    <a:pt x="1069" y="178"/>
                  </a:cubicBezTo>
                  <a:cubicBezTo>
                    <a:pt x="1073" y="161"/>
                    <a:pt x="1062" y="142"/>
                    <a:pt x="1080" y="126"/>
                  </a:cubicBezTo>
                  <a:cubicBezTo>
                    <a:pt x="1087" y="119"/>
                    <a:pt x="1080" y="99"/>
                    <a:pt x="1081" y="85"/>
                  </a:cubicBezTo>
                  <a:cubicBezTo>
                    <a:pt x="1082" y="75"/>
                    <a:pt x="1076" y="63"/>
                    <a:pt x="1091" y="57"/>
                  </a:cubicBezTo>
                  <a:cubicBezTo>
                    <a:pt x="1093" y="57"/>
                    <a:pt x="1094" y="49"/>
                    <a:pt x="1093" y="44"/>
                  </a:cubicBezTo>
                  <a:cubicBezTo>
                    <a:pt x="1088" y="21"/>
                    <a:pt x="1114" y="17"/>
                    <a:pt x="1120" y="0"/>
                  </a:cubicBezTo>
                  <a:cubicBezTo>
                    <a:pt x="1127" y="6"/>
                    <a:pt x="1135" y="10"/>
                    <a:pt x="1141" y="16"/>
                  </a:cubicBezTo>
                  <a:cubicBezTo>
                    <a:pt x="1168" y="42"/>
                    <a:pt x="1194" y="69"/>
                    <a:pt x="1221" y="96"/>
                  </a:cubicBezTo>
                  <a:cubicBezTo>
                    <a:pt x="1222" y="98"/>
                    <a:pt x="1225" y="100"/>
                    <a:pt x="1225" y="102"/>
                  </a:cubicBezTo>
                  <a:cubicBezTo>
                    <a:pt x="1223" y="124"/>
                    <a:pt x="1246" y="129"/>
                    <a:pt x="1254" y="144"/>
                  </a:cubicBezTo>
                  <a:cubicBezTo>
                    <a:pt x="1255" y="145"/>
                    <a:pt x="1259" y="145"/>
                    <a:pt x="1259" y="146"/>
                  </a:cubicBezTo>
                  <a:cubicBezTo>
                    <a:pt x="1263" y="167"/>
                    <a:pt x="1286" y="189"/>
                    <a:pt x="1271" y="207"/>
                  </a:cubicBezTo>
                  <a:cubicBezTo>
                    <a:pt x="1259" y="222"/>
                    <a:pt x="1269" y="242"/>
                    <a:pt x="1251" y="256"/>
                  </a:cubicBezTo>
                  <a:cubicBezTo>
                    <a:pt x="1241" y="263"/>
                    <a:pt x="1242" y="284"/>
                    <a:pt x="1237" y="299"/>
                  </a:cubicBezTo>
                  <a:cubicBezTo>
                    <a:pt x="1233" y="310"/>
                    <a:pt x="1229" y="321"/>
                    <a:pt x="1225" y="331"/>
                  </a:cubicBezTo>
                  <a:cubicBezTo>
                    <a:pt x="1212" y="361"/>
                    <a:pt x="1211" y="365"/>
                    <a:pt x="1215" y="396"/>
                  </a:cubicBezTo>
                  <a:cubicBezTo>
                    <a:pt x="1247" y="396"/>
                    <a:pt x="1283" y="405"/>
                    <a:pt x="1311" y="394"/>
                  </a:cubicBezTo>
                  <a:cubicBezTo>
                    <a:pt x="1343" y="381"/>
                    <a:pt x="1371" y="386"/>
                    <a:pt x="1401" y="384"/>
                  </a:cubicBezTo>
                  <a:cubicBezTo>
                    <a:pt x="1433" y="382"/>
                    <a:pt x="1465" y="383"/>
                    <a:pt x="1497" y="384"/>
                  </a:cubicBezTo>
                  <a:cubicBezTo>
                    <a:pt x="1503" y="384"/>
                    <a:pt x="1508" y="390"/>
                    <a:pt x="1514" y="392"/>
                  </a:cubicBezTo>
                  <a:cubicBezTo>
                    <a:pt x="1518" y="394"/>
                    <a:pt x="1522" y="396"/>
                    <a:pt x="1526" y="396"/>
                  </a:cubicBezTo>
                  <a:cubicBezTo>
                    <a:pt x="1554" y="389"/>
                    <a:pt x="1568" y="409"/>
                    <a:pt x="1585" y="424"/>
                  </a:cubicBezTo>
                  <a:cubicBezTo>
                    <a:pt x="1595" y="434"/>
                    <a:pt x="1604" y="445"/>
                    <a:pt x="1613" y="456"/>
                  </a:cubicBezTo>
                  <a:cubicBezTo>
                    <a:pt x="1616" y="459"/>
                    <a:pt x="1618" y="465"/>
                    <a:pt x="1621" y="468"/>
                  </a:cubicBezTo>
                  <a:cubicBezTo>
                    <a:pt x="1638" y="480"/>
                    <a:pt x="1625" y="506"/>
                    <a:pt x="1643" y="519"/>
                  </a:cubicBezTo>
                  <a:cubicBezTo>
                    <a:pt x="1646" y="521"/>
                    <a:pt x="1643" y="533"/>
                    <a:pt x="1641" y="539"/>
                  </a:cubicBezTo>
                  <a:cubicBezTo>
                    <a:pt x="1639" y="545"/>
                    <a:pt x="1635" y="551"/>
                    <a:pt x="1633" y="556"/>
                  </a:cubicBezTo>
                  <a:cubicBezTo>
                    <a:pt x="1629" y="568"/>
                    <a:pt x="1627" y="582"/>
                    <a:pt x="1621" y="593"/>
                  </a:cubicBezTo>
                  <a:cubicBezTo>
                    <a:pt x="1615" y="603"/>
                    <a:pt x="1600" y="607"/>
                    <a:pt x="1592" y="614"/>
                  </a:cubicBezTo>
                  <a:cubicBezTo>
                    <a:pt x="1575" y="629"/>
                    <a:pt x="1557" y="622"/>
                    <a:pt x="1540" y="623"/>
                  </a:cubicBezTo>
                  <a:cubicBezTo>
                    <a:pt x="1530" y="624"/>
                    <a:pt x="1516" y="630"/>
                    <a:pt x="1511" y="613"/>
                  </a:cubicBezTo>
                  <a:cubicBezTo>
                    <a:pt x="1510" y="612"/>
                    <a:pt x="1507" y="612"/>
                    <a:pt x="1505" y="612"/>
                  </a:cubicBezTo>
                  <a:cubicBezTo>
                    <a:pt x="1465" y="613"/>
                    <a:pt x="1443" y="583"/>
                    <a:pt x="1418" y="559"/>
                  </a:cubicBezTo>
                  <a:cubicBezTo>
                    <a:pt x="1409" y="551"/>
                    <a:pt x="1403" y="541"/>
                    <a:pt x="1388" y="539"/>
                  </a:cubicBezTo>
                  <a:cubicBezTo>
                    <a:pt x="1376" y="537"/>
                    <a:pt x="1367" y="523"/>
                    <a:pt x="1355" y="518"/>
                  </a:cubicBezTo>
                  <a:cubicBezTo>
                    <a:pt x="1345" y="514"/>
                    <a:pt x="1336" y="513"/>
                    <a:pt x="1327" y="504"/>
                  </a:cubicBezTo>
                  <a:cubicBezTo>
                    <a:pt x="1312" y="490"/>
                    <a:pt x="1293" y="479"/>
                    <a:pt x="1270" y="480"/>
                  </a:cubicBezTo>
                  <a:cubicBezTo>
                    <a:pt x="1267" y="480"/>
                    <a:pt x="1263" y="475"/>
                    <a:pt x="1261" y="472"/>
                  </a:cubicBezTo>
                  <a:cubicBezTo>
                    <a:pt x="1253" y="463"/>
                    <a:pt x="1217" y="443"/>
                    <a:pt x="1208" y="444"/>
                  </a:cubicBezTo>
                  <a:cubicBezTo>
                    <a:pt x="1201" y="445"/>
                    <a:pt x="1191" y="439"/>
                    <a:pt x="1187" y="453"/>
                  </a:cubicBezTo>
                  <a:cubicBezTo>
                    <a:pt x="1187" y="456"/>
                    <a:pt x="1174" y="456"/>
                    <a:pt x="1165" y="458"/>
                  </a:cubicBezTo>
                  <a:close/>
                  <a:moveTo>
                    <a:pt x="1164" y="1182"/>
                  </a:moveTo>
                  <a:cubicBezTo>
                    <a:pt x="1165" y="1178"/>
                    <a:pt x="1165" y="1169"/>
                    <a:pt x="1170" y="1164"/>
                  </a:cubicBezTo>
                  <a:cubicBezTo>
                    <a:pt x="1187" y="1147"/>
                    <a:pt x="1207" y="1130"/>
                    <a:pt x="1225" y="1113"/>
                  </a:cubicBezTo>
                  <a:cubicBezTo>
                    <a:pt x="1256" y="1082"/>
                    <a:pt x="1288" y="1051"/>
                    <a:pt x="1318" y="1019"/>
                  </a:cubicBezTo>
                  <a:cubicBezTo>
                    <a:pt x="1325" y="1011"/>
                    <a:pt x="1342" y="1002"/>
                    <a:pt x="1329" y="983"/>
                  </a:cubicBezTo>
                  <a:cubicBezTo>
                    <a:pt x="1320" y="984"/>
                    <a:pt x="1308" y="983"/>
                    <a:pt x="1298" y="987"/>
                  </a:cubicBezTo>
                  <a:cubicBezTo>
                    <a:pt x="1286" y="992"/>
                    <a:pt x="1275" y="1002"/>
                    <a:pt x="1263" y="1008"/>
                  </a:cubicBezTo>
                  <a:cubicBezTo>
                    <a:pt x="1252" y="1013"/>
                    <a:pt x="1237" y="1014"/>
                    <a:pt x="1227" y="1022"/>
                  </a:cubicBezTo>
                  <a:cubicBezTo>
                    <a:pt x="1209" y="1037"/>
                    <a:pt x="1194" y="1056"/>
                    <a:pt x="1177" y="1073"/>
                  </a:cubicBezTo>
                  <a:cubicBezTo>
                    <a:pt x="1164" y="1087"/>
                    <a:pt x="1153" y="1108"/>
                    <a:pt x="1137" y="1113"/>
                  </a:cubicBezTo>
                  <a:cubicBezTo>
                    <a:pt x="1119" y="1120"/>
                    <a:pt x="1098" y="1122"/>
                    <a:pt x="1079" y="1126"/>
                  </a:cubicBezTo>
                  <a:cubicBezTo>
                    <a:pt x="1064" y="1130"/>
                    <a:pt x="1055" y="1137"/>
                    <a:pt x="1045" y="1145"/>
                  </a:cubicBezTo>
                  <a:cubicBezTo>
                    <a:pt x="1038" y="1151"/>
                    <a:pt x="1031" y="1157"/>
                    <a:pt x="1026" y="1164"/>
                  </a:cubicBezTo>
                  <a:cubicBezTo>
                    <a:pt x="1013" y="1182"/>
                    <a:pt x="986" y="1193"/>
                    <a:pt x="1000" y="1224"/>
                  </a:cubicBezTo>
                  <a:cubicBezTo>
                    <a:pt x="1022" y="1224"/>
                    <a:pt x="1046" y="1224"/>
                    <a:pt x="1069" y="1224"/>
                  </a:cubicBezTo>
                  <a:cubicBezTo>
                    <a:pt x="1072" y="1224"/>
                    <a:pt x="1078" y="1224"/>
                    <a:pt x="1078" y="1223"/>
                  </a:cubicBezTo>
                  <a:cubicBezTo>
                    <a:pt x="1084" y="1205"/>
                    <a:pt x="1099" y="1214"/>
                    <a:pt x="1110" y="1212"/>
                  </a:cubicBezTo>
                  <a:cubicBezTo>
                    <a:pt x="1118" y="1211"/>
                    <a:pt x="1126" y="1214"/>
                    <a:pt x="1132" y="1202"/>
                  </a:cubicBezTo>
                  <a:cubicBezTo>
                    <a:pt x="1136" y="1193"/>
                    <a:pt x="1151" y="1190"/>
                    <a:pt x="1164" y="1182"/>
                  </a:cubicBezTo>
                  <a:close/>
                  <a:moveTo>
                    <a:pt x="638" y="1320"/>
                  </a:moveTo>
                  <a:cubicBezTo>
                    <a:pt x="658" y="1319"/>
                    <a:pt x="678" y="1326"/>
                    <a:pt x="693" y="1308"/>
                  </a:cubicBezTo>
                  <a:cubicBezTo>
                    <a:pt x="697" y="1303"/>
                    <a:pt x="701" y="1300"/>
                    <a:pt x="704" y="1296"/>
                  </a:cubicBezTo>
                  <a:cubicBezTo>
                    <a:pt x="714" y="1284"/>
                    <a:pt x="725" y="1274"/>
                    <a:pt x="733" y="1261"/>
                  </a:cubicBezTo>
                  <a:cubicBezTo>
                    <a:pt x="739" y="1251"/>
                    <a:pt x="742" y="1237"/>
                    <a:pt x="747" y="1226"/>
                  </a:cubicBezTo>
                  <a:cubicBezTo>
                    <a:pt x="751" y="1218"/>
                    <a:pt x="756" y="1211"/>
                    <a:pt x="760" y="1204"/>
                  </a:cubicBezTo>
                  <a:cubicBezTo>
                    <a:pt x="758" y="1202"/>
                    <a:pt x="756" y="1201"/>
                    <a:pt x="754" y="1199"/>
                  </a:cubicBezTo>
                  <a:cubicBezTo>
                    <a:pt x="748" y="1200"/>
                    <a:pt x="740" y="1200"/>
                    <a:pt x="734" y="1203"/>
                  </a:cubicBezTo>
                  <a:cubicBezTo>
                    <a:pt x="723" y="1209"/>
                    <a:pt x="714" y="1220"/>
                    <a:pt x="703" y="1223"/>
                  </a:cubicBezTo>
                  <a:cubicBezTo>
                    <a:pt x="682" y="1229"/>
                    <a:pt x="660" y="1231"/>
                    <a:pt x="638" y="1235"/>
                  </a:cubicBezTo>
                  <a:cubicBezTo>
                    <a:pt x="638" y="1264"/>
                    <a:pt x="638" y="1290"/>
                    <a:pt x="638" y="1320"/>
                  </a:cubicBez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130675" y="2043113"/>
              <a:ext cx="333375" cy="612775"/>
            </a:xfrm>
            <a:custGeom>
              <a:avLst/>
              <a:gdLst>
                <a:gd name="T0" fmla="*/ 12 w 255"/>
                <a:gd name="T1" fmla="*/ 298 h 469"/>
                <a:gd name="T2" fmla="*/ 12 w 255"/>
                <a:gd name="T3" fmla="*/ 230 h 469"/>
                <a:gd name="T4" fmla="*/ 2 w 255"/>
                <a:gd name="T5" fmla="*/ 198 h 469"/>
                <a:gd name="T6" fmla="*/ 0 w 255"/>
                <a:gd name="T7" fmla="*/ 185 h 469"/>
                <a:gd name="T8" fmla="*/ 0 w 255"/>
                <a:gd name="T9" fmla="*/ 49 h 469"/>
                <a:gd name="T10" fmla="*/ 40 w 255"/>
                <a:gd name="T11" fmla="*/ 9 h 469"/>
                <a:gd name="T12" fmla="*/ 75 w 255"/>
                <a:gd name="T13" fmla="*/ 20 h 469"/>
                <a:gd name="T14" fmla="*/ 80 w 255"/>
                <a:gd name="T15" fmla="*/ 21 h 469"/>
                <a:gd name="T16" fmla="*/ 151 w 255"/>
                <a:gd name="T17" fmla="*/ 58 h 469"/>
                <a:gd name="T18" fmla="*/ 179 w 255"/>
                <a:gd name="T19" fmla="*/ 99 h 469"/>
                <a:gd name="T20" fmla="*/ 202 w 255"/>
                <a:gd name="T21" fmla="*/ 143 h 469"/>
                <a:gd name="T22" fmla="*/ 204 w 255"/>
                <a:gd name="T23" fmla="*/ 152 h 469"/>
                <a:gd name="T24" fmla="*/ 216 w 255"/>
                <a:gd name="T25" fmla="*/ 183 h 469"/>
                <a:gd name="T26" fmla="*/ 228 w 255"/>
                <a:gd name="T27" fmla="*/ 233 h 469"/>
                <a:gd name="T28" fmla="*/ 250 w 255"/>
                <a:gd name="T29" fmla="*/ 286 h 469"/>
                <a:gd name="T30" fmla="*/ 252 w 255"/>
                <a:gd name="T31" fmla="*/ 299 h 469"/>
                <a:gd name="T32" fmla="*/ 251 w 255"/>
                <a:gd name="T33" fmla="*/ 391 h 469"/>
                <a:gd name="T34" fmla="*/ 225 w 255"/>
                <a:gd name="T35" fmla="*/ 439 h 469"/>
                <a:gd name="T36" fmla="*/ 161 w 255"/>
                <a:gd name="T37" fmla="*/ 465 h 469"/>
                <a:gd name="T38" fmla="*/ 144 w 255"/>
                <a:gd name="T39" fmla="*/ 456 h 469"/>
                <a:gd name="T40" fmla="*/ 140 w 255"/>
                <a:gd name="T41" fmla="*/ 453 h 469"/>
                <a:gd name="T42" fmla="*/ 86 w 255"/>
                <a:gd name="T43" fmla="*/ 441 h 469"/>
                <a:gd name="T44" fmla="*/ 36 w 255"/>
                <a:gd name="T45" fmla="*/ 413 h 469"/>
                <a:gd name="T46" fmla="*/ 28 w 255"/>
                <a:gd name="T47" fmla="*/ 404 h 469"/>
                <a:gd name="T48" fmla="*/ 11 w 255"/>
                <a:gd name="T49" fmla="*/ 367 h 469"/>
                <a:gd name="T50" fmla="*/ 12 w 255"/>
                <a:gd name="T51" fmla="*/ 298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55" h="469">
                  <a:moveTo>
                    <a:pt x="12" y="298"/>
                  </a:moveTo>
                  <a:cubicBezTo>
                    <a:pt x="12" y="275"/>
                    <a:pt x="13" y="252"/>
                    <a:pt x="12" y="230"/>
                  </a:cubicBezTo>
                  <a:cubicBezTo>
                    <a:pt x="11" y="219"/>
                    <a:pt x="19" y="204"/>
                    <a:pt x="2" y="198"/>
                  </a:cubicBezTo>
                  <a:cubicBezTo>
                    <a:pt x="0" y="197"/>
                    <a:pt x="0" y="189"/>
                    <a:pt x="0" y="185"/>
                  </a:cubicBezTo>
                  <a:cubicBezTo>
                    <a:pt x="0" y="140"/>
                    <a:pt x="0" y="94"/>
                    <a:pt x="0" y="49"/>
                  </a:cubicBezTo>
                  <a:cubicBezTo>
                    <a:pt x="0" y="34"/>
                    <a:pt x="25" y="8"/>
                    <a:pt x="40" y="9"/>
                  </a:cubicBezTo>
                  <a:cubicBezTo>
                    <a:pt x="52" y="10"/>
                    <a:pt x="68" y="0"/>
                    <a:pt x="75" y="20"/>
                  </a:cubicBezTo>
                  <a:cubicBezTo>
                    <a:pt x="75" y="21"/>
                    <a:pt x="79" y="21"/>
                    <a:pt x="80" y="21"/>
                  </a:cubicBezTo>
                  <a:cubicBezTo>
                    <a:pt x="111" y="19"/>
                    <a:pt x="135" y="37"/>
                    <a:pt x="151" y="58"/>
                  </a:cubicBezTo>
                  <a:cubicBezTo>
                    <a:pt x="161" y="71"/>
                    <a:pt x="171" y="85"/>
                    <a:pt x="179" y="99"/>
                  </a:cubicBezTo>
                  <a:cubicBezTo>
                    <a:pt x="186" y="114"/>
                    <a:pt x="190" y="130"/>
                    <a:pt x="202" y="143"/>
                  </a:cubicBezTo>
                  <a:cubicBezTo>
                    <a:pt x="204" y="145"/>
                    <a:pt x="204" y="149"/>
                    <a:pt x="204" y="152"/>
                  </a:cubicBezTo>
                  <a:cubicBezTo>
                    <a:pt x="204" y="164"/>
                    <a:pt x="202" y="175"/>
                    <a:pt x="216" y="183"/>
                  </a:cubicBezTo>
                  <a:cubicBezTo>
                    <a:pt x="236" y="195"/>
                    <a:pt x="228" y="216"/>
                    <a:pt x="228" y="233"/>
                  </a:cubicBezTo>
                  <a:cubicBezTo>
                    <a:pt x="228" y="254"/>
                    <a:pt x="237" y="270"/>
                    <a:pt x="250" y="286"/>
                  </a:cubicBezTo>
                  <a:cubicBezTo>
                    <a:pt x="252" y="289"/>
                    <a:pt x="252" y="294"/>
                    <a:pt x="252" y="299"/>
                  </a:cubicBezTo>
                  <a:cubicBezTo>
                    <a:pt x="252" y="330"/>
                    <a:pt x="255" y="361"/>
                    <a:pt x="251" y="391"/>
                  </a:cubicBezTo>
                  <a:cubicBezTo>
                    <a:pt x="249" y="408"/>
                    <a:pt x="238" y="427"/>
                    <a:pt x="225" y="439"/>
                  </a:cubicBezTo>
                  <a:cubicBezTo>
                    <a:pt x="208" y="454"/>
                    <a:pt x="187" y="469"/>
                    <a:pt x="161" y="465"/>
                  </a:cubicBezTo>
                  <a:cubicBezTo>
                    <a:pt x="155" y="464"/>
                    <a:pt x="149" y="459"/>
                    <a:pt x="144" y="456"/>
                  </a:cubicBezTo>
                  <a:cubicBezTo>
                    <a:pt x="142" y="455"/>
                    <a:pt x="142" y="454"/>
                    <a:pt x="140" y="453"/>
                  </a:cubicBezTo>
                  <a:cubicBezTo>
                    <a:pt x="122" y="449"/>
                    <a:pt x="103" y="446"/>
                    <a:pt x="86" y="441"/>
                  </a:cubicBezTo>
                  <a:cubicBezTo>
                    <a:pt x="68" y="435"/>
                    <a:pt x="50" y="427"/>
                    <a:pt x="36" y="413"/>
                  </a:cubicBezTo>
                  <a:cubicBezTo>
                    <a:pt x="34" y="410"/>
                    <a:pt x="30" y="408"/>
                    <a:pt x="28" y="404"/>
                  </a:cubicBezTo>
                  <a:cubicBezTo>
                    <a:pt x="20" y="393"/>
                    <a:pt x="9" y="385"/>
                    <a:pt x="11" y="367"/>
                  </a:cubicBezTo>
                  <a:cubicBezTo>
                    <a:pt x="14" y="345"/>
                    <a:pt x="12" y="321"/>
                    <a:pt x="12" y="298"/>
                  </a:cubicBez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818313" y="4217988"/>
              <a:ext cx="430213" cy="615950"/>
            </a:xfrm>
            <a:custGeom>
              <a:avLst/>
              <a:gdLst>
                <a:gd name="T0" fmla="*/ 50 w 330"/>
                <a:gd name="T1" fmla="*/ 455 h 471"/>
                <a:gd name="T2" fmla="*/ 31 w 330"/>
                <a:gd name="T3" fmla="*/ 428 h 471"/>
                <a:gd name="T4" fmla="*/ 7 w 330"/>
                <a:gd name="T5" fmla="*/ 358 h 471"/>
                <a:gd name="T6" fmla="*/ 7 w 330"/>
                <a:gd name="T7" fmla="*/ 306 h 471"/>
                <a:gd name="T8" fmla="*/ 18 w 330"/>
                <a:gd name="T9" fmla="*/ 273 h 471"/>
                <a:gd name="T10" fmla="*/ 19 w 330"/>
                <a:gd name="T11" fmla="*/ 261 h 471"/>
                <a:gd name="T12" fmla="*/ 19 w 330"/>
                <a:gd name="T13" fmla="*/ 213 h 471"/>
                <a:gd name="T14" fmla="*/ 42 w 330"/>
                <a:gd name="T15" fmla="*/ 141 h 471"/>
                <a:gd name="T16" fmla="*/ 43 w 330"/>
                <a:gd name="T17" fmla="*/ 132 h 471"/>
                <a:gd name="T18" fmla="*/ 54 w 330"/>
                <a:gd name="T19" fmla="*/ 102 h 471"/>
                <a:gd name="T20" fmla="*/ 80 w 330"/>
                <a:gd name="T21" fmla="*/ 55 h 471"/>
                <a:gd name="T22" fmla="*/ 117 w 330"/>
                <a:gd name="T23" fmla="*/ 23 h 471"/>
                <a:gd name="T24" fmla="*/ 152 w 330"/>
                <a:gd name="T25" fmla="*/ 3 h 471"/>
                <a:gd name="T26" fmla="*/ 158 w 330"/>
                <a:gd name="T27" fmla="*/ 0 h 471"/>
                <a:gd name="T28" fmla="*/ 175 w 330"/>
                <a:gd name="T29" fmla="*/ 18 h 471"/>
                <a:gd name="T30" fmla="*/ 173 w 330"/>
                <a:gd name="T31" fmla="*/ 33 h 471"/>
                <a:gd name="T32" fmla="*/ 165 w 330"/>
                <a:gd name="T33" fmla="*/ 103 h 471"/>
                <a:gd name="T34" fmla="*/ 188 w 330"/>
                <a:gd name="T35" fmla="*/ 140 h 471"/>
                <a:gd name="T36" fmla="*/ 204 w 330"/>
                <a:gd name="T37" fmla="*/ 143 h 471"/>
                <a:gd name="T38" fmla="*/ 234 w 330"/>
                <a:gd name="T39" fmla="*/ 130 h 471"/>
                <a:gd name="T40" fmla="*/ 274 w 330"/>
                <a:gd name="T41" fmla="*/ 108 h 471"/>
                <a:gd name="T42" fmla="*/ 308 w 330"/>
                <a:gd name="T43" fmla="*/ 88 h 471"/>
                <a:gd name="T44" fmla="*/ 318 w 330"/>
                <a:gd name="T45" fmla="*/ 87 h 471"/>
                <a:gd name="T46" fmla="*/ 328 w 330"/>
                <a:gd name="T47" fmla="*/ 106 h 471"/>
                <a:gd name="T48" fmla="*/ 308 w 330"/>
                <a:gd name="T49" fmla="*/ 139 h 471"/>
                <a:gd name="T50" fmla="*/ 275 w 330"/>
                <a:gd name="T51" fmla="*/ 193 h 471"/>
                <a:gd name="T52" fmla="*/ 260 w 330"/>
                <a:gd name="T53" fmla="*/ 222 h 471"/>
                <a:gd name="T54" fmla="*/ 239 w 330"/>
                <a:gd name="T55" fmla="*/ 252 h 471"/>
                <a:gd name="T56" fmla="*/ 225 w 330"/>
                <a:gd name="T57" fmla="*/ 280 h 471"/>
                <a:gd name="T58" fmla="*/ 211 w 330"/>
                <a:gd name="T59" fmla="*/ 314 h 471"/>
                <a:gd name="T60" fmla="*/ 199 w 330"/>
                <a:gd name="T61" fmla="*/ 329 h 471"/>
                <a:gd name="T62" fmla="*/ 175 w 330"/>
                <a:gd name="T63" fmla="*/ 378 h 471"/>
                <a:gd name="T64" fmla="*/ 153 w 330"/>
                <a:gd name="T65" fmla="*/ 411 h 471"/>
                <a:gd name="T66" fmla="*/ 116 w 330"/>
                <a:gd name="T67" fmla="*/ 460 h 471"/>
                <a:gd name="T68" fmla="*/ 67 w 330"/>
                <a:gd name="T69" fmla="*/ 462 h 471"/>
                <a:gd name="T70" fmla="*/ 50 w 330"/>
                <a:gd name="T71" fmla="*/ 45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30" h="471">
                  <a:moveTo>
                    <a:pt x="50" y="455"/>
                  </a:moveTo>
                  <a:cubicBezTo>
                    <a:pt x="42" y="444"/>
                    <a:pt x="37" y="436"/>
                    <a:pt x="31" y="428"/>
                  </a:cubicBezTo>
                  <a:cubicBezTo>
                    <a:pt x="17" y="407"/>
                    <a:pt x="4" y="386"/>
                    <a:pt x="7" y="358"/>
                  </a:cubicBezTo>
                  <a:cubicBezTo>
                    <a:pt x="9" y="341"/>
                    <a:pt x="6" y="324"/>
                    <a:pt x="7" y="306"/>
                  </a:cubicBezTo>
                  <a:cubicBezTo>
                    <a:pt x="8" y="295"/>
                    <a:pt x="0" y="280"/>
                    <a:pt x="18" y="273"/>
                  </a:cubicBezTo>
                  <a:cubicBezTo>
                    <a:pt x="20" y="272"/>
                    <a:pt x="19" y="265"/>
                    <a:pt x="19" y="261"/>
                  </a:cubicBezTo>
                  <a:cubicBezTo>
                    <a:pt x="19" y="245"/>
                    <a:pt x="20" y="229"/>
                    <a:pt x="19" y="213"/>
                  </a:cubicBezTo>
                  <a:cubicBezTo>
                    <a:pt x="17" y="186"/>
                    <a:pt x="21" y="161"/>
                    <a:pt x="42" y="141"/>
                  </a:cubicBezTo>
                  <a:cubicBezTo>
                    <a:pt x="44" y="139"/>
                    <a:pt x="43" y="135"/>
                    <a:pt x="43" y="132"/>
                  </a:cubicBezTo>
                  <a:cubicBezTo>
                    <a:pt x="43" y="120"/>
                    <a:pt x="45" y="112"/>
                    <a:pt x="54" y="102"/>
                  </a:cubicBezTo>
                  <a:cubicBezTo>
                    <a:pt x="66" y="89"/>
                    <a:pt x="68" y="67"/>
                    <a:pt x="80" y="55"/>
                  </a:cubicBezTo>
                  <a:cubicBezTo>
                    <a:pt x="91" y="43"/>
                    <a:pt x="97" y="27"/>
                    <a:pt x="117" y="23"/>
                  </a:cubicBezTo>
                  <a:cubicBezTo>
                    <a:pt x="129" y="21"/>
                    <a:pt x="140" y="10"/>
                    <a:pt x="152" y="3"/>
                  </a:cubicBezTo>
                  <a:cubicBezTo>
                    <a:pt x="154" y="2"/>
                    <a:pt x="157" y="0"/>
                    <a:pt x="158" y="0"/>
                  </a:cubicBezTo>
                  <a:cubicBezTo>
                    <a:pt x="164" y="6"/>
                    <a:pt x="171" y="11"/>
                    <a:pt x="175" y="18"/>
                  </a:cubicBezTo>
                  <a:cubicBezTo>
                    <a:pt x="177" y="22"/>
                    <a:pt x="176" y="31"/>
                    <a:pt x="173" y="33"/>
                  </a:cubicBezTo>
                  <a:cubicBezTo>
                    <a:pt x="150" y="54"/>
                    <a:pt x="166" y="80"/>
                    <a:pt x="165" y="103"/>
                  </a:cubicBezTo>
                  <a:cubicBezTo>
                    <a:pt x="164" y="115"/>
                    <a:pt x="179" y="128"/>
                    <a:pt x="188" y="140"/>
                  </a:cubicBezTo>
                  <a:cubicBezTo>
                    <a:pt x="191" y="143"/>
                    <a:pt x="199" y="145"/>
                    <a:pt x="204" y="143"/>
                  </a:cubicBezTo>
                  <a:cubicBezTo>
                    <a:pt x="214" y="140"/>
                    <a:pt x="224" y="135"/>
                    <a:pt x="234" y="130"/>
                  </a:cubicBezTo>
                  <a:cubicBezTo>
                    <a:pt x="248" y="123"/>
                    <a:pt x="261" y="115"/>
                    <a:pt x="274" y="108"/>
                  </a:cubicBezTo>
                  <a:cubicBezTo>
                    <a:pt x="285" y="101"/>
                    <a:pt x="296" y="94"/>
                    <a:pt x="308" y="88"/>
                  </a:cubicBezTo>
                  <a:cubicBezTo>
                    <a:pt x="311" y="86"/>
                    <a:pt x="317" y="86"/>
                    <a:pt x="318" y="87"/>
                  </a:cubicBezTo>
                  <a:cubicBezTo>
                    <a:pt x="323" y="93"/>
                    <a:pt x="330" y="102"/>
                    <a:pt x="328" y="106"/>
                  </a:cubicBezTo>
                  <a:cubicBezTo>
                    <a:pt x="323" y="118"/>
                    <a:pt x="312" y="127"/>
                    <a:pt x="308" y="139"/>
                  </a:cubicBezTo>
                  <a:cubicBezTo>
                    <a:pt x="300" y="159"/>
                    <a:pt x="294" y="179"/>
                    <a:pt x="275" y="193"/>
                  </a:cubicBezTo>
                  <a:cubicBezTo>
                    <a:pt x="267" y="199"/>
                    <a:pt x="261" y="212"/>
                    <a:pt x="260" y="222"/>
                  </a:cubicBezTo>
                  <a:cubicBezTo>
                    <a:pt x="260" y="238"/>
                    <a:pt x="249" y="244"/>
                    <a:pt x="239" y="252"/>
                  </a:cubicBezTo>
                  <a:cubicBezTo>
                    <a:pt x="230" y="259"/>
                    <a:pt x="241" y="273"/>
                    <a:pt x="225" y="280"/>
                  </a:cubicBezTo>
                  <a:cubicBezTo>
                    <a:pt x="217" y="283"/>
                    <a:pt x="216" y="303"/>
                    <a:pt x="211" y="314"/>
                  </a:cubicBezTo>
                  <a:cubicBezTo>
                    <a:pt x="208" y="320"/>
                    <a:pt x="202" y="324"/>
                    <a:pt x="199" y="329"/>
                  </a:cubicBezTo>
                  <a:cubicBezTo>
                    <a:pt x="191" y="345"/>
                    <a:pt x="184" y="362"/>
                    <a:pt x="175" y="378"/>
                  </a:cubicBezTo>
                  <a:cubicBezTo>
                    <a:pt x="168" y="390"/>
                    <a:pt x="155" y="399"/>
                    <a:pt x="153" y="411"/>
                  </a:cubicBezTo>
                  <a:cubicBezTo>
                    <a:pt x="150" y="436"/>
                    <a:pt x="129" y="444"/>
                    <a:pt x="116" y="460"/>
                  </a:cubicBezTo>
                  <a:cubicBezTo>
                    <a:pt x="106" y="470"/>
                    <a:pt x="77" y="471"/>
                    <a:pt x="67" y="462"/>
                  </a:cubicBezTo>
                  <a:cubicBezTo>
                    <a:pt x="62" y="457"/>
                    <a:pt x="54" y="456"/>
                    <a:pt x="50" y="455"/>
                  </a:cubicBez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7" name="Freeform 13"/>
          <p:cNvSpPr>
            <a:spLocks/>
          </p:cNvSpPr>
          <p:nvPr/>
        </p:nvSpPr>
        <p:spPr bwMode="auto">
          <a:xfrm rot="21177722">
            <a:off x="3676615" y="1903911"/>
            <a:ext cx="3435595" cy="1360693"/>
          </a:xfrm>
          <a:custGeom>
            <a:avLst/>
            <a:gdLst>
              <a:gd name="T0" fmla="*/ 477 w 558"/>
              <a:gd name="T1" fmla="*/ 114 h 221"/>
              <a:gd name="T2" fmla="*/ 446 w 558"/>
              <a:gd name="T3" fmla="*/ 119 h 221"/>
              <a:gd name="T4" fmla="*/ 439 w 558"/>
              <a:gd name="T5" fmla="*/ 126 h 221"/>
              <a:gd name="T6" fmla="*/ 367 w 558"/>
              <a:gd name="T7" fmla="*/ 148 h 221"/>
              <a:gd name="T8" fmla="*/ 355 w 558"/>
              <a:gd name="T9" fmla="*/ 148 h 221"/>
              <a:gd name="T10" fmla="*/ 398 w 558"/>
              <a:gd name="T11" fmla="*/ 129 h 221"/>
              <a:gd name="T12" fmla="*/ 410 w 558"/>
              <a:gd name="T13" fmla="*/ 119 h 221"/>
              <a:gd name="T14" fmla="*/ 388 w 558"/>
              <a:gd name="T15" fmla="*/ 121 h 221"/>
              <a:gd name="T16" fmla="*/ 369 w 558"/>
              <a:gd name="T17" fmla="*/ 126 h 221"/>
              <a:gd name="T18" fmla="*/ 374 w 558"/>
              <a:gd name="T19" fmla="*/ 124 h 221"/>
              <a:gd name="T20" fmla="*/ 357 w 558"/>
              <a:gd name="T21" fmla="*/ 116 h 221"/>
              <a:gd name="T22" fmla="*/ 350 w 558"/>
              <a:gd name="T23" fmla="*/ 121 h 221"/>
              <a:gd name="T24" fmla="*/ 343 w 558"/>
              <a:gd name="T25" fmla="*/ 104 h 221"/>
              <a:gd name="T26" fmla="*/ 328 w 558"/>
              <a:gd name="T27" fmla="*/ 119 h 221"/>
              <a:gd name="T28" fmla="*/ 331 w 558"/>
              <a:gd name="T29" fmla="*/ 138 h 221"/>
              <a:gd name="T30" fmla="*/ 307 w 558"/>
              <a:gd name="T31" fmla="*/ 150 h 221"/>
              <a:gd name="T32" fmla="*/ 285 w 558"/>
              <a:gd name="T33" fmla="*/ 167 h 221"/>
              <a:gd name="T34" fmla="*/ 290 w 558"/>
              <a:gd name="T35" fmla="*/ 170 h 221"/>
              <a:gd name="T36" fmla="*/ 249 w 558"/>
              <a:gd name="T37" fmla="*/ 192 h 221"/>
              <a:gd name="T38" fmla="*/ 204 w 558"/>
              <a:gd name="T39" fmla="*/ 201 h 221"/>
              <a:gd name="T40" fmla="*/ 168 w 558"/>
              <a:gd name="T41" fmla="*/ 211 h 221"/>
              <a:gd name="T42" fmla="*/ 127 w 558"/>
              <a:gd name="T43" fmla="*/ 219 h 221"/>
              <a:gd name="T44" fmla="*/ 99 w 558"/>
              <a:gd name="T45" fmla="*/ 211 h 221"/>
              <a:gd name="T46" fmla="*/ 70 w 558"/>
              <a:gd name="T47" fmla="*/ 199 h 221"/>
              <a:gd name="T48" fmla="*/ 41 w 558"/>
              <a:gd name="T49" fmla="*/ 175 h 221"/>
              <a:gd name="T50" fmla="*/ 8 w 558"/>
              <a:gd name="T51" fmla="*/ 129 h 221"/>
              <a:gd name="T52" fmla="*/ 0 w 558"/>
              <a:gd name="T53" fmla="*/ 63 h 221"/>
              <a:gd name="T54" fmla="*/ 8 w 558"/>
              <a:gd name="T55" fmla="*/ 36 h 221"/>
              <a:gd name="T56" fmla="*/ 41 w 558"/>
              <a:gd name="T57" fmla="*/ 34 h 221"/>
              <a:gd name="T58" fmla="*/ 77 w 558"/>
              <a:gd name="T59" fmla="*/ 51 h 221"/>
              <a:gd name="T60" fmla="*/ 139 w 558"/>
              <a:gd name="T61" fmla="*/ 56 h 221"/>
              <a:gd name="T62" fmla="*/ 190 w 558"/>
              <a:gd name="T63" fmla="*/ 56 h 221"/>
              <a:gd name="T64" fmla="*/ 216 w 558"/>
              <a:gd name="T65" fmla="*/ 51 h 221"/>
              <a:gd name="T66" fmla="*/ 259 w 558"/>
              <a:gd name="T67" fmla="*/ 46 h 221"/>
              <a:gd name="T68" fmla="*/ 362 w 558"/>
              <a:gd name="T69" fmla="*/ 26 h 221"/>
              <a:gd name="T70" fmla="*/ 381 w 558"/>
              <a:gd name="T71" fmla="*/ 24 h 221"/>
              <a:gd name="T72" fmla="*/ 415 w 558"/>
              <a:gd name="T73" fmla="*/ 17 h 221"/>
              <a:gd name="T74" fmla="*/ 451 w 558"/>
              <a:gd name="T75" fmla="*/ 7 h 221"/>
              <a:gd name="T76" fmla="*/ 484 w 558"/>
              <a:gd name="T77" fmla="*/ 2 h 221"/>
              <a:gd name="T78" fmla="*/ 496 w 558"/>
              <a:gd name="T79" fmla="*/ 7 h 221"/>
              <a:gd name="T80" fmla="*/ 470 w 558"/>
              <a:gd name="T81" fmla="*/ 19 h 221"/>
              <a:gd name="T82" fmla="*/ 455 w 558"/>
              <a:gd name="T83" fmla="*/ 24 h 221"/>
              <a:gd name="T84" fmla="*/ 458 w 558"/>
              <a:gd name="T85" fmla="*/ 29 h 221"/>
              <a:gd name="T86" fmla="*/ 467 w 558"/>
              <a:gd name="T87" fmla="*/ 31 h 221"/>
              <a:gd name="T88" fmla="*/ 515 w 558"/>
              <a:gd name="T89" fmla="*/ 26 h 221"/>
              <a:gd name="T90" fmla="*/ 525 w 558"/>
              <a:gd name="T91" fmla="*/ 26 h 221"/>
              <a:gd name="T92" fmla="*/ 534 w 558"/>
              <a:gd name="T93" fmla="*/ 22 h 221"/>
              <a:gd name="T94" fmla="*/ 549 w 558"/>
              <a:gd name="T95" fmla="*/ 26 h 221"/>
              <a:gd name="T96" fmla="*/ 544 w 558"/>
              <a:gd name="T97" fmla="*/ 22 h 221"/>
              <a:gd name="T98" fmla="*/ 525 w 558"/>
              <a:gd name="T99" fmla="*/ 34 h 221"/>
              <a:gd name="T100" fmla="*/ 520 w 558"/>
              <a:gd name="T101" fmla="*/ 41 h 221"/>
              <a:gd name="T102" fmla="*/ 510 w 558"/>
              <a:gd name="T103" fmla="*/ 48 h 221"/>
              <a:gd name="T104" fmla="*/ 494 w 558"/>
              <a:gd name="T105" fmla="*/ 51 h 221"/>
              <a:gd name="T106" fmla="*/ 486 w 558"/>
              <a:gd name="T107" fmla="*/ 60 h 221"/>
              <a:gd name="T108" fmla="*/ 467 w 558"/>
              <a:gd name="T109" fmla="*/ 73 h 221"/>
              <a:gd name="T110" fmla="*/ 427 w 558"/>
              <a:gd name="T111" fmla="*/ 92 h 221"/>
              <a:gd name="T112" fmla="*/ 381 w 558"/>
              <a:gd name="T113" fmla="*/ 114 h 221"/>
              <a:gd name="T114" fmla="*/ 396 w 558"/>
              <a:gd name="T115" fmla="*/ 116 h 221"/>
              <a:gd name="T116" fmla="*/ 412 w 558"/>
              <a:gd name="T117" fmla="*/ 111 h 221"/>
              <a:gd name="T118" fmla="*/ 424 w 558"/>
              <a:gd name="T119" fmla="*/ 111 h 221"/>
              <a:gd name="T120" fmla="*/ 436 w 558"/>
              <a:gd name="T121" fmla="*/ 116 h 221"/>
              <a:gd name="T122" fmla="*/ 465 w 558"/>
              <a:gd name="T123" fmla="*/ 10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8" h="221">
                <a:moveTo>
                  <a:pt x="518" y="97"/>
                </a:moveTo>
                <a:lnTo>
                  <a:pt x="518" y="97"/>
                </a:lnTo>
                <a:lnTo>
                  <a:pt x="506" y="99"/>
                </a:lnTo>
                <a:lnTo>
                  <a:pt x="498" y="102"/>
                </a:lnTo>
                <a:lnTo>
                  <a:pt x="491" y="104"/>
                </a:lnTo>
                <a:lnTo>
                  <a:pt x="491" y="107"/>
                </a:lnTo>
                <a:lnTo>
                  <a:pt x="491" y="107"/>
                </a:lnTo>
                <a:lnTo>
                  <a:pt x="491" y="107"/>
                </a:lnTo>
                <a:lnTo>
                  <a:pt x="489" y="107"/>
                </a:lnTo>
                <a:lnTo>
                  <a:pt x="489" y="107"/>
                </a:lnTo>
                <a:lnTo>
                  <a:pt x="486" y="107"/>
                </a:lnTo>
                <a:lnTo>
                  <a:pt x="484" y="107"/>
                </a:lnTo>
                <a:lnTo>
                  <a:pt x="479" y="107"/>
                </a:lnTo>
                <a:lnTo>
                  <a:pt x="479" y="107"/>
                </a:lnTo>
                <a:lnTo>
                  <a:pt x="479" y="109"/>
                </a:lnTo>
                <a:lnTo>
                  <a:pt x="479" y="109"/>
                </a:lnTo>
                <a:lnTo>
                  <a:pt x="479" y="111"/>
                </a:lnTo>
                <a:lnTo>
                  <a:pt x="479" y="111"/>
                </a:lnTo>
                <a:lnTo>
                  <a:pt x="479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4" y="111"/>
                </a:lnTo>
                <a:lnTo>
                  <a:pt x="484" y="109"/>
                </a:lnTo>
                <a:lnTo>
                  <a:pt x="486" y="109"/>
                </a:lnTo>
                <a:lnTo>
                  <a:pt x="486" y="111"/>
                </a:lnTo>
                <a:lnTo>
                  <a:pt x="486" y="111"/>
                </a:lnTo>
                <a:lnTo>
                  <a:pt x="484" y="111"/>
                </a:lnTo>
                <a:lnTo>
                  <a:pt x="484" y="111"/>
                </a:lnTo>
                <a:lnTo>
                  <a:pt x="482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1"/>
                </a:lnTo>
                <a:lnTo>
                  <a:pt x="477" y="111"/>
                </a:lnTo>
                <a:lnTo>
                  <a:pt x="477" y="111"/>
                </a:lnTo>
                <a:lnTo>
                  <a:pt x="475" y="111"/>
                </a:lnTo>
                <a:lnTo>
                  <a:pt x="475" y="111"/>
                </a:lnTo>
                <a:lnTo>
                  <a:pt x="472" y="111"/>
                </a:lnTo>
                <a:lnTo>
                  <a:pt x="470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67" y="119"/>
                </a:lnTo>
                <a:lnTo>
                  <a:pt x="465" y="119"/>
                </a:lnTo>
                <a:lnTo>
                  <a:pt x="465" y="119"/>
                </a:lnTo>
                <a:lnTo>
                  <a:pt x="465" y="116"/>
                </a:lnTo>
                <a:lnTo>
                  <a:pt x="463" y="116"/>
                </a:lnTo>
                <a:lnTo>
                  <a:pt x="463" y="116"/>
                </a:lnTo>
                <a:lnTo>
                  <a:pt x="463" y="116"/>
                </a:lnTo>
                <a:lnTo>
                  <a:pt x="458" y="119"/>
                </a:lnTo>
                <a:lnTo>
                  <a:pt x="455" y="121"/>
                </a:lnTo>
                <a:lnTo>
                  <a:pt x="453" y="124"/>
                </a:lnTo>
                <a:lnTo>
                  <a:pt x="453" y="124"/>
                </a:lnTo>
                <a:lnTo>
                  <a:pt x="451" y="124"/>
                </a:lnTo>
                <a:lnTo>
                  <a:pt x="451" y="124"/>
                </a:lnTo>
                <a:lnTo>
                  <a:pt x="448" y="121"/>
                </a:lnTo>
                <a:lnTo>
                  <a:pt x="448" y="121"/>
                </a:lnTo>
                <a:lnTo>
                  <a:pt x="448" y="119"/>
                </a:lnTo>
                <a:lnTo>
                  <a:pt x="446" y="119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6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48" y="114"/>
                </a:lnTo>
                <a:lnTo>
                  <a:pt x="446" y="114"/>
                </a:lnTo>
                <a:lnTo>
                  <a:pt x="443" y="116"/>
                </a:lnTo>
                <a:lnTo>
                  <a:pt x="443" y="116"/>
                </a:lnTo>
                <a:lnTo>
                  <a:pt x="441" y="114"/>
                </a:lnTo>
                <a:lnTo>
                  <a:pt x="436" y="116"/>
                </a:lnTo>
                <a:lnTo>
                  <a:pt x="436" y="116"/>
                </a:lnTo>
                <a:lnTo>
                  <a:pt x="436" y="119"/>
                </a:lnTo>
                <a:lnTo>
                  <a:pt x="439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21"/>
                </a:lnTo>
                <a:lnTo>
                  <a:pt x="441" y="121"/>
                </a:lnTo>
                <a:lnTo>
                  <a:pt x="441" y="124"/>
                </a:lnTo>
                <a:lnTo>
                  <a:pt x="441" y="124"/>
                </a:lnTo>
                <a:lnTo>
                  <a:pt x="441" y="124"/>
                </a:lnTo>
                <a:lnTo>
                  <a:pt x="439" y="126"/>
                </a:lnTo>
                <a:lnTo>
                  <a:pt x="439" y="126"/>
                </a:lnTo>
                <a:lnTo>
                  <a:pt x="436" y="126"/>
                </a:lnTo>
                <a:lnTo>
                  <a:pt x="434" y="126"/>
                </a:lnTo>
                <a:lnTo>
                  <a:pt x="431" y="129"/>
                </a:lnTo>
                <a:lnTo>
                  <a:pt x="427" y="131"/>
                </a:lnTo>
                <a:lnTo>
                  <a:pt x="424" y="131"/>
                </a:lnTo>
                <a:lnTo>
                  <a:pt x="422" y="131"/>
                </a:lnTo>
                <a:lnTo>
                  <a:pt x="422" y="131"/>
                </a:lnTo>
                <a:lnTo>
                  <a:pt x="415" y="133"/>
                </a:lnTo>
                <a:lnTo>
                  <a:pt x="410" y="136"/>
                </a:lnTo>
                <a:lnTo>
                  <a:pt x="403" y="141"/>
                </a:lnTo>
                <a:lnTo>
                  <a:pt x="398" y="143"/>
                </a:lnTo>
                <a:lnTo>
                  <a:pt x="398" y="143"/>
                </a:lnTo>
                <a:lnTo>
                  <a:pt x="396" y="143"/>
                </a:lnTo>
                <a:lnTo>
                  <a:pt x="396" y="143"/>
                </a:lnTo>
                <a:lnTo>
                  <a:pt x="393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88" y="143"/>
                </a:lnTo>
                <a:lnTo>
                  <a:pt x="386" y="146"/>
                </a:lnTo>
                <a:lnTo>
                  <a:pt x="384" y="146"/>
                </a:lnTo>
                <a:lnTo>
                  <a:pt x="384" y="146"/>
                </a:lnTo>
                <a:lnTo>
                  <a:pt x="384" y="148"/>
                </a:lnTo>
                <a:lnTo>
                  <a:pt x="384" y="148"/>
                </a:lnTo>
                <a:lnTo>
                  <a:pt x="384" y="148"/>
                </a:lnTo>
                <a:lnTo>
                  <a:pt x="381" y="148"/>
                </a:lnTo>
                <a:lnTo>
                  <a:pt x="381" y="148"/>
                </a:lnTo>
                <a:lnTo>
                  <a:pt x="379" y="146"/>
                </a:lnTo>
                <a:lnTo>
                  <a:pt x="379" y="146"/>
                </a:lnTo>
                <a:lnTo>
                  <a:pt x="376" y="146"/>
                </a:lnTo>
                <a:lnTo>
                  <a:pt x="374" y="143"/>
                </a:lnTo>
                <a:lnTo>
                  <a:pt x="372" y="143"/>
                </a:lnTo>
                <a:lnTo>
                  <a:pt x="369" y="148"/>
                </a:lnTo>
                <a:lnTo>
                  <a:pt x="369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50"/>
                </a:lnTo>
                <a:lnTo>
                  <a:pt x="367" y="150"/>
                </a:lnTo>
                <a:lnTo>
                  <a:pt x="367" y="150"/>
                </a:lnTo>
                <a:lnTo>
                  <a:pt x="367" y="153"/>
                </a:lnTo>
                <a:lnTo>
                  <a:pt x="367" y="153"/>
                </a:lnTo>
                <a:lnTo>
                  <a:pt x="367" y="155"/>
                </a:lnTo>
                <a:lnTo>
                  <a:pt x="367" y="155"/>
                </a:lnTo>
                <a:lnTo>
                  <a:pt x="367" y="158"/>
                </a:lnTo>
                <a:lnTo>
                  <a:pt x="364" y="158"/>
                </a:lnTo>
                <a:lnTo>
                  <a:pt x="364" y="155"/>
                </a:lnTo>
                <a:lnTo>
                  <a:pt x="364" y="155"/>
                </a:lnTo>
                <a:lnTo>
                  <a:pt x="362" y="155"/>
                </a:lnTo>
                <a:lnTo>
                  <a:pt x="362" y="155"/>
                </a:lnTo>
                <a:lnTo>
                  <a:pt x="362" y="153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0" y="150"/>
                </a:lnTo>
                <a:lnTo>
                  <a:pt x="360" y="150"/>
                </a:lnTo>
                <a:lnTo>
                  <a:pt x="357" y="150"/>
                </a:lnTo>
                <a:lnTo>
                  <a:pt x="355" y="153"/>
                </a:lnTo>
                <a:lnTo>
                  <a:pt x="352" y="153"/>
                </a:lnTo>
                <a:lnTo>
                  <a:pt x="352" y="153"/>
                </a:lnTo>
                <a:lnTo>
                  <a:pt x="352" y="153"/>
                </a:lnTo>
                <a:lnTo>
                  <a:pt x="350" y="153"/>
                </a:lnTo>
                <a:lnTo>
                  <a:pt x="348" y="153"/>
                </a:lnTo>
                <a:lnTo>
                  <a:pt x="348" y="150"/>
                </a:lnTo>
                <a:lnTo>
                  <a:pt x="348" y="150"/>
                </a:lnTo>
                <a:lnTo>
                  <a:pt x="350" y="150"/>
                </a:lnTo>
                <a:lnTo>
                  <a:pt x="352" y="148"/>
                </a:lnTo>
                <a:lnTo>
                  <a:pt x="355" y="148"/>
                </a:lnTo>
                <a:lnTo>
                  <a:pt x="357" y="148"/>
                </a:lnTo>
                <a:lnTo>
                  <a:pt x="357" y="148"/>
                </a:lnTo>
                <a:lnTo>
                  <a:pt x="362" y="146"/>
                </a:lnTo>
                <a:lnTo>
                  <a:pt x="364" y="143"/>
                </a:lnTo>
                <a:lnTo>
                  <a:pt x="367" y="143"/>
                </a:lnTo>
                <a:lnTo>
                  <a:pt x="367" y="143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38"/>
                </a:lnTo>
                <a:lnTo>
                  <a:pt x="367" y="138"/>
                </a:lnTo>
                <a:lnTo>
                  <a:pt x="367" y="138"/>
                </a:lnTo>
                <a:lnTo>
                  <a:pt x="369" y="138"/>
                </a:lnTo>
                <a:lnTo>
                  <a:pt x="369" y="138"/>
                </a:lnTo>
                <a:lnTo>
                  <a:pt x="369" y="138"/>
                </a:lnTo>
                <a:lnTo>
                  <a:pt x="372" y="138"/>
                </a:lnTo>
                <a:lnTo>
                  <a:pt x="374" y="133"/>
                </a:lnTo>
                <a:lnTo>
                  <a:pt x="376" y="133"/>
                </a:lnTo>
                <a:lnTo>
                  <a:pt x="376" y="133"/>
                </a:lnTo>
                <a:lnTo>
                  <a:pt x="379" y="133"/>
                </a:lnTo>
                <a:lnTo>
                  <a:pt x="381" y="133"/>
                </a:lnTo>
                <a:lnTo>
                  <a:pt x="381" y="133"/>
                </a:lnTo>
                <a:lnTo>
                  <a:pt x="386" y="133"/>
                </a:lnTo>
                <a:lnTo>
                  <a:pt x="391" y="133"/>
                </a:lnTo>
                <a:lnTo>
                  <a:pt x="393" y="133"/>
                </a:lnTo>
                <a:lnTo>
                  <a:pt x="393" y="131"/>
                </a:lnTo>
                <a:lnTo>
                  <a:pt x="396" y="131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6" y="129"/>
                </a:lnTo>
                <a:lnTo>
                  <a:pt x="396" y="129"/>
                </a:lnTo>
                <a:lnTo>
                  <a:pt x="398" y="126"/>
                </a:lnTo>
                <a:lnTo>
                  <a:pt x="398" y="126"/>
                </a:lnTo>
                <a:lnTo>
                  <a:pt x="398" y="126"/>
                </a:lnTo>
                <a:lnTo>
                  <a:pt x="400" y="126"/>
                </a:lnTo>
                <a:lnTo>
                  <a:pt x="400" y="126"/>
                </a:lnTo>
                <a:lnTo>
                  <a:pt x="400" y="129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10" y="126"/>
                </a:lnTo>
                <a:lnTo>
                  <a:pt x="417" y="124"/>
                </a:lnTo>
                <a:lnTo>
                  <a:pt x="417" y="124"/>
                </a:lnTo>
                <a:lnTo>
                  <a:pt x="419" y="124"/>
                </a:lnTo>
                <a:lnTo>
                  <a:pt x="419" y="124"/>
                </a:lnTo>
                <a:lnTo>
                  <a:pt x="422" y="124"/>
                </a:lnTo>
                <a:lnTo>
                  <a:pt x="422" y="124"/>
                </a:lnTo>
                <a:lnTo>
                  <a:pt x="424" y="121"/>
                </a:lnTo>
                <a:lnTo>
                  <a:pt x="424" y="121"/>
                </a:lnTo>
                <a:lnTo>
                  <a:pt x="422" y="119"/>
                </a:lnTo>
                <a:lnTo>
                  <a:pt x="422" y="116"/>
                </a:lnTo>
                <a:lnTo>
                  <a:pt x="424" y="114"/>
                </a:lnTo>
                <a:lnTo>
                  <a:pt x="424" y="114"/>
                </a:lnTo>
                <a:lnTo>
                  <a:pt x="422" y="114"/>
                </a:lnTo>
                <a:lnTo>
                  <a:pt x="417" y="116"/>
                </a:lnTo>
                <a:lnTo>
                  <a:pt x="415" y="119"/>
                </a:lnTo>
                <a:lnTo>
                  <a:pt x="415" y="119"/>
                </a:lnTo>
                <a:lnTo>
                  <a:pt x="415" y="119"/>
                </a:lnTo>
                <a:lnTo>
                  <a:pt x="412" y="116"/>
                </a:lnTo>
                <a:lnTo>
                  <a:pt x="412" y="116"/>
                </a:lnTo>
                <a:lnTo>
                  <a:pt x="412" y="116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07" y="119"/>
                </a:lnTo>
                <a:lnTo>
                  <a:pt x="407" y="119"/>
                </a:lnTo>
                <a:lnTo>
                  <a:pt x="405" y="119"/>
                </a:lnTo>
                <a:lnTo>
                  <a:pt x="405" y="121"/>
                </a:lnTo>
                <a:lnTo>
                  <a:pt x="405" y="121"/>
                </a:lnTo>
                <a:lnTo>
                  <a:pt x="403" y="119"/>
                </a:lnTo>
                <a:lnTo>
                  <a:pt x="403" y="119"/>
                </a:lnTo>
                <a:lnTo>
                  <a:pt x="403" y="121"/>
                </a:lnTo>
                <a:lnTo>
                  <a:pt x="403" y="121"/>
                </a:lnTo>
                <a:lnTo>
                  <a:pt x="400" y="121"/>
                </a:lnTo>
                <a:lnTo>
                  <a:pt x="400" y="124"/>
                </a:lnTo>
                <a:lnTo>
                  <a:pt x="396" y="124"/>
                </a:lnTo>
                <a:lnTo>
                  <a:pt x="393" y="124"/>
                </a:lnTo>
                <a:lnTo>
                  <a:pt x="393" y="124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3" y="121"/>
                </a:lnTo>
                <a:lnTo>
                  <a:pt x="393" y="121"/>
                </a:lnTo>
                <a:lnTo>
                  <a:pt x="393" y="121"/>
                </a:lnTo>
                <a:lnTo>
                  <a:pt x="391" y="124"/>
                </a:lnTo>
                <a:lnTo>
                  <a:pt x="388" y="124"/>
                </a:lnTo>
                <a:lnTo>
                  <a:pt x="388" y="124"/>
                </a:lnTo>
                <a:lnTo>
                  <a:pt x="388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6"/>
                </a:lnTo>
                <a:lnTo>
                  <a:pt x="386" y="124"/>
                </a:lnTo>
                <a:lnTo>
                  <a:pt x="386" y="124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19"/>
                </a:lnTo>
                <a:lnTo>
                  <a:pt x="388" y="119"/>
                </a:lnTo>
                <a:lnTo>
                  <a:pt x="386" y="121"/>
                </a:lnTo>
                <a:lnTo>
                  <a:pt x="386" y="121"/>
                </a:lnTo>
                <a:lnTo>
                  <a:pt x="386" y="121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4" y="121"/>
                </a:lnTo>
                <a:lnTo>
                  <a:pt x="384" y="121"/>
                </a:lnTo>
                <a:lnTo>
                  <a:pt x="384" y="119"/>
                </a:lnTo>
                <a:lnTo>
                  <a:pt x="384" y="119"/>
                </a:lnTo>
                <a:lnTo>
                  <a:pt x="384" y="119"/>
                </a:lnTo>
                <a:lnTo>
                  <a:pt x="384" y="121"/>
                </a:lnTo>
                <a:lnTo>
                  <a:pt x="381" y="121"/>
                </a:lnTo>
                <a:lnTo>
                  <a:pt x="384" y="121"/>
                </a:lnTo>
                <a:lnTo>
                  <a:pt x="384" y="121"/>
                </a:lnTo>
                <a:lnTo>
                  <a:pt x="381" y="121"/>
                </a:lnTo>
                <a:lnTo>
                  <a:pt x="381" y="124"/>
                </a:lnTo>
                <a:lnTo>
                  <a:pt x="379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6"/>
                </a:lnTo>
                <a:lnTo>
                  <a:pt x="376" y="126"/>
                </a:lnTo>
                <a:lnTo>
                  <a:pt x="374" y="126"/>
                </a:lnTo>
                <a:lnTo>
                  <a:pt x="374" y="126"/>
                </a:lnTo>
                <a:lnTo>
                  <a:pt x="374" y="126"/>
                </a:lnTo>
                <a:lnTo>
                  <a:pt x="372" y="129"/>
                </a:lnTo>
                <a:lnTo>
                  <a:pt x="372" y="129"/>
                </a:lnTo>
                <a:lnTo>
                  <a:pt x="372" y="126"/>
                </a:lnTo>
                <a:lnTo>
                  <a:pt x="369" y="126"/>
                </a:lnTo>
                <a:lnTo>
                  <a:pt x="369" y="126"/>
                </a:lnTo>
                <a:lnTo>
                  <a:pt x="369" y="126"/>
                </a:lnTo>
                <a:lnTo>
                  <a:pt x="367" y="126"/>
                </a:lnTo>
                <a:lnTo>
                  <a:pt x="364" y="129"/>
                </a:lnTo>
                <a:lnTo>
                  <a:pt x="364" y="131"/>
                </a:lnTo>
                <a:lnTo>
                  <a:pt x="362" y="131"/>
                </a:lnTo>
                <a:lnTo>
                  <a:pt x="362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5" y="131"/>
                </a:lnTo>
                <a:lnTo>
                  <a:pt x="355" y="131"/>
                </a:lnTo>
                <a:lnTo>
                  <a:pt x="352" y="131"/>
                </a:lnTo>
                <a:lnTo>
                  <a:pt x="352" y="131"/>
                </a:lnTo>
                <a:lnTo>
                  <a:pt x="352" y="133"/>
                </a:lnTo>
                <a:lnTo>
                  <a:pt x="352" y="133"/>
                </a:lnTo>
                <a:lnTo>
                  <a:pt x="352" y="136"/>
                </a:lnTo>
                <a:lnTo>
                  <a:pt x="350" y="136"/>
                </a:lnTo>
                <a:lnTo>
                  <a:pt x="350" y="136"/>
                </a:lnTo>
                <a:lnTo>
                  <a:pt x="350" y="136"/>
                </a:lnTo>
                <a:lnTo>
                  <a:pt x="348" y="133"/>
                </a:lnTo>
                <a:lnTo>
                  <a:pt x="348" y="133"/>
                </a:lnTo>
                <a:lnTo>
                  <a:pt x="348" y="133"/>
                </a:lnTo>
                <a:lnTo>
                  <a:pt x="350" y="133"/>
                </a:lnTo>
                <a:lnTo>
                  <a:pt x="352" y="131"/>
                </a:lnTo>
                <a:lnTo>
                  <a:pt x="355" y="129"/>
                </a:lnTo>
                <a:lnTo>
                  <a:pt x="355" y="129"/>
                </a:lnTo>
                <a:lnTo>
                  <a:pt x="357" y="129"/>
                </a:lnTo>
                <a:lnTo>
                  <a:pt x="357" y="129"/>
                </a:lnTo>
                <a:lnTo>
                  <a:pt x="362" y="129"/>
                </a:lnTo>
                <a:lnTo>
                  <a:pt x="364" y="126"/>
                </a:lnTo>
                <a:lnTo>
                  <a:pt x="369" y="126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1"/>
                </a:lnTo>
                <a:lnTo>
                  <a:pt x="376" y="121"/>
                </a:lnTo>
                <a:lnTo>
                  <a:pt x="379" y="119"/>
                </a:lnTo>
                <a:lnTo>
                  <a:pt x="379" y="119"/>
                </a:lnTo>
                <a:lnTo>
                  <a:pt x="379" y="116"/>
                </a:lnTo>
                <a:lnTo>
                  <a:pt x="381" y="116"/>
                </a:lnTo>
                <a:lnTo>
                  <a:pt x="379" y="116"/>
                </a:lnTo>
                <a:lnTo>
                  <a:pt x="379" y="116"/>
                </a:lnTo>
                <a:lnTo>
                  <a:pt x="379" y="116"/>
                </a:lnTo>
                <a:lnTo>
                  <a:pt x="376" y="116"/>
                </a:lnTo>
                <a:lnTo>
                  <a:pt x="376" y="116"/>
                </a:lnTo>
                <a:lnTo>
                  <a:pt x="374" y="116"/>
                </a:lnTo>
                <a:lnTo>
                  <a:pt x="372" y="116"/>
                </a:lnTo>
                <a:lnTo>
                  <a:pt x="372" y="119"/>
                </a:lnTo>
                <a:lnTo>
                  <a:pt x="372" y="119"/>
                </a:lnTo>
                <a:lnTo>
                  <a:pt x="369" y="119"/>
                </a:lnTo>
                <a:lnTo>
                  <a:pt x="369" y="119"/>
                </a:lnTo>
                <a:lnTo>
                  <a:pt x="367" y="116"/>
                </a:lnTo>
                <a:lnTo>
                  <a:pt x="367" y="116"/>
                </a:lnTo>
                <a:lnTo>
                  <a:pt x="364" y="116"/>
                </a:lnTo>
                <a:lnTo>
                  <a:pt x="364" y="116"/>
                </a:lnTo>
                <a:lnTo>
                  <a:pt x="364" y="116"/>
                </a:lnTo>
                <a:lnTo>
                  <a:pt x="362" y="116"/>
                </a:lnTo>
                <a:lnTo>
                  <a:pt x="362" y="116"/>
                </a:lnTo>
                <a:lnTo>
                  <a:pt x="360" y="114"/>
                </a:lnTo>
                <a:lnTo>
                  <a:pt x="360" y="111"/>
                </a:lnTo>
                <a:lnTo>
                  <a:pt x="357" y="111"/>
                </a:lnTo>
                <a:lnTo>
                  <a:pt x="357" y="111"/>
                </a:lnTo>
                <a:lnTo>
                  <a:pt x="357" y="114"/>
                </a:lnTo>
                <a:lnTo>
                  <a:pt x="357" y="114"/>
                </a:lnTo>
                <a:lnTo>
                  <a:pt x="357" y="116"/>
                </a:lnTo>
                <a:lnTo>
                  <a:pt x="357" y="116"/>
                </a:lnTo>
                <a:lnTo>
                  <a:pt x="357" y="119"/>
                </a:lnTo>
                <a:lnTo>
                  <a:pt x="357" y="119"/>
                </a:lnTo>
                <a:lnTo>
                  <a:pt x="357" y="119"/>
                </a:lnTo>
                <a:lnTo>
                  <a:pt x="355" y="121"/>
                </a:lnTo>
                <a:lnTo>
                  <a:pt x="355" y="121"/>
                </a:lnTo>
                <a:lnTo>
                  <a:pt x="352" y="119"/>
                </a:lnTo>
                <a:lnTo>
                  <a:pt x="352" y="119"/>
                </a:lnTo>
                <a:lnTo>
                  <a:pt x="352" y="114"/>
                </a:lnTo>
                <a:lnTo>
                  <a:pt x="352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2" y="114"/>
                </a:lnTo>
                <a:lnTo>
                  <a:pt x="350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5" y="116"/>
                </a:lnTo>
                <a:lnTo>
                  <a:pt x="345" y="116"/>
                </a:lnTo>
                <a:lnTo>
                  <a:pt x="345" y="119"/>
                </a:lnTo>
                <a:lnTo>
                  <a:pt x="345" y="119"/>
                </a:lnTo>
                <a:lnTo>
                  <a:pt x="348" y="119"/>
                </a:lnTo>
                <a:lnTo>
                  <a:pt x="348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9"/>
                </a:lnTo>
                <a:lnTo>
                  <a:pt x="350" y="121"/>
                </a:lnTo>
                <a:lnTo>
                  <a:pt x="350" y="124"/>
                </a:lnTo>
                <a:lnTo>
                  <a:pt x="350" y="126"/>
                </a:lnTo>
                <a:lnTo>
                  <a:pt x="350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4"/>
                </a:lnTo>
                <a:lnTo>
                  <a:pt x="348" y="124"/>
                </a:lnTo>
                <a:lnTo>
                  <a:pt x="345" y="124"/>
                </a:lnTo>
                <a:lnTo>
                  <a:pt x="343" y="124"/>
                </a:lnTo>
                <a:lnTo>
                  <a:pt x="343" y="121"/>
                </a:lnTo>
                <a:lnTo>
                  <a:pt x="343" y="121"/>
                </a:lnTo>
                <a:lnTo>
                  <a:pt x="343" y="119"/>
                </a:lnTo>
                <a:lnTo>
                  <a:pt x="340" y="116"/>
                </a:lnTo>
                <a:lnTo>
                  <a:pt x="340" y="116"/>
                </a:lnTo>
                <a:lnTo>
                  <a:pt x="340" y="116"/>
                </a:lnTo>
                <a:lnTo>
                  <a:pt x="340" y="114"/>
                </a:lnTo>
                <a:lnTo>
                  <a:pt x="340" y="111"/>
                </a:lnTo>
                <a:lnTo>
                  <a:pt x="340" y="111"/>
                </a:lnTo>
                <a:lnTo>
                  <a:pt x="343" y="109"/>
                </a:lnTo>
                <a:lnTo>
                  <a:pt x="345" y="109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7"/>
                </a:lnTo>
                <a:lnTo>
                  <a:pt x="348" y="107"/>
                </a:lnTo>
                <a:lnTo>
                  <a:pt x="345" y="107"/>
                </a:lnTo>
                <a:lnTo>
                  <a:pt x="345" y="107"/>
                </a:lnTo>
                <a:lnTo>
                  <a:pt x="343" y="104"/>
                </a:lnTo>
                <a:lnTo>
                  <a:pt x="340" y="107"/>
                </a:lnTo>
                <a:lnTo>
                  <a:pt x="340" y="107"/>
                </a:lnTo>
                <a:lnTo>
                  <a:pt x="338" y="109"/>
                </a:lnTo>
                <a:lnTo>
                  <a:pt x="338" y="109"/>
                </a:lnTo>
                <a:lnTo>
                  <a:pt x="336" y="109"/>
                </a:lnTo>
                <a:lnTo>
                  <a:pt x="333" y="107"/>
                </a:lnTo>
                <a:lnTo>
                  <a:pt x="333" y="107"/>
                </a:lnTo>
                <a:lnTo>
                  <a:pt x="333" y="109"/>
                </a:lnTo>
                <a:lnTo>
                  <a:pt x="333" y="109"/>
                </a:lnTo>
                <a:lnTo>
                  <a:pt x="328" y="109"/>
                </a:lnTo>
                <a:lnTo>
                  <a:pt x="328" y="109"/>
                </a:lnTo>
                <a:lnTo>
                  <a:pt x="328" y="111"/>
                </a:lnTo>
                <a:lnTo>
                  <a:pt x="326" y="111"/>
                </a:lnTo>
                <a:lnTo>
                  <a:pt x="328" y="114"/>
                </a:lnTo>
                <a:lnTo>
                  <a:pt x="328" y="114"/>
                </a:lnTo>
                <a:lnTo>
                  <a:pt x="328" y="114"/>
                </a:lnTo>
                <a:lnTo>
                  <a:pt x="331" y="114"/>
                </a:lnTo>
                <a:lnTo>
                  <a:pt x="333" y="114"/>
                </a:lnTo>
                <a:lnTo>
                  <a:pt x="333" y="114"/>
                </a:lnTo>
                <a:lnTo>
                  <a:pt x="336" y="114"/>
                </a:lnTo>
                <a:lnTo>
                  <a:pt x="336" y="114"/>
                </a:lnTo>
                <a:lnTo>
                  <a:pt x="338" y="114"/>
                </a:lnTo>
                <a:lnTo>
                  <a:pt x="338" y="114"/>
                </a:lnTo>
                <a:lnTo>
                  <a:pt x="336" y="116"/>
                </a:lnTo>
                <a:lnTo>
                  <a:pt x="336" y="116"/>
                </a:lnTo>
                <a:lnTo>
                  <a:pt x="336" y="119"/>
                </a:lnTo>
                <a:lnTo>
                  <a:pt x="336" y="119"/>
                </a:lnTo>
                <a:lnTo>
                  <a:pt x="336" y="121"/>
                </a:lnTo>
                <a:lnTo>
                  <a:pt x="336" y="121"/>
                </a:lnTo>
                <a:lnTo>
                  <a:pt x="336" y="121"/>
                </a:lnTo>
                <a:lnTo>
                  <a:pt x="333" y="121"/>
                </a:lnTo>
                <a:lnTo>
                  <a:pt x="333" y="121"/>
                </a:lnTo>
                <a:lnTo>
                  <a:pt x="331" y="121"/>
                </a:lnTo>
                <a:lnTo>
                  <a:pt x="331" y="119"/>
                </a:lnTo>
                <a:lnTo>
                  <a:pt x="328" y="119"/>
                </a:lnTo>
                <a:lnTo>
                  <a:pt x="328" y="119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6" y="116"/>
                </a:lnTo>
                <a:lnTo>
                  <a:pt x="326" y="119"/>
                </a:lnTo>
                <a:lnTo>
                  <a:pt x="326" y="121"/>
                </a:lnTo>
                <a:lnTo>
                  <a:pt x="324" y="124"/>
                </a:lnTo>
                <a:lnTo>
                  <a:pt x="324" y="124"/>
                </a:lnTo>
                <a:lnTo>
                  <a:pt x="324" y="124"/>
                </a:lnTo>
                <a:lnTo>
                  <a:pt x="324" y="126"/>
                </a:lnTo>
                <a:lnTo>
                  <a:pt x="321" y="129"/>
                </a:lnTo>
                <a:lnTo>
                  <a:pt x="321" y="129"/>
                </a:lnTo>
                <a:lnTo>
                  <a:pt x="321" y="131"/>
                </a:lnTo>
                <a:lnTo>
                  <a:pt x="324" y="131"/>
                </a:lnTo>
                <a:lnTo>
                  <a:pt x="324" y="133"/>
                </a:lnTo>
                <a:lnTo>
                  <a:pt x="326" y="133"/>
                </a:lnTo>
                <a:lnTo>
                  <a:pt x="326" y="133"/>
                </a:lnTo>
                <a:lnTo>
                  <a:pt x="324" y="133"/>
                </a:lnTo>
                <a:lnTo>
                  <a:pt x="324" y="133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6" y="136"/>
                </a:lnTo>
                <a:lnTo>
                  <a:pt x="328" y="133"/>
                </a:lnTo>
                <a:lnTo>
                  <a:pt x="333" y="133"/>
                </a:lnTo>
                <a:lnTo>
                  <a:pt x="333" y="133"/>
                </a:lnTo>
                <a:lnTo>
                  <a:pt x="336" y="133"/>
                </a:lnTo>
                <a:lnTo>
                  <a:pt x="336" y="133"/>
                </a:lnTo>
                <a:lnTo>
                  <a:pt x="336" y="133"/>
                </a:lnTo>
                <a:lnTo>
                  <a:pt x="333" y="133"/>
                </a:lnTo>
                <a:lnTo>
                  <a:pt x="333" y="136"/>
                </a:lnTo>
                <a:lnTo>
                  <a:pt x="333" y="136"/>
                </a:lnTo>
                <a:lnTo>
                  <a:pt x="333" y="136"/>
                </a:lnTo>
                <a:lnTo>
                  <a:pt x="331" y="138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28" y="136"/>
                </a:lnTo>
                <a:lnTo>
                  <a:pt x="328" y="136"/>
                </a:lnTo>
                <a:lnTo>
                  <a:pt x="326" y="138"/>
                </a:lnTo>
                <a:lnTo>
                  <a:pt x="326" y="138"/>
                </a:lnTo>
                <a:lnTo>
                  <a:pt x="326" y="138"/>
                </a:lnTo>
                <a:lnTo>
                  <a:pt x="321" y="138"/>
                </a:lnTo>
                <a:lnTo>
                  <a:pt x="317" y="141"/>
                </a:lnTo>
                <a:lnTo>
                  <a:pt x="314" y="141"/>
                </a:lnTo>
                <a:lnTo>
                  <a:pt x="309" y="143"/>
                </a:lnTo>
                <a:lnTo>
                  <a:pt x="309" y="143"/>
                </a:lnTo>
                <a:lnTo>
                  <a:pt x="307" y="143"/>
                </a:lnTo>
                <a:lnTo>
                  <a:pt x="302" y="143"/>
                </a:lnTo>
                <a:lnTo>
                  <a:pt x="300" y="146"/>
                </a:lnTo>
                <a:lnTo>
                  <a:pt x="297" y="146"/>
                </a:lnTo>
                <a:lnTo>
                  <a:pt x="297" y="146"/>
                </a:lnTo>
                <a:lnTo>
                  <a:pt x="297" y="148"/>
                </a:lnTo>
                <a:lnTo>
                  <a:pt x="295" y="148"/>
                </a:lnTo>
                <a:lnTo>
                  <a:pt x="293" y="148"/>
                </a:lnTo>
                <a:lnTo>
                  <a:pt x="293" y="148"/>
                </a:lnTo>
                <a:lnTo>
                  <a:pt x="290" y="150"/>
                </a:lnTo>
                <a:lnTo>
                  <a:pt x="290" y="150"/>
                </a:lnTo>
                <a:lnTo>
                  <a:pt x="290" y="153"/>
                </a:lnTo>
                <a:lnTo>
                  <a:pt x="290" y="153"/>
                </a:lnTo>
                <a:lnTo>
                  <a:pt x="293" y="153"/>
                </a:lnTo>
                <a:lnTo>
                  <a:pt x="293" y="153"/>
                </a:lnTo>
                <a:lnTo>
                  <a:pt x="295" y="153"/>
                </a:lnTo>
                <a:lnTo>
                  <a:pt x="295" y="150"/>
                </a:lnTo>
                <a:lnTo>
                  <a:pt x="295" y="150"/>
                </a:lnTo>
                <a:lnTo>
                  <a:pt x="295" y="150"/>
                </a:lnTo>
                <a:lnTo>
                  <a:pt x="300" y="150"/>
                </a:lnTo>
                <a:lnTo>
                  <a:pt x="302" y="150"/>
                </a:lnTo>
                <a:lnTo>
                  <a:pt x="305" y="150"/>
                </a:lnTo>
                <a:lnTo>
                  <a:pt x="307" y="150"/>
                </a:lnTo>
                <a:lnTo>
                  <a:pt x="307" y="150"/>
                </a:lnTo>
                <a:lnTo>
                  <a:pt x="307" y="150"/>
                </a:lnTo>
                <a:lnTo>
                  <a:pt x="305" y="153"/>
                </a:lnTo>
                <a:lnTo>
                  <a:pt x="305" y="153"/>
                </a:lnTo>
                <a:lnTo>
                  <a:pt x="305" y="153"/>
                </a:lnTo>
                <a:lnTo>
                  <a:pt x="302" y="153"/>
                </a:lnTo>
                <a:lnTo>
                  <a:pt x="300" y="153"/>
                </a:lnTo>
                <a:lnTo>
                  <a:pt x="300" y="155"/>
                </a:lnTo>
                <a:lnTo>
                  <a:pt x="295" y="158"/>
                </a:lnTo>
                <a:lnTo>
                  <a:pt x="295" y="158"/>
                </a:lnTo>
                <a:lnTo>
                  <a:pt x="293" y="158"/>
                </a:lnTo>
                <a:lnTo>
                  <a:pt x="290" y="158"/>
                </a:lnTo>
                <a:lnTo>
                  <a:pt x="288" y="160"/>
                </a:lnTo>
                <a:lnTo>
                  <a:pt x="285" y="158"/>
                </a:lnTo>
                <a:lnTo>
                  <a:pt x="285" y="158"/>
                </a:lnTo>
                <a:lnTo>
                  <a:pt x="285" y="158"/>
                </a:lnTo>
                <a:lnTo>
                  <a:pt x="283" y="160"/>
                </a:lnTo>
                <a:lnTo>
                  <a:pt x="281" y="160"/>
                </a:lnTo>
                <a:lnTo>
                  <a:pt x="278" y="160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5"/>
                </a:lnTo>
                <a:lnTo>
                  <a:pt x="276" y="165"/>
                </a:lnTo>
                <a:lnTo>
                  <a:pt x="278" y="165"/>
                </a:lnTo>
                <a:lnTo>
                  <a:pt x="278" y="165"/>
                </a:lnTo>
                <a:lnTo>
                  <a:pt x="283" y="163"/>
                </a:lnTo>
                <a:lnTo>
                  <a:pt x="283" y="163"/>
                </a:lnTo>
                <a:lnTo>
                  <a:pt x="285" y="163"/>
                </a:lnTo>
                <a:lnTo>
                  <a:pt x="285" y="163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5" y="167"/>
                </a:lnTo>
                <a:lnTo>
                  <a:pt x="288" y="167"/>
                </a:lnTo>
                <a:lnTo>
                  <a:pt x="288" y="167"/>
                </a:lnTo>
                <a:lnTo>
                  <a:pt x="288" y="167"/>
                </a:lnTo>
                <a:lnTo>
                  <a:pt x="290" y="167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7" y="165"/>
                </a:lnTo>
                <a:lnTo>
                  <a:pt x="297" y="165"/>
                </a:lnTo>
                <a:lnTo>
                  <a:pt x="297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2" y="165"/>
                </a:lnTo>
                <a:lnTo>
                  <a:pt x="302" y="165"/>
                </a:lnTo>
                <a:lnTo>
                  <a:pt x="302" y="167"/>
                </a:lnTo>
                <a:lnTo>
                  <a:pt x="302" y="167"/>
                </a:lnTo>
                <a:lnTo>
                  <a:pt x="305" y="167"/>
                </a:lnTo>
                <a:lnTo>
                  <a:pt x="305" y="167"/>
                </a:lnTo>
                <a:lnTo>
                  <a:pt x="302" y="167"/>
                </a:lnTo>
                <a:lnTo>
                  <a:pt x="300" y="167"/>
                </a:lnTo>
                <a:lnTo>
                  <a:pt x="300" y="167"/>
                </a:lnTo>
                <a:lnTo>
                  <a:pt x="297" y="172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0" y="170"/>
                </a:lnTo>
                <a:lnTo>
                  <a:pt x="290" y="170"/>
                </a:lnTo>
                <a:lnTo>
                  <a:pt x="293" y="170"/>
                </a:lnTo>
                <a:lnTo>
                  <a:pt x="293" y="172"/>
                </a:lnTo>
                <a:lnTo>
                  <a:pt x="293" y="172"/>
                </a:lnTo>
                <a:lnTo>
                  <a:pt x="293" y="172"/>
                </a:lnTo>
                <a:lnTo>
                  <a:pt x="288" y="175"/>
                </a:lnTo>
                <a:lnTo>
                  <a:pt x="288" y="175"/>
                </a:lnTo>
                <a:lnTo>
                  <a:pt x="288" y="175"/>
                </a:lnTo>
                <a:lnTo>
                  <a:pt x="288" y="177"/>
                </a:lnTo>
                <a:lnTo>
                  <a:pt x="288" y="177"/>
                </a:lnTo>
                <a:lnTo>
                  <a:pt x="285" y="177"/>
                </a:lnTo>
                <a:lnTo>
                  <a:pt x="285" y="177"/>
                </a:lnTo>
                <a:lnTo>
                  <a:pt x="281" y="180"/>
                </a:lnTo>
                <a:lnTo>
                  <a:pt x="278" y="180"/>
                </a:lnTo>
                <a:lnTo>
                  <a:pt x="278" y="180"/>
                </a:lnTo>
                <a:lnTo>
                  <a:pt x="276" y="182"/>
                </a:lnTo>
                <a:lnTo>
                  <a:pt x="276" y="182"/>
                </a:lnTo>
                <a:lnTo>
                  <a:pt x="276" y="182"/>
                </a:lnTo>
                <a:lnTo>
                  <a:pt x="273" y="182"/>
                </a:lnTo>
                <a:lnTo>
                  <a:pt x="273" y="182"/>
                </a:lnTo>
                <a:lnTo>
                  <a:pt x="271" y="184"/>
                </a:lnTo>
                <a:lnTo>
                  <a:pt x="269" y="184"/>
                </a:lnTo>
                <a:lnTo>
                  <a:pt x="269" y="184"/>
                </a:lnTo>
                <a:lnTo>
                  <a:pt x="269" y="184"/>
                </a:lnTo>
                <a:lnTo>
                  <a:pt x="266" y="184"/>
                </a:lnTo>
                <a:lnTo>
                  <a:pt x="266" y="184"/>
                </a:lnTo>
                <a:lnTo>
                  <a:pt x="264" y="187"/>
                </a:lnTo>
                <a:lnTo>
                  <a:pt x="264" y="187"/>
                </a:lnTo>
                <a:lnTo>
                  <a:pt x="261" y="189"/>
                </a:lnTo>
                <a:lnTo>
                  <a:pt x="259" y="189"/>
                </a:lnTo>
                <a:lnTo>
                  <a:pt x="259" y="189"/>
                </a:lnTo>
                <a:lnTo>
                  <a:pt x="257" y="189"/>
                </a:lnTo>
                <a:lnTo>
                  <a:pt x="257" y="189"/>
                </a:lnTo>
                <a:lnTo>
                  <a:pt x="257" y="189"/>
                </a:lnTo>
                <a:lnTo>
                  <a:pt x="254" y="192"/>
                </a:lnTo>
                <a:lnTo>
                  <a:pt x="249" y="192"/>
                </a:lnTo>
                <a:lnTo>
                  <a:pt x="249" y="192"/>
                </a:lnTo>
                <a:lnTo>
                  <a:pt x="249" y="192"/>
                </a:lnTo>
                <a:lnTo>
                  <a:pt x="247" y="192"/>
                </a:lnTo>
                <a:lnTo>
                  <a:pt x="242" y="192"/>
                </a:lnTo>
                <a:lnTo>
                  <a:pt x="240" y="194"/>
                </a:lnTo>
                <a:lnTo>
                  <a:pt x="237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3" y="194"/>
                </a:lnTo>
                <a:lnTo>
                  <a:pt x="233" y="197"/>
                </a:lnTo>
                <a:lnTo>
                  <a:pt x="233" y="197"/>
                </a:lnTo>
                <a:lnTo>
                  <a:pt x="230" y="194"/>
                </a:lnTo>
                <a:lnTo>
                  <a:pt x="230" y="194"/>
                </a:lnTo>
                <a:lnTo>
                  <a:pt x="230" y="197"/>
                </a:lnTo>
                <a:lnTo>
                  <a:pt x="230" y="197"/>
                </a:lnTo>
                <a:lnTo>
                  <a:pt x="228" y="197"/>
                </a:lnTo>
                <a:lnTo>
                  <a:pt x="226" y="197"/>
                </a:lnTo>
                <a:lnTo>
                  <a:pt x="223" y="197"/>
                </a:lnTo>
                <a:lnTo>
                  <a:pt x="223" y="197"/>
                </a:lnTo>
                <a:lnTo>
                  <a:pt x="223" y="197"/>
                </a:lnTo>
                <a:lnTo>
                  <a:pt x="221" y="199"/>
                </a:lnTo>
                <a:lnTo>
                  <a:pt x="218" y="199"/>
                </a:lnTo>
                <a:lnTo>
                  <a:pt x="216" y="199"/>
                </a:lnTo>
                <a:lnTo>
                  <a:pt x="211" y="199"/>
                </a:lnTo>
                <a:lnTo>
                  <a:pt x="209" y="199"/>
                </a:lnTo>
                <a:lnTo>
                  <a:pt x="209" y="199"/>
                </a:lnTo>
                <a:lnTo>
                  <a:pt x="209" y="199"/>
                </a:lnTo>
                <a:lnTo>
                  <a:pt x="206" y="199"/>
                </a:lnTo>
                <a:lnTo>
                  <a:pt x="206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4"/>
                </a:lnTo>
                <a:lnTo>
                  <a:pt x="202" y="201"/>
                </a:lnTo>
                <a:lnTo>
                  <a:pt x="199" y="201"/>
                </a:lnTo>
                <a:lnTo>
                  <a:pt x="197" y="201"/>
                </a:lnTo>
                <a:lnTo>
                  <a:pt x="197" y="201"/>
                </a:lnTo>
                <a:lnTo>
                  <a:pt x="194" y="201"/>
                </a:lnTo>
                <a:lnTo>
                  <a:pt x="194" y="201"/>
                </a:lnTo>
                <a:lnTo>
                  <a:pt x="194" y="201"/>
                </a:lnTo>
                <a:lnTo>
                  <a:pt x="192" y="201"/>
                </a:lnTo>
                <a:lnTo>
                  <a:pt x="192" y="201"/>
                </a:lnTo>
                <a:lnTo>
                  <a:pt x="190" y="201"/>
                </a:lnTo>
                <a:lnTo>
                  <a:pt x="187" y="204"/>
                </a:lnTo>
                <a:lnTo>
                  <a:pt x="187" y="204"/>
                </a:lnTo>
                <a:lnTo>
                  <a:pt x="185" y="204"/>
                </a:lnTo>
                <a:lnTo>
                  <a:pt x="185" y="204"/>
                </a:lnTo>
                <a:lnTo>
                  <a:pt x="185" y="209"/>
                </a:lnTo>
                <a:lnTo>
                  <a:pt x="182" y="209"/>
                </a:lnTo>
                <a:lnTo>
                  <a:pt x="182" y="209"/>
                </a:lnTo>
                <a:lnTo>
                  <a:pt x="182" y="211"/>
                </a:lnTo>
                <a:lnTo>
                  <a:pt x="182" y="211"/>
                </a:lnTo>
                <a:lnTo>
                  <a:pt x="178" y="209"/>
                </a:lnTo>
                <a:lnTo>
                  <a:pt x="178" y="209"/>
                </a:lnTo>
                <a:lnTo>
                  <a:pt x="178" y="206"/>
                </a:lnTo>
                <a:lnTo>
                  <a:pt x="178" y="206"/>
                </a:lnTo>
                <a:lnTo>
                  <a:pt x="175" y="209"/>
                </a:lnTo>
                <a:lnTo>
                  <a:pt x="175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0" y="211"/>
                </a:lnTo>
                <a:lnTo>
                  <a:pt x="170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6" y="211"/>
                </a:lnTo>
                <a:lnTo>
                  <a:pt x="166" y="211"/>
                </a:lnTo>
                <a:lnTo>
                  <a:pt x="166" y="214"/>
                </a:lnTo>
                <a:lnTo>
                  <a:pt x="163" y="214"/>
                </a:lnTo>
                <a:lnTo>
                  <a:pt x="163" y="214"/>
                </a:lnTo>
                <a:lnTo>
                  <a:pt x="163" y="211"/>
                </a:lnTo>
                <a:lnTo>
                  <a:pt x="163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4"/>
                </a:lnTo>
                <a:lnTo>
                  <a:pt x="156" y="214"/>
                </a:lnTo>
                <a:lnTo>
                  <a:pt x="154" y="214"/>
                </a:lnTo>
                <a:lnTo>
                  <a:pt x="151" y="214"/>
                </a:lnTo>
                <a:lnTo>
                  <a:pt x="151" y="216"/>
                </a:lnTo>
                <a:lnTo>
                  <a:pt x="151" y="216"/>
                </a:lnTo>
                <a:lnTo>
                  <a:pt x="149" y="216"/>
                </a:lnTo>
                <a:lnTo>
                  <a:pt x="149" y="214"/>
                </a:lnTo>
                <a:lnTo>
                  <a:pt x="147" y="216"/>
                </a:lnTo>
                <a:lnTo>
                  <a:pt x="147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2" y="219"/>
                </a:lnTo>
                <a:lnTo>
                  <a:pt x="139" y="219"/>
                </a:lnTo>
                <a:lnTo>
                  <a:pt x="139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6"/>
                </a:lnTo>
                <a:lnTo>
                  <a:pt x="137" y="216"/>
                </a:lnTo>
                <a:lnTo>
                  <a:pt x="130" y="219"/>
                </a:lnTo>
                <a:lnTo>
                  <a:pt x="127" y="219"/>
                </a:lnTo>
                <a:lnTo>
                  <a:pt x="125" y="219"/>
                </a:lnTo>
                <a:lnTo>
                  <a:pt x="125" y="221"/>
                </a:lnTo>
                <a:lnTo>
                  <a:pt x="125" y="221"/>
                </a:lnTo>
                <a:lnTo>
                  <a:pt x="120" y="219"/>
                </a:lnTo>
                <a:lnTo>
                  <a:pt x="118" y="219"/>
                </a:lnTo>
                <a:lnTo>
                  <a:pt x="115" y="219"/>
                </a:lnTo>
                <a:lnTo>
                  <a:pt x="113" y="219"/>
                </a:lnTo>
                <a:lnTo>
                  <a:pt x="113" y="216"/>
                </a:lnTo>
                <a:lnTo>
                  <a:pt x="113" y="216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1" y="214"/>
                </a:lnTo>
                <a:lnTo>
                  <a:pt x="111" y="214"/>
                </a:lnTo>
                <a:lnTo>
                  <a:pt x="111" y="216"/>
                </a:lnTo>
                <a:lnTo>
                  <a:pt x="111" y="216"/>
                </a:lnTo>
                <a:lnTo>
                  <a:pt x="108" y="216"/>
                </a:lnTo>
                <a:lnTo>
                  <a:pt x="108" y="216"/>
                </a:lnTo>
                <a:lnTo>
                  <a:pt x="106" y="216"/>
                </a:lnTo>
                <a:lnTo>
                  <a:pt x="106" y="216"/>
                </a:lnTo>
                <a:lnTo>
                  <a:pt x="106" y="214"/>
                </a:lnTo>
                <a:lnTo>
                  <a:pt x="106" y="214"/>
                </a:lnTo>
                <a:lnTo>
                  <a:pt x="106" y="214"/>
                </a:lnTo>
                <a:lnTo>
                  <a:pt x="103" y="214"/>
                </a:lnTo>
                <a:lnTo>
                  <a:pt x="103" y="214"/>
                </a:lnTo>
                <a:lnTo>
                  <a:pt x="101" y="214"/>
                </a:lnTo>
                <a:lnTo>
                  <a:pt x="101" y="214"/>
                </a:lnTo>
                <a:lnTo>
                  <a:pt x="101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6" y="211"/>
                </a:lnTo>
                <a:lnTo>
                  <a:pt x="96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09"/>
                </a:lnTo>
                <a:lnTo>
                  <a:pt x="94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11"/>
                </a:lnTo>
                <a:lnTo>
                  <a:pt x="87" y="211"/>
                </a:lnTo>
                <a:lnTo>
                  <a:pt x="87" y="211"/>
                </a:lnTo>
                <a:lnTo>
                  <a:pt x="87" y="209"/>
                </a:lnTo>
                <a:lnTo>
                  <a:pt x="84" y="206"/>
                </a:lnTo>
                <a:lnTo>
                  <a:pt x="84" y="206"/>
                </a:lnTo>
                <a:lnTo>
                  <a:pt x="82" y="204"/>
                </a:lnTo>
                <a:lnTo>
                  <a:pt x="79" y="201"/>
                </a:lnTo>
                <a:lnTo>
                  <a:pt x="77" y="201"/>
                </a:lnTo>
                <a:lnTo>
                  <a:pt x="75" y="201"/>
                </a:lnTo>
                <a:lnTo>
                  <a:pt x="75" y="201"/>
                </a:lnTo>
                <a:lnTo>
                  <a:pt x="75" y="199"/>
                </a:lnTo>
                <a:lnTo>
                  <a:pt x="72" y="199"/>
                </a:lnTo>
                <a:lnTo>
                  <a:pt x="70" y="199"/>
                </a:lnTo>
                <a:lnTo>
                  <a:pt x="70" y="199"/>
                </a:lnTo>
                <a:lnTo>
                  <a:pt x="70" y="199"/>
                </a:lnTo>
                <a:lnTo>
                  <a:pt x="68" y="199"/>
                </a:lnTo>
                <a:lnTo>
                  <a:pt x="68" y="197"/>
                </a:lnTo>
                <a:lnTo>
                  <a:pt x="68" y="197"/>
                </a:lnTo>
                <a:lnTo>
                  <a:pt x="65" y="194"/>
                </a:lnTo>
                <a:lnTo>
                  <a:pt x="63" y="194"/>
                </a:lnTo>
                <a:lnTo>
                  <a:pt x="60" y="194"/>
                </a:lnTo>
                <a:lnTo>
                  <a:pt x="60" y="192"/>
                </a:lnTo>
                <a:lnTo>
                  <a:pt x="58" y="192"/>
                </a:lnTo>
                <a:lnTo>
                  <a:pt x="58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89"/>
                </a:lnTo>
                <a:lnTo>
                  <a:pt x="63" y="189"/>
                </a:lnTo>
                <a:lnTo>
                  <a:pt x="60" y="187"/>
                </a:lnTo>
                <a:lnTo>
                  <a:pt x="60" y="187"/>
                </a:lnTo>
                <a:lnTo>
                  <a:pt x="60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3" y="184"/>
                </a:lnTo>
                <a:lnTo>
                  <a:pt x="53" y="184"/>
                </a:lnTo>
                <a:lnTo>
                  <a:pt x="53" y="184"/>
                </a:lnTo>
                <a:lnTo>
                  <a:pt x="51" y="182"/>
                </a:lnTo>
                <a:lnTo>
                  <a:pt x="48" y="180"/>
                </a:lnTo>
                <a:lnTo>
                  <a:pt x="48" y="177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0"/>
                </a:lnTo>
                <a:lnTo>
                  <a:pt x="39" y="167"/>
                </a:lnTo>
                <a:lnTo>
                  <a:pt x="39" y="167"/>
                </a:lnTo>
                <a:lnTo>
                  <a:pt x="36" y="165"/>
                </a:lnTo>
                <a:lnTo>
                  <a:pt x="36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2" y="165"/>
                </a:lnTo>
                <a:lnTo>
                  <a:pt x="32" y="165"/>
                </a:lnTo>
                <a:lnTo>
                  <a:pt x="32" y="163"/>
                </a:lnTo>
                <a:lnTo>
                  <a:pt x="29" y="160"/>
                </a:lnTo>
                <a:lnTo>
                  <a:pt x="29" y="160"/>
                </a:lnTo>
                <a:lnTo>
                  <a:pt x="29" y="160"/>
                </a:lnTo>
                <a:lnTo>
                  <a:pt x="29" y="158"/>
                </a:lnTo>
                <a:lnTo>
                  <a:pt x="27" y="158"/>
                </a:lnTo>
                <a:lnTo>
                  <a:pt x="27" y="155"/>
                </a:lnTo>
                <a:lnTo>
                  <a:pt x="24" y="155"/>
                </a:lnTo>
                <a:lnTo>
                  <a:pt x="22" y="153"/>
                </a:lnTo>
                <a:lnTo>
                  <a:pt x="22" y="150"/>
                </a:lnTo>
                <a:lnTo>
                  <a:pt x="22" y="150"/>
                </a:lnTo>
                <a:lnTo>
                  <a:pt x="17" y="148"/>
                </a:lnTo>
                <a:lnTo>
                  <a:pt x="15" y="143"/>
                </a:lnTo>
                <a:lnTo>
                  <a:pt x="15" y="141"/>
                </a:lnTo>
                <a:lnTo>
                  <a:pt x="12" y="138"/>
                </a:lnTo>
                <a:lnTo>
                  <a:pt x="10" y="136"/>
                </a:lnTo>
                <a:lnTo>
                  <a:pt x="10" y="133"/>
                </a:lnTo>
                <a:lnTo>
                  <a:pt x="10" y="129"/>
                </a:lnTo>
                <a:lnTo>
                  <a:pt x="10" y="129"/>
                </a:lnTo>
                <a:lnTo>
                  <a:pt x="10" y="129"/>
                </a:lnTo>
                <a:lnTo>
                  <a:pt x="8" y="129"/>
                </a:lnTo>
                <a:lnTo>
                  <a:pt x="8" y="126"/>
                </a:lnTo>
                <a:lnTo>
                  <a:pt x="8" y="124"/>
                </a:lnTo>
                <a:lnTo>
                  <a:pt x="8" y="124"/>
                </a:lnTo>
                <a:lnTo>
                  <a:pt x="8" y="124"/>
                </a:lnTo>
                <a:lnTo>
                  <a:pt x="5" y="119"/>
                </a:lnTo>
                <a:lnTo>
                  <a:pt x="3" y="116"/>
                </a:ln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lnTo>
                  <a:pt x="0" y="104"/>
                </a:lnTo>
                <a:lnTo>
                  <a:pt x="0" y="99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2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7"/>
                </a:lnTo>
                <a:lnTo>
                  <a:pt x="0" y="87"/>
                </a:lnTo>
                <a:lnTo>
                  <a:pt x="3" y="85"/>
                </a:lnTo>
                <a:lnTo>
                  <a:pt x="0" y="82"/>
                </a:lnTo>
                <a:lnTo>
                  <a:pt x="0" y="82"/>
                </a:lnTo>
                <a:lnTo>
                  <a:pt x="3" y="80"/>
                </a:lnTo>
                <a:lnTo>
                  <a:pt x="3" y="80"/>
                </a:lnTo>
                <a:lnTo>
                  <a:pt x="3" y="80"/>
                </a:lnTo>
                <a:lnTo>
                  <a:pt x="5" y="77"/>
                </a:lnTo>
                <a:lnTo>
                  <a:pt x="5" y="77"/>
                </a:lnTo>
                <a:lnTo>
                  <a:pt x="3" y="73"/>
                </a:lnTo>
                <a:lnTo>
                  <a:pt x="3" y="68"/>
                </a:lnTo>
                <a:lnTo>
                  <a:pt x="0" y="65"/>
                </a:lnTo>
                <a:lnTo>
                  <a:pt x="0" y="65"/>
                </a:lnTo>
                <a:lnTo>
                  <a:pt x="0" y="63"/>
                </a:lnTo>
                <a:lnTo>
                  <a:pt x="0" y="63"/>
                </a:lnTo>
                <a:lnTo>
                  <a:pt x="0" y="60"/>
                </a:lnTo>
                <a:lnTo>
                  <a:pt x="0" y="60"/>
                </a:lnTo>
                <a:lnTo>
                  <a:pt x="3" y="60"/>
                </a:lnTo>
                <a:lnTo>
                  <a:pt x="3" y="60"/>
                </a:lnTo>
                <a:lnTo>
                  <a:pt x="3" y="58"/>
                </a:lnTo>
                <a:lnTo>
                  <a:pt x="3" y="53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6"/>
                </a:lnTo>
                <a:lnTo>
                  <a:pt x="3" y="46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3"/>
                </a:lnTo>
                <a:lnTo>
                  <a:pt x="5" y="43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6"/>
                </a:lnTo>
                <a:lnTo>
                  <a:pt x="8" y="36"/>
                </a:lnTo>
                <a:lnTo>
                  <a:pt x="10" y="36"/>
                </a:lnTo>
                <a:lnTo>
                  <a:pt x="10" y="34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5" y="31"/>
                </a:lnTo>
                <a:lnTo>
                  <a:pt x="17" y="31"/>
                </a:lnTo>
                <a:lnTo>
                  <a:pt x="20" y="29"/>
                </a:lnTo>
                <a:lnTo>
                  <a:pt x="20" y="29"/>
                </a:lnTo>
                <a:lnTo>
                  <a:pt x="22" y="29"/>
                </a:lnTo>
                <a:lnTo>
                  <a:pt x="22" y="29"/>
                </a:lnTo>
                <a:lnTo>
                  <a:pt x="24" y="29"/>
                </a:lnTo>
                <a:lnTo>
                  <a:pt x="24" y="26"/>
                </a:lnTo>
                <a:lnTo>
                  <a:pt x="27" y="26"/>
                </a:lnTo>
                <a:lnTo>
                  <a:pt x="27" y="26"/>
                </a:lnTo>
                <a:lnTo>
                  <a:pt x="27" y="29"/>
                </a:lnTo>
                <a:lnTo>
                  <a:pt x="29" y="29"/>
                </a:lnTo>
                <a:lnTo>
                  <a:pt x="32" y="31"/>
                </a:lnTo>
                <a:lnTo>
                  <a:pt x="32" y="31"/>
                </a:lnTo>
                <a:lnTo>
                  <a:pt x="34" y="31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6" y="36"/>
                </a:lnTo>
                <a:lnTo>
                  <a:pt x="36" y="34"/>
                </a:lnTo>
                <a:lnTo>
                  <a:pt x="39" y="34"/>
                </a:lnTo>
                <a:lnTo>
                  <a:pt x="41" y="36"/>
                </a:lnTo>
                <a:lnTo>
                  <a:pt x="41" y="36"/>
                </a:lnTo>
                <a:lnTo>
                  <a:pt x="41" y="34"/>
                </a:lnTo>
                <a:lnTo>
                  <a:pt x="41" y="34"/>
                </a:lnTo>
                <a:lnTo>
                  <a:pt x="39" y="34"/>
                </a:lnTo>
                <a:lnTo>
                  <a:pt x="39" y="31"/>
                </a:lnTo>
                <a:lnTo>
                  <a:pt x="39" y="31"/>
                </a:lnTo>
                <a:lnTo>
                  <a:pt x="41" y="34"/>
                </a:lnTo>
                <a:lnTo>
                  <a:pt x="41" y="34"/>
                </a:lnTo>
                <a:lnTo>
                  <a:pt x="41" y="36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6" y="39"/>
                </a:lnTo>
                <a:lnTo>
                  <a:pt x="46" y="39"/>
                </a:lnTo>
                <a:lnTo>
                  <a:pt x="46" y="36"/>
                </a:lnTo>
                <a:lnTo>
                  <a:pt x="46" y="36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3" y="36"/>
                </a:lnTo>
                <a:lnTo>
                  <a:pt x="53" y="39"/>
                </a:lnTo>
                <a:lnTo>
                  <a:pt x="58" y="41"/>
                </a:lnTo>
                <a:lnTo>
                  <a:pt x="63" y="43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70" y="46"/>
                </a:lnTo>
                <a:lnTo>
                  <a:pt x="72" y="46"/>
                </a:lnTo>
                <a:lnTo>
                  <a:pt x="72" y="46"/>
                </a:lnTo>
                <a:lnTo>
                  <a:pt x="75" y="48"/>
                </a:lnTo>
                <a:lnTo>
                  <a:pt x="75" y="48"/>
                </a:lnTo>
                <a:lnTo>
                  <a:pt x="77" y="46"/>
                </a:lnTo>
                <a:lnTo>
                  <a:pt x="77" y="46"/>
                </a:lnTo>
                <a:lnTo>
                  <a:pt x="77" y="48"/>
                </a:lnTo>
                <a:lnTo>
                  <a:pt x="77" y="48"/>
                </a:lnTo>
                <a:lnTo>
                  <a:pt x="79" y="48"/>
                </a:lnTo>
                <a:lnTo>
                  <a:pt x="77" y="51"/>
                </a:lnTo>
                <a:lnTo>
                  <a:pt x="77" y="51"/>
                </a:lnTo>
                <a:lnTo>
                  <a:pt x="79" y="51"/>
                </a:lnTo>
                <a:lnTo>
                  <a:pt x="79" y="53"/>
                </a:lnTo>
                <a:lnTo>
                  <a:pt x="79" y="53"/>
                </a:lnTo>
                <a:lnTo>
                  <a:pt x="82" y="51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4" y="48"/>
                </a:lnTo>
                <a:lnTo>
                  <a:pt x="87" y="48"/>
                </a:lnTo>
                <a:lnTo>
                  <a:pt x="89" y="48"/>
                </a:lnTo>
                <a:lnTo>
                  <a:pt x="89" y="48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4" y="53"/>
                </a:lnTo>
                <a:lnTo>
                  <a:pt x="94" y="53"/>
                </a:lnTo>
                <a:lnTo>
                  <a:pt x="94" y="53"/>
                </a:lnTo>
                <a:lnTo>
                  <a:pt x="96" y="53"/>
                </a:lnTo>
                <a:lnTo>
                  <a:pt x="96" y="56"/>
                </a:lnTo>
                <a:lnTo>
                  <a:pt x="99" y="56"/>
                </a:lnTo>
                <a:lnTo>
                  <a:pt x="101" y="56"/>
                </a:lnTo>
                <a:lnTo>
                  <a:pt x="103" y="56"/>
                </a:lnTo>
                <a:lnTo>
                  <a:pt x="103" y="56"/>
                </a:lnTo>
                <a:lnTo>
                  <a:pt x="115" y="56"/>
                </a:lnTo>
                <a:lnTo>
                  <a:pt x="120" y="56"/>
                </a:lnTo>
                <a:lnTo>
                  <a:pt x="125" y="56"/>
                </a:lnTo>
                <a:lnTo>
                  <a:pt x="125" y="56"/>
                </a:lnTo>
                <a:lnTo>
                  <a:pt x="127" y="56"/>
                </a:lnTo>
                <a:lnTo>
                  <a:pt x="132" y="56"/>
                </a:lnTo>
                <a:lnTo>
                  <a:pt x="135" y="56"/>
                </a:lnTo>
                <a:lnTo>
                  <a:pt x="137" y="56"/>
                </a:lnTo>
                <a:lnTo>
                  <a:pt x="139" y="56"/>
                </a:lnTo>
                <a:lnTo>
                  <a:pt x="139" y="56"/>
                </a:lnTo>
                <a:lnTo>
                  <a:pt x="142" y="56"/>
                </a:lnTo>
                <a:lnTo>
                  <a:pt x="144" y="56"/>
                </a:lnTo>
                <a:lnTo>
                  <a:pt x="144" y="56"/>
                </a:lnTo>
                <a:lnTo>
                  <a:pt x="147" y="56"/>
                </a:lnTo>
                <a:lnTo>
                  <a:pt x="147" y="56"/>
                </a:lnTo>
                <a:lnTo>
                  <a:pt x="154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6" y="56"/>
                </a:lnTo>
                <a:lnTo>
                  <a:pt x="168" y="56"/>
                </a:lnTo>
                <a:lnTo>
                  <a:pt x="173" y="53"/>
                </a:lnTo>
                <a:lnTo>
                  <a:pt x="173" y="53"/>
                </a:lnTo>
                <a:lnTo>
                  <a:pt x="175" y="56"/>
                </a:lnTo>
                <a:lnTo>
                  <a:pt x="175" y="56"/>
                </a:lnTo>
                <a:lnTo>
                  <a:pt x="178" y="56"/>
                </a:lnTo>
                <a:lnTo>
                  <a:pt x="178" y="56"/>
                </a:lnTo>
                <a:lnTo>
                  <a:pt x="180" y="53"/>
                </a:lnTo>
                <a:lnTo>
                  <a:pt x="182" y="53"/>
                </a:lnTo>
                <a:lnTo>
                  <a:pt x="185" y="53"/>
                </a:lnTo>
                <a:lnTo>
                  <a:pt x="185" y="53"/>
                </a:lnTo>
                <a:lnTo>
                  <a:pt x="187" y="53"/>
                </a:lnTo>
                <a:lnTo>
                  <a:pt x="187" y="53"/>
                </a:lnTo>
                <a:lnTo>
                  <a:pt x="187" y="53"/>
                </a:lnTo>
                <a:lnTo>
                  <a:pt x="190" y="53"/>
                </a:lnTo>
                <a:lnTo>
                  <a:pt x="190" y="51"/>
                </a:lnTo>
                <a:lnTo>
                  <a:pt x="190" y="51"/>
                </a:lnTo>
                <a:lnTo>
                  <a:pt x="192" y="53"/>
                </a:lnTo>
                <a:lnTo>
                  <a:pt x="192" y="53"/>
                </a:lnTo>
                <a:lnTo>
                  <a:pt x="190" y="53"/>
                </a:lnTo>
                <a:lnTo>
                  <a:pt x="190" y="53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2" y="56"/>
                </a:lnTo>
                <a:lnTo>
                  <a:pt x="194" y="53"/>
                </a:lnTo>
                <a:lnTo>
                  <a:pt x="197" y="53"/>
                </a:lnTo>
                <a:lnTo>
                  <a:pt x="199" y="53"/>
                </a:lnTo>
                <a:lnTo>
                  <a:pt x="199" y="53"/>
                </a:lnTo>
                <a:lnTo>
                  <a:pt x="202" y="53"/>
                </a:lnTo>
                <a:lnTo>
                  <a:pt x="202" y="51"/>
                </a:lnTo>
                <a:lnTo>
                  <a:pt x="202" y="51"/>
                </a:lnTo>
                <a:lnTo>
                  <a:pt x="204" y="51"/>
                </a:lnTo>
                <a:lnTo>
                  <a:pt x="204" y="51"/>
                </a:lnTo>
                <a:lnTo>
                  <a:pt x="209" y="51"/>
                </a:lnTo>
                <a:lnTo>
                  <a:pt x="209" y="51"/>
                </a:lnTo>
                <a:lnTo>
                  <a:pt x="206" y="51"/>
                </a:lnTo>
                <a:lnTo>
                  <a:pt x="206" y="51"/>
                </a:lnTo>
                <a:lnTo>
                  <a:pt x="204" y="51"/>
                </a:lnTo>
                <a:lnTo>
                  <a:pt x="204" y="53"/>
                </a:lnTo>
                <a:lnTo>
                  <a:pt x="204" y="53"/>
                </a:lnTo>
                <a:lnTo>
                  <a:pt x="206" y="53"/>
                </a:lnTo>
                <a:lnTo>
                  <a:pt x="209" y="53"/>
                </a:lnTo>
                <a:lnTo>
                  <a:pt x="211" y="53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6" y="48"/>
                </a:lnTo>
                <a:lnTo>
                  <a:pt x="216" y="48"/>
                </a:lnTo>
                <a:lnTo>
                  <a:pt x="218" y="48"/>
                </a:lnTo>
                <a:lnTo>
                  <a:pt x="218" y="48"/>
                </a:lnTo>
                <a:lnTo>
                  <a:pt x="221" y="48"/>
                </a:lnTo>
                <a:lnTo>
                  <a:pt x="221" y="48"/>
                </a:lnTo>
                <a:lnTo>
                  <a:pt x="218" y="48"/>
                </a:lnTo>
                <a:lnTo>
                  <a:pt x="218" y="48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21" y="51"/>
                </a:lnTo>
                <a:lnTo>
                  <a:pt x="226" y="51"/>
                </a:lnTo>
                <a:lnTo>
                  <a:pt x="226" y="48"/>
                </a:lnTo>
                <a:lnTo>
                  <a:pt x="226" y="48"/>
                </a:lnTo>
                <a:lnTo>
                  <a:pt x="226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30" y="48"/>
                </a:lnTo>
                <a:lnTo>
                  <a:pt x="230" y="48"/>
                </a:lnTo>
                <a:lnTo>
                  <a:pt x="228" y="48"/>
                </a:lnTo>
                <a:lnTo>
                  <a:pt x="228" y="48"/>
                </a:lnTo>
                <a:lnTo>
                  <a:pt x="228" y="48"/>
                </a:lnTo>
                <a:lnTo>
                  <a:pt x="230" y="48"/>
                </a:lnTo>
                <a:lnTo>
                  <a:pt x="230" y="46"/>
                </a:lnTo>
                <a:lnTo>
                  <a:pt x="233" y="46"/>
                </a:lnTo>
                <a:lnTo>
                  <a:pt x="235" y="46"/>
                </a:lnTo>
                <a:lnTo>
                  <a:pt x="235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6"/>
                </a:lnTo>
                <a:lnTo>
                  <a:pt x="242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8"/>
                </a:lnTo>
                <a:lnTo>
                  <a:pt x="240" y="48"/>
                </a:lnTo>
                <a:lnTo>
                  <a:pt x="240" y="48"/>
                </a:lnTo>
                <a:lnTo>
                  <a:pt x="259" y="46"/>
                </a:lnTo>
                <a:lnTo>
                  <a:pt x="278" y="43"/>
                </a:lnTo>
                <a:lnTo>
                  <a:pt x="300" y="39"/>
                </a:lnTo>
                <a:lnTo>
                  <a:pt x="319" y="36"/>
                </a:lnTo>
                <a:lnTo>
                  <a:pt x="319" y="36"/>
                </a:lnTo>
                <a:lnTo>
                  <a:pt x="350" y="31"/>
                </a:lnTo>
                <a:lnTo>
                  <a:pt x="350" y="31"/>
                </a:lnTo>
                <a:lnTo>
                  <a:pt x="350" y="29"/>
                </a:lnTo>
                <a:lnTo>
                  <a:pt x="350" y="29"/>
                </a:lnTo>
                <a:lnTo>
                  <a:pt x="352" y="29"/>
                </a:lnTo>
                <a:lnTo>
                  <a:pt x="352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7" y="29"/>
                </a:lnTo>
                <a:lnTo>
                  <a:pt x="357" y="29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4"/>
                </a:lnTo>
                <a:lnTo>
                  <a:pt x="355" y="24"/>
                </a:lnTo>
                <a:lnTo>
                  <a:pt x="357" y="24"/>
                </a:lnTo>
                <a:lnTo>
                  <a:pt x="357" y="26"/>
                </a:lnTo>
                <a:lnTo>
                  <a:pt x="360" y="24"/>
                </a:lnTo>
                <a:lnTo>
                  <a:pt x="360" y="24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7" y="22"/>
                </a:lnTo>
                <a:lnTo>
                  <a:pt x="367" y="22"/>
                </a:lnTo>
                <a:lnTo>
                  <a:pt x="369" y="22"/>
                </a:lnTo>
                <a:lnTo>
                  <a:pt x="369" y="24"/>
                </a:lnTo>
                <a:lnTo>
                  <a:pt x="369" y="24"/>
                </a:lnTo>
                <a:lnTo>
                  <a:pt x="369" y="24"/>
                </a:lnTo>
                <a:lnTo>
                  <a:pt x="372" y="24"/>
                </a:lnTo>
                <a:lnTo>
                  <a:pt x="369" y="24"/>
                </a:lnTo>
                <a:lnTo>
                  <a:pt x="369" y="24"/>
                </a:lnTo>
                <a:lnTo>
                  <a:pt x="369" y="22"/>
                </a:lnTo>
                <a:lnTo>
                  <a:pt x="372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4"/>
                </a:lnTo>
                <a:lnTo>
                  <a:pt x="374" y="24"/>
                </a:lnTo>
                <a:lnTo>
                  <a:pt x="372" y="24"/>
                </a:lnTo>
                <a:lnTo>
                  <a:pt x="372" y="26"/>
                </a:lnTo>
                <a:lnTo>
                  <a:pt x="372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72" y="26"/>
                </a:lnTo>
                <a:lnTo>
                  <a:pt x="374" y="26"/>
                </a:lnTo>
                <a:lnTo>
                  <a:pt x="376" y="26"/>
                </a:lnTo>
                <a:lnTo>
                  <a:pt x="376" y="26"/>
                </a:lnTo>
                <a:lnTo>
                  <a:pt x="379" y="26"/>
                </a:lnTo>
                <a:lnTo>
                  <a:pt x="381" y="24"/>
                </a:lnTo>
                <a:lnTo>
                  <a:pt x="381" y="24"/>
                </a:lnTo>
                <a:lnTo>
                  <a:pt x="381" y="24"/>
                </a:lnTo>
                <a:lnTo>
                  <a:pt x="384" y="22"/>
                </a:lnTo>
                <a:lnTo>
                  <a:pt x="386" y="22"/>
                </a:lnTo>
                <a:lnTo>
                  <a:pt x="388" y="22"/>
                </a:lnTo>
                <a:lnTo>
                  <a:pt x="391" y="22"/>
                </a:lnTo>
                <a:lnTo>
                  <a:pt x="396" y="24"/>
                </a:lnTo>
                <a:lnTo>
                  <a:pt x="398" y="24"/>
                </a:lnTo>
                <a:lnTo>
                  <a:pt x="400" y="24"/>
                </a:lnTo>
                <a:lnTo>
                  <a:pt x="400" y="24"/>
                </a:lnTo>
                <a:lnTo>
                  <a:pt x="400" y="24"/>
                </a:lnTo>
                <a:lnTo>
                  <a:pt x="403" y="24"/>
                </a:lnTo>
                <a:lnTo>
                  <a:pt x="403" y="22"/>
                </a:lnTo>
                <a:lnTo>
                  <a:pt x="403" y="22"/>
                </a:lnTo>
                <a:lnTo>
                  <a:pt x="403" y="19"/>
                </a:lnTo>
                <a:lnTo>
                  <a:pt x="405" y="19"/>
                </a:lnTo>
                <a:lnTo>
                  <a:pt x="405" y="22"/>
                </a:lnTo>
                <a:lnTo>
                  <a:pt x="405" y="22"/>
                </a:lnTo>
                <a:lnTo>
                  <a:pt x="407" y="22"/>
                </a:lnTo>
                <a:lnTo>
                  <a:pt x="407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2" y="22"/>
                </a:lnTo>
                <a:lnTo>
                  <a:pt x="412" y="22"/>
                </a:lnTo>
                <a:lnTo>
                  <a:pt x="412" y="19"/>
                </a:lnTo>
                <a:lnTo>
                  <a:pt x="415" y="19"/>
                </a:lnTo>
                <a:lnTo>
                  <a:pt x="417" y="19"/>
                </a:lnTo>
                <a:lnTo>
                  <a:pt x="417" y="19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7"/>
                </a:lnTo>
                <a:lnTo>
                  <a:pt x="415" y="17"/>
                </a:lnTo>
                <a:lnTo>
                  <a:pt x="415" y="17"/>
                </a:lnTo>
                <a:lnTo>
                  <a:pt x="412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9" y="14"/>
                </a:lnTo>
                <a:lnTo>
                  <a:pt x="422" y="14"/>
                </a:lnTo>
                <a:lnTo>
                  <a:pt x="422" y="12"/>
                </a:lnTo>
                <a:lnTo>
                  <a:pt x="424" y="12"/>
                </a:lnTo>
                <a:lnTo>
                  <a:pt x="424" y="12"/>
                </a:lnTo>
                <a:lnTo>
                  <a:pt x="424" y="12"/>
                </a:lnTo>
                <a:lnTo>
                  <a:pt x="427" y="12"/>
                </a:lnTo>
                <a:lnTo>
                  <a:pt x="431" y="12"/>
                </a:lnTo>
                <a:lnTo>
                  <a:pt x="434" y="12"/>
                </a:lnTo>
                <a:lnTo>
                  <a:pt x="436" y="12"/>
                </a:lnTo>
                <a:lnTo>
                  <a:pt x="436" y="9"/>
                </a:lnTo>
                <a:lnTo>
                  <a:pt x="436" y="9"/>
                </a:lnTo>
                <a:lnTo>
                  <a:pt x="439" y="9"/>
                </a:lnTo>
                <a:lnTo>
                  <a:pt x="439" y="9"/>
                </a:lnTo>
                <a:lnTo>
                  <a:pt x="441" y="7"/>
                </a:lnTo>
                <a:lnTo>
                  <a:pt x="441" y="7"/>
                </a:lnTo>
                <a:lnTo>
                  <a:pt x="441" y="7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6" y="9"/>
                </a:lnTo>
                <a:lnTo>
                  <a:pt x="446" y="9"/>
                </a:lnTo>
                <a:lnTo>
                  <a:pt x="446" y="9"/>
                </a:lnTo>
                <a:lnTo>
                  <a:pt x="446" y="7"/>
                </a:lnTo>
                <a:lnTo>
                  <a:pt x="448" y="7"/>
                </a:lnTo>
                <a:lnTo>
                  <a:pt x="448" y="7"/>
                </a:lnTo>
                <a:lnTo>
                  <a:pt x="451" y="7"/>
                </a:lnTo>
                <a:lnTo>
                  <a:pt x="451" y="7"/>
                </a:lnTo>
                <a:lnTo>
                  <a:pt x="451" y="7"/>
                </a:lnTo>
                <a:lnTo>
                  <a:pt x="453" y="7"/>
                </a:lnTo>
                <a:lnTo>
                  <a:pt x="453" y="7"/>
                </a:lnTo>
                <a:lnTo>
                  <a:pt x="455" y="7"/>
                </a:lnTo>
                <a:lnTo>
                  <a:pt x="458" y="7"/>
                </a:lnTo>
                <a:lnTo>
                  <a:pt x="458" y="7"/>
                </a:lnTo>
                <a:lnTo>
                  <a:pt x="460" y="7"/>
                </a:lnTo>
                <a:lnTo>
                  <a:pt x="460" y="7"/>
                </a:lnTo>
                <a:lnTo>
                  <a:pt x="460" y="7"/>
                </a:lnTo>
                <a:lnTo>
                  <a:pt x="463" y="7"/>
                </a:lnTo>
                <a:lnTo>
                  <a:pt x="463" y="4"/>
                </a:lnTo>
                <a:lnTo>
                  <a:pt x="465" y="4"/>
                </a:lnTo>
                <a:lnTo>
                  <a:pt x="465" y="4"/>
                </a:lnTo>
                <a:lnTo>
                  <a:pt x="465" y="4"/>
                </a:lnTo>
                <a:lnTo>
                  <a:pt x="467" y="7"/>
                </a:lnTo>
                <a:lnTo>
                  <a:pt x="467" y="7"/>
                </a:lnTo>
                <a:lnTo>
                  <a:pt x="470" y="4"/>
                </a:lnTo>
                <a:lnTo>
                  <a:pt x="475" y="2"/>
                </a:lnTo>
                <a:lnTo>
                  <a:pt x="479" y="2"/>
                </a:lnTo>
                <a:lnTo>
                  <a:pt x="482" y="2"/>
                </a:lnTo>
                <a:lnTo>
                  <a:pt x="482" y="2"/>
                </a:lnTo>
                <a:lnTo>
                  <a:pt x="482" y="4"/>
                </a:lnTo>
                <a:lnTo>
                  <a:pt x="482" y="4"/>
                </a:lnTo>
                <a:lnTo>
                  <a:pt x="482" y="7"/>
                </a:lnTo>
                <a:lnTo>
                  <a:pt x="484" y="7"/>
                </a:lnTo>
                <a:lnTo>
                  <a:pt x="484" y="7"/>
                </a:lnTo>
                <a:lnTo>
                  <a:pt x="484" y="7"/>
                </a:lnTo>
                <a:lnTo>
                  <a:pt x="486" y="7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2"/>
                </a:lnTo>
                <a:lnTo>
                  <a:pt x="486" y="2"/>
                </a:lnTo>
                <a:lnTo>
                  <a:pt x="484" y="2"/>
                </a:lnTo>
                <a:lnTo>
                  <a:pt x="484" y="2"/>
                </a:lnTo>
                <a:lnTo>
                  <a:pt x="484" y="2"/>
                </a:lnTo>
                <a:lnTo>
                  <a:pt x="482" y="2"/>
                </a:lnTo>
                <a:lnTo>
                  <a:pt x="482" y="2"/>
                </a:lnTo>
                <a:lnTo>
                  <a:pt x="484" y="2"/>
                </a:lnTo>
                <a:lnTo>
                  <a:pt x="486" y="0"/>
                </a:lnTo>
                <a:lnTo>
                  <a:pt x="486" y="0"/>
                </a:lnTo>
                <a:lnTo>
                  <a:pt x="489" y="2"/>
                </a:lnTo>
                <a:lnTo>
                  <a:pt x="489" y="2"/>
                </a:lnTo>
                <a:lnTo>
                  <a:pt x="491" y="2"/>
                </a:lnTo>
                <a:lnTo>
                  <a:pt x="491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6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4" y="4"/>
                </a:lnTo>
                <a:lnTo>
                  <a:pt x="494" y="4"/>
                </a:lnTo>
                <a:lnTo>
                  <a:pt x="494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8" y="4"/>
                </a:lnTo>
                <a:lnTo>
                  <a:pt x="498" y="2"/>
                </a:lnTo>
                <a:lnTo>
                  <a:pt x="498" y="2"/>
                </a:lnTo>
                <a:lnTo>
                  <a:pt x="498" y="2"/>
                </a:lnTo>
                <a:lnTo>
                  <a:pt x="501" y="2"/>
                </a:lnTo>
                <a:lnTo>
                  <a:pt x="501" y="2"/>
                </a:lnTo>
                <a:lnTo>
                  <a:pt x="501" y="2"/>
                </a:lnTo>
                <a:lnTo>
                  <a:pt x="501" y="4"/>
                </a:lnTo>
                <a:lnTo>
                  <a:pt x="501" y="4"/>
                </a:lnTo>
                <a:lnTo>
                  <a:pt x="498" y="7"/>
                </a:lnTo>
                <a:lnTo>
                  <a:pt x="496" y="7"/>
                </a:lnTo>
                <a:lnTo>
                  <a:pt x="496" y="7"/>
                </a:lnTo>
                <a:lnTo>
                  <a:pt x="494" y="7"/>
                </a:lnTo>
                <a:lnTo>
                  <a:pt x="494" y="7"/>
                </a:lnTo>
                <a:lnTo>
                  <a:pt x="494" y="7"/>
                </a:lnTo>
                <a:lnTo>
                  <a:pt x="491" y="7"/>
                </a:lnTo>
                <a:lnTo>
                  <a:pt x="491" y="4"/>
                </a:lnTo>
                <a:lnTo>
                  <a:pt x="491" y="4"/>
                </a:lnTo>
                <a:lnTo>
                  <a:pt x="491" y="4"/>
                </a:lnTo>
                <a:lnTo>
                  <a:pt x="491" y="7"/>
                </a:lnTo>
                <a:lnTo>
                  <a:pt x="489" y="7"/>
                </a:lnTo>
                <a:lnTo>
                  <a:pt x="489" y="7"/>
                </a:lnTo>
                <a:lnTo>
                  <a:pt x="489" y="9"/>
                </a:lnTo>
                <a:lnTo>
                  <a:pt x="486" y="9"/>
                </a:lnTo>
                <a:lnTo>
                  <a:pt x="486" y="9"/>
                </a:lnTo>
                <a:lnTo>
                  <a:pt x="484" y="12"/>
                </a:lnTo>
                <a:lnTo>
                  <a:pt x="484" y="12"/>
                </a:lnTo>
                <a:lnTo>
                  <a:pt x="484" y="12"/>
                </a:lnTo>
                <a:lnTo>
                  <a:pt x="484" y="14"/>
                </a:lnTo>
                <a:lnTo>
                  <a:pt x="482" y="14"/>
                </a:lnTo>
                <a:lnTo>
                  <a:pt x="479" y="14"/>
                </a:lnTo>
                <a:lnTo>
                  <a:pt x="479" y="17"/>
                </a:lnTo>
                <a:lnTo>
                  <a:pt x="479" y="17"/>
                </a:lnTo>
                <a:lnTo>
                  <a:pt x="477" y="17"/>
                </a:lnTo>
                <a:lnTo>
                  <a:pt x="475" y="17"/>
                </a:lnTo>
                <a:lnTo>
                  <a:pt x="475" y="17"/>
                </a:lnTo>
                <a:lnTo>
                  <a:pt x="472" y="17"/>
                </a:lnTo>
                <a:lnTo>
                  <a:pt x="470" y="14"/>
                </a:lnTo>
                <a:lnTo>
                  <a:pt x="467" y="12"/>
                </a:lnTo>
                <a:lnTo>
                  <a:pt x="467" y="12"/>
                </a:lnTo>
                <a:lnTo>
                  <a:pt x="467" y="12"/>
                </a:lnTo>
                <a:lnTo>
                  <a:pt x="467" y="14"/>
                </a:lnTo>
                <a:lnTo>
                  <a:pt x="467" y="14"/>
                </a:lnTo>
                <a:lnTo>
                  <a:pt x="467" y="17"/>
                </a:lnTo>
                <a:lnTo>
                  <a:pt x="467" y="17"/>
                </a:lnTo>
                <a:lnTo>
                  <a:pt x="467" y="17"/>
                </a:lnTo>
                <a:lnTo>
                  <a:pt x="467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67" y="19"/>
                </a:lnTo>
                <a:lnTo>
                  <a:pt x="467" y="19"/>
                </a:lnTo>
                <a:lnTo>
                  <a:pt x="467" y="19"/>
                </a:lnTo>
                <a:lnTo>
                  <a:pt x="465" y="19"/>
                </a:lnTo>
                <a:lnTo>
                  <a:pt x="465" y="19"/>
                </a:lnTo>
                <a:lnTo>
                  <a:pt x="465" y="17"/>
                </a:lnTo>
                <a:lnTo>
                  <a:pt x="465" y="14"/>
                </a:lnTo>
                <a:lnTo>
                  <a:pt x="465" y="14"/>
                </a:lnTo>
                <a:lnTo>
                  <a:pt x="463" y="14"/>
                </a:lnTo>
                <a:lnTo>
                  <a:pt x="463" y="14"/>
                </a:lnTo>
                <a:lnTo>
                  <a:pt x="460" y="14"/>
                </a:lnTo>
                <a:lnTo>
                  <a:pt x="460" y="14"/>
                </a:lnTo>
                <a:lnTo>
                  <a:pt x="460" y="14"/>
                </a:lnTo>
                <a:lnTo>
                  <a:pt x="458" y="14"/>
                </a:lnTo>
                <a:lnTo>
                  <a:pt x="455" y="17"/>
                </a:lnTo>
                <a:lnTo>
                  <a:pt x="455" y="17"/>
                </a:lnTo>
                <a:lnTo>
                  <a:pt x="458" y="17"/>
                </a:lnTo>
                <a:lnTo>
                  <a:pt x="458" y="17"/>
                </a:lnTo>
                <a:lnTo>
                  <a:pt x="460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0" y="22"/>
                </a:lnTo>
                <a:lnTo>
                  <a:pt x="458" y="22"/>
                </a:lnTo>
                <a:lnTo>
                  <a:pt x="455" y="22"/>
                </a:lnTo>
                <a:lnTo>
                  <a:pt x="455" y="24"/>
                </a:lnTo>
                <a:lnTo>
                  <a:pt x="455" y="24"/>
                </a:lnTo>
                <a:lnTo>
                  <a:pt x="455" y="24"/>
                </a:lnTo>
                <a:lnTo>
                  <a:pt x="455" y="26"/>
                </a:lnTo>
                <a:lnTo>
                  <a:pt x="455" y="26"/>
                </a:lnTo>
                <a:lnTo>
                  <a:pt x="458" y="26"/>
                </a:lnTo>
                <a:lnTo>
                  <a:pt x="460" y="24"/>
                </a:lnTo>
                <a:lnTo>
                  <a:pt x="460" y="24"/>
                </a:lnTo>
                <a:lnTo>
                  <a:pt x="463" y="24"/>
                </a:lnTo>
                <a:lnTo>
                  <a:pt x="465" y="24"/>
                </a:lnTo>
                <a:lnTo>
                  <a:pt x="465" y="24"/>
                </a:lnTo>
                <a:lnTo>
                  <a:pt x="467" y="22"/>
                </a:lnTo>
                <a:lnTo>
                  <a:pt x="467" y="22"/>
                </a:lnTo>
                <a:lnTo>
                  <a:pt x="467" y="22"/>
                </a:lnTo>
                <a:lnTo>
                  <a:pt x="470" y="22"/>
                </a:lnTo>
                <a:lnTo>
                  <a:pt x="472" y="22"/>
                </a:lnTo>
                <a:lnTo>
                  <a:pt x="475" y="22"/>
                </a:lnTo>
                <a:lnTo>
                  <a:pt x="477" y="22"/>
                </a:lnTo>
                <a:lnTo>
                  <a:pt x="477" y="22"/>
                </a:lnTo>
                <a:lnTo>
                  <a:pt x="475" y="22"/>
                </a:lnTo>
                <a:lnTo>
                  <a:pt x="472" y="24"/>
                </a:lnTo>
                <a:lnTo>
                  <a:pt x="470" y="24"/>
                </a:lnTo>
                <a:lnTo>
                  <a:pt x="470" y="26"/>
                </a:lnTo>
                <a:lnTo>
                  <a:pt x="470" y="26"/>
                </a:lnTo>
                <a:lnTo>
                  <a:pt x="467" y="26"/>
                </a:lnTo>
                <a:lnTo>
                  <a:pt x="465" y="24"/>
                </a:lnTo>
                <a:lnTo>
                  <a:pt x="463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58" y="31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6"/>
                </a:lnTo>
                <a:lnTo>
                  <a:pt x="455" y="29"/>
                </a:lnTo>
                <a:lnTo>
                  <a:pt x="455" y="29"/>
                </a:lnTo>
                <a:lnTo>
                  <a:pt x="453" y="29"/>
                </a:lnTo>
                <a:lnTo>
                  <a:pt x="455" y="29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1" y="31"/>
                </a:lnTo>
                <a:lnTo>
                  <a:pt x="451" y="34"/>
                </a:lnTo>
                <a:lnTo>
                  <a:pt x="451" y="34"/>
                </a:lnTo>
                <a:lnTo>
                  <a:pt x="451" y="34"/>
                </a:lnTo>
                <a:lnTo>
                  <a:pt x="453" y="34"/>
                </a:lnTo>
                <a:lnTo>
                  <a:pt x="458" y="34"/>
                </a:lnTo>
                <a:lnTo>
                  <a:pt x="460" y="34"/>
                </a:lnTo>
                <a:lnTo>
                  <a:pt x="463" y="34"/>
                </a:lnTo>
                <a:lnTo>
                  <a:pt x="463" y="34"/>
                </a:lnTo>
                <a:lnTo>
                  <a:pt x="463" y="34"/>
                </a:lnTo>
                <a:lnTo>
                  <a:pt x="465" y="34"/>
                </a:lnTo>
                <a:lnTo>
                  <a:pt x="465" y="31"/>
                </a:lnTo>
                <a:lnTo>
                  <a:pt x="465" y="31"/>
                </a:lnTo>
                <a:lnTo>
                  <a:pt x="465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70" y="34"/>
                </a:lnTo>
                <a:lnTo>
                  <a:pt x="470" y="34"/>
                </a:lnTo>
                <a:lnTo>
                  <a:pt x="472" y="31"/>
                </a:lnTo>
                <a:lnTo>
                  <a:pt x="472" y="31"/>
                </a:lnTo>
                <a:lnTo>
                  <a:pt x="475" y="31"/>
                </a:lnTo>
                <a:lnTo>
                  <a:pt x="475" y="31"/>
                </a:lnTo>
                <a:lnTo>
                  <a:pt x="475" y="31"/>
                </a:lnTo>
                <a:lnTo>
                  <a:pt x="477" y="31"/>
                </a:lnTo>
                <a:lnTo>
                  <a:pt x="482" y="29"/>
                </a:lnTo>
                <a:lnTo>
                  <a:pt x="486" y="29"/>
                </a:lnTo>
                <a:lnTo>
                  <a:pt x="489" y="29"/>
                </a:lnTo>
                <a:lnTo>
                  <a:pt x="491" y="29"/>
                </a:lnTo>
                <a:lnTo>
                  <a:pt x="494" y="29"/>
                </a:lnTo>
                <a:lnTo>
                  <a:pt x="496" y="26"/>
                </a:lnTo>
                <a:lnTo>
                  <a:pt x="496" y="26"/>
                </a:lnTo>
                <a:lnTo>
                  <a:pt x="501" y="24"/>
                </a:lnTo>
                <a:lnTo>
                  <a:pt x="506" y="24"/>
                </a:lnTo>
                <a:lnTo>
                  <a:pt x="508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5" y="24"/>
                </a:lnTo>
                <a:lnTo>
                  <a:pt x="515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6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5" y="29"/>
                </a:lnTo>
                <a:lnTo>
                  <a:pt x="515" y="26"/>
                </a:lnTo>
                <a:lnTo>
                  <a:pt x="513" y="26"/>
                </a:lnTo>
                <a:lnTo>
                  <a:pt x="513" y="26"/>
                </a:lnTo>
                <a:lnTo>
                  <a:pt x="513" y="29"/>
                </a:lnTo>
                <a:lnTo>
                  <a:pt x="513" y="29"/>
                </a:lnTo>
                <a:lnTo>
                  <a:pt x="513" y="29"/>
                </a:lnTo>
                <a:lnTo>
                  <a:pt x="515" y="29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8" y="34"/>
                </a:lnTo>
                <a:lnTo>
                  <a:pt x="520" y="34"/>
                </a:lnTo>
                <a:lnTo>
                  <a:pt x="522" y="34"/>
                </a:lnTo>
                <a:lnTo>
                  <a:pt x="525" y="31"/>
                </a:lnTo>
                <a:lnTo>
                  <a:pt x="525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29"/>
                </a:lnTo>
                <a:lnTo>
                  <a:pt x="527" y="29"/>
                </a:lnTo>
                <a:lnTo>
                  <a:pt x="525" y="29"/>
                </a:lnTo>
                <a:lnTo>
                  <a:pt x="522" y="31"/>
                </a:lnTo>
                <a:lnTo>
                  <a:pt x="520" y="31"/>
                </a:lnTo>
                <a:lnTo>
                  <a:pt x="520" y="31"/>
                </a:lnTo>
                <a:lnTo>
                  <a:pt x="520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6"/>
                </a:lnTo>
                <a:lnTo>
                  <a:pt x="525" y="26"/>
                </a:lnTo>
                <a:lnTo>
                  <a:pt x="525" y="26"/>
                </a:lnTo>
                <a:lnTo>
                  <a:pt x="525" y="24"/>
                </a:lnTo>
                <a:lnTo>
                  <a:pt x="525" y="24"/>
                </a:lnTo>
                <a:lnTo>
                  <a:pt x="527" y="24"/>
                </a:lnTo>
                <a:lnTo>
                  <a:pt x="527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2"/>
                </a:lnTo>
                <a:lnTo>
                  <a:pt x="530" y="22"/>
                </a:lnTo>
                <a:lnTo>
                  <a:pt x="530" y="22"/>
                </a:lnTo>
                <a:lnTo>
                  <a:pt x="527" y="22"/>
                </a:lnTo>
                <a:lnTo>
                  <a:pt x="525" y="22"/>
                </a:lnTo>
                <a:lnTo>
                  <a:pt x="522" y="22"/>
                </a:lnTo>
                <a:lnTo>
                  <a:pt x="522" y="22"/>
                </a:lnTo>
                <a:lnTo>
                  <a:pt x="520" y="22"/>
                </a:lnTo>
                <a:lnTo>
                  <a:pt x="520" y="22"/>
                </a:lnTo>
                <a:lnTo>
                  <a:pt x="520" y="22"/>
                </a:lnTo>
                <a:lnTo>
                  <a:pt x="522" y="22"/>
                </a:lnTo>
                <a:lnTo>
                  <a:pt x="522" y="19"/>
                </a:lnTo>
                <a:lnTo>
                  <a:pt x="525" y="19"/>
                </a:lnTo>
                <a:lnTo>
                  <a:pt x="527" y="19"/>
                </a:lnTo>
                <a:lnTo>
                  <a:pt x="530" y="19"/>
                </a:lnTo>
                <a:lnTo>
                  <a:pt x="532" y="19"/>
                </a:lnTo>
                <a:lnTo>
                  <a:pt x="534" y="19"/>
                </a:lnTo>
                <a:lnTo>
                  <a:pt x="534" y="19"/>
                </a:lnTo>
                <a:lnTo>
                  <a:pt x="537" y="17"/>
                </a:lnTo>
                <a:lnTo>
                  <a:pt x="537" y="17"/>
                </a:lnTo>
                <a:lnTo>
                  <a:pt x="539" y="17"/>
                </a:lnTo>
                <a:lnTo>
                  <a:pt x="539" y="17"/>
                </a:lnTo>
                <a:lnTo>
                  <a:pt x="537" y="19"/>
                </a:lnTo>
                <a:lnTo>
                  <a:pt x="537" y="19"/>
                </a:lnTo>
                <a:lnTo>
                  <a:pt x="537" y="19"/>
                </a:lnTo>
                <a:lnTo>
                  <a:pt x="534" y="19"/>
                </a:lnTo>
                <a:lnTo>
                  <a:pt x="534" y="22"/>
                </a:lnTo>
                <a:lnTo>
                  <a:pt x="534" y="22"/>
                </a:lnTo>
                <a:lnTo>
                  <a:pt x="534" y="22"/>
                </a:lnTo>
                <a:lnTo>
                  <a:pt x="537" y="22"/>
                </a:lnTo>
                <a:lnTo>
                  <a:pt x="539" y="22"/>
                </a:lnTo>
                <a:lnTo>
                  <a:pt x="542" y="22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6" y="14"/>
                </a:lnTo>
                <a:lnTo>
                  <a:pt x="549" y="14"/>
                </a:lnTo>
                <a:lnTo>
                  <a:pt x="551" y="14"/>
                </a:lnTo>
                <a:lnTo>
                  <a:pt x="554" y="14"/>
                </a:lnTo>
                <a:lnTo>
                  <a:pt x="554" y="14"/>
                </a:lnTo>
                <a:lnTo>
                  <a:pt x="554" y="14"/>
                </a:lnTo>
                <a:lnTo>
                  <a:pt x="556" y="14"/>
                </a:lnTo>
                <a:lnTo>
                  <a:pt x="556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7"/>
                </a:lnTo>
                <a:lnTo>
                  <a:pt x="558" y="17"/>
                </a:lnTo>
                <a:lnTo>
                  <a:pt x="558" y="19"/>
                </a:lnTo>
                <a:lnTo>
                  <a:pt x="558" y="19"/>
                </a:lnTo>
                <a:lnTo>
                  <a:pt x="556" y="19"/>
                </a:lnTo>
                <a:lnTo>
                  <a:pt x="556" y="19"/>
                </a:lnTo>
                <a:lnTo>
                  <a:pt x="556" y="19"/>
                </a:lnTo>
                <a:lnTo>
                  <a:pt x="554" y="22"/>
                </a:lnTo>
                <a:lnTo>
                  <a:pt x="551" y="22"/>
                </a:lnTo>
                <a:lnTo>
                  <a:pt x="551" y="24"/>
                </a:lnTo>
                <a:lnTo>
                  <a:pt x="549" y="24"/>
                </a:lnTo>
                <a:lnTo>
                  <a:pt x="549" y="24"/>
                </a:lnTo>
                <a:lnTo>
                  <a:pt x="549" y="26"/>
                </a:lnTo>
                <a:lnTo>
                  <a:pt x="549" y="26"/>
                </a:lnTo>
                <a:lnTo>
                  <a:pt x="551" y="26"/>
                </a:lnTo>
                <a:lnTo>
                  <a:pt x="551" y="26"/>
                </a:lnTo>
                <a:lnTo>
                  <a:pt x="556" y="24"/>
                </a:lnTo>
                <a:lnTo>
                  <a:pt x="556" y="24"/>
                </a:lnTo>
                <a:lnTo>
                  <a:pt x="558" y="24"/>
                </a:lnTo>
                <a:lnTo>
                  <a:pt x="558" y="24"/>
                </a:lnTo>
                <a:lnTo>
                  <a:pt x="558" y="26"/>
                </a:lnTo>
                <a:lnTo>
                  <a:pt x="556" y="26"/>
                </a:lnTo>
                <a:lnTo>
                  <a:pt x="556" y="26"/>
                </a:lnTo>
                <a:lnTo>
                  <a:pt x="554" y="26"/>
                </a:lnTo>
                <a:lnTo>
                  <a:pt x="554" y="26"/>
                </a:lnTo>
                <a:lnTo>
                  <a:pt x="551" y="29"/>
                </a:lnTo>
                <a:lnTo>
                  <a:pt x="551" y="29"/>
                </a:lnTo>
                <a:lnTo>
                  <a:pt x="549" y="29"/>
                </a:lnTo>
                <a:lnTo>
                  <a:pt x="544" y="29"/>
                </a:lnTo>
                <a:lnTo>
                  <a:pt x="542" y="29"/>
                </a:lnTo>
                <a:lnTo>
                  <a:pt x="539" y="31"/>
                </a:lnTo>
                <a:lnTo>
                  <a:pt x="539" y="31"/>
                </a:lnTo>
                <a:lnTo>
                  <a:pt x="539" y="29"/>
                </a:lnTo>
                <a:lnTo>
                  <a:pt x="539" y="29"/>
                </a:lnTo>
                <a:lnTo>
                  <a:pt x="539" y="29"/>
                </a:lnTo>
                <a:lnTo>
                  <a:pt x="539" y="26"/>
                </a:lnTo>
                <a:lnTo>
                  <a:pt x="539" y="26"/>
                </a:lnTo>
                <a:lnTo>
                  <a:pt x="542" y="26"/>
                </a:lnTo>
                <a:lnTo>
                  <a:pt x="544" y="26"/>
                </a:lnTo>
                <a:lnTo>
                  <a:pt x="544" y="26"/>
                </a:lnTo>
                <a:lnTo>
                  <a:pt x="546" y="26"/>
                </a:lnTo>
                <a:lnTo>
                  <a:pt x="546" y="26"/>
                </a:lnTo>
                <a:lnTo>
                  <a:pt x="546" y="26"/>
                </a:lnTo>
                <a:lnTo>
                  <a:pt x="544" y="24"/>
                </a:lnTo>
                <a:lnTo>
                  <a:pt x="544" y="24"/>
                </a:lnTo>
                <a:lnTo>
                  <a:pt x="542" y="24"/>
                </a:lnTo>
                <a:lnTo>
                  <a:pt x="542" y="24"/>
                </a:lnTo>
                <a:lnTo>
                  <a:pt x="542" y="24"/>
                </a:lnTo>
                <a:lnTo>
                  <a:pt x="544" y="22"/>
                </a:lnTo>
                <a:lnTo>
                  <a:pt x="544" y="22"/>
                </a:lnTo>
                <a:lnTo>
                  <a:pt x="542" y="22"/>
                </a:lnTo>
                <a:lnTo>
                  <a:pt x="542" y="22"/>
                </a:lnTo>
                <a:lnTo>
                  <a:pt x="539" y="22"/>
                </a:lnTo>
                <a:lnTo>
                  <a:pt x="539" y="22"/>
                </a:lnTo>
                <a:lnTo>
                  <a:pt x="539" y="24"/>
                </a:lnTo>
                <a:lnTo>
                  <a:pt x="539" y="24"/>
                </a:lnTo>
                <a:lnTo>
                  <a:pt x="537" y="24"/>
                </a:lnTo>
                <a:lnTo>
                  <a:pt x="537" y="24"/>
                </a:lnTo>
                <a:lnTo>
                  <a:pt x="534" y="24"/>
                </a:lnTo>
                <a:lnTo>
                  <a:pt x="534" y="24"/>
                </a:lnTo>
                <a:lnTo>
                  <a:pt x="534" y="24"/>
                </a:lnTo>
                <a:lnTo>
                  <a:pt x="532" y="26"/>
                </a:lnTo>
                <a:lnTo>
                  <a:pt x="527" y="29"/>
                </a:lnTo>
                <a:lnTo>
                  <a:pt x="527" y="29"/>
                </a:lnTo>
                <a:lnTo>
                  <a:pt x="527" y="29"/>
                </a:lnTo>
                <a:lnTo>
                  <a:pt x="530" y="29"/>
                </a:lnTo>
                <a:lnTo>
                  <a:pt x="530" y="31"/>
                </a:lnTo>
                <a:lnTo>
                  <a:pt x="530" y="31"/>
                </a:lnTo>
                <a:lnTo>
                  <a:pt x="532" y="31"/>
                </a:lnTo>
                <a:lnTo>
                  <a:pt x="532" y="29"/>
                </a:lnTo>
                <a:lnTo>
                  <a:pt x="534" y="29"/>
                </a:lnTo>
                <a:lnTo>
                  <a:pt x="537" y="29"/>
                </a:lnTo>
                <a:lnTo>
                  <a:pt x="537" y="29"/>
                </a:lnTo>
                <a:lnTo>
                  <a:pt x="537" y="31"/>
                </a:lnTo>
                <a:lnTo>
                  <a:pt x="534" y="31"/>
                </a:lnTo>
                <a:lnTo>
                  <a:pt x="534" y="31"/>
                </a:lnTo>
                <a:lnTo>
                  <a:pt x="532" y="31"/>
                </a:lnTo>
                <a:lnTo>
                  <a:pt x="532" y="34"/>
                </a:lnTo>
                <a:lnTo>
                  <a:pt x="530" y="34"/>
                </a:lnTo>
                <a:lnTo>
                  <a:pt x="530" y="34"/>
                </a:lnTo>
                <a:lnTo>
                  <a:pt x="530" y="34"/>
                </a:lnTo>
                <a:lnTo>
                  <a:pt x="527" y="34"/>
                </a:lnTo>
                <a:lnTo>
                  <a:pt x="527" y="34"/>
                </a:lnTo>
                <a:lnTo>
                  <a:pt x="525" y="34"/>
                </a:lnTo>
                <a:lnTo>
                  <a:pt x="525" y="34"/>
                </a:lnTo>
                <a:lnTo>
                  <a:pt x="525" y="36"/>
                </a:lnTo>
                <a:lnTo>
                  <a:pt x="522" y="36"/>
                </a:lnTo>
                <a:lnTo>
                  <a:pt x="522" y="36"/>
                </a:lnTo>
                <a:lnTo>
                  <a:pt x="520" y="36"/>
                </a:lnTo>
                <a:lnTo>
                  <a:pt x="518" y="36"/>
                </a:lnTo>
                <a:lnTo>
                  <a:pt x="518" y="36"/>
                </a:lnTo>
                <a:lnTo>
                  <a:pt x="515" y="36"/>
                </a:lnTo>
                <a:lnTo>
                  <a:pt x="515" y="36"/>
                </a:lnTo>
                <a:lnTo>
                  <a:pt x="515" y="36"/>
                </a:lnTo>
                <a:lnTo>
                  <a:pt x="513" y="36"/>
                </a:lnTo>
                <a:lnTo>
                  <a:pt x="513" y="36"/>
                </a:lnTo>
                <a:lnTo>
                  <a:pt x="513" y="39"/>
                </a:lnTo>
                <a:lnTo>
                  <a:pt x="510" y="39"/>
                </a:lnTo>
                <a:lnTo>
                  <a:pt x="510" y="41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08" y="39"/>
                </a:lnTo>
                <a:lnTo>
                  <a:pt x="506" y="39"/>
                </a:lnTo>
                <a:lnTo>
                  <a:pt x="506" y="41"/>
                </a:lnTo>
                <a:lnTo>
                  <a:pt x="506" y="41"/>
                </a:lnTo>
                <a:lnTo>
                  <a:pt x="503" y="41"/>
                </a:lnTo>
                <a:lnTo>
                  <a:pt x="506" y="41"/>
                </a:lnTo>
                <a:lnTo>
                  <a:pt x="506" y="43"/>
                </a:lnTo>
                <a:lnTo>
                  <a:pt x="506" y="43"/>
                </a:lnTo>
                <a:lnTo>
                  <a:pt x="506" y="43"/>
                </a:lnTo>
                <a:lnTo>
                  <a:pt x="508" y="41"/>
                </a:lnTo>
                <a:lnTo>
                  <a:pt x="508" y="41"/>
                </a:lnTo>
                <a:lnTo>
                  <a:pt x="508" y="43"/>
                </a:lnTo>
                <a:lnTo>
                  <a:pt x="510" y="43"/>
                </a:lnTo>
                <a:lnTo>
                  <a:pt x="513" y="43"/>
                </a:lnTo>
                <a:lnTo>
                  <a:pt x="515" y="41"/>
                </a:lnTo>
                <a:lnTo>
                  <a:pt x="518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3"/>
                </a:lnTo>
                <a:lnTo>
                  <a:pt x="522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8"/>
                </a:lnTo>
                <a:lnTo>
                  <a:pt x="520" y="48"/>
                </a:lnTo>
                <a:lnTo>
                  <a:pt x="520" y="48"/>
                </a:lnTo>
                <a:lnTo>
                  <a:pt x="518" y="51"/>
                </a:lnTo>
                <a:lnTo>
                  <a:pt x="518" y="48"/>
                </a:lnTo>
                <a:lnTo>
                  <a:pt x="518" y="48"/>
                </a:lnTo>
                <a:lnTo>
                  <a:pt x="518" y="48"/>
                </a:lnTo>
                <a:lnTo>
                  <a:pt x="518" y="46"/>
                </a:lnTo>
                <a:lnTo>
                  <a:pt x="518" y="46"/>
                </a:lnTo>
                <a:lnTo>
                  <a:pt x="518" y="43"/>
                </a:lnTo>
                <a:lnTo>
                  <a:pt x="515" y="43"/>
                </a:lnTo>
                <a:lnTo>
                  <a:pt x="515" y="43"/>
                </a:lnTo>
                <a:lnTo>
                  <a:pt x="515" y="43"/>
                </a:lnTo>
                <a:lnTo>
                  <a:pt x="513" y="43"/>
                </a:lnTo>
                <a:lnTo>
                  <a:pt x="513" y="46"/>
                </a:lnTo>
                <a:lnTo>
                  <a:pt x="513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8"/>
                </a:lnTo>
                <a:lnTo>
                  <a:pt x="515" y="48"/>
                </a:lnTo>
                <a:lnTo>
                  <a:pt x="513" y="48"/>
                </a:lnTo>
                <a:lnTo>
                  <a:pt x="513" y="48"/>
                </a:lnTo>
                <a:lnTo>
                  <a:pt x="513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0" y="53"/>
                </a:lnTo>
                <a:lnTo>
                  <a:pt x="510" y="53"/>
                </a:lnTo>
                <a:lnTo>
                  <a:pt x="508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48"/>
                </a:lnTo>
                <a:lnTo>
                  <a:pt x="506" y="48"/>
                </a:lnTo>
                <a:lnTo>
                  <a:pt x="503" y="48"/>
                </a:lnTo>
                <a:lnTo>
                  <a:pt x="503" y="48"/>
                </a:lnTo>
                <a:lnTo>
                  <a:pt x="501" y="48"/>
                </a:lnTo>
                <a:lnTo>
                  <a:pt x="498" y="48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4" y="51"/>
                </a:lnTo>
                <a:lnTo>
                  <a:pt x="491" y="51"/>
                </a:lnTo>
                <a:lnTo>
                  <a:pt x="489" y="53"/>
                </a:lnTo>
                <a:lnTo>
                  <a:pt x="486" y="56"/>
                </a:lnTo>
                <a:lnTo>
                  <a:pt x="484" y="56"/>
                </a:lnTo>
                <a:lnTo>
                  <a:pt x="482" y="58"/>
                </a:lnTo>
                <a:lnTo>
                  <a:pt x="482" y="58"/>
                </a:lnTo>
                <a:lnTo>
                  <a:pt x="479" y="58"/>
                </a:lnTo>
                <a:lnTo>
                  <a:pt x="479" y="58"/>
                </a:lnTo>
                <a:lnTo>
                  <a:pt x="477" y="56"/>
                </a:lnTo>
                <a:lnTo>
                  <a:pt x="477" y="56"/>
                </a:lnTo>
                <a:lnTo>
                  <a:pt x="477" y="56"/>
                </a:lnTo>
                <a:lnTo>
                  <a:pt x="475" y="58"/>
                </a:lnTo>
                <a:lnTo>
                  <a:pt x="475" y="58"/>
                </a:lnTo>
                <a:lnTo>
                  <a:pt x="475" y="58"/>
                </a:lnTo>
                <a:lnTo>
                  <a:pt x="477" y="60"/>
                </a:lnTo>
                <a:lnTo>
                  <a:pt x="477" y="60"/>
                </a:lnTo>
                <a:lnTo>
                  <a:pt x="477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82" y="60"/>
                </a:lnTo>
                <a:lnTo>
                  <a:pt x="482" y="60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4" y="58"/>
                </a:lnTo>
                <a:lnTo>
                  <a:pt x="484" y="58"/>
                </a:lnTo>
                <a:lnTo>
                  <a:pt x="484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60"/>
                </a:lnTo>
                <a:lnTo>
                  <a:pt x="484" y="60"/>
                </a:lnTo>
                <a:lnTo>
                  <a:pt x="484" y="60"/>
                </a:lnTo>
                <a:lnTo>
                  <a:pt x="484" y="63"/>
                </a:lnTo>
                <a:lnTo>
                  <a:pt x="484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4" y="63"/>
                </a:lnTo>
                <a:lnTo>
                  <a:pt x="484" y="63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8"/>
                </a:lnTo>
                <a:lnTo>
                  <a:pt x="482" y="68"/>
                </a:lnTo>
                <a:lnTo>
                  <a:pt x="482" y="68"/>
                </a:lnTo>
                <a:lnTo>
                  <a:pt x="479" y="68"/>
                </a:lnTo>
                <a:lnTo>
                  <a:pt x="479" y="68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7" y="73"/>
                </a:lnTo>
                <a:lnTo>
                  <a:pt x="477" y="70"/>
                </a:lnTo>
                <a:lnTo>
                  <a:pt x="477" y="70"/>
                </a:lnTo>
                <a:lnTo>
                  <a:pt x="477" y="70"/>
                </a:lnTo>
                <a:lnTo>
                  <a:pt x="475" y="70"/>
                </a:lnTo>
                <a:lnTo>
                  <a:pt x="472" y="70"/>
                </a:lnTo>
                <a:lnTo>
                  <a:pt x="470" y="70"/>
                </a:lnTo>
                <a:lnTo>
                  <a:pt x="467" y="70"/>
                </a:lnTo>
                <a:lnTo>
                  <a:pt x="467" y="73"/>
                </a:lnTo>
                <a:lnTo>
                  <a:pt x="465" y="73"/>
                </a:lnTo>
                <a:lnTo>
                  <a:pt x="465" y="73"/>
                </a:lnTo>
                <a:lnTo>
                  <a:pt x="463" y="73"/>
                </a:lnTo>
                <a:lnTo>
                  <a:pt x="460" y="75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5" y="80"/>
                </a:lnTo>
                <a:lnTo>
                  <a:pt x="455" y="80"/>
                </a:lnTo>
                <a:lnTo>
                  <a:pt x="453" y="80"/>
                </a:lnTo>
                <a:lnTo>
                  <a:pt x="453" y="80"/>
                </a:lnTo>
                <a:lnTo>
                  <a:pt x="451" y="80"/>
                </a:lnTo>
                <a:lnTo>
                  <a:pt x="451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2"/>
                </a:lnTo>
                <a:lnTo>
                  <a:pt x="446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5"/>
                </a:lnTo>
                <a:lnTo>
                  <a:pt x="443" y="85"/>
                </a:lnTo>
                <a:lnTo>
                  <a:pt x="441" y="85"/>
                </a:lnTo>
                <a:lnTo>
                  <a:pt x="441" y="87"/>
                </a:lnTo>
                <a:lnTo>
                  <a:pt x="436" y="87"/>
                </a:lnTo>
                <a:lnTo>
                  <a:pt x="436" y="90"/>
                </a:lnTo>
                <a:lnTo>
                  <a:pt x="434" y="90"/>
                </a:lnTo>
                <a:lnTo>
                  <a:pt x="434" y="90"/>
                </a:lnTo>
                <a:lnTo>
                  <a:pt x="431" y="90"/>
                </a:lnTo>
                <a:lnTo>
                  <a:pt x="431" y="90"/>
                </a:lnTo>
                <a:lnTo>
                  <a:pt x="429" y="90"/>
                </a:lnTo>
                <a:lnTo>
                  <a:pt x="427" y="92"/>
                </a:lnTo>
                <a:lnTo>
                  <a:pt x="427" y="92"/>
                </a:lnTo>
                <a:lnTo>
                  <a:pt x="427" y="92"/>
                </a:lnTo>
                <a:lnTo>
                  <a:pt x="427" y="94"/>
                </a:lnTo>
                <a:lnTo>
                  <a:pt x="427" y="94"/>
                </a:lnTo>
                <a:lnTo>
                  <a:pt x="427" y="94"/>
                </a:lnTo>
                <a:lnTo>
                  <a:pt x="427" y="97"/>
                </a:lnTo>
                <a:lnTo>
                  <a:pt x="427" y="97"/>
                </a:lnTo>
                <a:lnTo>
                  <a:pt x="424" y="97"/>
                </a:lnTo>
                <a:lnTo>
                  <a:pt x="424" y="97"/>
                </a:lnTo>
                <a:lnTo>
                  <a:pt x="422" y="97"/>
                </a:lnTo>
                <a:lnTo>
                  <a:pt x="422" y="97"/>
                </a:lnTo>
                <a:lnTo>
                  <a:pt x="417" y="99"/>
                </a:lnTo>
                <a:lnTo>
                  <a:pt x="412" y="99"/>
                </a:lnTo>
                <a:lnTo>
                  <a:pt x="410" y="102"/>
                </a:lnTo>
                <a:lnTo>
                  <a:pt x="407" y="102"/>
                </a:lnTo>
                <a:lnTo>
                  <a:pt x="405" y="104"/>
                </a:lnTo>
                <a:lnTo>
                  <a:pt x="405" y="107"/>
                </a:lnTo>
                <a:lnTo>
                  <a:pt x="405" y="107"/>
                </a:lnTo>
                <a:lnTo>
                  <a:pt x="403" y="107"/>
                </a:lnTo>
                <a:lnTo>
                  <a:pt x="403" y="107"/>
                </a:lnTo>
                <a:lnTo>
                  <a:pt x="398" y="109"/>
                </a:lnTo>
                <a:lnTo>
                  <a:pt x="398" y="109"/>
                </a:lnTo>
                <a:lnTo>
                  <a:pt x="396" y="109"/>
                </a:lnTo>
                <a:lnTo>
                  <a:pt x="396" y="109"/>
                </a:lnTo>
                <a:lnTo>
                  <a:pt x="393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09"/>
                </a:lnTo>
                <a:lnTo>
                  <a:pt x="388" y="109"/>
                </a:lnTo>
                <a:lnTo>
                  <a:pt x="388" y="109"/>
                </a:lnTo>
                <a:lnTo>
                  <a:pt x="388" y="109"/>
                </a:lnTo>
                <a:lnTo>
                  <a:pt x="386" y="111"/>
                </a:lnTo>
                <a:lnTo>
                  <a:pt x="384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6"/>
                </a:lnTo>
                <a:lnTo>
                  <a:pt x="381" y="116"/>
                </a:lnTo>
                <a:lnTo>
                  <a:pt x="384" y="116"/>
                </a:lnTo>
                <a:lnTo>
                  <a:pt x="384" y="116"/>
                </a:lnTo>
                <a:lnTo>
                  <a:pt x="386" y="116"/>
                </a:lnTo>
                <a:lnTo>
                  <a:pt x="386" y="116"/>
                </a:lnTo>
                <a:lnTo>
                  <a:pt x="386" y="116"/>
                </a:lnTo>
                <a:lnTo>
                  <a:pt x="388" y="116"/>
                </a:lnTo>
                <a:lnTo>
                  <a:pt x="388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3" y="119"/>
                </a:lnTo>
                <a:lnTo>
                  <a:pt x="393" y="119"/>
                </a:lnTo>
                <a:lnTo>
                  <a:pt x="396" y="119"/>
                </a:lnTo>
                <a:lnTo>
                  <a:pt x="396" y="116"/>
                </a:lnTo>
                <a:lnTo>
                  <a:pt x="396" y="116"/>
                </a:lnTo>
                <a:lnTo>
                  <a:pt x="396" y="119"/>
                </a:lnTo>
                <a:lnTo>
                  <a:pt x="396" y="119"/>
                </a:lnTo>
                <a:lnTo>
                  <a:pt x="398" y="119"/>
                </a:lnTo>
                <a:lnTo>
                  <a:pt x="398" y="119"/>
                </a:lnTo>
                <a:lnTo>
                  <a:pt x="398" y="119"/>
                </a:lnTo>
                <a:lnTo>
                  <a:pt x="400" y="116"/>
                </a:lnTo>
                <a:lnTo>
                  <a:pt x="400" y="116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6"/>
                </a:lnTo>
                <a:lnTo>
                  <a:pt x="396" y="116"/>
                </a:lnTo>
                <a:lnTo>
                  <a:pt x="396" y="116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8" y="111"/>
                </a:lnTo>
                <a:lnTo>
                  <a:pt x="400" y="111"/>
                </a:lnTo>
                <a:lnTo>
                  <a:pt x="403" y="111"/>
                </a:lnTo>
                <a:lnTo>
                  <a:pt x="403" y="111"/>
                </a:lnTo>
                <a:lnTo>
                  <a:pt x="403" y="114"/>
                </a:lnTo>
                <a:lnTo>
                  <a:pt x="403" y="114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5" y="116"/>
                </a:lnTo>
                <a:lnTo>
                  <a:pt x="405" y="116"/>
                </a:lnTo>
                <a:lnTo>
                  <a:pt x="405" y="116"/>
                </a:lnTo>
                <a:lnTo>
                  <a:pt x="407" y="116"/>
                </a:lnTo>
                <a:lnTo>
                  <a:pt x="407" y="116"/>
                </a:lnTo>
                <a:lnTo>
                  <a:pt x="407" y="114"/>
                </a:lnTo>
                <a:lnTo>
                  <a:pt x="405" y="114"/>
                </a:lnTo>
                <a:lnTo>
                  <a:pt x="405" y="114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7" y="111"/>
                </a:lnTo>
                <a:lnTo>
                  <a:pt x="410" y="109"/>
                </a:lnTo>
                <a:lnTo>
                  <a:pt x="410" y="109"/>
                </a:lnTo>
                <a:lnTo>
                  <a:pt x="412" y="109"/>
                </a:lnTo>
                <a:lnTo>
                  <a:pt x="412" y="111"/>
                </a:lnTo>
                <a:lnTo>
                  <a:pt x="412" y="111"/>
                </a:lnTo>
                <a:lnTo>
                  <a:pt x="417" y="109"/>
                </a:lnTo>
                <a:lnTo>
                  <a:pt x="417" y="109"/>
                </a:lnTo>
                <a:lnTo>
                  <a:pt x="419" y="107"/>
                </a:lnTo>
                <a:lnTo>
                  <a:pt x="419" y="107"/>
                </a:lnTo>
                <a:lnTo>
                  <a:pt x="419" y="107"/>
                </a:lnTo>
                <a:lnTo>
                  <a:pt x="419" y="104"/>
                </a:lnTo>
                <a:lnTo>
                  <a:pt x="417" y="104"/>
                </a:lnTo>
                <a:lnTo>
                  <a:pt x="417" y="104"/>
                </a:lnTo>
                <a:lnTo>
                  <a:pt x="415" y="104"/>
                </a:lnTo>
                <a:lnTo>
                  <a:pt x="412" y="107"/>
                </a:lnTo>
                <a:lnTo>
                  <a:pt x="412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4"/>
                </a:lnTo>
                <a:lnTo>
                  <a:pt x="412" y="104"/>
                </a:lnTo>
                <a:lnTo>
                  <a:pt x="412" y="104"/>
                </a:lnTo>
                <a:lnTo>
                  <a:pt x="415" y="104"/>
                </a:lnTo>
                <a:lnTo>
                  <a:pt x="415" y="104"/>
                </a:lnTo>
                <a:lnTo>
                  <a:pt x="415" y="104"/>
                </a:lnTo>
                <a:lnTo>
                  <a:pt x="417" y="104"/>
                </a:lnTo>
                <a:lnTo>
                  <a:pt x="417" y="104"/>
                </a:lnTo>
                <a:lnTo>
                  <a:pt x="422" y="104"/>
                </a:lnTo>
                <a:lnTo>
                  <a:pt x="422" y="104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7" y="104"/>
                </a:lnTo>
                <a:lnTo>
                  <a:pt x="429" y="104"/>
                </a:lnTo>
                <a:lnTo>
                  <a:pt x="431" y="104"/>
                </a:lnTo>
                <a:lnTo>
                  <a:pt x="434" y="104"/>
                </a:lnTo>
                <a:lnTo>
                  <a:pt x="434" y="104"/>
                </a:lnTo>
                <a:lnTo>
                  <a:pt x="427" y="109"/>
                </a:lnTo>
                <a:lnTo>
                  <a:pt x="424" y="111"/>
                </a:lnTo>
                <a:lnTo>
                  <a:pt x="422" y="111"/>
                </a:lnTo>
                <a:lnTo>
                  <a:pt x="422" y="111"/>
                </a:lnTo>
                <a:lnTo>
                  <a:pt x="422" y="111"/>
                </a:lnTo>
                <a:lnTo>
                  <a:pt x="427" y="111"/>
                </a:lnTo>
                <a:lnTo>
                  <a:pt x="429" y="111"/>
                </a:lnTo>
                <a:lnTo>
                  <a:pt x="429" y="111"/>
                </a:lnTo>
                <a:lnTo>
                  <a:pt x="429" y="111"/>
                </a:lnTo>
                <a:lnTo>
                  <a:pt x="431" y="111"/>
                </a:lnTo>
                <a:lnTo>
                  <a:pt x="431" y="111"/>
                </a:lnTo>
                <a:lnTo>
                  <a:pt x="431" y="111"/>
                </a:lnTo>
                <a:lnTo>
                  <a:pt x="429" y="111"/>
                </a:lnTo>
                <a:lnTo>
                  <a:pt x="427" y="111"/>
                </a:lnTo>
                <a:lnTo>
                  <a:pt x="427" y="114"/>
                </a:lnTo>
                <a:lnTo>
                  <a:pt x="427" y="114"/>
                </a:lnTo>
                <a:lnTo>
                  <a:pt x="427" y="114"/>
                </a:lnTo>
                <a:lnTo>
                  <a:pt x="427" y="116"/>
                </a:lnTo>
                <a:lnTo>
                  <a:pt x="427" y="116"/>
                </a:lnTo>
                <a:lnTo>
                  <a:pt x="427" y="116"/>
                </a:lnTo>
                <a:lnTo>
                  <a:pt x="424" y="116"/>
                </a:lnTo>
                <a:lnTo>
                  <a:pt x="424" y="119"/>
                </a:lnTo>
                <a:lnTo>
                  <a:pt x="424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21"/>
                </a:lnTo>
                <a:lnTo>
                  <a:pt x="429" y="121"/>
                </a:lnTo>
                <a:lnTo>
                  <a:pt x="429" y="121"/>
                </a:lnTo>
                <a:lnTo>
                  <a:pt x="429" y="121"/>
                </a:lnTo>
                <a:lnTo>
                  <a:pt x="431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6" y="119"/>
                </a:lnTo>
                <a:lnTo>
                  <a:pt x="434" y="119"/>
                </a:lnTo>
                <a:lnTo>
                  <a:pt x="434" y="116"/>
                </a:lnTo>
                <a:lnTo>
                  <a:pt x="436" y="116"/>
                </a:lnTo>
                <a:lnTo>
                  <a:pt x="436" y="116"/>
                </a:lnTo>
                <a:lnTo>
                  <a:pt x="439" y="116"/>
                </a:lnTo>
                <a:lnTo>
                  <a:pt x="441" y="114"/>
                </a:lnTo>
                <a:lnTo>
                  <a:pt x="443" y="114"/>
                </a:lnTo>
                <a:lnTo>
                  <a:pt x="446" y="114"/>
                </a:lnTo>
                <a:lnTo>
                  <a:pt x="446" y="111"/>
                </a:lnTo>
                <a:lnTo>
                  <a:pt x="446" y="111"/>
                </a:lnTo>
                <a:lnTo>
                  <a:pt x="446" y="111"/>
                </a:lnTo>
                <a:lnTo>
                  <a:pt x="446" y="109"/>
                </a:lnTo>
                <a:lnTo>
                  <a:pt x="448" y="109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53" y="107"/>
                </a:lnTo>
                <a:lnTo>
                  <a:pt x="453" y="107"/>
                </a:lnTo>
                <a:lnTo>
                  <a:pt x="455" y="107"/>
                </a:lnTo>
                <a:lnTo>
                  <a:pt x="455" y="107"/>
                </a:lnTo>
                <a:lnTo>
                  <a:pt x="453" y="107"/>
                </a:lnTo>
                <a:lnTo>
                  <a:pt x="453" y="107"/>
                </a:lnTo>
                <a:lnTo>
                  <a:pt x="451" y="109"/>
                </a:lnTo>
                <a:lnTo>
                  <a:pt x="451" y="109"/>
                </a:lnTo>
                <a:lnTo>
                  <a:pt x="448" y="111"/>
                </a:lnTo>
                <a:lnTo>
                  <a:pt x="448" y="111"/>
                </a:lnTo>
                <a:lnTo>
                  <a:pt x="448" y="111"/>
                </a:lnTo>
                <a:lnTo>
                  <a:pt x="451" y="111"/>
                </a:lnTo>
                <a:lnTo>
                  <a:pt x="451" y="111"/>
                </a:lnTo>
                <a:lnTo>
                  <a:pt x="453" y="111"/>
                </a:lnTo>
                <a:lnTo>
                  <a:pt x="453" y="111"/>
                </a:lnTo>
                <a:lnTo>
                  <a:pt x="455" y="111"/>
                </a:lnTo>
                <a:lnTo>
                  <a:pt x="455" y="111"/>
                </a:lnTo>
                <a:lnTo>
                  <a:pt x="455" y="114"/>
                </a:lnTo>
                <a:lnTo>
                  <a:pt x="455" y="114"/>
                </a:lnTo>
                <a:lnTo>
                  <a:pt x="458" y="114"/>
                </a:lnTo>
                <a:lnTo>
                  <a:pt x="458" y="114"/>
                </a:lnTo>
                <a:lnTo>
                  <a:pt x="460" y="114"/>
                </a:lnTo>
                <a:lnTo>
                  <a:pt x="465" y="109"/>
                </a:lnTo>
                <a:lnTo>
                  <a:pt x="465" y="109"/>
                </a:lnTo>
                <a:lnTo>
                  <a:pt x="470" y="109"/>
                </a:lnTo>
                <a:lnTo>
                  <a:pt x="472" y="107"/>
                </a:lnTo>
                <a:lnTo>
                  <a:pt x="479" y="107"/>
                </a:lnTo>
                <a:lnTo>
                  <a:pt x="479" y="107"/>
                </a:lnTo>
                <a:lnTo>
                  <a:pt x="482" y="107"/>
                </a:lnTo>
                <a:lnTo>
                  <a:pt x="486" y="104"/>
                </a:lnTo>
                <a:lnTo>
                  <a:pt x="489" y="104"/>
                </a:lnTo>
                <a:lnTo>
                  <a:pt x="494" y="102"/>
                </a:lnTo>
                <a:lnTo>
                  <a:pt x="494" y="102"/>
                </a:lnTo>
                <a:lnTo>
                  <a:pt x="494" y="102"/>
                </a:lnTo>
                <a:lnTo>
                  <a:pt x="496" y="102"/>
                </a:lnTo>
                <a:lnTo>
                  <a:pt x="498" y="102"/>
                </a:lnTo>
                <a:lnTo>
                  <a:pt x="501" y="102"/>
                </a:lnTo>
                <a:lnTo>
                  <a:pt x="501" y="102"/>
                </a:lnTo>
                <a:lnTo>
                  <a:pt x="503" y="99"/>
                </a:lnTo>
                <a:lnTo>
                  <a:pt x="503" y="99"/>
                </a:lnTo>
                <a:lnTo>
                  <a:pt x="503" y="99"/>
                </a:lnTo>
                <a:lnTo>
                  <a:pt x="506" y="97"/>
                </a:lnTo>
                <a:lnTo>
                  <a:pt x="506" y="97"/>
                </a:lnTo>
                <a:lnTo>
                  <a:pt x="506" y="99"/>
                </a:lnTo>
                <a:lnTo>
                  <a:pt x="506" y="99"/>
                </a:lnTo>
                <a:lnTo>
                  <a:pt x="508" y="97"/>
                </a:lnTo>
                <a:lnTo>
                  <a:pt x="510" y="97"/>
                </a:lnTo>
                <a:lnTo>
                  <a:pt x="513" y="97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8" y="94"/>
                </a:lnTo>
                <a:lnTo>
                  <a:pt x="518" y="94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17"/>
          <p:cNvSpPr>
            <a:spLocks/>
          </p:cNvSpPr>
          <p:nvPr/>
        </p:nvSpPr>
        <p:spPr bwMode="auto">
          <a:xfrm>
            <a:off x="4293151" y="1902620"/>
            <a:ext cx="2784982" cy="2319054"/>
          </a:xfrm>
          <a:custGeom>
            <a:avLst/>
            <a:gdLst>
              <a:gd name="T0" fmla="*/ 254 w 526"/>
              <a:gd name="T1" fmla="*/ 50 h 438"/>
              <a:gd name="T2" fmla="*/ 261 w 526"/>
              <a:gd name="T3" fmla="*/ 43 h 438"/>
              <a:gd name="T4" fmla="*/ 258 w 526"/>
              <a:gd name="T5" fmla="*/ 10 h 438"/>
              <a:gd name="T6" fmla="*/ 297 w 526"/>
              <a:gd name="T7" fmla="*/ 24 h 438"/>
              <a:gd name="T8" fmla="*/ 342 w 526"/>
              <a:gd name="T9" fmla="*/ 36 h 438"/>
              <a:gd name="T10" fmla="*/ 392 w 526"/>
              <a:gd name="T11" fmla="*/ 53 h 438"/>
              <a:gd name="T12" fmla="*/ 428 w 526"/>
              <a:gd name="T13" fmla="*/ 94 h 438"/>
              <a:gd name="T14" fmla="*/ 459 w 526"/>
              <a:gd name="T15" fmla="*/ 94 h 438"/>
              <a:gd name="T16" fmla="*/ 459 w 526"/>
              <a:gd name="T17" fmla="*/ 132 h 438"/>
              <a:gd name="T18" fmla="*/ 483 w 526"/>
              <a:gd name="T19" fmla="*/ 151 h 438"/>
              <a:gd name="T20" fmla="*/ 483 w 526"/>
              <a:gd name="T21" fmla="*/ 171 h 438"/>
              <a:gd name="T22" fmla="*/ 486 w 526"/>
              <a:gd name="T23" fmla="*/ 197 h 438"/>
              <a:gd name="T24" fmla="*/ 515 w 526"/>
              <a:gd name="T25" fmla="*/ 168 h 438"/>
              <a:gd name="T26" fmla="*/ 505 w 526"/>
              <a:gd name="T27" fmla="*/ 204 h 438"/>
              <a:gd name="T28" fmla="*/ 505 w 526"/>
              <a:gd name="T29" fmla="*/ 236 h 438"/>
              <a:gd name="T30" fmla="*/ 503 w 526"/>
              <a:gd name="T31" fmla="*/ 257 h 438"/>
              <a:gd name="T32" fmla="*/ 519 w 526"/>
              <a:gd name="T33" fmla="*/ 284 h 438"/>
              <a:gd name="T34" fmla="*/ 522 w 526"/>
              <a:gd name="T35" fmla="*/ 296 h 438"/>
              <a:gd name="T36" fmla="*/ 524 w 526"/>
              <a:gd name="T37" fmla="*/ 317 h 438"/>
              <a:gd name="T38" fmla="*/ 495 w 526"/>
              <a:gd name="T39" fmla="*/ 341 h 438"/>
              <a:gd name="T40" fmla="*/ 498 w 526"/>
              <a:gd name="T41" fmla="*/ 356 h 438"/>
              <a:gd name="T42" fmla="*/ 474 w 526"/>
              <a:gd name="T43" fmla="*/ 363 h 438"/>
              <a:gd name="T44" fmla="*/ 469 w 526"/>
              <a:gd name="T45" fmla="*/ 387 h 438"/>
              <a:gd name="T46" fmla="*/ 459 w 526"/>
              <a:gd name="T47" fmla="*/ 370 h 438"/>
              <a:gd name="T48" fmla="*/ 448 w 526"/>
              <a:gd name="T49" fmla="*/ 385 h 438"/>
              <a:gd name="T50" fmla="*/ 421 w 526"/>
              <a:gd name="T51" fmla="*/ 399 h 438"/>
              <a:gd name="T52" fmla="*/ 390 w 526"/>
              <a:gd name="T53" fmla="*/ 402 h 438"/>
              <a:gd name="T54" fmla="*/ 349 w 526"/>
              <a:gd name="T55" fmla="*/ 385 h 438"/>
              <a:gd name="T56" fmla="*/ 323 w 526"/>
              <a:gd name="T57" fmla="*/ 402 h 438"/>
              <a:gd name="T58" fmla="*/ 294 w 526"/>
              <a:gd name="T59" fmla="*/ 409 h 438"/>
              <a:gd name="T60" fmla="*/ 280 w 526"/>
              <a:gd name="T61" fmla="*/ 399 h 438"/>
              <a:gd name="T62" fmla="*/ 261 w 526"/>
              <a:gd name="T63" fmla="*/ 406 h 438"/>
              <a:gd name="T64" fmla="*/ 249 w 526"/>
              <a:gd name="T65" fmla="*/ 394 h 438"/>
              <a:gd name="T66" fmla="*/ 237 w 526"/>
              <a:gd name="T67" fmla="*/ 397 h 438"/>
              <a:gd name="T68" fmla="*/ 215 w 526"/>
              <a:gd name="T69" fmla="*/ 387 h 438"/>
              <a:gd name="T70" fmla="*/ 184 w 526"/>
              <a:gd name="T71" fmla="*/ 399 h 438"/>
              <a:gd name="T72" fmla="*/ 191 w 526"/>
              <a:gd name="T73" fmla="*/ 392 h 438"/>
              <a:gd name="T74" fmla="*/ 206 w 526"/>
              <a:gd name="T75" fmla="*/ 370 h 438"/>
              <a:gd name="T76" fmla="*/ 170 w 526"/>
              <a:gd name="T77" fmla="*/ 397 h 438"/>
              <a:gd name="T78" fmla="*/ 182 w 526"/>
              <a:gd name="T79" fmla="*/ 363 h 438"/>
              <a:gd name="T80" fmla="*/ 177 w 526"/>
              <a:gd name="T81" fmla="*/ 349 h 438"/>
              <a:gd name="T82" fmla="*/ 122 w 526"/>
              <a:gd name="T83" fmla="*/ 356 h 438"/>
              <a:gd name="T84" fmla="*/ 153 w 526"/>
              <a:gd name="T85" fmla="*/ 334 h 438"/>
              <a:gd name="T86" fmla="*/ 127 w 526"/>
              <a:gd name="T87" fmla="*/ 334 h 438"/>
              <a:gd name="T88" fmla="*/ 98 w 526"/>
              <a:gd name="T89" fmla="*/ 327 h 438"/>
              <a:gd name="T90" fmla="*/ 141 w 526"/>
              <a:gd name="T91" fmla="*/ 305 h 438"/>
              <a:gd name="T92" fmla="*/ 62 w 526"/>
              <a:gd name="T93" fmla="*/ 315 h 438"/>
              <a:gd name="T94" fmla="*/ 36 w 526"/>
              <a:gd name="T95" fmla="*/ 317 h 438"/>
              <a:gd name="T96" fmla="*/ 117 w 526"/>
              <a:gd name="T97" fmla="*/ 279 h 438"/>
              <a:gd name="T98" fmla="*/ 19 w 526"/>
              <a:gd name="T99" fmla="*/ 284 h 438"/>
              <a:gd name="T100" fmla="*/ 38 w 526"/>
              <a:gd name="T101" fmla="*/ 279 h 438"/>
              <a:gd name="T102" fmla="*/ 108 w 526"/>
              <a:gd name="T103" fmla="*/ 236 h 438"/>
              <a:gd name="T104" fmla="*/ 103 w 526"/>
              <a:gd name="T105" fmla="*/ 202 h 438"/>
              <a:gd name="T106" fmla="*/ 112 w 526"/>
              <a:gd name="T107" fmla="*/ 192 h 438"/>
              <a:gd name="T108" fmla="*/ 110 w 526"/>
              <a:gd name="T109" fmla="*/ 166 h 438"/>
              <a:gd name="T110" fmla="*/ 124 w 526"/>
              <a:gd name="T111" fmla="*/ 115 h 438"/>
              <a:gd name="T112" fmla="*/ 108 w 526"/>
              <a:gd name="T113" fmla="*/ 91 h 438"/>
              <a:gd name="T114" fmla="*/ 151 w 526"/>
              <a:gd name="T115" fmla="*/ 91 h 438"/>
              <a:gd name="T116" fmla="*/ 132 w 526"/>
              <a:gd name="T117" fmla="*/ 55 h 438"/>
              <a:gd name="T118" fmla="*/ 194 w 526"/>
              <a:gd name="T119" fmla="*/ 75 h 438"/>
              <a:gd name="T120" fmla="*/ 225 w 526"/>
              <a:gd name="T121" fmla="*/ 75 h 438"/>
              <a:gd name="T122" fmla="*/ 211 w 526"/>
              <a:gd name="T123" fmla="*/ 1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6" h="438">
                <a:moveTo>
                  <a:pt x="208" y="5"/>
                </a:moveTo>
                <a:lnTo>
                  <a:pt x="208" y="5"/>
                </a:lnTo>
                <a:lnTo>
                  <a:pt x="208" y="5"/>
                </a:lnTo>
                <a:lnTo>
                  <a:pt x="208" y="7"/>
                </a:lnTo>
                <a:lnTo>
                  <a:pt x="211" y="10"/>
                </a:lnTo>
                <a:lnTo>
                  <a:pt x="213" y="10"/>
                </a:lnTo>
                <a:lnTo>
                  <a:pt x="213" y="12"/>
                </a:lnTo>
                <a:lnTo>
                  <a:pt x="213" y="12"/>
                </a:lnTo>
                <a:lnTo>
                  <a:pt x="218" y="19"/>
                </a:lnTo>
                <a:lnTo>
                  <a:pt x="220" y="24"/>
                </a:lnTo>
                <a:lnTo>
                  <a:pt x="227" y="36"/>
                </a:lnTo>
                <a:lnTo>
                  <a:pt x="227" y="36"/>
                </a:lnTo>
                <a:lnTo>
                  <a:pt x="227" y="36"/>
                </a:lnTo>
                <a:lnTo>
                  <a:pt x="227" y="36"/>
                </a:lnTo>
                <a:lnTo>
                  <a:pt x="230" y="38"/>
                </a:lnTo>
                <a:lnTo>
                  <a:pt x="230" y="38"/>
                </a:lnTo>
                <a:lnTo>
                  <a:pt x="232" y="41"/>
                </a:lnTo>
                <a:lnTo>
                  <a:pt x="232" y="41"/>
                </a:lnTo>
                <a:lnTo>
                  <a:pt x="235" y="41"/>
                </a:lnTo>
                <a:lnTo>
                  <a:pt x="235" y="43"/>
                </a:lnTo>
                <a:lnTo>
                  <a:pt x="237" y="43"/>
                </a:lnTo>
                <a:lnTo>
                  <a:pt x="237" y="43"/>
                </a:lnTo>
                <a:lnTo>
                  <a:pt x="239" y="46"/>
                </a:lnTo>
                <a:lnTo>
                  <a:pt x="242" y="48"/>
                </a:lnTo>
                <a:lnTo>
                  <a:pt x="242" y="48"/>
                </a:lnTo>
                <a:lnTo>
                  <a:pt x="242" y="48"/>
                </a:lnTo>
                <a:lnTo>
                  <a:pt x="244" y="48"/>
                </a:lnTo>
                <a:lnTo>
                  <a:pt x="246" y="48"/>
                </a:lnTo>
                <a:lnTo>
                  <a:pt x="246" y="50"/>
                </a:lnTo>
                <a:lnTo>
                  <a:pt x="246" y="50"/>
                </a:lnTo>
                <a:lnTo>
                  <a:pt x="249" y="50"/>
                </a:lnTo>
                <a:lnTo>
                  <a:pt x="249" y="50"/>
                </a:lnTo>
                <a:lnTo>
                  <a:pt x="254" y="50"/>
                </a:lnTo>
                <a:lnTo>
                  <a:pt x="256" y="50"/>
                </a:lnTo>
                <a:lnTo>
                  <a:pt x="258" y="50"/>
                </a:lnTo>
                <a:lnTo>
                  <a:pt x="258" y="50"/>
                </a:lnTo>
                <a:lnTo>
                  <a:pt x="258" y="50"/>
                </a:lnTo>
                <a:lnTo>
                  <a:pt x="258" y="48"/>
                </a:lnTo>
                <a:lnTo>
                  <a:pt x="258" y="48"/>
                </a:lnTo>
                <a:lnTo>
                  <a:pt x="258" y="46"/>
                </a:lnTo>
                <a:lnTo>
                  <a:pt x="258" y="46"/>
                </a:lnTo>
                <a:lnTo>
                  <a:pt x="256" y="43"/>
                </a:lnTo>
                <a:lnTo>
                  <a:pt x="256" y="41"/>
                </a:lnTo>
                <a:lnTo>
                  <a:pt x="251" y="34"/>
                </a:lnTo>
                <a:lnTo>
                  <a:pt x="251" y="34"/>
                </a:lnTo>
                <a:lnTo>
                  <a:pt x="251" y="34"/>
                </a:lnTo>
                <a:lnTo>
                  <a:pt x="249" y="34"/>
                </a:lnTo>
                <a:lnTo>
                  <a:pt x="246" y="31"/>
                </a:lnTo>
                <a:lnTo>
                  <a:pt x="246" y="29"/>
                </a:lnTo>
                <a:lnTo>
                  <a:pt x="244" y="26"/>
                </a:lnTo>
                <a:lnTo>
                  <a:pt x="244" y="26"/>
                </a:lnTo>
                <a:lnTo>
                  <a:pt x="244" y="26"/>
                </a:lnTo>
                <a:lnTo>
                  <a:pt x="244" y="26"/>
                </a:lnTo>
                <a:lnTo>
                  <a:pt x="244" y="26"/>
                </a:lnTo>
                <a:lnTo>
                  <a:pt x="244" y="24"/>
                </a:lnTo>
                <a:lnTo>
                  <a:pt x="244" y="24"/>
                </a:lnTo>
                <a:lnTo>
                  <a:pt x="244" y="26"/>
                </a:lnTo>
                <a:lnTo>
                  <a:pt x="246" y="29"/>
                </a:lnTo>
                <a:lnTo>
                  <a:pt x="249" y="31"/>
                </a:lnTo>
                <a:lnTo>
                  <a:pt x="254" y="36"/>
                </a:lnTo>
                <a:lnTo>
                  <a:pt x="254" y="38"/>
                </a:lnTo>
                <a:lnTo>
                  <a:pt x="256" y="41"/>
                </a:lnTo>
                <a:lnTo>
                  <a:pt x="256" y="41"/>
                </a:lnTo>
                <a:lnTo>
                  <a:pt x="258" y="41"/>
                </a:lnTo>
                <a:lnTo>
                  <a:pt x="258" y="43"/>
                </a:lnTo>
                <a:lnTo>
                  <a:pt x="261" y="43"/>
                </a:lnTo>
                <a:lnTo>
                  <a:pt x="263" y="43"/>
                </a:lnTo>
                <a:lnTo>
                  <a:pt x="263" y="43"/>
                </a:lnTo>
                <a:lnTo>
                  <a:pt x="263" y="43"/>
                </a:lnTo>
                <a:lnTo>
                  <a:pt x="263" y="43"/>
                </a:lnTo>
                <a:lnTo>
                  <a:pt x="266" y="43"/>
                </a:lnTo>
                <a:lnTo>
                  <a:pt x="270" y="41"/>
                </a:lnTo>
                <a:lnTo>
                  <a:pt x="273" y="41"/>
                </a:lnTo>
                <a:lnTo>
                  <a:pt x="273" y="41"/>
                </a:lnTo>
                <a:lnTo>
                  <a:pt x="273" y="41"/>
                </a:lnTo>
                <a:lnTo>
                  <a:pt x="273" y="41"/>
                </a:lnTo>
                <a:lnTo>
                  <a:pt x="273" y="38"/>
                </a:lnTo>
                <a:lnTo>
                  <a:pt x="273" y="36"/>
                </a:lnTo>
                <a:lnTo>
                  <a:pt x="273" y="36"/>
                </a:lnTo>
                <a:lnTo>
                  <a:pt x="273" y="36"/>
                </a:lnTo>
                <a:lnTo>
                  <a:pt x="273" y="36"/>
                </a:lnTo>
                <a:lnTo>
                  <a:pt x="273" y="34"/>
                </a:lnTo>
                <a:lnTo>
                  <a:pt x="270" y="34"/>
                </a:lnTo>
                <a:lnTo>
                  <a:pt x="270" y="31"/>
                </a:lnTo>
                <a:lnTo>
                  <a:pt x="270" y="31"/>
                </a:lnTo>
                <a:lnTo>
                  <a:pt x="270" y="31"/>
                </a:lnTo>
                <a:lnTo>
                  <a:pt x="270" y="31"/>
                </a:lnTo>
                <a:lnTo>
                  <a:pt x="268" y="29"/>
                </a:lnTo>
                <a:lnTo>
                  <a:pt x="268" y="26"/>
                </a:lnTo>
                <a:lnTo>
                  <a:pt x="268" y="26"/>
                </a:lnTo>
                <a:lnTo>
                  <a:pt x="268" y="26"/>
                </a:lnTo>
                <a:lnTo>
                  <a:pt x="263" y="19"/>
                </a:lnTo>
                <a:lnTo>
                  <a:pt x="258" y="12"/>
                </a:lnTo>
                <a:lnTo>
                  <a:pt x="258" y="12"/>
                </a:lnTo>
                <a:lnTo>
                  <a:pt x="258" y="12"/>
                </a:lnTo>
                <a:lnTo>
                  <a:pt x="258" y="12"/>
                </a:lnTo>
                <a:lnTo>
                  <a:pt x="258" y="12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58" y="10"/>
                </a:lnTo>
                <a:lnTo>
                  <a:pt x="261" y="10"/>
                </a:lnTo>
                <a:lnTo>
                  <a:pt x="261" y="10"/>
                </a:lnTo>
                <a:lnTo>
                  <a:pt x="261" y="10"/>
                </a:lnTo>
                <a:lnTo>
                  <a:pt x="261" y="12"/>
                </a:lnTo>
                <a:lnTo>
                  <a:pt x="261" y="14"/>
                </a:lnTo>
                <a:lnTo>
                  <a:pt x="263" y="14"/>
                </a:lnTo>
                <a:lnTo>
                  <a:pt x="263" y="17"/>
                </a:lnTo>
                <a:lnTo>
                  <a:pt x="266" y="17"/>
                </a:lnTo>
                <a:lnTo>
                  <a:pt x="266" y="17"/>
                </a:lnTo>
                <a:lnTo>
                  <a:pt x="266" y="19"/>
                </a:lnTo>
                <a:lnTo>
                  <a:pt x="266" y="22"/>
                </a:lnTo>
                <a:lnTo>
                  <a:pt x="266" y="24"/>
                </a:lnTo>
                <a:lnTo>
                  <a:pt x="266" y="24"/>
                </a:lnTo>
                <a:lnTo>
                  <a:pt x="268" y="24"/>
                </a:lnTo>
                <a:lnTo>
                  <a:pt x="268" y="26"/>
                </a:lnTo>
                <a:lnTo>
                  <a:pt x="270" y="29"/>
                </a:lnTo>
                <a:lnTo>
                  <a:pt x="273" y="31"/>
                </a:lnTo>
                <a:lnTo>
                  <a:pt x="273" y="34"/>
                </a:lnTo>
                <a:lnTo>
                  <a:pt x="275" y="34"/>
                </a:lnTo>
                <a:lnTo>
                  <a:pt x="278" y="34"/>
                </a:lnTo>
                <a:lnTo>
                  <a:pt x="278" y="34"/>
                </a:lnTo>
                <a:lnTo>
                  <a:pt x="285" y="29"/>
                </a:lnTo>
                <a:lnTo>
                  <a:pt x="292" y="24"/>
                </a:lnTo>
                <a:lnTo>
                  <a:pt x="292" y="24"/>
                </a:lnTo>
                <a:lnTo>
                  <a:pt x="292" y="24"/>
                </a:lnTo>
                <a:lnTo>
                  <a:pt x="292" y="22"/>
                </a:lnTo>
                <a:lnTo>
                  <a:pt x="292" y="22"/>
                </a:lnTo>
                <a:lnTo>
                  <a:pt x="292" y="22"/>
                </a:lnTo>
                <a:lnTo>
                  <a:pt x="294" y="22"/>
                </a:lnTo>
                <a:lnTo>
                  <a:pt x="297" y="24"/>
                </a:lnTo>
                <a:lnTo>
                  <a:pt x="297" y="24"/>
                </a:lnTo>
                <a:lnTo>
                  <a:pt x="299" y="24"/>
                </a:lnTo>
                <a:lnTo>
                  <a:pt x="304" y="22"/>
                </a:lnTo>
                <a:lnTo>
                  <a:pt x="306" y="22"/>
                </a:lnTo>
                <a:lnTo>
                  <a:pt x="306" y="22"/>
                </a:lnTo>
                <a:lnTo>
                  <a:pt x="309" y="22"/>
                </a:lnTo>
                <a:lnTo>
                  <a:pt x="309" y="22"/>
                </a:lnTo>
                <a:lnTo>
                  <a:pt x="311" y="19"/>
                </a:lnTo>
                <a:lnTo>
                  <a:pt x="313" y="19"/>
                </a:lnTo>
                <a:lnTo>
                  <a:pt x="316" y="19"/>
                </a:lnTo>
                <a:lnTo>
                  <a:pt x="318" y="19"/>
                </a:lnTo>
                <a:lnTo>
                  <a:pt x="318" y="19"/>
                </a:lnTo>
                <a:lnTo>
                  <a:pt x="318" y="17"/>
                </a:lnTo>
                <a:lnTo>
                  <a:pt x="318" y="17"/>
                </a:lnTo>
                <a:lnTo>
                  <a:pt x="321" y="17"/>
                </a:lnTo>
                <a:lnTo>
                  <a:pt x="321" y="17"/>
                </a:lnTo>
                <a:lnTo>
                  <a:pt x="321" y="17"/>
                </a:lnTo>
                <a:lnTo>
                  <a:pt x="321" y="19"/>
                </a:lnTo>
                <a:lnTo>
                  <a:pt x="321" y="19"/>
                </a:lnTo>
                <a:lnTo>
                  <a:pt x="323" y="19"/>
                </a:lnTo>
                <a:lnTo>
                  <a:pt x="323" y="19"/>
                </a:lnTo>
                <a:lnTo>
                  <a:pt x="325" y="19"/>
                </a:lnTo>
                <a:lnTo>
                  <a:pt x="325" y="19"/>
                </a:lnTo>
                <a:lnTo>
                  <a:pt x="325" y="19"/>
                </a:lnTo>
                <a:lnTo>
                  <a:pt x="328" y="22"/>
                </a:lnTo>
                <a:lnTo>
                  <a:pt x="330" y="22"/>
                </a:lnTo>
                <a:lnTo>
                  <a:pt x="333" y="24"/>
                </a:lnTo>
                <a:lnTo>
                  <a:pt x="335" y="26"/>
                </a:lnTo>
                <a:lnTo>
                  <a:pt x="337" y="29"/>
                </a:lnTo>
                <a:lnTo>
                  <a:pt x="340" y="31"/>
                </a:lnTo>
                <a:lnTo>
                  <a:pt x="340" y="34"/>
                </a:lnTo>
                <a:lnTo>
                  <a:pt x="342" y="36"/>
                </a:lnTo>
                <a:lnTo>
                  <a:pt x="342" y="36"/>
                </a:lnTo>
                <a:lnTo>
                  <a:pt x="342" y="41"/>
                </a:lnTo>
                <a:lnTo>
                  <a:pt x="342" y="43"/>
                </a:lnTo>
                <a:lnTo>
                  <a:pt x="345" y="43"/>
                </a:lnTo>
                <a:lnTo>
                  <a:pt x="345" y="43"/>
                </a:lnTo>
                <a:lnTo>
                  <a:pt x="345" y="46"/>
                </a:lnTo>
                <a:lnTo>
                  <a:pt x="345" y="46"/>
                </a:lnTo>
                <a:lnTo>
                  <a:pt x="345" y="46"/>
                </a:lnTo>
                <a:lnTo>
                  <a:pt x="345" y="46"/>
                </a:lnTo>
                <a:lnTo>
                  <a:pt x="349" y="48"/>
                </a:lnTo>
                <a:lnTo>
                  <a:pt x="354" y="50"/>
                </a:lnTo>
                <a:lnTo>
                  <a:pt x="357" y="50"/>
                </a:lnTo>
                <a:lnTo>
                  <a:pt x="357" y="50"/>
                </a:lnTo>
                <a:lnTo>
                  <a:pt x="361" y="50"/>
                </a:lnTo>
                <a:lnTo>
                  <a:pt x="364" y="50"/>
                </a:lnTo>
                <a:lnTo>
                  <a:pt x="364" y="50"/>
                </a:lnTo>
                <a:lnTo>
                  <a:pt x="364" y="50"/>
                </a:lnTo>
                <a:lnTo>
                  <a:pt x="366" y="53"/>
                </a:lnTo>
                <a:lnTo>
                  <a:pt x="369" y="53"/>
                </a:lnTo>
                <a:lnTo>
                  <a:pt x="369" y="55"/>
                </a:lnTo>
                <a:lnTo>
                  <a:pt x="371" y="55"/>
                </a:lnTo>
                <a:lnTo>
                  <a:pt x="371" y="55"/>
                </a:lnTo>
                <a:lnTo>
                  <a:pt x="373" y="53"/>
                </a:lnTo>
                <a:lnTo>
                  <a:pt x="373" y="53"/>
                </a:lnTo>
                <a:lnTo>
                  <a:pt x="373" y="53"/>
                </a:lnTo>
                <a:lnTo>
                  <a:pt x="376" y="53"/>
                </a:lnTo>
                <a:lnTo>
                  <a:pt x="378" y="50"/>
                </a:lnTo>
                <a:lnTo>
                  <a:pt x="385" y="53"/>
                </a:lnTo>
                <a:lnTo>
                  <a:pt x="385" y="53"/>
                </a:lnTo>
                <a:lnTo>
                  <a:pt x="385" y="53"/>
                </a:lnTo>
                <a:lnTo>
                  <a:pt x="388" y="53"/>
                </a:lnTo>
                <a:lnTo>
                  <a:pt x="388" y="53"/>
                </a:lnTo>
                <a:lnTo>
                  <a:pt x="390" y="53"/>
                </a:lnTo>
                <a:lnTo>
                  <a:pt x="392" y="53"/>
                </a:lnTo>
                <a:lnTo>
                  <a:pt x="392" y="55"/>
                </a:lnTo>
                <a:lnTo>
                  <a:pt x="392" y="55"/>
                </a:lnTo>
                <a:lnTo>
                  <a:pt x="395" y="55"/>
                </a:lnTo>
                <a:lnTo>
                  <a:pt x="397" y="58"/>
                </a:lnTo>
                <a:lnTo>
                  <a:pt x="400" y="63"/>
                </a:lnTo>
                <a:lnTo>
                  <a:pt x="402" y="63"/>
                </a:lnTo>
                <a:lnTo>
                  <a:pt x="402" y="65"/>
                </a:lnTo>
                <a:lnTo>
                  <a:pt x="404" y="67"/>
                </a:lnTo>
                <a:lnTo>
                  <a:pt x="407" y="67"/>
                </a:lnTo>
                <a:lnTo>
                  <a:pt x="407" y="67"/>
                </a:lnTo>
                <a:lnTo>
                  <a:pt x="409" y="70"/>
                </a:lnTo>
                <a:lnTo>
                  <a:pt x="412" y="70"/>
                </a:lnTo>
                <a:lnTo>
                  <a:pt x="416" y="70"/>
                </a:lnTo>
                <a:lnTo>
                  <a:pt x="419" y="70"/>
                </a:lnTo>
                <a:lnTo>
                  <a:pt x="421" y="70"/>
                </a:lnTo>
                <a:lnTo>
                  <a:pt x="424" y="70"/>
                </a:lnTo>
                <a:lnTo>
                  <a:pt x="424" y="72"/>
                </a:lnTo>
                <a:lnTo>
                  <a:pt x="424" y="72"/>
                </a:lnTo>
                <a:lnTo>
                  <a:pt x="424" y="72"/>
                </a:lnTo>
                <a:lnTo>
                  <a:pt x="426" y="75"/>
                </a:lnTo>
                <a:lnTo>
                  <a:pt x="426" y="77"/>
                </a:lnTo>
                <a:lnTo>
                  <a:pt x="426" y="77"/>
                </a:lnTo>
                <a:lnTo>
                  <a:pt x="426" y="79"/>
                </a:lnTo>
                <a:lnTo>
                  <a:pt x="426" y="79"/>
                </a:lnTo>
                <a:lnTo>
                  <a:pt x="426" y="82"/>
                </a:lnTo>
                <a:lnTo>
                  <a:pt x="424" y="82"/>
                </a:lnTo>
                <a:lnTo>
                  <a:pt x="424" y="84"/>
                </a:lnTo>
                <a:lnTo>
                  <a:pt x="424" y="84"/>
                </a:lnTo>
                <a:lnTo>
                  <a:pt x="426" y="87"/>
                </a:lnTo>
                <a:lnTo>
                  <a:pt x="428" y="89"/>
                </a:lnTo>
                <a:lnTo>
                  <a:pt x="428" y="91"/>
                </a:lnTo>
                <a:lnTo>
                  <a:pt x="428" y="94"/>
                </a:lnTo>
                <a:lnTo>
                  <a:pt x="428" y="94"/>
                </a:lnTo>
                <a:lnTo>
                  <a:pt x="431" y="96"/>
                </a:lnTo>
                <a:lnTo>
                  <a:pt x="431" y="96"/>
                </a:lnTo>
                <a:lnTo>
                  <a:pt x="433" y="101"/>
                </a:lnTo>
                <a:lnTo>
                  <a:pt x="433" y="103"/>
                </a:lnTo>
                <a:lnTo>
                  <a:pt x="433" y="103"/>
                </a:lnTo>
                <a:lnTo>
                  <a:pt x="436" y="106"/>
                </a:lnTo>
                <a:lnTo>
                  <a:pt x="438" y="106"/>
                </a:lnTo>
                <a:lnTo>
                  <a:pt x="438" y="106"/>
                </a:lnTo>
                <a:lnTo>
                  <a:pt x="438" y="108"/>
                </a:lnTo>
                <a:lnTo>
                  <a:pt x="438" y="108"/>
                </a:lnTo>
                <a:lnTo>
                  <a:pt x="438" y="108"/>
                </a:lnTo>
                <a:lnTo>
                  <a:pt x="438" y="108"/>
                </a:lnTo>
                <a:lnTo>
                  <a:pt x="438" y="108"/>
                </a:lnTo>
                <a:lnTo>
                  <a:pt x="440" y="108"/>
                </a:lnTo>
                <a:lnTo>
                  <a:pt x="443" y="108"/>
                </a:lnTo>
                <a:lnTo>
                  <a:pt x="443" y="108"/>
                </a:lnTo>
                <a:lnTo>
                  <a:pt x="445" y="108"/>
                </a:lnTo>
                <a:lnTo>
                  <a:pt x="445" y="108"/>
                </a:lnTo>
                <a:lnTo>
                  <a:pt x="445" y="108"/>
                </a:lnTo>
                <a:lnTo>
                  <a:pt x="445" y="108"/>
                </a:lnTo>
                <a:lnTo>
                  <a:pt x="445" y="108"/>
                </a:lnTo>
                <a:lnTo>
                  <a:pt x="448" y="106"/>
                </a:lnTo>
                <a:lnTo>
                  <a:pt x="448" y="106"/>
                </a:lnTo>
                <a:lnTo>
                  <a:pt x="448" y="103"/>
                </a:lnTo>
                <a:lnTo>
                  <a:pt x="450" y="103"/>
                </a:lnTo>
                <a:lnTo>
                  <a:pt x="450" y="101"/>
                </a:lnTo>
                <a:lnTo>
                  <a:pt x="450" y="101"/>
                </a:lnTo>
                <a:lnTo>
                  <a:pt x="450" y="101"/>
                </a:lnTo>
                <a:lnTo>
                  <a:pt x="455" y="99"/>
                </a:lnTo>
                <a:lnTo>
                  <a:pt x="457" y="94"/>
                </a:lnTo>
                <a:lnTo>
                  <a:pt x="459" y="94"/>
                </a:lnTo>
                <a:lnTo>
                  <a:pt x="459" y="94"/>
                </a:lnTo>
                <a:lnTo>
                  <a:pt x="459" y="94"/>
                </a:lnTo>
                <a:lnTo>
                  <a:pt x="459" y="94"/>
                </a:lnTo>
                <a:lnTo>
                  <a:pt x="462" y="91"/>
                </a:lnTo>
                <a:lnTo>
                  <a:pt x="462" y="91"/>
                </a:lnTo>
                <a:lnTo>
                  <a:pt x="459" y="94"/>
                </a:lnTo>
                <a:lnTo>
                  <a:pt x="459" y="94"/>
                </a:lnTo>
                <a:lnTo>
                  <a:pt x="457" y="96"/>
                </a:lnTo>
                <a:lnTo>
                  <a:pt x="455" y="99"/>
                </a:lnTo>
                <a:lnTo>
                  <a:pt x="455" y="99"/>
                </a:lnTo>
                <a:lnTo>
                  <a:pt x="452" y="101"/>
                </a:lnTo>
                <a:lnTo>
                  <a:pt x="452" y="101"/>
                </a:lnTo>
                <a:lnTo>
                  <a:pt x="450" y="103"/>
                </a:lnTo>
                <a:lnTo>
                  <a:pt x="450" y="103"/>
                </a:lnTo>
                <a:lnTo>
                  <a:pt x="450" y="103"/>
                </a:lnTo>
                <a:lnTo>
                  <a:pt x="450" y="106"/>
                </a:lnTo>
                <a:lnTo>
                  <a:pt x="448" y="108"/>
                </a:lnTo>
                <a:lnTo>
                  <a:pt x="445" y="108"/>
                </a:lnTo>
                <a:lnTo>
                  <a:pt x="445" y="111"/>
                </a:lnTo>
                <a:lnTo>
                  <a:pt x="445" y="111"/>
                </a:lnTo>
                <a:lnTo>
                  <a:pt x="445" y="113"/>
                </a:lnTo>
                <a:lnTo>
                  <a:pt x="445" y="113"/>
                </a:lnTo>
                <a:lnTo>
                  <a:pt x="448" y="113"/>
                </a:lnTo>
                <a:lnTo>
                  <a:pt x="448" y="115"/>
                </a:lnTo>
                <a:lnTo>
                  <a:pt x="450" y="115"/>
                </a:lnTo>
                <a:lnTo>
                  <a:pt x="452" y="118"/>
                </a:lnTo>
                <a:lnTo>
                  <a:pt x="452" y="118"/>
                </a:lnTo>
                <a:lnTo>
                  <a:pt x="455" y="120"/>
                </a:lnTo>
                <a:lnTo>
                  <a:pt x="455" y="120"/>
                </a:lnTo>
                <a:lnTo>
                  <a:pt x="455" y="123"/>
                </a:lnTo>
                <a:lnTo>
                  <a:pt x="455" y="123"/>
                </a:lnTo>
                <a:lnTo>
                  <a:pt x="455" y="125"/>
                </a:lnTo>
                <a:lnTo>
                  <a:pt x="455" y="127"/>
                </a:lnTo>
                <a:lnTo>
                  <a:pt x="457" y="130"/>
                </a:lnTo>
                <a:lnTo>
                  <a:pt x="459" y="132"/>
                </a:lnTo>
                <a:lnTo>
                  <a:pt x="462" y="132"/>
                </a:lnTo>
                <a:lnTo>
                  <a:pt x="464" y="135"/>
                </a:lnTo>
                <a:lnTo>
                  <a:pt x="467" y="137"/>
                </a:lnTo>
                <a:lnTo>
                  <a:pt x="467" y="137"/>
                </a:lnTo>
                <a:lnTo>
                  <a:pt x="467" y="139"/>
                </a:lnTo>
                <a:lnTo>
                  <a:pt x="467" y="142"/>
                </a:lnTo>
                <a:lnTo>
                  <a:pt x="467" y="142"/>
                </a:lnTo>
                <a:lnTo>
                  <a:pt x="469" y="142"/>
                </a:lnTo>
                <a:lnTo>
                  <a:pt x="469" y="144"/>
                </a:lnTo>
                <a:lnTo>
                  <a:pt x="469" y="144"/>
                </a:lnTo>
                <a:lnTo>
                  <a:pt x="471" y="147"/>
                </a:lnTo>
                <a:lnTo>
                  <a:pt x="471" y="147"/>
                </a:lnTo>
                <a:lnTo>
                  <a:pt x="471" y="147"/>
                </a:lnTo>
                <a:lnTo>
                  <a:pt x="471" y="147"/>
                </a:lnTo>
                <a:lnTo>
                  <a:pt x="474" y="147"/>
                </a:lnTo>
                <a:lnTo>
                  <a:pt x="476" y="149"/>
                </a:lnTo>
                <a:lnTo>
                  <a:pt x="476" y="149"/>
                </a:lnTo>
                <a:lnTo>
                  <a:pt x="476" y="149"/>
                </a:lnTo>
                <a:lnTo>
                  <a:pt x="476" y="149"/>
                </a:lnTo>
                <a:lnTo>
                  <a:pt x="479" y="147"/>
                </a:lnTo>
                <a:lnTo>
                  <a:pt x="481" y="144"/>
                </a:lnTo>
                <a:lnTo>
                  <a:pt x="481" y="142"/>
                </a:lnTo>
                <a:lnTo>
                  <a:pt x="481" y="142"/>
                </a:lnTo>
                <a:lnTo>
                  <a:pt x="481" y="144"/>
                </a:lnTo>
                <a:lnTo>
                  <a:pt x="481" y="144"/>
                </a:lnTo>
                <a:lnTo>
                  <a:pt x="479" y="147"/>
                </a:lnTo>
                <a:lnTo>
                  <a:pt x="479" y="149"/>
                </a:lnTo>
                <a:lnTo>
                  <a:pt x="479" y="149"/>
                </a:lnTo>
                <a:lnTo>
                  <a:pt x="479" y="151"/>
                </a:lnTo>
                <a:lnTo>
                  <a:pt x="481" y="151"/>
                </a:lnTo>
                <a:lnTo>
                  <a:pt x="481" y="151"/>
                </a:lnTo>
                <a:lnTo>
                  <a:pt x="481" y="151"/>
                </a:lnTo>
                <a:lnTo>
                  <a:pt x="483" y="151"/>
                </a:lnTo>
                <a:lnTo>
                  <a:pt x="483" y="154"/>
                </a:lnTo>
                <a:lnTo>
                  <a:pt x="483" y="156"/>
                </a:lnTo>
                <a:lnTo>
                  <a:pt x="483" y="156"/>
                </a:lnTo>
                <a:lnTo>
                  <a:pt x="483" y="156"/>
                </a:lnTo>
                <a:lnTo>
                  <a:pt x="483" y="159"/>
                </a:lnTo>
                <a:lnTo>
                  <a:pt x="483" y="159"/>
                </a:lnTo>
                <a:lnTo>
                  <a:pt x="483" y="159"/>
                </a:lnTo>
                <a:lnTo>
                  <a:pt x="486" y="159"/>
                </a:lnTo>
                <a:lnTo>
                  <a:pt x="486" y="159"/>
                </a:lnTo>
                <a:lnTo>
                  <a:pt x="486" y="156"/>
                </a:lnTo>
                <a:lnTo>
                  <a:pt x="488" y="156"/>
                </a:lnTo>
                <a:lnTo>
                  <a:pt x="488" y="156"/>
                </a:lnTo>
                <a:lnTo>
                  <a:pt x="488" y="156"/>
                </a:lnTo>
                <a:lnTo>
                  <a:pt x="488" y="156"/>
                </a:lnTo>
                <a:lnTo>
                  <a:pt x="488" y="156"/>
                </a:lnTo>
                <a:lnTo>
                  <a:pt x="491" y="156"/>
                </a:lnTo>
                <a:lnTo>
                  <a:pt x="491" y="156"/>
                </a:lnTo>
                <a:lnTo>
                  <a:pt x="491" y="156"/>
                </a:lnTo>
                <a:lnTo>
                  <a:pt x="488" y="159"/>
                </a:lnTo>
                <a:lnTo>
                  <a:pt x="488" y="159"/>
                </a:lnTo>
                <a:lnTo>
                  <a:pt x="486" y="161"/>
                </a:lnTo>
                <a:lnTo>
                  <a:pt x="486" y="161"/>
                </a:lnTo>
                <a:lnTo>
                  <a:pt x="486" y="161"/>
                </a:lnTo>
                <a:lnTo>
                  <a:pt x="486" y="163"/>
                </a:lnTo>
                <a:lnTo>
                  <a:pt x="486" y="163"/>
                </a:lnTo>
                <a:lnTo>
                  <a:pt x="486" y="163"/>
                </a:lnTo>
                <a:lnTo>
                  <a:pt x="486" y="166"/>
                </a:lnTo>
                <a:lnTo>
                  <a:pt x="483" y="166"/>
                </a:lnTo>
                <a:lnTo>
                  <a:pt x="483" y="168"/>
                </a:lnTo>
                <a:lnTo>
                  <a:pt x="483" y="168"/>
                </a:lnTo>
                <a:lnTo>
                  <a:pt x="483" y="168"/>
                </a:lnTo>
                <a:lnTo>
                  <a:pt x="483" y="171"/>
                </a:lnTo>
                <a:lnTo>
                  <a:pt x="483" y="171"/>
                </a:lnTo>
                <a:lnTo>
                  <a:pt x="486" y="171"/>
                </a:lnTo>
                <a:lnTo>
                  <a:pt x="486" y="171"/>
                </a:lnTo>
                <a:lnTo>
                  <a:pt x="488" y="171"/>
                </a:lnTo>
                <a:lnTo>
                  <a:pt x="491" y="168"/>
                </a:lnTo>
                <a:lnTo>
                  <a:pt x="493" y="166"/>
                </a:lnTo>
                <a:lnTo>
                  <a:pt x="493" y="166"/>
                </a:lnTo>
                <a:lnTo>
                  <a:pt x="493" y="168"/>
                </a:lnTo>
                <a:lnTo>
                  <a:pt x="495" y="166"/>
                </a:lnTo>
                <a:lnTo>
                  <a:pt x="495" y="166"/>
                </a:lnTo>
                <a:lnTo>
                  <a:pt x="495" y="166"/>
                </a:lnTo>
                <a:lnTo>
                  <a:pt x="495" y="168"/>
                </a:lnTo>
                <a:lnTo>
                  <a:pt x="495" y="168"/>
                </a:lnTo>
                <a:lnTo>
                  <a:pt x="491" y="171"/>
                </a:lnTo>
                <a:lnTo>
                  <a:pt x="491" y="171"/>
                </a:lnTo>
                <a:lnTo>
                  <a:pt x="488" y="171"/>
                </a:lnTo>
                <a:lnTo>
                  <a:pt x="488" y="173"/>
                </a:lnTo>
                <a:lnTo>
                  <a:pt x="488" y="176"/>
                </a:lnTo>
                <a:lnTo>
                  <a:pt x="488" y="176"/>
                </a:lnTo>
                <a:lnTo>
                  <a:pt x="486" y="178"/>
                </a:lnTo>
                <a:lnTo>
                  <a:pt x="486" y="180"/>
                </a:lnTo>
                <a:lnTo>
                  <a:pt x="483" y="180"/>
                </a:lnTo>
                <a:lnTo>
                  <a:pt x="483" y="180"/>
                </a:lnTo>
                <a:lnTo>
                  <a:pt x="486" y="183"/>
                </a:lnTo>
                <a:lnTo>
                  <a:pt x="486" y="183"/>
                </a:lnTo>
                <a:lnTo>
                  <a:pt x="488" y="188"/>
                </a:lnTo>
                <a:lnTo>
                  <a:pt x="488" y="190"/>
                </a:lnTo>
                <a:lnTo>
                  <a:pt x="488" y="192"/>
                </a:lnTo>
                <a:lnTo>
                  <a:pt x="488" y="192"/>
                </a:lnTo>
                <a:lnTo>
                  <a:pt x="488" y="195"/>
                </a:lnTo>
                <a:lnTo>
                  <a:pt x="486" y="195"/>
                </a:lnTo>
                <a:lnTo>
                  <a:pt x="486" y="195"/>
                </a:lnTo>
                <a:lnTo>
                  <a:pt x="486" y="197"/>
                </a:lnTo>
                <a:lnTo>
                  <a:pt x="486" y="197"/>
                </a:lnTo>
                <a:lnTo>
                  <a:pt x="486" y="197"/>
                </a:lnTo>
                <a:lnTo>
                  <a:pt x="486" y="197"/>
                </a:lnTo>
                <a:lnTo>
                  <a:pt x="488" y="197"/>
                </a:lnTo>
                <a:lnTo>
                  <a:pt x="488" y="197"/>
                </a:lnTo>
                <a:lnTo>
                  <a:pt x="491" y="197"/>
                </a:lnTo>
                <a:lnTo>
                  <a:pt x="493" y="197"/>
                </a:lnTo>
                <a:lnTo>
                  <a:pt x="493" y="197"/>
                </a:lnTo>
                <a:lnTo>
                  <a:pt x="493" y="197"/>
                </a:lnTo>
                <a:lnTo>
                  <a:pt x="493" y="195"/>
                </a:lnTo>
                <a:lnTo>
                  <a:pt x="498" y="192"/>
                </a:lnTo>
                <a:lnTo>
                  <a:pt x="500" y="190"/>
                </a:lnTo>
                <a:lnTo>
                  <a:pt x="500" y="190"/>
                </a:lnTo>
                <a:lnTo>
                  <a:pt x="500" y="188"/>
                </a:lnTo>
                <a:lnTo>
                  <a:pt x="500" y="188"/>
                </a:lnTo>
                <a:lnTo>
                  <a:pt x="503" y="188"/>
                </a:lnTo>
                <a:lnTo>
                  <a:pt x="503" y="188"/>
                </a:lnTo>
                <a:lnTo>
                  <a:pt x="505" y="185"/>
                </a:lnTo>
                <a:lnTo>
                  <a:pt x="505" y="185"/>
                </a:lnTo>
                <a:lnTo>
                  <a:pt x="505" y="183"/>
                </a:lnTo>
                <a:lnTo>
                  <a:pt x="505" y="183"/>
                </a:lnTo>
                <a:lnTo>
                  <a:pt x="507" y="183"/>
                </a:lnTo>
                <a:lnTo>
                  <a:pt x="507" y="183"/>
                </a:lnTo>
                <a:lnTo>
                  <a:pt x="507" y="180"/>
                </a:lnTo>
                <a:lnTo>
                  <a:pt x="510" y="178"/>
                </a:lnTo>
                <a:lnTo>
                  <a:pt x="512" y="176"/>
                </a:lnTo>
                <a:lnTo>
                  <a:pt x="512" y="176"/>
                </a:lnTo>
                <a:lnTo>
                  <a:pt x="512" y="176"/>
                </a:lnTo>
                <a:lnTo>
                  <a:pt x="512" y="176"/>
                </a:lnTo>
                <a:lnTo>
                  <a:pt x="512" y="173"/>
                </a:lnTo>
                <a:lnTo>
                  <a:pt x="512" y="171"/>
                </a:lnTo>
                <a:lnTo>
                  <a:pt x="515" y="171"/>
                </a:lnTo>
                <a:lnTo>
                  <a:pt x="515" y="168"/>
                </a:lnTo>
                <a:lnTo>
                  <a:pt x="515" y="168"/>
                </a:lnTo>
                <a:lnTo>
                  <a:pt x="515" y="168"/>
                </a:lnTo>
                <a:lnTo>
                  <a:pt x="517" y="168"/>
                </a:lnTo>
                <a:lnTo>
                  <a:pt x="517" y="168"/>
                </a:lnTo>
                <a:lnTo>
                  <a:pt x="519" y="168"/>
                </a:lnTo>
                <a:lnTo>
                  <a:pt x="519" y="168"/>
                </a:lnTo>
                <a:lnTo>
                  <a:pt x="519" y="168"/>
                </a:lnTo>
                <a:lnTo>
                  <a:pt x="519" y="171"/>
                </a:lnTo>
                <a:lnTo>
                  <a:pt x="519" y="171"/>
                </a:lnTo>
                <a:lnTo>
                  <a:pt x="517" y="173"/>
                </a:lnTo>
                <a:lnTo>
                  <a:pt x="515" y="176"/>
                </a:lnTo>
                <a:lnTo>
                  <a:pt x="510" y="180"/>
                </a:lnTo>
                <a:lnTo>
                  <a:pt x="507" y="183"/>
                </a:lnTo>
                <a:lnTo>
                  <a:pt x="507" y="183"/>
                </a:lnTo>
                <a:lnTo>
                  <a:pt x="505" y="188"/>
                </a:lnTo>
                <a:lnTo>
                  <a:pt x="503" y="188"/>
                </a:lnTo>
                <a:lnTo>
                  <a:pt x="500" y="192"/>
                </a:lnTo>
                <a:lnTo>
                  <a:pt x="500" y="192"/>
                </a:lnTo>
                <a:lnTo>
                  <a:pt x="500" y="192"/>
                </a:lnTo>
                <a:lnTo>
                  <a:pt x="498" y="195"/>
                </a:lnTo>
                <a:lnTo>
                  <a:pt x="498" y="195"/>
                </a:lnTo>
                <a:lnTo>
                  <a:pt x="495" y="197"/>
                </a:lnTo>
                <a:lnTo>
                  <a:pt x="495" y="197"/>
                </a:lnTo>
                <a:lnTo>
                  <a:pt x="495" y="200"/>
                </a:lnTo>
                <a:lnTo>
                  <a:pt x="495" y="200"/>
                </a:lnTo>
                <a:lnTo>
                  <a:pt x="498" y="200"/>
                </a:lnTo>
                <a:lnTo>
                  <a:pt x="498" y="200"/>
                </a:lnTo>
                <a:lnTo>
                  <a:pt x="500" y="202"/>
                </a:lnTo>
                <a:lnTo>
                  <a:pt x="503" y="202"/>
                </a:lnTo>
                <a:lnTo>
                  <a:pt x="503" y="202"/>
                </a:lnTo>
                <a:lnTo>
                  <a:pt x="503" y="202"/>
                </a:lnTo>
                <a:lnTo>
                  <a:pt x="503" y="202"/>
                </a:lnTo>
                <a:lnTo>
                  <a:pt x="505" y="204"/>
                </a:lnTo>
                <a:lnTo>
                  <a:pt x="505" y="204"/>
                </a:lnTo>
                <a:lnTo>
                  <a:pt x="505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07"/>
                </a:lnTo>
                <a:lnTo>
                  <a:pt x="503" y="209"/>
                </a:lnTo>
                <a:lnTo>
                  <a:pt x="503" y="212"/>
                </a:lnTo>
                <a:lnTo>
                  <a:pt x="503" y="212"/>
                </a:lnTo>
                <a:lnTo>
                  <a:pt x="503" y="212"/>
                </a:lnTo>
                <a:lnTo>
                  <a:pt x="503" y="214"/>
                </a:lnTo>
                <a:lnTo>
                  <a:pt x="505" y="214"/>
                </a:lnTo>
                <a:lnTo>
                  <a:pt x="505" y="216"/>
                </a:lnTo>
                <a:lnTo>
                  <a:pt x="507" y="216"/>
                </a:lnTo>
                <a:lnTo>
                  <a:pt x="507" y="216"/>
                </a:lnTo>
                <a:lnTo>
                  <a:pt x="510" y="216"/>
                </a:lnTo>
                <a:lnTo>
                  <a:pt x="510" y="216"/>
                </a:lnTo>
                <a:lnTo>
                  <a:pt x="512" y="216"/>
                </a:lnTo>
                <a:lnTo>
                  <a:pt x="512" y="216"/>
                </a:lnTo>
                <a:lnTo>
                  <a:pt x="510" y="216"/>
                </a:lnTo>
                <a:lnTo>
                  <a:pt x="510" y="219"/>
                </a:lnTo>
                <a:lnTo>
                  <a:pt x="507" y="219"/>
                </a:lnTo>
                <a:lnTo>
                  <a:pt x="505" y="219"/>
                </a:lnTo>
                <a:lnTo>
                  <a:pt x="505" y="219"/>
                </a:lnTo>
                <a:lnTo>
                  <a:pt x="505" y="221"/>
                </a:lnTo>
                <a:lnTo>
                  <a:pt x="505" y="221"/>
                </a:lnTo>
                <a:lnTo>
                  <a:pt x="505" y="221"/>
                </a:lnTo>
                <a:lnTo>
                  <a:pt x="505" y="224"/>
                </a:lnTo>
                <a:lnTo>
                  <a:pt x="505" y="226"/>
                </a:lnTo>
                <a:lnTo>
                  <a:pt x="503" y="228"/>
                </a:lnTo>
                <a:lnTo>
                  <a:pt x="503" y="231"/>
                </a:lnTo>
                <a:lnTo>
                  <a:pt x="503" y="233"/>
                </a:lnTo>
                <a:lnTo>
                  <a:pt x="505" y="233"/>
                </a:lnTo>
                <a:lnTo>
                  <a:pt x="505" y="236"/>
                </a:lnTo>
                <a:lnTo>
                  <a:pt x="505" y="236"/>
                </a:lnTo>
                <a:lnTo>
                  <a:pt x="505" y="236"/>
                </a:lnTo>
                <a:lnTo>
                  <a:pt x="505" y="238"/>
                </a:lnTo>
                <a:lnTo>
                  <a:pt x="505" y="238"/>
                </a:lnTo>
                <a:lnTo>
                  <a:pt x="507" y="240"/>
                </a:lnTo>
                <a:lnTo>
                  <a:pt x="507" y="240"/>
                </a:lnTo>
                <a:lnTo>
                  <a:pt x="507" y="243"/>
                </a:lnTo>
                <a:lnTo>
                  <a:pt x="507" y="243"/>
                </a:lnTo>
                <a:lnTo>
                  <a:pt x="505" y="243"/>
                </a:lnTo>
                <a:lnTo>
                  <a:pt x="505" y="243"/>
                </a:lnTo>
                <a:lnTo>
                  <a:pt x="505" y="245"/>
                </a:lnTo>
                <a:lnTo>
                  <a:pt x="505" y="245"/>
                </a:lnTo>
                <a:lnTo>
                  <a:pt x="505" y="245"/>
                </a:lnTo>
                <a:lnTo>
                  <a:pt x="503" y="245"/>
                </a:lnTo>
                <a:lnTo>
                  <a:pt x="503" y="245"/>
                </a:lnTo>
                <a:lnTo>
                  <a:pt x="503" y="245"/>
                </a:lnTo>
                <a:lnTo>
                  <a:pt x="505" y="245"/>
                </a:lnTo>
                <a:lnTo>
                  <a:pt x="505" y="245"/>
                </a:lnTo>
                <a:lnTo>
                  <a:pt x="505" y="248"/>
                </a:lnTo>
                <a:lnTo>
                  <a:pt x="505" y="250"/>
                </a:lnTo>
                <a:lnTo>
                  <a:pt x="505" y="252"/>
                </a:lnTo>
                <a:lnTo>
                  <a:pt x="505" y="252"/>
                </a:lnTo>
                <a:lnTo>
                  <a:pt x="505" y="252"/>
                </a:lnTo>
                <a:lnTo>
                  <a:pt x="505" y="252"/>
                </a:lnTo>
                <a:lnTo>
                  <a:pt x="503" y="252"/>
                </a:lnTo>
                <a:lnTo>
                  <a:pt x="503" y="252"/>
                </a:lnTo>
                <a:lnTo>
                  <a:pt x="503" y="255"/>
                </a:lnTo>
                <a:lnTo>
                  <a:pt x="503" y="255"/>
                </a:lnTo>
                <a:lnTo>
                  <a:pt x="503" y="255"/>
                </a:lnTo>
                <a:lnTo>
                  <a:pt x="503" y="255"/>
                </a:lnTo>
                <a:lnTo>
                  <a:pt x="503" y="255"/>
                </a:lnTo>
                <a:lnTo>
                  <a:pt x="503" y="255"/>
                </a:lnTo>
                <a:lnTo>
                  <a:pt x="503" y="257"/>
                </a:lnTo>
                <a:lnTo>
                  <a:pt x="503" y="260"/>
                </a:lnTo>
                <a:lnTo>
                  <a:pt x="505" y="260"/>
                </a:lnTo>
                <a:lnTo>
                  <a:pt x="505" y="260"/>
                </a:lnTo>
                <a:lnTo>
                  <a:pt x="505" y="262"/>
                </a:lnTo>
                <a:lnTo>
                  <a:pt x="505" y="264"/>
                </a:lnTo>
                <a:lnTo>
                  <a:pt x="507" y="264"/>
                </a:lnTo>
                <a:lnTo>
                  <a:pt x="507" y="264"/>
                </a:lnTo>
                <a:lnTo>
                  <a:pt x="507" y="264"/>
                </a:lnTo>
                <a:lnTo>
                  <a:pt x="510" y="264"/>
                </a:lnTo>
                <a:lnTo>
                  <a:pt x="510" y="264"/>
                </a:lnTo>
                <a:lnTo>
                  <a:pt x="510" y="264"/>
                </a:lnTo>
                <a:lnTo>
                  <a:pt x="512" y="262"/>
                </a:lnTo>
                <a:lnTo>
                  <a:pt x="512" y="262"/>
                </a:lnTo>
                <a:lnTo>
                  <a:pt x="512" y="262"/>
                </a:lnTo>
                <a:lnTo>
                  <a:pt x="515" y="262"/>
                </a:lnTo>
                <a:lnTo>
                  <a:pt x="515" y="262"/>
                </a:lnTo>
                <a:lnTo>
                  <a:pt x="515" y="262"/>
                </a:lnTo>
                <a:lnTo>
                  <a:pt x="515" y="264"/>
                </a:lnTo>
                <a:lnTo>
                  <a:pt x="517" y="267"/>
                </a:lnTo>
                <a:lnTo>
                  <a:pt x="517" y="269"/>
                </a:lnTo>
                <a:lnTo>
                  <a:pt x="517" y="272"/>
                </a:lnTo>
                <a:lnTo>
                  <a:pt x="517" y="272"/>
                </a:lnTo>
                <a:lnTo>
                  <a:pt x="517" y="272"/>
                </a:lnTo>
                <a:lnTo>
                  <a:pt x="517" y="272"/>
                </a:lnTo>
                <a:lnTo>
                  <a:pt x="517" y="274"/>
                </a:lnTo>
                <a:lnTo>
                  <a:pt x="517" y="277"/>
                </a:lnTo>
                <a:lnTo>
                  <a:pt x="517" y="277"/>
                </a:lnTo>
                <a:lnTo>
                  <a:pt x="519" y="279"/>
                </a:lnTo>
                <a:lnTo>
                  <a:pt x="519" y="279"/>
                </a:lnTo>
                <a:lnTo>
                  <a:pt x="519" y="281"/>
                </a:lnTo>
                <a:lnTo>
                  <a:pt x="519" y="281"/>
                </a:lnTo>
                <a:lnTo>
                  <a:pt x="519" y="281"/>
                </a:lnTo>
                <a:lnTo>
                  <a:pt x="519" y="284"/>
                </a:lnTo>
                <a:lnTo>
                  <a:pt x="519" y="284"/>
                </a:lnTo>
                <a:lnTo>
                  <a:pt x="519" y="284"/>
                </a:lnTo>
                <a:lnTo>
                  <a:pt x="519" y="284"/>
                </a:lnTo>
                <a:lnTo>
                  <a:pt x="517" y="286"/>
                </a:lnTo>
                <a:lnTo>
                  <a:pt x="517" y="286"/>
                </a:lnTo>
                <a:lnTo>
                  <a:pt x="517" y="289"/>
                </a:lnTo>
                <a:lnTo>
                  <a:pt x="517" y="289"/>
                </a:lnTo>
                <a:lnTo>
                  <a:pt x="517" y="293"/>
                </a:lnTo>
                <a:lnTo>
                  <a:pt x="517" y="296"/>
                </a:lnTo>
                <a:lnTo>
                  <a:pt x="515" y="296"/>
                </a:lnTo>
                <a:lnTo>
                  <a:pt x="515" y="296"/>
                </a:lnTo>
                <a:lnTo>
                  <a:pt x="515" y="293"/>
                </a:lnTo>
                <a:lnTo>
                  <a:pt x="515" y="291"/>
                </a:lnTo>
                <a:lnTo>
                  <a:pt x="512" y="291"/>
                </a:lnTo>
                <a:lnTo>
                  <a:pt x="512" y="289"/>
                </a:lnTo>
                <a:lnTo>
                  <a:pt x="512" y="289"/>
                </a:lnTo>
                <a:lnTo>
                  <a:pt x="512" y="289"/>
                </a:lnTo>
                <a:lnTo>
                  <a:pt x="512" y="289"/>
                </a:lnTo>
                <a:lnTo>
                  <a:pt x="512" y="291"/>
                </a:lnTo>
                <a:lnTo>
                  <a:pt x="512" y="293"/>
                </a:lnTo>
                <a:lnTo>
                  <a:pt x="512" y="293"/>
                </a:lnTo>
                <a:lnTo>
                  <a:pt x="512" y="296"/>
                </a:lnTo>
                <a:lnTo>
                  <a:pt x="515" y="296"/>
                </a:lnTo>
                <a:lnTo>
                  <a:pt x="517" y="298"/>
                </a:lnTo>
                <a:lnTo>
                  <a:pt x="517" y="298"/>
                </a:lnTo>
                <a:lnTo>
                  <a:pt x="519" y="298"/>
                </a:lnTo>
                <a:lnTo>
                  <a:pt x="519" y="296"/>
                </a:lnTo>
                <a:lnTo>
                  <a:pt x="522" y="296"/>
                </a:lnTo>
                <a:lnTo>
                  <a:pt x="522" y="296"/>
                </a:lnTo>
                <a:lnTo>
                  <a:pt x="522" y="296"/>
                </a:lnTo>
                <a:lnTo>
                  <a:pt x="522" y="296"/>
                </a:lnTo>
                <a:lnTo>
                  <a:pt x="522" y="296"/>
                </a:lnTo>
                <a:lnTo>
                  <a:pt x="522" y="296"/>
                </a:lnTo>
                <a:lnTo>
                  <a:pt x="524" y="298"/>
                </a:lnTo>
                <a:lnTo>
                  <a:pt x="524" y="298"/>
                </a:lnTo>
                <a:lnTo>
                  <a:pt x="522" y="298"/>
                </a:lnTo>
                <a:lnTo>
                  <a:pt x="522" y="301"/>
                </a:lnTo>
                <a:lnTo>
                  <a:pt x="524" y="301"/>
                </a:lnTo>
                <a:lnTo>
                  <a:pt x="524" y="301"/>
                </a:lnTo>
                <a:lnTo>
                  <a:pt x="524" y="303"/>
                </a:lnTo>
                <a:lnTo>
                  <a:pt x="526" y="305"/>
                </a:lnTo>
                <a:lnTo>
                  <a:pt x="524" y="305"/>
                </a:lnTo>
                <a:lnTo>
                  <a:pt x="524" y="305"/>
                </a:lnTo>
                <a:lnTo>
                  <a:pt x="526" y="308"/>
                </a:lnTo>
                <a:lnTo>
                  <a:pt x="526" y="310"/>
                </a:lnTo>
                <a:lnTo>
                  <a:pt x="526" y="313"/>
                </a:lnTo>
                <a:lnTo>
                  <a:pt x="526" y="313"/>
                </a:lnTo>
                <a:lnTo>
                  <a:pt x="524" y="313"/>
                </a:lnTo>
                <a:lnTo>
                  <a:pt x="524" y="313"/>
                </a:lnTo>
                <a:lnTo>
                  <a:pt x="524" y="313"/>
                </a:lnTo>
                <a:lnTo>
                  <a:pt x="524" y="313"/>
                </a:lnTo>
                <a:lnTo>
                  <a:pt x="524" y="313"/>
                </a:lnTo>
                <a:lnTo>
                  <a:pt x="524" y="313"/>
                </a:lnTo>
                <a:lnTo>
                  <a:pt x="524" y="313"/>
                </a:lnTo>
                <a:lnTo>
                  <a:pt x="522" y="315"/>
                </a:lnTo>
                <a:lnTo>
                  <a:pt x="522" y="315"/>
                </a:lnTo>
                <a:lnTo>
                  <a:pt x="519" y="315"/>
                </a:lnTo>
                <a:lnTo>
                  <a:pt x="519" y="317"/>
                </a:lnTo>
                <a:lnTo>
                  <a:pt x="519" y="317"/>
                </a:lnTo>
                <a:lnTo>
                  <a:pt x="519" y="317"/>
                </a:lnTo>
                <a:lnTo>
                  <a:pt x="519" y="317"/>
                </a:lnTo>
                <a:lnTo>
                  <a:pt x="519" y="317"/>
                </a:lnTo>
                <a:lnTo>
                  <a:pt x="522" y="317"/>
                </a:lnTo>
                <a:lnTo>
                  <a:pt x="524" y="317"/>
                </a:lnTo>
                <a:lnTo>
                  <a:pt x="524" y="317"/>
                </a:lnTo>
                <a:lnTo>
                  <a:pt x="524" y="317"/>
                </a:lnTo>
                <a:lnTo>
                  <a:pt x="524" y="317"/>
                </a:lnTo>
                <a:lnTo>
                  <a:pt x="524" y="317"/>
                </a:lnTo>
                <a:lnTo>
                  <a:pt x="526" y="317"/>
                </a:lnTo>
                <a:lnTo>
                  <a:pt x="524" y="317"/>
                </a:lnTo>
                <a:lnTo>
                  <a:pt x="524" y="317"/>
                </a:lnTo>
                <a:lnTo>
                  <a:pt x="524" y="317"/>
                </a:lnTo>
                <a:lnTo>
                  <a:pt x="524" y="317"/>
                </a:lnTo>
                <a:lnTo>
                  <a:pt x="526" y="317"/>
                </a:lnTo>
                <a:lnTo>
                  <a:pt x="526" y="317"/>
                </a:lnTo>
                <a:lnTo>
                  <a:pt x="524" y="320"/>
                </a:lnTo>
                <a:lnTo>
                  <a:pt x="522" y="322"/>
                </a:lnTo>
                <a:lnTo>
                  <a:pt x="519" y="325"/>
                </a:lnTo>
                <a:lnTo>
                  <a:pt x="517" y="325"/>
                </a:lnTo>
                <a:lnTo>
                  <a:pt x="517" y="325"/>
                </a:lnTo>
                <a:lnTo>
                  <a:pt x="517" y="325"/>
                </a:lnTo>
                <a:lnTo>
                  <a:pt x="517" y="327"/>
                </a:lnTo>
                <a:lnTo>
                  <a:pt x="515" y="327"/>
                </a:lnTo>
                <a:lnTo>
                  <a:pt x="515" y="329"/>
                </a:lnTo>
                <a:lnTo>
                  <a:pt x="512" y="334"/>
                </a:lnTo>
                <a:lnTo>
                  <a:pt x="512" y="334"/>
                </a:lnTo>
                <a:lnTo>
                  <a:pt x="510" y="337"/>
                </a:lnTo>
                <a:lnTo>
                  <a:pt x="510" y="337"/>
                </a:lnTo>
                <a:lnTo>
                  <a:pt x="510" y="337"/>
                </a:lnTo>
                <a:lnTo>
                  <a:pt x="510" y="339"/>
                </a:lnTo>
                <a:lnTo>
                  <a:pt x="510" y="339"/>
                </a:lnTo>
                <a:lnTo>
                  <a:pt x="507" y="339"/>
                </a:lnTo>
                <a:lnTo>
                  <a:pt x="500" y="339"/>
                </a:lnTo>
                <a:lnTo>
                  <a:pt x="500" y="339"/>
                </a:lnTo>
                <a:lnTo>
                  <a:pt x="500" y="339"/>
                </a:lnTo>
                <a:lnTo>
                  <a:pt x="498" y="339"/>
                </a:lnTo>
                <a:lnTo>
                  <a:pt x="498" y="339"/>
                </a:lnTo>
                <a:lnTo>
                  <a:pt x="495" y="339"/>
                </a:lnTo>
                <a:lnTo>
                  <a:pt x="495" y="341"/>
                </a:lnTo>
                <a:lnTo>
                  <a:pt x="495" y="341"/>
                </a:lnTo>
                <a:lnTo>
                  <a:pt x="495" y="341"/>
                </a:lnTo>
                <a:lnTo>
                  <a:pt x="498" y="341"/>
                </a:lnTo>
                <a:lnTo>
                  <a:pt x="498" y="344"/>
                </a:lnTo>
                <a:lnTo>
                  <a:pt x="498" y="344"/>
                </a:lnTo>
                <a:lnTo>
                  <a:pt x="498" y="344"/>
                </a:lnTo>
                <a:lnTo>
                  <a:pt x="498" y="344"/>
                </a:lnTo>
                <a:lnTo>
                  <a:pt x="500" y="346"/>
                </a:lnTo>
                <a:lnTo>
                  <a:pt x="503" y="349"/>
                </a:lnTo>
                <a:lnTo>
                  <a:pt x="503" y="351"/>
                </a:lnTo>
                <a:lnTo>
                  <a:pt x="505" y="353"/>
                </a:lnTo>
                <a:lnTo>
                  <a:pt x="505" y="353"/>
                </a:lnTo>
                <a:lnTo>
                  <a:pt x="510" y="356"/>
                </a:lnTo>
                <a:lnTo>
                  <a:pt x="512" y="358"/>
                </a:lnTo>
                <a:lnTo>
                  <a:pt x="512" y="358"/>
                </a:lnTo>
                <a:lnTo>
                  <a:pt x="512" y="361"/>
                </a:lnTo>
                <a:lnTo>
                  <a:pt x="512" y="361"/>
                </a:lnTo>
                <a:lnTo>
                  <a:pt x="512" y="363"/>
                </a:lnTo>
                <a:lnTo>
                  <a:pt x="512" y="363"/>
                </a:lnTo>
                <a:lnTo>
                  <a:pt x="510" y="363"/>
                </a:lnTo>
                <a:lnTo>
                  <a:pt x="510" y="363"/>
                </a:lnTo>
                <a:lnTo>
                  <a:pt x="510" y="363"/>
                </a:lnTo>
                <a:lnTo>
                  <a:pt x="507" y="361"/>
                </a:lnTo>
                <a:lnTo>
                  <a:pt x="507" y="361"/>
                </a:lnTo>
                <a:lnTo>
                  <a:pt x="505" y="361"/>
                </a:lnTo>
                <a:lnTo>
                  <a:pt x="505" y="361"/>
                </a:lnTo>
                <a:lnTo>
                  <a:pt x="503" y="361"/>
                </a:lnTo>
                <a:lnTo>
                  <a:pt x="503" y="361"/>
                </a:lnTo>
                <a:lnTo>
                  <a:pt x="503" y="361"/>
                </a:lnTo>
                <a:lnTo>
                  <a:pt x="500" y="361"/>
                </a:lnTo>
                <a:lnTo>
                  <a:pt x="500" y="361"/>
                </a:lnTo>
                <a:lnTo>
                  <a:pt x="500" y="358"/>
                </a:lnTo>
                <a:lnTo>
                  <a:pt x="498" y="356"/>
                </a:lnTo>
                <a:lnTo>
                  <a:pt x="498" y="356"/>
                </a:lnTo>
                <a:lnTo>
                  <a:pt x="498" y="353"/>
                </a:lnTo>
                <a:lnTo>
                  <a:pt x="495" y="353"/>
                </a:lnTo>
                <a:lnTo>
                  <a:pt x="495" y="353"/>
                </a:lnTo>
                <a:lnTo>
                  <a:pt x="495" y="353"/>
                </a:lnTo>
                <a:lnTo>
                  <a:pt x="491" y="351"/>
                </a:lnTo>
                <a:lnTo>
                  <a:pt x="488" y="349"/>
                </a:lnTo>
                <a:lnTo>
                  <a:pt x="486" y="346"/>
                </a:lnTo>
                <a:lnTo>
                  <a:pt x="486" y="346"/>
                </a:lnTo>
                <a:lnTo>
                  <a:pt x="483" y="346"/>
                </a:lnTo>
                <a:lnTo>
                  <a:pt x="483" y="346"/>
                </a:lnTo>
                <a:lnTo>
                  <a:pt x="483" y="346"/>
                </a:lnTo>
                <a:lnTo>
                  <a:pt x="483" y="346"/>
                </a:lnTo>
                <a:lnTo>
                  <a:pt x="481" y="349"/>
                </a:lnTo>
                <a:lnTo>
                  <a:pt x="479" y="351"/>
                </a:lnTo>
                <a:lnTo>
                  <a:pt x="479" y="353"/>
                </a:lnTo>
                <a:lnTo>
                  <a:pt x="476" y="353"/>
                </a:lnTo>
                <a:lnTo>
                  <a:pt x="476" y="353"/>
                </a:lnTo>
                <a:lnTo>
                  <a:pt x="474" y="353"/>
                </a:lnTo>
                <a:lnTo>
                  <a:pt x="474" y="353"/>
                </a:lnTo>
                <a:lnTo>
                  <a:pt x="474" y="353"/>
                </a:lnTo>
                <a:lnTo>
                  <a:pt x="474" y="356"/>
                </a:lnTo>
                <a:lnTo>
                  <a:pt x="471" y="356"/>
                </a:lnTo>
                <a:lnTo>
                  <a:pt x="469" y="358"/>
                </a:lnTo>
                <a:lnTo>
                  <a:pt x="469" y="358"/>
                </a:lnTo>
                <a:lnTo>
                  <a:pt x="469" y="358"/>
                </a:lnTo>
                <a:lnTo>
                  <a:pt x="469" y="358"/>
                </a:lnTo>
                <a:lnTo>
                  <a:pt x="469" y="361"/>
                </a:lnTo>
                <a:lnTo>
                  <a:pt x="471" y="361"/>
                </a:lnTo>
                <a:lnTo>
                  <a:pt x="471" y="361"/>
                </a:lnTo>
                <a:lnTo>
                  <a:pt x="471" y="361"/>
                </a:lnTo>
                <a:lnTo>
                  <a:pt x="474" y="363"/>
                </a:lnTo>
                <a:lnTo>
                  <a:pt x="474" y="363"/>
                </a:lnTo>
                <a:lnTo>
                  <a:pt x="471" y="365"/>
                </a:lnTo>
                <a:lnTo>
                  <a:pt x="471" y="365"/>
                </a:lnTo>
                <a:lnTo>
                  <a:pt x="471" y="365"/>
                </a:lnTo>
                <a:lnTo>
                  <a:pt x="471" y="365"/>
                </a:lnTo>
                <a:lnTo>
                  <a:pt x="471" y="368"/>
                </a:lnTo>
                <a:lnTo>
                  <a:pt x="469" y="368"/>
                </a:lnTo>
                <a:lnTo>
                  <a:pt x="469" y="370"/>
                </a:lnTo>
                <a:lnTo>
                  <a:pt x="469" y="370"/>
                </a:lnTo>
                <a:lnTo>
                  <a:pt x="467" y="370"/>
                </a:lnTo>
                <a:lnTo>
                  <a:pt x="467" y="368"/>
                </a:lnTo>
                <a:lnTo>
                  <a:pt x="464" y="368"/>
                </a:lnTo>
                <a:lnTo>
                  <a:pt x="464" y="368"/>
                </a:lnTo>
                <a:lnTo>
                  <a:pt x="464" y="365"/>
                </a:lnTo>
                <a:lnTo>
                  <a:pt x="462" y="363"/>
                </a:lnTo>
                <a:lnTo>
                  <a:pt x="462" y="363"/>
                </a:lnTo>
                <a:lnTo>
                  <a:pt x="462" y="363"/>
                </a:lnTo>
                <a:lnTo>
                  <a:pt x="462" y="365"/>
                </a:lnTo>
                <a:lnTo>
                  <a:pt x="462" y="365"/>
                </a:lnTo>
                <a:lnTo>
                  <a:pt x="462" y="365"/>
                </a:lnTo>
                <a:lnTo>
                  <a:pt x="464" y="368"/>
                </a:lnTo>
                <a:lnTo>
                  <a:pt x="464" y="370"/>
                </a:lnTo>
                <a:lnTo>
                  <a:pt x="464" y="373"/>
                </a:lnTo>
                <a:lnTo>
                  <a:pt x="464" y="375"/>
                </a:lnTo>
                <a:lnTo>
                  <a:pt x="464" y="375"/>
                </a:lnTo>
                <a:lnTo>
                  <a:pt x="464" y="375"/>
                </a:lnTo>
                <a:lnTo>
                  <a:pt x="467" y="375"/>
                </a:lnTo>
                <a:lnTo>
                  <a:pt x="469" y="375"/>
                </a:lnTo>
                <a:lnTo>
                  <a:pt x="469" y="375"/>
                </a:lnTo>
                <a:lnTo>
                  <a:pt x="469" y="375"/>
                </a:lnTo>
                <a:lnTo>
                  <a:pt x="469" y="378"/>
                </a:lnTo>
                <a:lnTo>
                  <a:pt x="469" y="380"/>
                </a:lnTo>
                <a:lnTo>
                  <a:pt x="469" y="385"/>
                </a:lnTo>
                <a:lnTo>
                  <a:pt x="469" y="387"/>
                </a:lnTo>
                <a:lnTo>
                  <a:pt x="469" y="390"/>
                </a:lnTo>
                <a:lnTo>
                  <a:pt x="469" y="392"/>
                </a:lnTo>
                <a:lnTo>
                  <a:pt x="471" y="394"/>
                </a:lnTo>
                <a:lnTo>
                  <a:pt x="471" y="394"/>
                </a:lnTo>
                <a:lnTo>
                  <a:pt x="471" y="394"/>
                </a:lnTo>
                <a:lnTo>
                  <a:pt x="469" y="394"/>
                </a:lnTo>
                <a:lnTo>
                  <a:pt x="469" y="397"/>
                </a:lnTo>
                <a:lnTo>
                  <a:pt x="469" y="397"/>
                </a:lnTo>
                <a:lnTo>
                  <a:pt x="469" y="397"/>
                </a:lnTo>
                <a:lnTo>
                  <a:pt x="469" y="397"/>
                </a:lnTo>
                <a:lnTo>
                  <a:pt x="469" y="394"/>
                </a:lnTo>
                <a:lnTo>
                  <a:pt x="469" y="394"/>
                </a:lnTo>
                <a:lnTo>
                  <a:pt x="467" y="394"/>
                </a:lnTo>
                <a:lnTo>
                  <a:pt x="467" y="394"/>
                </a:lnTo>
                <a:lnTo>
                  <a:pt x="467" y="394"/>
                </a:lnTo>
                <a:lnTo>
                  <a:pt x="467" y="394"/>
                </a:lnTo>
                <a:lnTo>
                  <a:pt x="467" y="392"/>
                </a:lnTo>
                <a:lnTo>
                  <a:pt x="467" y="392"/>
                </a:lnTo>
                <a:lnTo>
                  <a:pt x="469" y="392"/>
                </a:lnTo>
                <a:lnTo>
                  <a:pt x="469" y="392"/>
                </a:lnTo>
                <a:lnTo>
                  <a:pt x="469" y="392"/>
                </a:lnTo>
                <a:lnTo>
                  <a:pt x="469" y="392"/>
                </a:lnTo>
                <a:lnTo>
                  <a:pt x="469" y="390"/>
                </a:lnTo>
                <a:lnTo>
                  <a:pt x="469" y="387"/>
                </a:lnTo>
                <a:lnTo>
                  <a:pt x="467" y="385"/>
                </a:lnTo>
                <a:lnTo>
                  <a:pt x="467" y="385"/>
                </a:lnTo>
                <a:lnTo>
                  <a:pt x="464" y="380"/>
                </a:lnTo>
                <a:lnTo>
                  <a:pt x="464" y="378"/>
                </a:lnTo>
                <a:lnTo>
                  <a:pt x="464" y="375"/>
                </a:lnTo>
                <a:lnTo>
                  <a:pt x="464" y="375"/>
                </a:lnTo>
                <a:lnTo>
                  <a:pt x="462" y="375"/>
                </a:lnTo>
                <a:lnTo>
                  <a:pt x="462" y="373"/>
                </a:lnTo>
                <a:lnTo>
                  <a:pt x="459" y="370"/>
                </a:lnTo>
                <a:lnTo>
                  <a:pt x="459" y="368"/>
                </a:lnTo>
                <a:lnTo>
                  <a:pt x="459" y="368"/>
                </a:lnTo>
                <a:lnTo>
                  <a:pt x="459" y="365"/>
                </a:lnTo>
                <a:lnTo>
                  <a:pt x="459" y="365"/>
                </a:lnTo>
                <a:lnTo>
                  <a:pt x="459" y="365"/>
                </a:lnTo>
                <a:lnTo>
                  <a:pt x="457" y="363"/>
                </a:lnTo>
                <a:lnTo>
                  <a:pt x="457" y="363"/>
                </a:lnTo>
                <a:lnTo>
                  <a:pt x="455" y="363"/>
                </a:lnTo>
                <a:lnTo>
                  <a:pt x="455" y="363"/>
                </a:lnTo>
                <a:lnTo>
                  <a:pt x="455" y="363"/>
                </a:lnTo>
                <a:lnTo>
                  <a:pt x="452" y="361"/>
                </a:lnTo>
                <a:lnTo>
                  <a:pt x="452" y="361"/>
                </a:lnTo>
                <a:lnTo>
                  <a:pt x="452" y="361"/>
                </a:lnTo>
                <a:lnTo>
                  <a:pt x="450" y="365"/>
                </a:lnTo>
                <a:lnTo>
                  <a:pt x="448" y="370"/>
                </a:lnTo>
                <a:lnTo>
                  <a:pt x="448" y="373"/>
                </a:lnTo>
                <a:lnTo>
                  <a:pt x="448" y="373"/>
                </a:lnTo>
                <a:lnTo>
                  <a:pt x="448" y="373"/>
                </a:lnTo>
                <a:lnTo>
                  <a:pt x="445" y="373"/>
                </a:lnTo>
                <a:lnTo>
                  <a:pt x="448" y="375"/>
                </a:lnTo>
                <a:lnTo>
                  <a:pt x="448" y="375"/>
                </a:lnTo>
                <a:lnTo>
                  <a:pt x="448" y="375"/>
                </a:lnTo>
                <a:lnTo>
                  <a:pt x="448" y="378"/>
                </a:lnTo>
                <a:lnTo>
                  <a:pt x="448" y="378"/>
                </a:lnTo>
                <a:lnTo>
                  <a:pt x="448" y="378"/>
                </a:lnTo>
                <a:lnTo>
                  <a:pt x="448" y="378"/>
                </a:lnTo>
                <a:lnTo>
                  <a:pt x="445" y="380"/>
                </a:lnTo>
                <a:lnTo>
                  <a:pt x="445" y="380"/>
                </a:lnTo>
                <a:lnTo>
                  <a:pt x="445" y="382"/>
                </a:lnTo>
                <a:lnTo>
                  <a:pt x="445" y="382"/>
                </a:lnTo>
                <a:lnTo>
                  <a:pt x="448" y="382"/>
                </a:lnTo>
                <a:lnTo>
                  <a:pt x="448" y="382"/>
                </a:lnTo>
                <a:lnTo>
                  <a:pt x="448" y="385"/>
                </a:lnTo>
                <a:lnTo>
                  <a:pt x="448" y="385"/>
                </a:lnTo>
                <a:lnTo>
                  <a:pt x="448" y="385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5" y="387"/>
                </a:lnTo>
                <a:lnTo>
                  <a:pt x="443" y="390"/>
                </a:lnTo>
                <a:lnTo>
                  <a:pt x="438" y="392"/>
                </a:lnTo>
                <a:lnTo>
                  <a:pt x="436" y="394"/>
                </a:lnTo>
                <a:lnTo>
                  <a:pt x="433" y="394"/>
                </a:lnTo>
                <a:lnTo>
                  <a:pt x="431" y="397"/>
                </a:lnTo>
                <a:lnTo>
                  <a:pt x="428" y="397"/>
                </a:lnTo>
                <a:lnTo>
                  <a:pt x="428" y="397"/>
                </a:lnTo>
                <a:lnTo>
                  <a:pt x="428" y="397"/>
                </a:lnTo>
                <a:lnTo>
                  <a:pt x="428" y="397"/>
                </a:lnTo>
                <a:lnTo>
                  <a:pt x="428" y="397"/>
                </a:lnTo>
                <a:lnTo>
                  <a:pt x="428" y="399"/>
                </a:lnTo>
                <a:lnTo>
                  <a:pt x="428" y="399"/>
                </a:lnTo>
                <a:lnTo>
                  <a:pt x="426" y="399"/>
                </a:lnTo>
                <a:lnTo>
                  <a:pt x="426" y="399"/>
                </a:lnTo>
                <a:lnTo>
                  <a:pt x="428" y="402"/>
                </a:lnTo>
                <a:lnTo>
                  <a:pt x="428" y="402"/>
                </a:lnTo>
                <a:lnTo>
                  <a:pt x="428" y="402"/>
                </a:lnTo>
                <a:lnTo>
                  <a:pt x="426" y="402"/>
                </a:lnTo>
                <a:lnTo>
                  <a:pt x="426" y="402"/>
                </a:lnTo>
                <a:lnTo>
                  <a:pt x="426" y="402"/>
                </a:lnTo>
                <a:lnTo>
                  <a:pt x="426" y="402"/>
                </a:lnTo>
                <a:lnTo>
                  <a:pt x="426" y="399"/>
                </a:lnTo>
                <a:lnTo>
                  <a:pt x="424" y="399"/>
                </a:lnTo>
                <a:lnTo>
                  <a:pt x="424" y="399"/>
                </a:lnTo>
                <a:lnTo>
                  <a:pt x="424" y="399"/>
                </a:lnTo>
                <a:lnTo>
                  <a:pt x="424" y="399"/>
                </a:lnTo>
                <a:lnTo>
                  <a:pt x="421" y="399"/>
                </a:lnTo>
                <a:lnTo>
                  <a:pt x="421" y="402"/>
                </a:lnTo>
                <a:lnTo>
                  <a:pt x="421" y="402"/>
                </a:lnTo>
                <a:lnTo>
                  <a:pt x="421" y="404"/>
                </a:lnTo>
                <a:lnTo>
                  <a:pt x="419" y="406"/>
                </a:lnTo>
                <a:lnTo>
                  <a:pt x="419" y="409"/>
                </a:lnTo>
                <a:lnTo>
                  <a:pt x="416" y="409"/>
                </a:lnTo>
                <a:lnTo>
                  <a:pt x="416" y="409"/>
                </a:lnTo>
                <a:lnTo>
                  <a:pt x="414" y="409"/>
                </a:lnTo>
                <a:lnTo>
                  <a:pt x="409" y="409"/>
                </a:lnTo>
                <a:lnTo>
                  <a:pt x="409" y="409"/>
                </a:lnTo>
                <a:lnTo>
                  <a:pt x="407" y="409"/>
                </a:lnTo>
                <a:lnTo>
                  <a:pt x="407" y="409"/>
                </a:lnTo>
                <a:lnTo>
                  <a:pt x="404" y="406"/>
                </a:lnTo>
                <a:lnTo>
                  <a:pt x="404" y="406"/>
                </a:lnTo>
                <a:lnTo>
                  <a:pt x="404" y="406"/>
                </a:lnTo>
                <a:lnTo>
                  <a:pt x="402" y="406"/>
                </a:lnTo>
                <a:lnTo>
                  <a:pt x="400" y="404"/>
                </a:lnTo>
                <a:lnTo>
                  <a:pt x="397" y="404"/>
                </a:lnTo>
                <a:lnTo>
                  <a:pt x="397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402"/>
                </a:lnTo>
                <a:lnTo>
                  <a:pt x="395" y="399"/>
                </a:lnTo>
                <a:lnTo>
                  <a:pt x="395" y="399"/>
                </a:lnTo>
                <a:lnTo>
                  <a:pt x="395" y="399"/>
                </a:lnTo>
                <a:lnTo>
                  <a:pt x="395" y="399"/>
                </a:lnTo>
                <a:lnTo>
                  <a:pt x="392" y="399"/>
                </a:lnTo>
                <a:lnTo>
                  <a:pt x="392" y="399"/>
                </a:lnTo>
                <a:lnTo>
                  <a:pt x="392" y="399"/>
                </a:lnTo>
                <a:lnTo>
                  <a:pt x="392" y="402"/>
                </a:lnTo>
                <a:lnTo>
                  <a:pt x="392" y="402"/>
                </a:lnTo>
                <a:lnTo>
                  <a:pt x="392" y="402"/>
                </a:lnTo>
                <a:lnTo>
                  <a:pt x="390" y="402"/>
                </a:lnTo>
                <a:lnTo>
                  <a:pt x="390" y="404"/>
                </a:lnTo>
                <a:lnTo>
                  <a:pt x="390" y="404"/>
                </a:lnTo>
                <a:lnTo>
                  <a:pt x="385" y="402"/>
                </a:lnTo>
                <a:lnTo>
                  <a:pt x="383" y="402"/>
                </a:lnTo>
                <a:lnTo>
                  <a:pt x="381" y="402"/>
                </a:lnTo>
                <a:lnTo>
                  <a:pt x="378" y="399"/>
                </a:lnTo>
                <a:lnTo>
                  <a:pt x="378" y="397"/>
                </a:lnTo>
                <a:lnTo>
                  <a:pt x="376" y="397"/>
                </a:lnTo>
                <a:lnTo>
                  <a:pt x="376" y="394"/>
                </a:lnTo>
                <a:lnTo>
                  <a:pt x="376" y="394"/>
                </a:lnTo>
                <a:lnTo>
                  <a:pt x="371" y="392"/>
                </a:lnTo>
                <a:lnTo>
                  <a:pt x="369" y="390"/>
                </a:lnTo>
                <a:lnTo>
                  <a:pt x="366" y="385"/>
                </a:lnTo>
                <a:lnTo>
                  <a:pt x="366" y="385"/>
                </a:lnTo>
                <a:lnTo>
                  <a:pt x="364" y="385"/>
                </a:lnTo>
                <a:lnTo>
                  <a:pt x="364" y="385"/>
                </a:lnTo>
                <a:lnTo>
                  <a:pt x="364" y="382"/>
                </a:lnTo>
                <a:lnTo>
                  <a:pt x="361" y="382"/>
                </a:lnTo>
                <a:lnTo>
                  <a:pt x="361" y="382"/>
                </a:lnTo>
                <a:lnTo>
                  <a:pt x="359" y="382"/>
                </a:lnTo>
                <a:lnTo>
                  <a:pt x="359" y="380"/>
                </a:lnTo>
                <a:lnTo>
                  <a:pt x="359" y="380"/>
                </a:lnTo>
                <a:lnTo>
                  <a:pt x="357" y="382"/>
                </a:lnTo>
                <a:lnTo>
                  <a:pt x="354" y="382"/>
                </a:lnTo>
                <a:lnTo>
                  <a:pt x="352" y="382"/>
                </a:lnTo>
                <a:lnTo>
                  <a:pt x="352" y="382"/>
                </a:lnTo>
                <a:lnTo>
                  <a:pt x="352" y="385"/>
                </a:lnTo>
                <a:lnTo>
                  <a:pt x="352" y="385"/>
                </a:lnTo>
                <a:lnTo>
                  <a:pt x="349" y="385"/>
                </a:lnTo>
                <a:lnTo>
                  <a:pt x="349" y="385"/>
                </a:lnTo>
                <a:lnTo>
                  <a:pt x="349" y="385"/>
                </a:lnTo>
                <a:lnTo>
                  <a:pt x="349" y="385"/>
                </a:lnTo>
                <a:lnTo>
                  <a:pt x="349" y="385"/>
                </a:lnTo>
                <a:lnTo>
                  <a:pt x="349" y="387"/>
                </a:lnTo>
                <a:lnTo>
                  <a:pt x="349" y="387"/>
                </a:lnTo>
                <a:lnTo>
                  <a:pt x="349" y="390"/>
                </a:lnTo>
                <a:lnTo>
                  <a:pt x="349" y="392"/>
                </a:lnTo>
                <a:lnTo>
                  <a:pt x="349" y="392"/>
                </a:lnTo>
                <a:lnTo>
                  <a:pt x="349" y="394"/>
                </a:lnTo>
                <a:lnTo>
                  <a:pt x="349" y="394"/>
                </a:lnTo>
                <a:lnTo>
                  <a:pt x="349" y="394"/>
                </a:lnTo>
                <a:lnTo>
                  <a:pt x="349" y="397"/>
                </a:lnTo>
                <a:lnTo>
                  <a:pt x="349" y="397"/>
                </a:lnTo>
                <a:lnTo>
                  <a:pt x="347" y="397"/>
                </a:lnTo>
                <a:lnTo>
                  <a:pt x="347" y="397"/>
                </a:lnTo>
                <a:lnTo>
                  <a:pt x="347" y="397"/>
                </a:lnTo>
                <a:lnTo>
                  <a:pt x="345" y="397"/>
                </a:lnTo>
                <a:lnTo>
                  <a:pt x="345" y="397"/>
                </a:lnTo>
                <a:lnTo>
                  <a:pt x="345" y="397"/>
                </a:lnTo>
                <a:lnTo>
                  <a:pt x="342" y="394"/>
                </a:lnTo>
                <a:lnTo>
                  <a:pt x="342" y="394"/>
                </a:lnTo>
                <a:lnTo>
                  <a:pt x="342" y="394"/>
                </a:lnTo>
                <a:lnTo>
                  <a:pt x="340" y="394"/>
                </a:lnTo>
                <a:lnTo>
                  <a:pt x="337" y="394"/>
                </a:lnTo>
                <a:lnTo>
                  <a:pt x="337" y="394"/>
                </a:lnTo>
                <a:lnTo>
                  <a:pt x="337" y="394"/>
                </a:lnTo>
                <a:lnTo>
                  <a:pt x="335" y="394"/>
                </a:lnTo>
                <a:lnTo>
                  <a:pt x="335" y="394"/>
                </a:lnTo>
                <a:lnTo>
                  <a:pt x="335" y="394"/>
                </a:lnTo>
                <a:lnTo>
                  <a:pt x="335" y="394"/>
                </a:lnTo>
                <a:lnTo>
                  <a:pt x="333" y="394"/>
                </a:lnTo>
                <a:lnTo>
                  <a:pt x="328" y="394"/>
                </a:lnTo>
                <a:lnTo>
                  <a:pt x="328" y="394"/>
                </a:lnTo>
                <a:lnTo>
                  <a:pt x="325" y="394"/>
                </a:lnTo>
                <a:lnTo>
                  <a:pt x="325" y="397"/>
                </a:lnTo>
                <a:lnTo>
                  <a:pt x="323" y="402"/>
                </a:lnTo>
                <a:lnTo>
                  <a:pt x="323" y="402"/>
                </a:lnTo>
                <a:lnTo>
                  <a:pt x="323" y="402"/>
                </a:lnTo>
                <a:lnTo>
                  <a:pt x="323" y="402"/>
                </a:lnTo>
                <a:lnTo>
                  <a:pt x="321" y="402"/>
                </a:lnTo>
                <a:lnTo>
                  <a:pt x="321" y="402"/>
                </a:lnTo>
                <a:lnTo>
                  <a:pt x="321" y="402"/>
                </a:lnTo>
                <a:lnTo>
                  <a:pt x="321" y="402"/>
                </a:lnTo>
                <a:lnTo>
                  <a:pt x="321" y="402"/>
                </a:lnTo>
                <a:lnTo>
                  <a:pt x="321" y="402"/>
                </a:lnTo>
                <a:lnTo>
                  <a:pt x="321" y="399"/>
                </a:lnTo>
                <a:lnTo>
                  <a:pt x="321" y="399"/>
                </a:lnTo>
                <a:lnTo>
                  <a:pt x="323" y="397"/>
                </a:lnTo>
                <a:lnTo>
                  <a:pt x="323" y="397"/>
                </a:lnTo>
                <a:lnTo>
                  <a:pt x="325" y="394"/>
                </a:lnTo>
                <a:lnTo>
                  <a:pt x="325" y="394"/>
                </a:lnTo>
                <a:lnTo>
                  <a:pt x="325" y="394"/>
                </a:lnTo>
                <a:lnTo>
                  <a:pt x="323" y="392"/>
                </a:lnTo>
                <a:lnTo>
                  <a:pt x="321" y="392"/>
                </a:lnTo>
                <a:lnTo>
                  <a:pt x="318" y="392"/>
                </a:lnTo>
                <a:lnTo>
                  <a:pt x="316" y="394"/>
                </a:lnTo>
                <a:lnTo>
                  <a:pt x="311" y="394"/>
                </a:lnTo>
                <a:lnTo>
                  <a:pt x="309" y="397"/>
                </a:lnTo>
                <a:lnTo>
                  <a:pt x="306" y="397"/>
                </a:lnTo>
                <a:lnTo>
                  <a:pt x="306" y="397"/>
                </a:lnTo>
                <a:lnTo>
                  <a:pt x="304" y="397"/>
                </a:lnTo>
                <a:lnTo>
                  <a:pt x="302" y="399"/>
                </a:lnTo>
                <a:lnTo>
                  <a:pt x="299" y="399"/>
                </a:lnTo>
                <a:lnTo>
                  <a:pt x="297" y="402"/>
                </a:lnTo>
                <a:lnTo>
                  <a:pt x="297" y="402"/>
                </a:lnTo>
                <a:lnTo>
                  <a:pt x="294" y="404"/>
                </a:lnTo>
                <a:lnTo>
                  <a:pt x="294" y="406"/>
                </a:lnTo>
                <a:lnTo>
                  <a:pt x="294" y="406"/>
                </a:lnTo>
                <a:lnTo>
                  <a:pt x="294" y="409"/>
                </a:lnTo>
                <a:lnTo>
                  <a:pt x="292" y="409"/>
                </a:lnTo>
                <a:lnTo>
                  <a:pt x="290" y="411"/>
                </a:lnTo>
                <a:lnTo>
                  <a:pt x="287" y="414"/>
                </a:lnTo>
                <a:lnTo>
                  <a:pt x="285" y="414"/>
                </a:lnTo>
                <a:lnTo>
                  <a:pt x="285" y="416"/>
                </a:lnTo>
                <a:lnTo>
                  <a:pt x="285" y="416"/>
                </a:lnTo>
                <a:lnTo>
                  <a:pt x="280" y="426"/>
                </a:lnTo>
                <a:lnTo>
                  <a:pt x="275" y="435"/>
                </a:lnTo>
                <a:lnTo>
                  <a:pt x="275" y="435"/>
                </a:lnTo>
                <a:lnTo>
                  <a:pt x="275" y="435"/>
                </a:lnTo>
                <a:lnTo>
                  <a:pt x="273" y="435"/>
                </a:lnTo>
                <a:lnTo>
                  <a:pt x="273" y="438"/>
                </a:lnTo>
                <a:lnTo>
                  <a:pt x="273" y="435"/>
                </a:lnTo>
                <a:lnTo>
                  <a:pt x="273" y="435"/>
                </a:lnTo>
                <a:lnTo>
                  <a:pt x="273" y="435"/>
                </a:lnTo>
                <a:lnTo>
                  <a:pt x="273" y="435"/>
                </a:lnTo>
                <a:lnTo>
                  <a:pt x="273" y="433"/>
                </a:lnTo>
                <a:lnTo>
                  <a:pt x="273" y="433"/>
                </a:lnTo>
                <a:lnTo>
                  <a:pt x="273" y="433"/>
                </a:lnTo>
                <a:lnTo>
                  <a:pt x="275" y="430"/>
                </a:lnTo>
                <a:lnTo>
                  <a:pt x="278" y="428"/>
                </a:lnTo>
                <a:lnTo>
                  <a:pt x="280" y="423"/>
                </a:lnTo>
                <a:lnTo>
                  <a:pt x="282" y="416"/>
                </a:lnTo>
                <a:lnTo>
                  <a:pt x="285" y="411"/>
                </a:lnTo>
                <a:lnTo>
                  <a:pt x="285" y="411"/>
                </a:lnTo>
                <a:lnTo>
                  <a:pt x="285" y="406"/>
                </a:lnTo>
                <a:lnTo>
                  <a:pt x="285" y="404"/>
                </a:lnTo>
                <a:lnTo>
                  <a:pt x="285" y="402"/>
                </a:lnTo>
                <a:lnTo>
                  <a:pt x="285" y="402"/>
                </a:lnTo>
                <a:lnTo>
                  <a:pt x="282" y="399"/>
                </a:lnTo>
                <a:lnTo>
                  <a:pt x="282" y="399"/>
                </a:lnTo>
                <a:lnTo>
                  <a:pt x="282" y="399"/>
                </a:lnTo>
                <a:lnTo>
                  <a:pt x="280" y="399"/>
                </a:lnTo>
                <a:lnTo>
                  <a:pt x="278" y="399"/>
                </a:lnTo>
                <a:lnTo>
                  <a:pt x="275" y="402"/>
                </a:lnTo>
                <a:lnTo>
                  <a:pt x="275" y="402"/>
                </a:lnTo>
                <a:lnTo>
                  <a:pt x="273" y="404"/>
                </a:lnTo>
                <a:lnTo>
                  <a:pt x="273" y="404"/>
                </a:lnTo>
                <a:lnTo>
                  <a:pt x="270" y="404"/>
                </a:lnTo>
                <a:lnTo>
                  <a:pt x="268" y="402"/>
                </a:lnTo>
                <a:lnTo>
                  <a:pt x="268" y="402"/>
                </a:lnTo>
                <a:lnTo>
                  <a:pt x="268" y="404"/>
                </a:lnTo>
                <a:lnTo>
                  <a:pt x="266" y="406"/>
                </a:lnTo>
                <a:lnTo>
                  <a:pt x="263" y="409"/>
                </a:lnTo>
                <a:lnTo>
                  <a:pt x="258" y="411"/>
                </a:lnTo>
                <a:lnTo>
                  <a:pt x="258" y="414"/>
                </a:lnTo>
                <a:lnTo>
                  <a:pt x="256" y="416"/>
                </a:lnTo>
                <a:lnTo>
                  <a:pt x="256" y="416"/>
                </a:lnTo>
                <a:lnTo>
                  <a:pt x="254" y="416"/>
                </a:lnTo>
                <a:lnTo>
                  <a:pt x="254" y="418"/>
                </a:lnTo>
                <a:lnTo>
                  <a:pt x="251" y="418"/>
                </a:lnTo>
                <a:lnTo>
                  <a:pt x="251" y="418"/>
                </a:lnTo>
                <a:lnTo>
                  <a:pt x="251" y="418"/>
                </a:lnTo>
                <a:lnTo>
                  <a:pt x="251" y="416"/>
                </a:lnTo>
                <a:lnTo>
                  <a:pt x="254" y="416"/>
                </a:lnTo>
                <a:lnTo>
                  <a:pt x="254" y="414"/>
                </a:lnTo>
                <a:lnTo>
                  <a:pt x="256" y="411"/>
                </a:lnTo>
                <a:lnTo>
                  <a:pt x="256" y="411"/>
                </a:lnTo>
                <a:lnTo>
                  <a:pt x="256" y="411"/>
                </a:lnTo>
                <a:lnTo>
                  <a:pt x="256" y="411"/>
                </a:lnTo>
                <a:lnTo>
                  <a:pt x="258" y="411"/>
                </a:lnTo>
                <a:lnTo>
                  <a:pt x="258" y="411"/>
                </a:lnTo>
                <a:lnTo>
                  <a:pt x="258" y="409"/>
                </a:lnTo>
                <a:lnTo>
                  <a:pt x="258" y="409"/>
                </a:lnTo>
                <a:lnTo>
                  <a:pt x="261" y="409"/>
                </a:lnTo>
                <a:lnTo>
                  <a:pt x="261" y="406"/>
                </a:lnTo>
                <a:lnTo>
                  <a:pt x="263" y="404"/>
                </a:lnTo>
                <a:lnTo>
                  <a:pt x="266" y="404"/>
                </a:lnTo>
                <a:lnTo>
                  <a:pt x="266" y="404"/>
                </a:lnTo>
                <a:lnTo>
                  <a:pt x="266" y="404"/>
                </a:lnTo>
                <a:lnTo>
                  <a:pt x="268" y="402"/>
                </a:lnTo>
                <a:lnTo>
                  <a:pt x="268" y="402"/>
                </a:lnTo>
                <a:lnTo>
                  <a:pt x="270" y="397"/>
                </a:lnTo>
                <a:lnTo>
                  <a:pt x="270" y="397"/>
                </a:lnTo>
                <a:lnTo>
                  <a:pt x="273" y="397"/>
                </a:lnTo>
                <a:lnTo>
                  <a:pt x="273" y="397"/>
                </a:lnTo>
                <a:lnTo>
                  <a:pt x="273" y="397"/>
                </a:lnTo>
                <a:lnTo>
                  <a:pt x="273" y="394"/>
                </a:lnTo>
                <a:lnTo>
                  <a:pt x="273" y="392"/>
                </a:lnTo>
                <a:lnTo>
                  <a:pt x="273" y="392"/>
                </a:lnTo>
                <a:lnTo>
                  <a:pt x="273" y="392"/>
                </a:lnTo>
                <a:lnTo>
                  <a:pt x="273" y="392"/>
                </a:lnTo>
                <a:lnTo>
                  <a:pt x="273" y="394"/>
                </a:lnTo>
                <a:lnTo>
                  <a:pt x="273" y="394"/>
                </a:lnTo>
                <a:lnTo>
                  <a:pt x="270" y="394"/>
                </a:lnTo>
                <a:lnTo>
                  <a:pt x="270" y="394"/>
                </a:lnTo>
                <a:lnTo>
                  <a:pt x="270" y="392"/>
                </a:lnTo>
                <a:lnTo>
                  <a:pt x="270" y="387"/>
                </a:lnTo>
                <a:lnTo>
                  <a:pt x="270" y="387"/>
                </a:lnTo>
                <a:lnTo>
                  <a:pt x="270" y="385"/>
                </a:lnTo>
                <a:lnTo>
                  <a:pt x="268" y="385"/>
                </a:lnTo>
                <a:lnTo>
                  <a:pt x="268" y="382"/>
                </a:lnTo>
                <a:lnTo>
                  <a:pt x="268" y="382"/>
                </a:lnTo>
                <a:lnTo>
                  <a:pt x="266" y="385"/>
                </a:lnTo>
                <a:lnTo>
                  <a:pt x="261" y="385"/>
                </a:lnTo>
                <a:lnTo>
                  <a:pt x="258" y="387"/>
                </a:lnTo>
                <a:lnTo>
                  <a:pt x="256" y="390"/>
                </a:lnTo>
                <a:lnTo>
                  <a:pt x="251" y="392"/>
                </a:lnTo>
                <a:lnTo>
                  <a:pt x="249" y="394"/>
                </a:lnTo>
                <a:lnTo>
                  <a:pt x="246" y="394"/>
                </a:lnTo>
                <a:lnTo>
                  <a:pt x="246" y="394"/>
                </a:lnTo>
                <a:lnTo>
                  <a:pt x="246" y="397"/>
                </a:lnTo>
                <a:lnTo>
                  <a:pt x="244" y="399"/>
                </a:lnTo>
                <a:lnTo>
                  <a:pt x="242" y="399"/>
                </a:lnTo>
                <a:lnTo>
                  <a:pt x="242" y="402"/>
                </a:lnTo>
                <a:lnTo>
                  <a:pt x="242" y="402"/>
                </a:lnTo>
                <a:lnTo>
                  <a:pt x="239" y="402"/>
                </a:lnTo>
                <a:lnTo>
                  <a:pt x="239" y="402"/>
                </a:lnTo>
                <a:lnTo>
                  <a:pt x="237" y="404"/>
                </a:lnTo>
                <a:lnTo>
                  <a:pt x="235" y="406"/>
                </a:lnTo>
                <a:lnTo>
                  <a:pt x="235" y="406"/>
                </a:lnTo>
                <a:lnTo>
                  <a:pt x="232" y="406"/>
                </a:lnTo>
                <a:lnTo>
                  <a:pt x="232" y="406"/>
                </a:lnTo>
                <a:lnTo>
                  <a:pt x="235" y="404"/>
                </a:lnTo>
                <a:lnTo>
                  <a:pt x="237" y="402"/>
                </a:lnTo>
                <a:lnTo>
                  <a:pt x="242" y="397"/>
                </a:lnTo>
                <a:lnTo>
                  <a:pt x="244" y="397"/>
                </a:lnTo>
                <a:lnTo>
                  <a:pt x="246" y="394"/>
                </a:lnTo>
                <a:lnTo>
                  <a:pt x="246" y="392"/>
                </a:lnTo>
                <a:lnTo>
                  <a:pt x="249" y="387"/>
                </a:lnTo>
                <a:lnTo>
                  <a:pt x="249" y="387"/>
                </a:lnTo>
                <a:lnTo>
                  <a:pt x="246" y="387"/>
                </a:lnTo>
                <a:lnTo>
                  <a:pt x="246" y="387"/>
                </a:lnTo>
                <a:lnTo>
                  <a:pt x="246" y="387"/>
                </a:lnTo>
                <a:lnTo>
                  <a:pt x="244" y="387"/>
                </a:lnTo>
                <a:lnTo>
                  <a:pt x="244" y="387"/>
                </a:lnTo>
                <a:lnTo>
                  <a:pt x="244" y="387"/>
                </a:lnTo>
                <a:lnTo>
                  <a:pt x="242" y="390"/>
                </a:lnTo>
                <a:lnTo>
                  <a:pt x="242" y="390"/>
                </a:lnTo>
                <a:lnTo>
                  <a:pt x="239" y="392"/>
                </a:lnTo>
                <a:lnTo>
                  <a:pt x="237" y="394"/>
                </a:lnTo>
                <a:lnTo>
                  <a:pt x="237" y="397"/>
                </a:lnTo>
                <a:lnTo>
                  <a:pt x="237" y="397"/>
                </a:lnTo>
                <a:lnTo>
                  <a:pt x="237" y="394"/>
                </a:lnTo>
                <a:lnTo>
                  <a:pt x="237" y="394"/>
                </a:lnTo>
                <a:lnTo>
                  <a:pt x="237" y="394"/>
                </a:lnTo>
                <a:lnTo>
                  <a:pt x="237" y="392"/>
                </a:lnTo>
                <a:lnTo>
                  <a:pt x="237" y="392"/>
                </a:lnTo>
                <a:lnTo>
                  <a:pt x="237" y="392"/>
                </a:lnTo>
                <a:lnTo>
                  <a:pt x="237" y="390"/>
                </a:lnTo>
                <a:lnTo>
                  <a:pt x="239" y="387"/>
                </a:lnTo>
                <a:lnTo>
                  <a:pt x="239" y="385"/>
                </a:lnTo>
                <a:lnTo>
                  <a:pt x="239" y="382"/>
                </a:lnTo>
                <a:lnTo>
                  <a:pt x="239" y="382"/>
                </a:lnTo>
                <a:lnTo>
                  <a:pt x="239" y="382"/>
                </a:lnTo>
                <a:lnTo>
                  <a:pt x="237" y="382"/>
                </a:lnTo>
                <a:lnTo>
                  <a:pt x="237" y="382"/>
                </a:lnTo>
                <a:lnTo>
                  <a:pt x="235" y="382"/>
                </a:lnTo>
                <a:lnTo>
                  <a:pt x="235" y="385"/>
                </a:lnTo>
                <a:lnTo>
                  <a:pt x="232" y="385"/>
                </a:lnTo>
                <a:lnTo>
                  <a:pt x="232" y="385"/>
                </a:lnTo>
                <a:lnTo>
                  <a:pt x="230" y="385"/>
                </a:lnTo>
                <a:lnTo>
                  <a:pt x="227" y="385"/>
                </a:lnTo>
                <a:lnTo>
                  <a:pt x="225" y="385"/>
                </a:lnTo>
                <a:lnTo>
                  <a:pt x="223" y="385"/>
                </a:lnTo>
                <a:lnTo>
                  <a:pt x="220" y="385"/>
                </a:lnTo>
                <a:lnTo>
                  <a:pt x="220" y="385"/>
                </a:lnTo>
                <a:lnTo>
                  <a:pt x="220" y="385"/>
                </a:lnTo>
                <a:lnTo>
                  <a:pt x="220" y="390"/>
                </a:lnTo>
                <a:lnTo>
                  <a:pt x="220" y="390"/>
                </a:lnTo>
                <a:lnTo>
                  <a:pt x="218" y="390"/>
                </a:lnTo>
                <a:lnTo>
                  <a:pt x="218" y="387"/>
                </a:lnTo>
                <a:lnTo>
                  <a:pt x="215" y="387"/>
                </a:lnTo>
                <a:lnTo>
                  <a:pt x="215" y="387"/>
                </a:lnTo>
                <a:lnTo>
                  <a:pt x="215" y="387"/>
                </a:lnTo>
                <a:lnTo>
                  <a:pt x="215" y="385"/>
                </a:lnTo>
                <a:lnTo>
                  <a:pt x="218" y="385"/>
                </a:lnTo>
                <a:lnTo>
                  <a:pt x="218" y="385"/>
                </a:lnTo>
                <a:lnTo>
                  <a:pt x="218" y="385"/>
                </a:lnTo>
                <a:lnTo>
                  <a:pt x="218" y="385"/>
                </a:lnTo>
                <a:lnTo>
                  <a:pt x="220" y="385"/>
                </a:lnTo>
                <a:lnTo>
                  <a:pt x="220" y="385"/>
                </a:lnTo>
                <a:lnTo>
                  <a:pt x="223" y="382"/>
                </a:lnTo>
                <a:lnTo>
                  <a:pt x="223" y="382"/>
                </a:lnTo>
                <a:lnTo>
                  <a:pt x="225" y="380"/>
                </a:lnTo>
                <a:lnTo>
                  <a:pt x="225" y="380"/>
                </a:lnTo>
                <a:lnTo>
                  <a:pt x="223" y="380"/>
                </a:lnTo>
                <a:lnTo>
                  <a:pt x="220" y="378"/>
                </a:lnTo>
                <a:lnTo>
                  <a:pt x="218" y="378"/>
                </a:lnTo>
                <a:lnTo>
                  <a:pt x="215" y="380"/>
                </a:lnTo>
                <a:lnTo>
                  <a:pt x="215" y="380"/>
                </a:lnTo>
                <a:lnTo>
                  <a:pt x="215" y="380"/>
                </a:lnTo>
                <a:lnTo>
                  <a:pt x="213" y="382"/>
                </a:lnTo>
                <a:lnTo>
                  <a:pt x="208" y="385"/>
                </a:lnTo>
                <a:lnTo>
                  <a:pt x="208" y="385"/>
                </a:lnTo>
                <a:lnTo>
                  <a:pt x="206" y="387"/>
                </a:lnTo>
                <a:lnTo>
                  <a:pt x="203" y="387"/>
                </a:lnTo>
                <a:lnTo>
                  <a:pt x="201" y="387"/>
                </a:lnTo>
                <a:lnTo>
                  <a:pt x="201" y="387"/>
                </a:lnTo>
                <a:lnTo>
                  <a:pt x="196" y="390"/>
                </a:lnTo>
                <a:lnTo>
                  <a:pt x="191" y="392"/>
                </a:lnTo>
                <a:lnTo>
                  <a:pt x="191" y="392"/>
                </a:lnTo>
                <a:lnTo>
                  <a:pt x="191" y="394"/>
                </a:lnTo>
                <a:lnTo>
                  <a:pt x="191" y="394"/>
                </a:lnTo>
                <a:lnTo>
                  <a:pt x="189" y="397"/>
                </a:lnTo>
                <a:lnTo>
                  <a:pt x="187" y="397"/>
                </a:lnTo>
                <a:lnTo>
                  <a:pt x="184" y="397"/>
                </a:lnTo>
                <a:lnTo>
                  <a:pt x="184" y="399"/>
                </a:lnTo>
                <a:lnTo>
                  <a:pt x="184" y="399"/>
                </a:lnTo>
                <a:lnTo>
                  <a:pt x="179" y="402"/>
                </a:lnTo>
                <a:lnTo>
                  <a:pt x="175" y="404"/>
                </a:lnTo>
                <a:lnTo>
                  <a:pt x="175" y="404"/>
                </a:lnTo>
                <a:lnTo>
                  <a:pt x="172" y="404"/>
                </a:lnTo>
                <a:lnTo>
                  <a:pt x="172" y="406"/>
                </a:lnTo>
                <a:lnTo>
                  <a:pt x="170" y="406"/>
                </a:lnTo>
                <a:lnTo>
                  <a:pt x="165" y="409"/>
                </a:lnTo>
                <a:lnTo>
                  <a:pt x="165" y="409"/>
                </a:lnTo>
                <a:lnTo>
                  <a:pt x="163" y="409"/>
                </a:lnTo>
                <a:lnTo>
                  <a:pt x="163" y="409"/>
                </a:lnTo>
                <a:lnTo>
                  <a:pt x="163" y="409"/>
                </a:lnTo>
                <a:lnTo>
                  <a:pt x="163" y="409"/>
                </a:lnTo>
                <a:lnTo>
                  <a:pt x="163" y="406"/>
                </a:lnTo>
                <a:lnTo>
                  <a:pt x="163" y="406"/>
                </a:lnTo>
                <a:lnTo>
                  <a:pt x="168" y="406"/>
                </a:lnTo>
                <a:lnTo>
                  <a:pt x="170" y="406"/>
                </a:lnTo>
                <a:lnTo>
                  <a:pt x="172" y="402"/>
                </a:lnTo>
                <a:lnTo>
                  <a:pt x="177" y="399"/>
                </a:lnTo>
                <a:lnTo>
                  <a:pt x="182" y="397"/>
                </a:lnTo>
                <a:lnTo>
                  <a:pt x="182" y="397"/>
                </a:lnTo>
                <a:lnTo>
                  <a:pt x="182" y="397"/>
                </a:lnTo>
                <a:lnTo>
                  <a:pt x="182" y="397"/>
                </a:lnTo>
                <a:lnTo>
                  <a:pt x="184" y="397"/>
                </a:lnTo>
                <a:lnTo>
                  <a:pt x="184" y="397"/>
                </a:lnTo>
                <a:lnTo>
                  <a:pt x="184" y="394"/>
                </a:lnTo>
                <a:lnTo>
                  <a:pt x="184" y="394"/>
                </a:lnTo>
                <a:lnTo>
                  <a:pt x="184" y="394"/>
                </a:lnTo>
                <a:lnTo>
                  <a:pt x="184" y="394"/>
                </a:lnTo>
                <a:lnTo>
                  <a:pt x="187" y="394"/>
                </a:lnTo>
                <a:lnTo>
                  <a:pt x="189" y="392"/>
                </a:lnTo>
                <a:lnTo>
                  <a:pt x="189" y="392"/>
                </a:lnTo>
                <a:lnTo>
                  <a:pt x="191" y="392"/>
                </a:lnTo>
                <a:lnTo>
                  <a:pt x="191" y="392"/>
                </a:lnTo>
                <a:lnTo>
                  <a:pt x="194" y="392"/>
                </a:lnTo>
                <a:lnTo>
                  <a:pt x="194" y="392"/>
                </a:lnTo>
                <a:lnTo>
                  <a:pt x="194" y="390"/>
                </a:lnTo>
                <a:lnTo>
                  <a:pt x="191" y="390"/>
                </a:lnTo>
                <a:lnTo>
                  <a:pt x="191" y="390"/>
                </a:lnTo>
                <a:lnTo>
                  <a:pt x="191" y="390"/>
                </a:lnTo>
                <a:lnTo>
                  <a:pt x="191" y="390"/>
                </a:lnTo>
                <a:lnTo>
                  <a:pt x="191" y="390"/>
                </a:lnTo>
                <a:lnTo>
                  <a:pt x="194" y="387"/>
                </a:lnTo>
                <a:lnTo>
                  <a:pt x="196" y="387"/>
                </a:lnTo>
                <a:lnTo>
                  <a:pt x="196" y="387"/>
                </a:lnTo>
                <a:lnTo>
                  <a:pt x="199" y="385"/>
                </a:lnTo>
                <a:lnTo>
                  <a:pt x="199" y="385"/>
                </a:lnTo>
                <a:lnTo>
                  <a:pt x="199" y="385"/>
                </a:lnTo>
                <a:lnTo>
                  <a:pt x="201" y="385"/>
                </a:lnTo>
                <a:lnTo>
                  <a:pt x="201" y="382"/>
                </a:lnTo>
                <a:lnTo>
                  <a:pt x="203" y="380"/>
                </a:lnTo>
                <a:lnTo>
                  <a:pt x="206" y="380"/>
                </a:lnTo>
                <a:lnTo>
                  <a:pt x="206" y="380"/>
                </a:lnTo>
                <a:lnTo>
                  <a:pt x="206" y="380"/>
                </a:lnTo>
                <a:lnTo>
                  <a:pt x="208" y="380"/>
                </a:lnTo>
                <a:lnTo>
                  <a:pt x="211" y="378"/>
                </a:lnTo>
                <a:lnTo>
                  <a:pt x="215" y="373"/>
                </a:lnTo>
                <a:lnTo>
                  <a:pt x="215" y="373"/>
                </a:lnTo>
                <a:lnTo>
                  <a:pt x="215" y="373"/>
                </a:lnTo>
                <a:lnTo>
                  <a:pt x="215" y="370"/>
                </a:lnTo>
                <a:lnTo>
                  <a:pt x="213" y="370"/>
                </a:lnTo>
                <a:lnTo>
                  <a:pt x="213" y="370"/>
                </a:lnTo>
                <a:lnTo>
                  <a:pt x="211" y="368"/>
                </a:lnTo>
                <a:lnTo>
                  <a:pt x="211" y="368"/>
                </a:lnTo>
                <a:lnTo>
                  <a:pt x="206" y="370"/>
                </a:lnTo>
                <a:lnTo>
                  <a:pt x="206" y="370"/>
                </a:lnTo>
                <a:lnTo>
                  <a:pt x="203" y="373"/>
                </a:lnTo>
                <a:lnTo>
                  <a:pt x="203" y="373"/>
                </a:lnTo>
                <a:lnTo>
                  <a:pt x="201" y="373"/>
                </a:lnTo>
                <a:lnTo>
                  <a:pt x="201" y="373"/>
                </a:lnTo>
                <a:lnTo>
                  <a:pt x="199" y="375"/>
                </a:lnTo>
                <a:lnTo>
                  <a:pt x="199" y="375"/>
                </a:lnTo>
                <a:lnTo>
                  <a:pt x="199" y="375"/>
                </a:lnTo>
                <a:lnTo>
                  <a:pt x="196" y="375"/>
                </a:lnTo>
                <a:lnTo>
                  <a:pt x="196" y="375"/>
                </a:lnTo>
                <a:lnTo>
                  <a:pt x="194" y="378"/>
                </a:lnTo>
                <a:lnTo>
                  <a:pt x="191" y="378"/>
                </a:lnTo>
                <a:lnTo>
                  <a:pt x="184" y="380"/>
                </a:lnTo>
                <a:lnTo>
                  <a:pt x="184" y="380"/>
                </a:lnTo>
                <a:lnTo>
                  <a:pt x="179" y="385"/>
                </a:lnTo>
                <a:lnTo>
                  <a:pt x="177" y="390"/>
                </a:lnTo>
                <a:lnTo>
                  <a:pt x="177" y="390"/>
                </a:lnTo>
                <a:lnTo>
                  <a:pt x="177" y="390"/>
                </a:lnTo>
                <a:lnTo>
                  <a:pt x="177" y="390"/>
                </a:lnTo>
                <a:lnTo>
                  <a:pt x="177" y="390"/>
                </a:lnTo>
                <a:lnTo>
                  <a:pt x="177" y="392"/>
                </a:lnTo>
                <a:lnTo>
                  <a:pt x="175" y="392"/>
                </a:lnTo>
                <a:lnTo>
                  <a:pt x="175" y="392"/>
                </a:lnTo>
                <a:lnTo>
                  <a:pt x="177" y="390"/>
                </a:lnTo>
                <a:lnTo>
                  <a:pt x="177" y="390"/>
                </a:lnTo>
                <a:lnTo>
                  <a:pt x="177" y="390"/>
                </a:lnTo>
                <a:lnTo>
                  <a:pt x="177" y="390"/>
                </a:lnTo>
                <a:lnTo>
                  <a:pt x="175" y="390"/>
                </a:lnTo>
                <a:lnTo>
                  <a:pt x="175" y="390"/>
                </a:lnTo>
                <a:lnTo>
                  <a:pt x="175" y="390"/>
                </a:lnTo>
                <a:lnTo>
                  <a:pt x="172" y="392"/>
                </a:lnTo>
                <a:lnTo>
                  <a:pt x="170" y="394"/>
                </a:lnTo>
                <a:lnTo>
                  <a:pt x="170" y="397"/>
                </a:lnTo>
                <a:lnTo>
                  <a:pt x="170" y="397"/>
                </a:lnTo>
                <a:lnTo>
                  <a:pt x="168" y="397"/>
                </a:lnTo>
                <a:lnTo>
                  <a:pt x="168" y="397"/>
                </a:lnTo>
                <a:lnTo>
                  <a:pt x="168" y="397"/>
                </a:lnTo>
                <a:lnTo>
                  <a:pt x="170" y="392"/>
                </a:lnTo>
                <a:lnTo>
                  <a:pt x="172" y="387"/>
                </a:lnTo>
                <a:lnTo>
                  <a:pt x="175" y="385"/>
                </a:lnTo>
                <a:lnTo>
                  <a:pt x="175" y="382"/>
                </a:lnTo>
                <a:lnTo>
                  <a:pt x="177" y="380"/>
                </a:lnTo>
                <a:lnTo>
                  <a:pt x="179" y="380"/>
                </a:lnTo>
                <a:lnTo>
                  <a:pt x="179" y="380"/>
                </a:lnTo>
                <a:lnTo>
                  <a:pt x="179" y="378"/>
                </a:lnTo>
                <a:lnTo>
                  <a:pt x="182" y="375"/>
                </a:lnTo>
                <a:lnTo>
                  <a:pt x="182" y="373"/>
                </a:lnTo>
                <a:lnTo>
                  <a:pt x="182" y="370"/>
                </a:lnTo>
                <a:lnTo>
                  <a:pt x="184" y="370"/>
                </a:lnTo>
                <a:lnTo>
                  <a:pt x="184" y="370"/>
                </a:lnTo>
                <a:lnTo>
                  <a:pt x="184" y="370"/>
                </a:lnTo>
                <a:lnTo>
                  <a:pt x="184" y="370"/>
                </a:lnTo>
                <a:lnTo>
                  <a:pt x="184" y="368"/>
                </a:lnTo>
                <a:lnTo>
                  <a:pt x="184" y="368"/>
                </a:lnTo>
                <a:lnTo>
                  <a:pt x="184" y="368"/>
                </a:lnTo>
                <a:lnTo>
                  <a:pt x="182" y="368"/>
                </a:lnTo>
                <a:lnTo>
                  <a:pt x="179" y="368"/>
                </a:lnTo>
                <a:lnTo>
                  <a:pt x="179" y="368"/>
                </a:lnTo>
                <a:lnTo>
                  <a:pt x="182" y="368"/>
                </a:lnTo>
                <a:lnTo>
                  <a:pt x="182" y="365"/>
                </a:lnTo>
                <a:lnTo>
                  <a:pt x="184" y="365"/>
                </a:lnTo>
                <a:lnTo>
                  <a:pt x="184" y="365"/>
                </a:lnTo>
                <a:lnTo>
                  <a:pt x="182" y="365"/>
                </a:lnTo>
                <a:lnTo>
                  <a:pt x="182" y="365"/>
                </a:lnTo>
                <a:lnTo>
                  <a:pt x="182" y="365"/>
                </a:lnTo>
                <a:lnTo>
                  <a:pt x="182" y="363"/>
                </a:lnTo>
                <a:lnTo>
                  <a:pt x="182" y="363"/>
                </a:lnTo>
                <a:lnTo>
                  <a:pt x="184" y="363"/>
                </a:lnTo>
                <a:lnTo>
                  <a:pt x="184" y="363"/>
                </a:lnTo>
                <a:lnTo>
                  <a:pt x="184" y="363"/>
                </a:lnTo>
                <a:lnTo>
                  <a:pt x="184" y="361"/>
                </a:lnTo>
                <a:lnTo>
                  <a:pt x="184" y="361"/>
                </a:lnTo>
                <a:lnTo>
                  <a:pt x="184" y="358"/>
                </a:lnTo>
                <a:lnTo>
                  <a:pt x="184" y="358"/>
                </a:lnTo>
                <a:lnTo>
                  <a:pt x="182" y="358"/>
                </a:lnTo>
                <a:lnTo>
                  <a:pt x="182" y="356"/>
                </a:lnTo>
                <a:lnTo>
                  <a:pt x="182" y="356"/>
                </a:lnTo>
                <a:lnTo>
                  <a:pt x="179" y="356"/>
                </a:lnTo>
                <a:lnTo>
                  <a:pt x="179" y="356"/>
                </a:lnTo>
                <a:lnTo>
                  <a:pt x="179" y="353"/>
                </a:lnTo>
                <a:lnTo>
                  <a:pt x="179" y="353"/>
                </a:lnTo>
                <a:lnTo>
                  <a:pt x="179" y="351"/>
                </a:lnTo>
                <a:lnTo>
                  <a:pt x="179" y="351"/>
                </a:lnTo>
                <a:lnTo>
                  <a:pt x="179" y="351"/>
                </a:lnTo>
                <a:lnTo>
                  <a:pt x="179" y="351"/>
                </a:lnTo>
                <a:lnTo>
                  <a:pt x="177" y="351"/>
                </a:lnTo>
                <a:lnTo>
                  <a:pt x="177" y="351"/>
                </a:lnTo>
                <a:lnTo>
                  <a:pt x="175" y="353"/>
                </a:lnTo>
                <a:lnTo>
                  <a:pt x="172" y="353"/>
                </a:lnTo>
                <a:lnTo>
                  <a:pt x="172" y="353"/>
                </a:lnTo>
                <a:lnTo>
                  <a:pt x="172" y="353"/>
                </a:lnTo>
                <a:lnTo>
                  <a:pt x="172" y="353"/>
                </a:lnTo>
                <a:lnTo>
                  <a:pt x="172" y="351"/>
                </a:lnTo>
                <a:lnTo>
                  <a:pt x="172" y="351"/>
                </a:lnTo>
                <a:lnTo>
                  <a:pt x="175" y="351"/>
                </a:lnTo>
                <a:lnTo>
                  <a:pt x="175" y="351"/>
                </a:lnTo>
                <a:lnTo>
                  <a:pt x="175" y="351"/>
                </a:lnTo>
                <a:lnTo>
                  <a:pt x="175" y="351"/>
                </a:lnTo>
                <a:lnTo>
                  <a:pt x="177" y="351"/>
                </a:lnTo>
                <a:lnTo>
                  <a:pt x="177" y="349"/>
                </a:lnTo>
                <a:lnTo>
                  <a:pt x="177" y="349"/>
                </a:lnTo>
                <a:lnTo>
                  <a:pt x="179" y="349"/>
                </a:lnTo>
                <a:lnTo>
                  <a:pt x="179" y="349"/>
                </a:lnTo>
                <a:lnTo>
                  <a:pt x="177" y="346"/>
                </a:lnTo>
                <a:lnTo>
                  <a:pt x="177" y="344"/>
                </a:lnTo>
                <a:lnTo>
                  <a:pt x="175" y="341"/>
                </a:lnTo>
                <a:lnTo>
                  <a:pt x="175" y="341"/>
                </a:lnTo>
                <a:lnTo>
                  <a:pt x="172" y="341"/>
                </a:lnTo>
                <a:lnTo>
                  <a:pt x="170" y="341"/>
                </a:lnTo>
                <a:lnTo>
                  <a:pt x="168" y="344"/>
                </a:lnTo>
                <a:lnTo>
                  <a:pt x="165" y="344"/>
                </a:lnTo>
                <a:lnTo>
                  <a:pt x="163" y="344"/>
                </a:lnTo>
                <a:lnTo>
                  <a:pt x="160" y="341"/>
                </a:lnTo>
                <a:lnTo>
                  <a:pt x="158" y="341"/>
                </a:lnTo>
                <a:lnTo>
                  <a:pt x="158" y="341"/>
                </a:lnTo>
                <a:lnTo>
                  <a:pt x="156" y="341"/>
                </a:lnTo>
                <a:lnTo>
                  <a:pt x="156" y="341"/>
                </a:lnTo>
                <a:lnTo>
                  <a:pt x="153" y="341"/>
                </a:lnTo>
                <a:lnTo>
                  <a:pt x="153" y="341"/>
                </a:lnTo>
                <a:lnTo>
                  <a:pt x="151" y="341"/>
                </a:lnTo>
                <a:lnTo>
                  <a:pt x="151" y="341"/>
                </a:lnTo>
                <a:lnTo>
                  <a:pt x="151" y="341"/>
                </a:lnTo>
                <a:lnTo>
                  <a:pt x="146" y="341"/>
                </a:lnTo>
                <a:lnTo>
                  <a:pt x="144" y="344"/>
                </a:lnTo>
                <a:lnTo>
                  <a:pt x="144" y="344"/>
                </a:lnTo>
                <a:lnTo>
                  <a:pt x="141" y="344"/>
                </a:lnTo>
                <a:lnTo>
                  <a:pt x="141" y="344"/>
                </a:lnTo>
                <a:lnTo>
                  <a:pt x="139" y="344"/>
                </a:lnTo>
                <a:lnTo>
                  <a:pt x="139" y="346"/>
                </a:lnTo>
                <a:lnTo>
                  <a:pt x="134" y="349"/>
                </a:lnTo>
                <a:lnTo>
                  <a:pt x="134" y="349"/>
                </a:lnTo>
                <a:lnTo>
                  <a:pt x="127" y="353"/>
                </a:lnTo>
                <a:lnTo>
                  <a:pt x="122" y="356"/>
                </a:lnTo>
                <a:lnTo>
                  <a:pt x="117" y="358"/>
                </a:lnTo>
                <a:lnTo>
                  <a:pt x="117" y="358"/>
                </a:lnTo>
                <a:lnTo>
                  <a:pt x="117" y="358"/>
                </a:lnTo>
                <a:lnTo>
                  <a:pt x="115" y="358"/>
                </a:lnTo>
                <a:lnTo>
                  <a:pt x="115" y="361"/>
                </a:lnTo>
                <a:lnTo>
                  <a:pt x="112" y="361"/>
                </a:lnTo>
                <a:lnTo>
                  <a:pt x="112" y="361"/>
                </a:lnTo>
                <a:lnTo>
                  <a:pt x="110" y="361"/>
                </a:lnTo>
                <a:lnTo>
                  <a:pt x="110" y="361"/>
                </a:lnTo>
                <a:lnTo>
                  <a:pt x="110" y="361"/>
                </a:lnTo>
                <a:lnTo>
                  <a:pt x="112" y="358"/>
                </a:lnTo>
                <a:lnTo>
                  <a:pt x="112" y="358"/>
                </a:lnTo>
                <a:lnTo>
                  <a:pt x="112" y="358"/>
                </a:lnTo>
                <a:lnTo>
                  <a:pt x="115" y="356"/>
                </a:lnTo>
                <a:lnTo>
                  <a:pt x="117" y="356"/>
                </a:lnTo>
                <a:lnTo>
                  <a:pt x="117" y="353"/>
                </a:lnTo>
                <a:lnTo>
                  <a:pt x="117" y="353"/>
                </a:lnTo>
                <a:lnTo>
                  <a:pt x="120" y="353"/>
                </a:lnTo>
                <a:lnTo>
                  <a:pt x="122" y="351"/>
                </a:lnTo>
                <a:lnTo>
                  <a:pt x="127" y="349"/>
                </a:lnTo>
                <a:lnTo>
                  <a:pt x="129" y="346"/>
                </a:lnTo>
                <a:lnTo>
                  <a:pt x="132" y="344"/>
                </a:lnTo>
                <a:lnTo>
                  <a:pt x="134" y="344"/>
                </a:lnTo>
                <a:lnTo>
                  <a:pt x="136" y="344"/>
                </a:lnTo>
                <a:lnTo>
                  <a:pt x="136" y="344"/>
                </a:lnTo>
                <a:lnTo>
                  <a:pt x="136" y="341"/>
                </a:lnTo>
                <a:lnTo>
                  <a:pt x="139" y="341"/>
                </a:lnTo>
                <a:lnTo>
                  <a:pt x="139" y="341"/>
                </a:lnTo>
                <a:lnTo>
                  <a:pt x="141" y="339"/>
                </a:lnTo>
                <a:lnTo>
                  <a:pt x="141" y="339"/>
                </a:lnTo>
                <a:lnTo>
                  <a:pt x="148" y="337"/>
                </a:lnTo>
                <a:lnTo>
                  <a:pt x="151" y="334"/>
                </a:lnTo>
                <a:lnTo>
                  <a:pt x="153" y="334"/>
                </a:lnTo>
                <a:lnTo>
                  <a:pt x="153" y="334"/>
                </a:lnTo>
                <a:lnTo>
                  <a:pt x="156" y="332"/>
                </a:lnTo>
                <a:lnTo>
                  <a:pt x="156" y="332"/>
                </a:lnTo>
                <a:lnTo>
                  <a:pt x="158" y="329"/>
                </a:lnTo>
                <a:lnTo>
                  <a:pt x="158" y="327"/>
                </a:lnTo>
                <a:lnTo>
                  <a:pt x="158" y="327"/>
                </a:lnTo>
                <a:lnTo>
                  <a:pt x="158" y="327"/>
                </a:lnTo>
                <a:lnTo>
                  <a:pt x="158" y="325"/>
                </a:lnTo>
                <a:lnTo>
                  <a:pt x="156" y="325"/>
                </a:lnTo>
                <a:lnTo>
                  <a:pt x="156" y="325"/>
                </a:lnTo>
                <a:lnTo>
                  <a:pt x="153" y="322"/>
                </a:lnTo>
                <a:lnTo>
                  <a:pt x="153" y="322"/>
                </a:lnTo>
                <a:lnTo>
                  <a:pt x="151" y="325"/>
                </a:lnTo>
                <a:lnTo>
                  <a:pt x="146" y="327"/>
                </a:lnTo>
                <a:lnTo>
                  <a:pt x="144" y="329"/>
                </a:lnTo>
                <a:lnTo>
                  <a:pt x="141" y="329"/>
                </a:lnTo>
                <a:lnTo>
                  <a:pt x="141" y="329"/>
                </a:lnTo>
                <a:lnTo>
                  <a:pt x="127" y="337"/>
                </a:lnTo>
                <a:lnTo>
                  <a:pt x="122" y="339"/>
                </a:lnTo>
                <a:lnTo>
                  <a:pt x="117" y="341"/>
                </a:lnTo>
                <a:lnTo>
                  <a:pt x="115" y="344"/>
                </a:lnTo>
                <a:lnTo>
                  <a:pt x="115" y="344"/>
                </a:lnTo>
                <a:lnTo>
                  <a:pt x="112" y="344"/>
                </a:lnTo>
                <a:lnTo>
                  <a:pt x="112" y="344"/>
                </a:lnTo>
                <a:lnTo>
                  <a:pt x="112" y="341"/>
                </a:lnTo>
                <a:lnTo>
                  <a:pt x="112" y="341"/>
                </a:lnTo>
                <a:lnTo>
                  <a:pt x="115" y="341"/>
                </a:lnTo>
                <a:lnTo>
                  <a:pt x="117" y="339"/>
                </a:lnTo>
                <a:lnTo>
                  <a:pt x="120" y="339"/>
                </a:lnTo>
                <a:lnTo>
                  <a:pt x="120" y="339"/>
                </a:lnTo>
                <a:lnTo>
                  <a:pt x="120" y="339"/>
                </a:lnTo>
                <a:lnTo>
                  <a:pt x="124" y="337"/>
                </a:lnTo>
                <a:lnTo>
                  <a:pt x="127" y="334"/>
                </a:lnTo>
                <a:lnTo>
                  <a:pt x="129" y="334"/>
                </a:lnTo>
                <a:lnTo>
                  <a:pt x="132" y="332"/>
                </a:lnTo>
                <a:lnTo>
                  <a:pt x="132" y="332"/>
                </a:lnTo>
                <a:lnTo>
                  <a:pt x="134" y="329"/>
                </a:lnTo>
                <a:lnTo>
                  <a:pt x="134" y="329"/>
                </a:lnTo>
                <a:lnTo>
                  <a:pt x="134" y="329"/>
                </a:lnTo>
                <a:lnTo>
                  <a:pt x="132" y="329"/>
                </a:lnTo>
                <a:lnTo>
                  <a:pt x="132" y="329"/>
                </a:lnTo>
                <a:lnTo>
                  <a:pt x="132" y="327"/>
                </a:lnTo>
                <a:lnTo>
                  <a:pt x="132" y="327"/>
                </a:lnTo>
                <a:lnTo>
                  <a:pt x="134" y="327"/>
                </a:lnTo>
                <a:lnTo>
                  <a:pt x="134" y="325"/>
                </a:lnTo>
                <a:lnTo>
                  <a:pt x="136" y="325"/>
                </a:lnTo>
                <a:lnTo>
                  <a:pt x="136" y="322"/>
                </a:lnTo>
                <a:lnTo>
                  <a:pt x="136" y="322"/>
                </a:lnTo>
                <a:lnTo>
                  <a:pt x="136" y="322"/>
                </a:lnTo>
                <a:lnTo>
                  <a:pt x="132" y="320"/>
                </a:lnTo>
                <a:lnTo>
                  <a:pt x="129" y="320"/>
                </a:lnTo>
                <a:lnTo>
                  <a:pt x="127" y="320"/>
                </a:lnTo>
                <a:lnTo>
                  <a:pt x="124" y="320"/>
                </a:lnTo>
                <a:lnTo>
                  <a:pt x="120" y="320"/>
                </a:lnTo>
                <a:lnTo>
                  <a:pt x="115" y="320"/>
                </a:lnTo>
                <a:lnTo>
                  <a:pt x="112" y="320"/>
                </a:lnTo>
                <a:lnTo>
                  <a:pt x="112" y="320"/>
                </a:lnTo>
                <a:lnTo>
                  <a:pt x="110" y="322"/>
                </a:lnTo>
                <a:lnTo>
                  <a:pt x="110" y="322"/>
                </a:lnTo>
                <a:lnTo>
                  <a:pt x="108" y="322"/>
                </a:lnTo>
                <a:lnTo>
                  <a:pt x="105" y="322"/>
                </a:lnTo>
                <a:lnTo>
                  <a:pt x="105" y="322"/>
                </a:lnTo>
                <a:lnTo>
                  <a:pt x="103" y="325"/>
                </a:lnTo>
                <a:lnTo>
                  <a:pt x="103" y="327"/>
                </a:lnTo>
                <a:lnTo>
                  <a:pt x="98" y="327"/>
                </a:lnTo>
                <a:lnTo>
                  <a:pt x="98" y="327"/>
                </a:lnTo>
                <a:lnTo>
                  <a:pt x="98" y="327"/>
                </a:lnTo>
                <a:lnTo>
                  <a:pt x="98" y="327"/>
                </a:lnTo>
                <a:lnTo>
                  <a:pt x="98" y="325"/>
                </a:lnTo>
                <a:lnTo>
                  <a:pt x="101" y="325"/>
                </a:lnTo>
                <a:lnTo>
                  <a:pt x="101" y="325"/>
                </a:lnTo>
                <a:lnTo>
                  <a:pt x="101" y="325"/>
                </a:lnTo>
                <a:lnTo>
                  <a:pt x="101" y="325"/>
                </a:lnTo>
                <a:lnTo>
                  <a:pt x="103" y="322"/>
                </a:lnTo>
                <a:lnTo>
                  <a:pt x="105" y="322"/>
                </a:lnTo>
                <a:lnTo>
                  <a:pt x="108" y="320"/>
                </a:lnTo>
                <a:lnTo>
                  <a:pt x="110" y="317"/>
                </a:lnTo>
                <a:lnTo>
                  <a:pt x="112" y="317"/>
                </a:lnTo>
                <a:lnTo>
                  <a:pt x="112" y="317"/>
                </a:lnTo>
                <a:lnTo>
                  <a:pt x="112" y="317"/>
                </a:lnTo>
                <a:lnTo>
                  <a:pt x="115" y="317"/>
                </a:lnTo>
                <a:lnTo>
                  <a:pt x="117" y="317"/>
                </a:lnTo>
                <a:lnTo>
                  <a:pt x="120" y="315"/>
                </a:lnTo>
                <a:lnTo>
                  <a:pt x="124" y="313"/>
                </a:lnTo>
                <a:lnTo>
                  <a:pt x="124" y="313"/>
                </a:lnTo>
                <a:lnTo>
                  <a:pt x="127" y="313"/>
                </a:lnTo>
                <a:lnTo>
                  <a:pt x="127" y="313"/>
                </a:lnTo>
                <a:lnTo>
                  <a:pt x="127" y="310"/>
                </a:lnTo>
                <a:lnTo>
                  <a:pt x="129" y="310"/>
                </a:lnTo>
                <a:lnTo>
                  <a:pt x="132" y="310"/>
                </a:lnTo>
                <a:lnTo>
                  <a:pt x="134" y="310"/>
                </a:lnTo>
                <a:lnTo>
                  <a:pt x="134" y="313"/>
                </a:lnTo>
                <a:lnTo>
                  <a:pt x="134" y="313"/>
                </a:lnTo>
                <a:lnTo>
                  <a:pt x="136" y="310"/>
                </a:lnTo>
                <a:lnTo>
                  <a:pt x="136" y="310"/>
                </a:lnTo>
                <a:lnTo>
                  <a:pt x="139" y="308"/>
                </a:lnTo>
                <a:lnTo>
                  <a:pt x="141" y="308"/>
                </a:lnTo>
                <a:lnTo>
                  <a:pt x="141" y="308"/>
                </a:lnTo>
                <a:lnTo>
                  <a:pt x="141" y="305"/>
                </a:lnTo>
                <a:lnTo>
                  <a:pt x="141" y="303"/>
                </a:lnTo>
                <a:lnTo>
                  <a:pt x="141" y="303"/>
                </a:lnTo>
                <a:lnTo>
                  <a:pt x="141" y="303"/>
                </a:lnTo>
                <a:lnTo>
                  <a:pt x="139" y="303"/>
                </a:lnTo>
                <a:lnTo>
                  <a:pt x="139" y="301"/>
                </a:lnTo>
                <a:lnTo>
                  <a:pt x="139" y="301"/>
                </a:lnTo>
                <a:lnTo>
                  <a:pt x="139" y="298"/>
                </a:lnTo>
                <a:lnTo>
                  <a:pt x="136" y="298"/>
                </a:lnTo>
                <a:lnTo>
                  <a:pt x="136" y="298"/>
                </a:lnTo>
                <a:lnTo>
                  <a:pt x="134" y="298"/>
                </a:lnTo>
                <a:lnTo>
                  <a:pt x="129" y="298"/>
                </a:lnTo>
                <a:lnTo>
                  <a:pt x="122" y="298"/>
                </a:lnTo>
                <a:lnTo>
                  <a:pt x="122" y="298"/>
                </a:lnTo>
                <a:lnTo>
                  <a:pt x="103" y="303"/>
                </a:lnTo>
                <a:lnTo>
                  <a:pt x="103" y="303"/>
                </a:lnTo>
                <a:lnTo>
                  <a:pt x="98" y="305"/>
                </a:lnTo>
                <a:lnTo>
                  <a:pt x="96" y="305"/>
                </a:lnTo>
                <a:lnTo>
                  <a:pt x="86" y="308"/>
                </a:lnTo>
                <a:lnTo>
                  <a:pt x="84" y="308"/>
                </a:lnTo>
                <a:lnTo>
                  <a:pt x="79" y="308"/>
                </a:lnTo>
                <a:lnTo>
                  <a:pt x="77" y="310"/>
                </a:lnTo>
                <a:lnTo>
                  <a:pt x="74" y="313"/>
                </a:lnTo>
                <a:lnTo>
                  <a:pt x="74" y="313"/>
                </a:lnTo>
                <a:lnTo>
                  <a:pt x="72" y="313"/>
                </a:lnTo>
                <a:lnTo>
                  <a:pt x="72" y="313"/>
                </a:lnTo>
                <a:lnTo>
                  <a:pt x="69" y="315"/>
                </a:lnTo>
                <a:lnTo>
                  <a:pt x="69" y="315"/>
                </a:lnTo>
                <a:lnTo>
                  <a:pt x="69" y="315"/>
                </a:lnTo>
                <a:lnTo>
                  <a:pt x="67" y="315"/>
                </a:lnTo>
                <a:lnTo>
                  <a:pt x="65" y="315"/>
                </a:lnTo>
                <a:lnTo>
                  <a:pt x="65" y="315"/>
                </a:lnTo>
                <a:lnTo>
                  <a:pt x="62" y="315"/>
                </a:lnTo>
                <a:lnTo>
                  <a:pt x="62" y="315"/>
                </a:lnTo>
                <a:lnTo>
                  <a:pt x="60" y="317"/>
                </a:lnTo>
                <a:lnTo>
                  <a:pt x="60" y="317"/>
                </a:lnTo>
                <a:lnTo>
                  <a:pt x="55" y="317"/>
                </a:lnTo>
                <a:lnTo>
                  <a:pt x="50" y="320"/>
                </a:lnTo>
                <a:lnTo>
                  <a:pt x="50" y="320"/>
                </a:lnTo>
                <a:lnTo>
                  <a:pt x="48" y="320"/>
                </a:lnTo>
                <a:lnTo>
                  <a:pt x="48" y="320"/>
                </a:lnTo>
                <a:lnTo>
                  <a:pt x="45" y="322"/>
                </a:lnTo>
                <a:lnTo>
                  <a:pt x="43" y="322"/>
                </a:lnTo>
                <a:lnTo>
                  <a:pt x="43" y="322"/>
                </a:lnTo>
                <a:lnTo>
                  <a:pt x="43" y="322"/>
                </a:lnTo>
                <a:lnTo>
                  <a:pt x="41" y="322"/>
                </a:lnTo>
                <a:lnTo>
                  <a:pt x="41" y="322"/>
                </a:lnTo>
                <a:lnTo>
                  <a:pt x="38" y="322"/>
                </a:lnTo>
                <a:lnTo>
                  <a:pt x="38" y="325"/>
                </a:lnTo>
                <a:lnTo>
                  <a:pt x="36" y="325"/>
                </a:lnTo>
                <a:lnTo>
                  <a:pt x="26" y="325"/>
                </a:lnTo>
                <a:lnTo>
                  <a:pt x="26" y="325"/>
                </a:lnTo>
                <a:lnTo>
                  <a:pt x="29" y="325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6" y="322"/>
                </a:lnTo>
                <a:lnTo>
                  <a:pt x="24" y="322"/>
                </a:lnTo>
                <a:lnTo>
                  <a:pt x="24" y="322"/>
                </a:lnTo>
                <a:lnTo>
                  <a:pt x="24" y="322"/>
                </a:lnTo>
                <a:lnTo>
                  <a:pt x="26" y="320"/>
                </a:lnTo>
                <a:lnTo>
                  <a:pt x="29" y="320"/>
                </a:lnTo>
                <a:lnTo>
                  <a:pt x="31" y="320"/>
                </a:lnTo>
                <a:lnTo>
                  <a:pt x="31" y="320"/>
                </a:lnTo>
                <a:lnTo>
                  <a:pt x="31" y="320"/>
                </a:lnTo>
                <a:lnTo>
                  <a:pt x="34" y="320"/>
                </a:lnTo>
                <a:lnTo>
                  <a:pt x="36" y="317"/>
                </a:lnTo>
                <a:lnTo>
                  <a:pt x="38" y="317"/>
                </a:lnTo>
                <a:lnTo>
                  <a:pt x="41" y="317"/>
                </a:lnTo>
                <a:lnTo>
                  <a:pt x="43" y="317"/>
                </a:lnTo>
                <a:lnTo>
                  <a:pt x="43" y="317"/>
                </a:lnTo>
                <a:lnTo>
                  <a:pt x="45" y="317"/>
                </a:lnTo>
                <a:lnTo>
                  <a:pt x="48" y="315"/>
                </a:lnTo>
                <a:lnTo>
                  <a:pt x="53" y="313"/>
                </a:lnTo>
                <a:lnTo>
                  <a:pt x="53" y="313"/>
                </a:lnTo>
                <a:lnTo>
                  <a:pt x="57" y="313"/>
                </a:lnTo>
                <a:lnTo>
                  <a:pt x="65" y="310"/>
                </a:lnTo>
                <a:lnTo>
                  <a:pt x="77" y="305"/>
                </a:lnTo>
                <a:lnTo>
                  <a:pt x="77" y="305"/>
                </a:lnTo>
                <a:lnTo>
                  <a:pt x="84" y="303"/>
                </a:lnTo>
                <a:lnTo>
                  <a:pt x="91" y="301"/>
                </a:lnTo>
                <a:lnTo>
                  <a:pt x="91" y="301"/>
                </a:lnTo>
                <a:lnTo>
                  <a:pt x="93" y="301"/>
                </a:lnTo>
                <a:lnTo>
                  <a:pt x="93" y="301"/>
                </a:lnTo>
                <a:lnTo>
                  <a:pt x="96" y="298"/>
                </a:lnTo>
                <a:lnTo>
                  <a:pt x="98" y="296"/>
                </a:lnTo>
                <a:lnTo>
                  <a:pt x="101" y="296"/>
                </a:lnTo>
                <a:lnTo>
                  <a:pt x="101" y="296"/>
                </a:lnTo>
                <a:lnTo>
                  <a:pt x="101" y="296"/>
                </a:lnTo>
                <a:lnTo>
                  <a:pt x="103" y="293"/>
                </a:lnTo>
                <a:lnTo>
                  <a:pt x="103" y="293"/>
                </a:lnTo>
                <a:lnTo>
                  <a:pt x="103" y="293"/>
                </a:lnTo>
                <a:lnTo>
                  <a:pt x="110" y="289"/>
                </a:lnTo>
                <a:lnTo>
                  <a:pt x="112" y="284"/>
                </a:lnTo>
                <a:lnTo>
                  <a:pt x="115" y="281"/>
                </a:lnTo>
                <a:lnTo>
                  <a:pt x="115" y="281"/>
                </a:lnTo>
                <a:lnTo>
                  <a:pt x="115" y="281"/>
                </a:lnTo>
                <a:lnTo>
                  <a:pt x="115" y="281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7" y="279"/>
                </a:lnTo>
                <a:lnTo>
                  <a:pt x="112" y="277"/>
                </a:lnTo>
                <a:lnTo>
                  <a:pt x="110" y="277"/>
                </a:lnTo>
                <a:lnTo>
                  <a:pt x="108" y="277"/>
                </a:lnTo>
                <a:lnTo>
                  <a:pt x="105" y="277"/>
                </a:lnTo>
                <a:lnTo>
                  <a:pt x="101" y="277"/>
                </a:lnTo>
                <a:lnTo>
                  <a:pt x="98" y="274"/>
                </a:lnTo>
                <a:lnTo>
                  <a:pt x="96" y="274"/>
                </a:lnTo>
                <a:lnTo>
                  <a:pt x="96" y="274"/>
                </a:lnTo>
                <a:lnTo>
                  <a:pt x="93" y="274"/>
                </a:lnTo>
                <a:lnTo>
                  <a:pt x="91" y="272"/>
                </a:lnTo>
                <a:lnTo>
                  <a:pt x="89" y="272"/>
                </a:lnTo>
                <a:lnTo>
                  <a:pt x="86" y="272"/>
                </a:lnTo>
                <a:lnTo>
                  <a:pt x="81" y="274"/>
                </a:lnTo>
                <a:lnTo>
                  <a:pt x="77" y="277"/>
                </a:lnTo>
                <a:lnTo>
                  <a:pt x="77" y="277"/>
                </a:lnTo>
                <a:lnTo>
                  <a:pt x="72" y="277"/>
                </a:lnTo>
                <a:lnTo>
                  <a:pt x="72" y="277"/>
                </a:lnTo>
                <a:lnTo>
                  <a:pt x="69" y="274"/>
                </a:lnTo>
                <a:lnTo>
                  <a:pt x="69" y="274"/>
                </a:lnTo>
                <a:lnTo>
                  <a:pt x="62" y="277"/>
                </a:lnTo>
                <a:lnTo>
                  <a:pt x="57" y="277"/>
                </a:lnTo>
                <a:lnTo>
                  <a:pt x="53" y="279"/>
                </a:lnTo>
                <a:lnTo>
                  <a:pt x="53" y="279"/>
                </a:lnTo>
                <a:lnTo>
                  <a:pt x="45" y="279"/>
                </a:lnTo>
                <a:lnTo>
                  <a:pt x="38" y="279"/>
                </a:lnTo>
                <a:lnTo>
                  <a:pt x="34" y="281"/>
                </a:lnTo>
                <a:lnTo>
                  <a:pt x="26" y="284"/>
                </a:lnTo>
                <a:lnTo>
                  <a:pt x="26" y="284"/>
                </a:lnTo>
                <a:lnTo>
                  <a:pt x="24" y="284"/>
                </a:lnTo>
                <a:lnTo>
                  <a:pt x="19" y="284"/>
                </a:lnTo>
                <a:lnTo>
                  <a:pt x="17" y="284"/>
                </a:lnTo>
                <a:lnTo>
                  <a:pt x="14" y="286"/>
                </a:lnTo>
                <a:lnTo>
                  <a:pt x="14" y="286"/>
                </a:lnTo>
                <a:lnTo>
                  <a:pt x="12" y="286"/>
                </a:lnTo>
                <a:lnTo>
                  <a:pt x="12" y="286"/>
                </a:lnTo>
                <a:lnTo>
                  <a:pt x="10" y="286"/>
                </a:lnTo>
                <a:lnTo>
                  <a:pt x="10" y="286"/>
                </a:lnTo>
                <a:lnTo>
                  <a:pt x="7" y="286"/>
                </a:lnTo>
                <a:lnTo>
                  <a:pt x="5" y="286"/>
                </a:lnTo>
                <a:lnTo>
                  <a:pt x="5" y="286"/>
                </a:lnTo>
                <a:lnTo>
                  <a:pt x="5" y="286"/>
                </a:lnTo>
                <a:lnTo>
                  <a:pt x="2" y="286"/>
                </a:lnTo>
                <a:lnTo>
                  <a:pt x="0" y="286"/>
                </a:lnTo>
                <a:lnTo>
                  <a:pt x="0" y="286"/>
                </a:lnTo>
                <a:lnTo>
                  <a:pt x="2" y="286"/>
                </a:lnTo>
                <a:lnTo>
                  <a:pt x="5" y="286"/>
                </a:lnTo>
                <a:lnTo>
                  <a:pt x="7" y="286"/>
                </a:lnTo>
                <a:lnTo>
                  <a:pt x="10" y="286"/>
                </a:lnTo>
                <a:lnTo>
                  <a:pt x="10" y="286"/>
                </a:lnTo>
                <a:lnTo>
                  <a:pt x="10" y="284"/>
                </a:lnTo>
                <a:lnTo>
                  <a:pt x="10" y="284"/>
                </a:lnTo>
                <a:lnTo>
                  <a:pt x="12" y="284"/>
                </a:lnTo>
                <a:lnTo>
                  <a:pt x="12" y="284"/>
                </a:lnTo>
                <a:lnTo>
                  <a:pt x="12" y="284"/>
                </a:lnTo>
                <a:lnTo>
                  <a:pt x="14" y="284"/>
                </a:lnTo>
                <a:lnTo>
                  <a:pt x="17" y="284"/>
                </a:lnTo>
                <a:lnTo>
                  <a:pt x="22" y="281"/>
                </a:lnTo>
                <a:lnTo>
                  <a:pt x="26" y="281"/>
                </a:lnTo>
                <a:lnTo>
                  <a:pt x="34" y="281"/>
                </a:lnTo>
                <a:lnTo>
                  <a:pt x="34" y="281"/>
                </a:lnTo>
                <a:lnTo>
                  <a:pt x="36" y="279"/>
                </a:lnTo>
                <a:lnTo>
                  <a:pt x="38" y="279"/>
                </a:lnTo>
                <a:lnTo>
                  <a:pt x="38" y="279"/>
                </a:lnTo>
                <a:lnTo>
                  <a:pt x="41" y="279"/>
                </a:lnTo>
                <a:lnTo>
                  <a:pt x="41" y="279"/>
                </a:lnTo>
                <a:lnTo>
                  <a:pt x="43" y="279"/>
                </a:lnTo>
                <a:lnTo>
                  <a:pt x="45" y="277"/>
                </a:lnTo>
                <a:lnTo>
                  <a:pt x="48" y="277"/>
                </a:lnTo>
                <a:lnTo>
                  <a:pt x="50" y="277"/>
                </a:lnTo>
                <a:lnTo>
                  <a:pt x="50" y="277"/>
                </a:lnTo>
                <a:lnTo>
                  <a:pt x="53" y="277"/>
                </a:lnTo>
                <a:lnTo>
                  <a:pt x="55" y="277"/>
                </a:lnTo>
                <a:lnTo>
                  <a:pt x="57" y="277"/>
                </a:lnTo>
                <a:lnTo>
                  <a:pt x="60" y="274"/>
                </a:lnTo>
                <a:lnTo>
                  <a:pt x="62" y="272"/>
                </a:lnTo>
                <a:lnTo>
                  <a:pt x="65" y="272"/>
                </a:lnTo>
                <a:lnTo>
                  <a:pt x="67" y="269"/>
                </a:lnTo>
                <a:lnTo>
                  <a:pt x="67" y="269"/>
                </a:lnTo>
                <a:lnTo>
                  <a:pt x="69" y="269"/>
                </a:lnTo>
                <a:lnTo>
                  <a:pt x="69" y="269"/>
                </a:lnTo>
                <a:lnTo>
                  <a:pt x="72" y="267"/>
                </a:lnTo>
                <a:lnTo>
                  <a:pt x="74" y="264"/>
                </a:lnTo>
                <a:lnTo>
                  <a:pt x="74" y="264"/>
                </a:lnTo>
                <a:lnTo>
                  <a:pt x="77" y="264"/>
                </a:lnTo>
                <a:lnTo>
                  <a:pt x="77" y="264"/>
                </a:lnTo>
                <a:lnTo>
                  <a:pt x="86" y="260"/>
                </a:lnTo>
                <a:lnTo>
                  <a:pt x="91" y="260"/>
                </a:lnTo>
                <a:lnTo>
                  <a:pt x="98" y="257"/>
                </a:lnTo>
                <a:lnTo>
                  <a:pt x="98" y="257"/>
                </a:lnTo>
                <a:lnTo>
                  <a:pt x="101" y="252"/>
                </a:lnTo>
                <a:lnTo>
                  <a:pt x="105" y="250"/>
                </a:lnTo>
                <a:lnTo>
                  <a:pt x="108" y="245"/>
                </a:lnTo>
                <a:lnTo>
                  <a:pt x="110" y="240"/>
                </a:lnTo>
                <a:lnTo>
                  <a:pt x="110" y="240"/>
                </a:lnTo>
                <a:lnTo>
                  <a:pt x="108" y="238"/>
                </a:lnTo>
                <a:lnTo>
                  <a:pt x="108" y="236"/>
                </a:lnTo>
                <a:lnTo>
                  <a:pt x="105" y="233"/>
                </a:lnTo>
                <a:lnTo>
                  <a:pt x="105" y="233"/>
                </a:lnTo>
                <a:lnTo>
                  <a:pt x="105" y="233"/>
                </a:lnTo>
                <a:lnTo>
                  <a:pt x="103" y="231"/>
                </a:lnTo>
                <a:lnTo>
                  <a:pt x="101" y="231"/>
                </a:lnTo>
                <a:lnTo>
                  <a:pt x="98" y="228"/>
                </a:lnTo>
                <a:lnTo>
                  <a:pt x="96" y="228"/>
                </a:lnTo>
                <a:lnTo>
                  <a:pt x="96" y="226"/>
                </a:lnTo>
                <a:lnTo>
                  <a:pt x="96" y="226"/>
                </a:lnTo>
                <a:lnTo>
                  <a:pt x="96" y="226"/>
                </a:lnTo>
                <a:lnTo>
                  <a:pt x="98" y="224"/>
                </a:lnTo>
                <a:lnTo>
                  <a:pt x="101" y="224"/>
                </a:lnTo>
                <a:lnTo>
                  <a:pt x="105" y="224"/>
                </a:lnTo>
                <a:lnTo>
                  <a:pt x="105" y="221"/>
                </a:lnTo>
                <a:lnTo>
                  <a:pt x="108" y="221"/>
                </a:lnTo>
                <a:lnTo>
                  <a:pt x="108" y="221"/>
                </a:lnTo>
                <a:lnTo>
                  <a:pt x="108" y="221"/>
                </a:lnTo>
                <a:lnTo>
                  <a:pt x="108" y="219"/>
                </a:lnTo>
                <a:lnTo>
                  <a:pt x="108" y="219"/>
                </a:lnTo>
                <a:lnTo>
                  <a:pt x="108" y="216"/>
                </a:lnTo>
                <a:lnTo>
                  <a:pt x="108" y="216"/>
                </a:lnTo>
                <a:lnTo>
                  <a:pt x="108" y="216"/>
                </a:lnTo>
                <a:lnTo>
                  <a:pt x="108" y="214"/>
                </a:lnTo>
                <a:lnTo>
                  <a:pt x="105" y="214"/>
                </a:lnTo>
                <a:lnTo>
                  <a:pt x="105" y="214"/>
                </a:lnTo>
                <a:lnTo>
                  <a:pt x="105" y="212"/>
                </a:lnTo>
                <a:lnTo>
                  <a:pt x="105" y="212"/>
                </a:lnTo>
                <a:lnTo>
                  <a:pt x="105" y="209"/>
                </a:lnTo>
                <a:lnTo>
                  <a:pt x="105" y="209"/>
                </a:lnTo>
                <a:lnTo>
                  <a:pt x="103" y="209"/>
                </a:lnTo>
                <a:lnTo>
                  <a:pt x="103" y="207"/>
                </a:lnTo>
                <a:lnTo>
                  <a:pt x="103" y="204"/>
                </a:lnTo>
                <a:lnTo>
                  <a:pt x="103" y="202"/>
                </a:lnTo>
                <a:lnTo>
                  <a:pt x="103" y="202"/>
                </a:lnTo>
                <a:lnTo>
                  <a:pt x="103" y="200"/>
                </a:lnTo>
                <a:lnTo>
                  <a:pt x="101" y="200"/>
                </a:lnTo>
                <a:lnTo>
                  <a:pt x="101" y="200"/>
                </a:lnTo>
                <a:lnTo>
                  <a:pt x="101" y="200"/>
                </a:lnTo>
                <a:lnTo>
                  <a:pt x="101" y="197"/>
                </a:lnTo>
                <a:lnTo>
                  <a:pt x="103" y="197"/>
                </a:lnTo>
                <a:lnTo>
                  <a:pt x="103" y="197"/>
                </a:lnTo>
                <a:lnTo>
                  <a:pt x="103" y="197"/>
                </a:lnTo>
                <a:lnTo>
                  <a:pt x="103" y="195"/>
                </a:lnTo>
                <a:lnTo>
                  <a:pt x="103" y="195"/>
                </a:lnTo>
                <a:lnTo>
                  <a:pt x="103" y="195"/>
                </a:lnTo>
                <a:lnTo>
                  <a:pt x="105" y="192"/>
                </a:lnTo>
                <a:lnTo>
                  <a:pt x="105" y="192"/>
                </a:lnTo>
                <a:lnTo>
                  <a:pt x="103" y="192"/>
                </a:lnTo>
                <a:lnTo>
                  <a:pt x="103" y="192"/>
                </a:lnTo>
                <a:lnTo>
                  <a:pt x="101" y="190"/>
                </a:lnTo>
                <a:lnTo>
                  <a:pt x="101" y="190"/>
                </a:lnTo>
                <a:lnTo>
                  <a:pt x="103" y="190"/>
                </a:lnTo>
                <a:lnTo>
                  <a:pt x="103" y="190"/>
                </a:lnTo>
                <a:lnTo>
                  <a:pt x="105" y="190"/>
                </a:lnTo>
                <a:lnTo>
                  <a:pt x="105" y="190"/>
                </a:lnTo>
                <a:lnTo>
                  <a:pt x="105" y="190"/>
                </a:lnTo>
                <a:lnTo>
                  <a:pt x="105" y="192"/>
                </a:lnTo>
                <a:lnTo>
                  <a:pt x="105" y="192"/>
                </a:lnTo>
                <a:lnTo>
                  <a:pt x="108" y="192"/>
                </a:lnTo>
                <a:lnTo>
                  <a:pt x="108" y="195"/>
                </a:lnTo>
                <a:lnTo>
                  <a:pt x="110" y="192"/>
                </a:lnTo>
                <a:lnTo>
                  <a:pt x="108" y="192"/>
                </a:lnTo>
                <a:lnTo>
                  <a:pt x="108" y="192"/>
                </a:lnTo>
                <a:lnTo>
                  <a:pt x="110" y="192"/>
                </a:lnTo>
                <a:lnTo>
                  <a:pt x="110" y="192"/>
                </a:lnTo>
                <a:lnTo>
                  <a:pt x="112" y="192"/>
                </a:lnTo>
                <a:lnTo>
                  <a:pt x="112" y="192"/>
                </a:lnTo>
                <a:lnTo>
                  <a:pt x="112" y="192"/>
                </a:lnTo>
                <a:lnTo>
                  <a:pt x="115" y="192"/>
                </a:lnTo>
                <a:lnTo>
                  <a:pt x="115" y="192"/>
                </a:lnTo>
                <a:lnTo>
                  <a:pt x="117" y="192"/>
                </a:lnTo>
                <a:lnTo>
                  <a:pt x="117" y="192"/>
                </a:lnTo>
                <a:lnTo>
                  <a:pt x="115" y="188"/>
                </a:lnTo>
                <a:lnTo>
                  <a:pt x="115" y="185"/>
                </a:lnTo>
                <a:lnTo>
                  <a:pt x="112" y="183"/>
                </a:lnTo>
                <a:lnTo>
                  <a:pt x="110" y="180"/>
                </a:lnTo>
                <a:lnTo>
                  <a:pt x="110" y="180"/>
                </a:lnTo>
                <a:lnTo>
                  <a:pt x="112" y="180"/>
                </a:lnTo>
                <a:lnTo>
                  <a:pt x="112" y="178"/>
                </a:lnTo>
                <a:lnTo>
                  <a:pt x="110" y="176"/>
                </a:lnTo>
                <a:lnTo>
                  <a:pt x="110" y="176"/>
                </a:lnTo>
                <a:lnTo>
                  <a:pt x="110" y="176"/>
                </a:lnTo>
                <a:lnTo>
                  <a:pt x="108" y="176"/>
                </a:lnTo>
                <a:lnTo>
                  <a:pt x="105" y="173"/>
                </a:lnTo>
                <a:lnTo>
                  <a:pt x="105" y="173"/>
                </a:lnTo>
                <a:lnTo>
                  <a:pt x="105" y="173"/>
                </a:lnTo>
                <a:lnTo>
                  <a:pt x="105" y="173"/>
                </a:lnTo>
                <a:lnTo>
                  <a:pt x="105" y="171"/>
                </a:lnTo>
                <a:lnTo>
                  <a:pt x="105" y="168"/>
                </a:lnTo>
                <a:lnTo>
                  <a:pt x="105" y="168"/>
                </a:lnTo>
                <a:lnTo>
                  <a:pt x="105" y="168"/>
                </a:lnTo>
                <a:lnTo>
                  <a:pt x="105" y="166"/>
                </a:lnTo>
                <a:lnTo>
                  <a:pt x="103" y="166"/>
                </a:lnTo>
                <a:lnTo>
                  <a:pt x="103" y="166"/>
                </a:lnTo>
                <a:lnTo>
                  <a:pt x="105" y="166"/>
                </a:lnTo>
                <a:lnTo>
                  <a:pt x="105" y="166"/>
                </a:lnTo>
                <a:lnTo>
                  <a:pt x="108" y="166"/>
                </a:lnTo>
                <a:lnTo>
                  <a:pt x="110" y="166"/>
                </a:lnTo>
                <a:lnTo>
                  <a:pt x="110" y="166"/>
                </a:lnTo>
                <a:lnTo>
                  <a:pt x="112" y="166"/>
                </a:lnTo>
                <a:lnTo>
                  <a:pt x="112" y="166"/>
                </a:lnTo>
                <a:lnTo>
                  <a:pt x="112" y="166"/>
                </a:lnTo>
                <a:lnTo>
                  <a:pt x="112" y="163"/>
                </a:lnTo>
                <a:lnTo>
                  <a:pt x="112" y="163"/>
                </a:lnTo>
                <a:lnTo>
                  <a:pt x="112" y="161"/>
                </a:lnTo>
                <a:lnTo>
                  <a:pt x="112" y="159"/>
                </a:lnTo>
                <a:lnTo>
                  <a:pt x="115" y="159"/>
                </a:lnTo>
                <a:lnTo>
                  <a:pt x="115" y="156"/>
                </a:lnTo>
                <a:lnTo>
                  <a:pt x="115" y="156"/>
                </a:lnTo>
                <a:lnTo>
                  <a:pt x="117" y="156"/>
                </a:lnTo>
                <a:lnTo>
                  <a:pt x="117" y="154"/>
                </a:lnTo>
                <a:lnTo>
                  <a:pt x="120" y="151"/>
                </a:lnTo>
                <a:lnTo>
                  <a:pt x="120" y="149"/>
                </a:lnTo>
                <a:lnTo>
                  <a:pt x="120" y="149"/>
                </a:lnTo>
                <a:lnTo>
                  <a:pt x="120" y="149"/>
                </a:lnTo>
                <a:lnTo>
                  <a:pt x="120" y="147"/>
                </a:lnTo>
                <a:lnTo>
                  <a:pt x="120" y="142"/>
                </a:lnTo>
                <a:lnTo>
                  <a:pt x="120" y="139"/>
                </a:lnTo>
                <a:lnTo>
                  <a:pt x="120" y="135"/>
                </a:lnTo>
                <a:lnTo>
                  <a:pt x="120" y="135"/>
                </a:lnTo>
                <a:lnTo>
                  <a:pt x="122" y="135"/>
                </a:lnTo>
                <a:lnTo>
                  <a:pt x="122" y="130"/>
                </a:lnTo>
                <a:lnTo>
                  <a:pt x="122" y="127"/>
                </a:lnTo>
                <a:lnTo>
                  <a:pt x="122" y="125"/>
                </a:lnTo>
                <a:lnTo>
                  <a:pt x="122" y="125"/>
                </a:lnTo>
                <a:lnTo>
                  <a:pt x="122" y="123"/>
                </a:lnTo>
                <a:lnTo>
                  <a:pt x="122" y="120"/>
                </a:lnTo>
                <a:lnTo>
                  <a:pt x="122" y="118"/>
                </a:lnTo>
                <a:lnTo>
                  <a:pt x="124" y="118"/>
                </a:lnTo>
                <a:lnTo>
                  <a:pt x="124" y="118"/>
                </a:lnTo>
                <a:lnTo>
                  <a:pt x="124" y="115"/>
                </a:lnTo>
                <a:lnTo>
                  <a:pt x="124" y="115"/>
                </a:lnTo>
                <a:lnTo>
                  <a:pt x="127" y="115"/>
                </a:lnTo>
                <a:lnTo>
                  <a:pt x="129" y="113"/>
                </a:lnTo>
                <a:lnTo>
                  <a:pt x="129" y="113"/>
                </a:lnTo>
                <a:lnTo>
                  <a:pt x="129" y="113"/>
                </a:lnTo>
                <a:lnTo>
                  <a:pt x="129" y="111"/>
                </a:lnTo>
                <a:lnTo>
                  <a:pt x="129" y="111"/>
                </a:lnTo>
                <a:lnTo>
                  <a:pt x="129" y="108"/>
                </a:lnTo>
                <a:lnTo>
                  <a:pt x="129" y="108"/>
                </a:lnTo>
                <a:lnTo>
                  <a:pt x="129" y="108"/>
                </a:lnTo>
                <a:lnTo>
                  <a:pt x="129" y="108"/>
                </a:lnTo>
                <a:lnTo>
                  <a:pt x="124" y="103"/>
                </a:lnTo>
                <a:lnTo>
                  <a:pt x="120" y="101"/>
                </a:lnTo>
                <a:lnTo>
                  <a:pt x="117" y="101"/>
                </a:lnTo>
                <a:lnTo>
                  <a:pt x="117" y="101"/>
                </a:lnTo>
                <a:lnTo>
                  <a:pt x="115" y="101"/>
                </a:lnTo>
                <a:lnTo>
                  <a:pt x="112" y="101"/>
                </a:lnTo>
                <a:lnTo>
                  <a:pt x="110" y="101"/>
                </a:lnTo>
                <a:lnTo>
                  <a:pt x="108" y="101"/>
                </a:lnTo>
                <a:lnTo>
                  <a:pt x="108" y="101"/>
                </a:lnTo>
                <a:lnTo>
                  <a:pt x="103" y="96"/>
                </a:lnTo>
                <a:lnTo>
                  <a:pt x="103" y="96"/>
                </a:lnTo>
                <a:lnTo>
                  <a:pt x="101" y="94"/>
                </a:lnTo>
                <a:lnTo>
                  <a:pt x="101" y="91"/>
                </a:lnTo>
                <a:lnTo>
                  <a:pt x="98" y="89"/>
                </a:lnTo>
                <a:lnTo>
                  <a:pt x="98" y="89"/>
                </a:lnTo>
                <a:lnTo>
                  <a:pt x="98" y="89"/>
                </a:lnTo>
                <a:lnTo>
                  <a:pt x="101" y="89"/>
                </a:lnTo>
                <a:lnTo>
                  <a:pt x="101" y="89"/>
                </a:lnTo>
                <a:lnTo>
                  <a:pt x="103" y="91"/>
                </a:lnTo>
                <a:lnTo>
                  <a:pt x="103" y="91"/>
                </a:lnTo>
                <a:lnTo>
                  <a:pt x="105" y="91"/>
                </a:lnTo>
                <a:lnTo>
                  <a:pt x="105" y="91"/>
                </a:lnTo>
                <a:lnTo>
                  <a:pt x="108" y="91"/>
                </a:lnTo>
                <a:lnTo>
                  <a:pt x="110" y="94"/>
                </a:lnTo>
                <a:lnTo>
                  <a:pt x="112" y="94"/>
                </a:lnTo>
                <a:lnTo>
                  <a:pt x="112" y="96"/>
                </a:lnTo>
                <a:lnTo>
                  <a:pt x="115" y="96"/>
                </a:lnTo>
                <a:lnTo>
                  <a:pt x="115" y="96"/>
                </a:lnTo>
                <a:lnTo>
                  <a:pt x="124" y="101"/>
                </a:lnTo>
                <a:lnTo>
                  <a:pt x="134" y="108"/>
                </a:lnTo>
                <a:lnTo>
                  <a:pt x="134" y="108"/>
                </a:lnTo>
                <a:lnTo>
                  <a:pt x="134" y="108"/>
                </a:lnTo>
                <a:lnTo>
                  <a:pt x="136" y="106"/>
                </a:lnTo>
                <a:lnTo>
                  <a:pt x="139" y="103"/>
                </a:lnTo>
                <a:lnTo>
                  <a:pt x="139" y="103"/>
                </a:lnTo>
                <a:lnTo>
                  <a:pt x="141" y="101"/>
                </a:lnTo>
                <a:lnTo>
                  <a:pt x="144" y="101"/>
                </a:lnTo>
                <a:lnTo>
                  <a:pt x="144" y="101"/>
                </a:lnTo>
                <a:lnTo>
                  <a:pt x="144" y="101"/>
                </a:lnTo>
                <a:lnTo>
                  <a:pt x="146" y="101"/>
                </a:lnTo>
                <a:lnTo>
                  <a:pt x="148" y="101"/>
                </a:lnTo>
                <a:lnTo>
                  <a:pt x="148" y="99"/>
                </a:lnTo>
                <a:lnTo>
                  <a:pt x="148" y="99"/>
                </a:lnTo>
                <a:lnTo>
                  <a:pt x="148" y="99"/>
                </a:lnTo>
                <a:lnTo>
                  <a:pt x="148" y="99"/>
                </a:lnTo>
                <a:lnTo>
                  <a:pt x="148" y="96"/>
                </a:lnTo>
                <a:lnTo>
                  <a:pt x="148" y="96"/>
                </a:lnTo>
                <a:lnTo>
                  <a:pt x="148" y="94"/>
                </a:lnTo>
                <a:lnTo>
                  <a:pt x="146" y="94"/>
                </a:lnTo>
                <a:lnTo>
                  <a:pt x="146" y="91"/>
                </a:lnTo>
                <a:lnTo>
                  <a:pt x="146" y="91"/>
                </a:lnTo>
                <a:lnTo>
                  <a:pt x="148" y="89"/>
                </a:lnTo>
                <a:lnTo>
                  <a:pt x="148" y="89"/>
                </a:lnTo>
                <a:lnTo>
                  <a:pt x="148" y="89"/>
                </a:lnTo>
                <a:lnTo>
                  <a:pt x="148" y="89"/>
                </a:lnTo>
                <a:lnTo>
                  <a:pt x="151" y="91"/>
                </a:lnTo>
                <a:lnTo>
                  <a:pt x="151" y="91"/>
                </a:lnTo>
                <a:lnTo>
                  <a:pt x="153" y="91"/>
                </a:lnTo>
                <a:lnTo>
                  <a:pt x="153" y="91"/>
                </a:lnTo>
                <a:lnTo>
                  <a:pt x="153" y="91"/>
                </a:lnTo>
                <a:lnTo>
                  <a:pt x="153" y="87"/>
                </a:lnTo>
                <a:lnTo>
                  <a:pt x="156" y="84"/>
                </a:lnTo>
                <a:lnTo>
                  <a:pt x="156" y="84"/>
                </a:lnTo>
                <a:lnTo>
                  <a:pt x="156" y="82"/>
                </a:lnTo>
                <a:lnTo>
                  <a:pt x="153" y="82"/>
                </a:lnTo>
                <a:lnTo>
                  <a:pt x="153" y="79"/>
                </a:lnTo>
                <a:lnTo>
                  <a:pt x="153" y="79"/>
                </a:lnTo>
                <a:lnTo>
                  <a:pt x="153" y="77"/>
                </a:lnTo>
                <a:lnTo>
                  <a:pt x="151" y="77"/>
                </a:lnTo>
                <a:lnTo>
                  <a:pt x="148" y="77"/>
                </a:lnTo>
                <a:lnTo>
                  <a:pt x="146" y="77"/>
                </a:lnTo>
                <a:lnTo>
                  <a:pt x="146" y="77"/>
                </a:lnTo>
                <a:lnTo>
                  <a:pt x="144" y="75"/>
                </a:lnTo>
                <a:lnTo>
                  <a:pt x="144" y="72"/>
                </a:lnTo>
                <a:lnTo>
                  <a:pt x="136" y="67"/>
                </a:lnTo>
                <a:lnTo>
                  <a:pt x="136" y="65"/>
                </a:lnTo>
                <a:lnTo>
                  <a:pt x="134" y="63"/>
                </a:lnTo>
                <a:lnTo>
                  <a:pt x="132" y="60"/>
                </a:lnTo>
                <a:lnTo>
                  <a:pt x="129" y="58"/>
                </a:lnTo>
                <a:lnTo>
                  <a:pt x="129" y="58"/>
                </a:lnTo>
                <a:lnTo>
                  <a:pt x="129" y="58"/>
                </a:lnTo>
                <a:lnTo>
                  <a:pt x="129" y="58"/>
                </a:lnTo>
                <a:lnTo>
                  <a:pt x="129" y="55"/>
                </a:lnTo>
                <a:lnTo>
                  <a:pt x="129" y="55"/>
                </a:lnTo>
                <a:lnTo>
                  <a:pt x="129" y="55"/>
                </a:lnTo>
                <a:lnTo>
                  <a:pt x="129" y="53"/>
                </a:lnTo>
                <a:lnTo>
                  <a:pt x="129" y="53"/>
                </a:lnTo>
                <a:lnTo>
                  <a:pt x="129" y="53"/>
                </a:lnTo>
                <a:lnTo>
                  <a:pt x="132" y="55"/>
                </a:lnTo>
                <a:lnTo>
                  <a:pt x="134" y="55"/>
                </a:lnTo>
                <a:lnTo>
                  <a:pt x="136" y="58"/>
                </a:lnTo>
                <a:lnTo>
                  <a:pt x="139" y="58"/>
                </a:lnTo>
                <a:lnTo>
                  <a:pt x="139" y="58"/>
                </a:lnTo>
                <a:lnTo>
                  <a:pt x="141" y="60"/>
                </a:lnTo>
                <a:lnTo>
                  <a:pt x="144" y="60"/>
                </a:lnTo>
                <a:lnTo>
                  <a:pt x="146" y="65"/>
                </a:lnTo>
                <a:lnTo>
                  <a:pt x="148" y="67"/>
                </a:lnTo>
                <a:lnTo>
                  <a:pt x="151" y="67"/>
                </a:lnTo>
                <a:lnTo>
                  <a:pt x="153" y="67"/>
                </a:lnTo>
                <a:lnTo>
                  <a:pt x="156" y="67"/>
                </a:lnTo>
                <a:lnTo>
                  <a:pt x="156" y="67"/>
                </a:lnTo>
                <a:lnTo>
                  <a:pt x="158" y="70"/>
                </a:lnTo>
                <a:lnTo>
                  <a:pt x="163" y="72"/>
                </a:lnTo>
                <a:lnTo>
                  <a:pt x="168" y="72"/>
                </a:lnTo>
                <a:lnTo>
                  <a:pt x="170" y="72"/>
                </a:lnTo>
                <a:lnTo>
                  <a:pt x="170" y="72"/>
                </a:lnTo>
                <a:lnTo>
                  <a:pt x="172" y="72"/>
                </a:lnTo>
                <a:lnTo>
                  <a:pt x="172" y="72"/>
                </a:lnTo>
                <a:lnTo>
                  <a:pt x="175" y="72"/>
                </a:lnTo>
                <a:lnTo>
                  <a:pt x="175" y="72"/>
                </a:lnTo>
                <a:lnTo>
                  <a:pt x="175" y="72"/>
                </a:lnTo>
                <a:lnTo>
                  <a:pt x="177" y="72"/>
                </a:lnTo>
                <a:lnTo>
                  <a:pt x="177" y="72"/>
                </a:lnTo>
                <a:lnTo>
                  <a:pt x="179" y="72"/>
                </a:lnTo>
                <a:lnTo>
                  <a:pt x="179" y="72"/>
                </a:lnTo>
                <a:lnTo>
                  <a:pt x="182" y="75"/>
                </a:lnTo>
                <a:lnTo>
                  <a:pt x="184" y="75"/>
                </a:lnTo>
                <a:lnTo>
                  <a:pt x="187" y="75"/>
                </a:lnTo>
                <a:lnTo>
                  <a:pt x="191" y="75"/>
                </a:lnTo>
                <a:lnTo>
                  <a:pt x="191" y="75"/>
                </a:lnTo>
                <a:lnTo>
                  <a:pt x="194" y="75"/>
                </a:lnTo>
                <a:lnTo>
                  <a:pt x="194" y="75"/>
                </a:lnTo>
                <a:lnTo>
                  <a:pt x="196" y="75"/>
                </a:lnTo>
                <a:lnTo>
                  <a:pt x="199" y="75"/>
                </a:lnTo>
                <a:lnTo>
                  <a:pt x="201" y="75"/>
                </a:lnTo>
                <a:lnTo>
                  <a:pt x="206" y="77"/>
                </a:lnTo>
                <a:lnTo>
                  <a:pt x="208" y="79"/>
                </a:lnTo>
                <a:lnTo>
                  <a:pt x="211" y="79"/>
                </a:lnTo>
                <a:lnTo>
                  <a:pt x="213" y="82"/>
                </a:lnTo>
                <a:lnTo>
                  <a:pt x="215" y="79"/>
                </a:lnTo>
                <a:lnTo>
                  <a:pt x="218" y="79"/>
                </a:lnTo>
                <a:lnTo>
                  <a:pt x="220" y="79"/>
                </a:lnTo>
                <a:lnTo>
                  <a:pt x="220" y="79"/>
                </a:lnTo>
                <a:lnTo>
                  <a:pt x="220" y="77"/>
                </a:lnTo>
                <a:lnTo>
                  <a:pt x="220" y="75"/>
                </a:lnTo>
                <a:lnTo>
                  <a:pt x="220" y="75"/>
                </a:lnTo>
                <a:lnTo>
                  <a:pt x="218" y="72"/>
                </a:lnTo>
                <a:lnTo>
                  <a:pt x="215" y="70"/>
                </a:lnTo>
                <a:lnTo>
                  <a:pt x="215" y="67"/>
                </a:lnTo>
                <a:lnTo>
                  <a:pt x="215" y="67"/>
                </a:lnTo>
                <a:lnTo>
                  <a:pt x="215" y="67"/>
                </a:lnTo>
                <a:lnTo>
                  <a:pt x="215" y="65"/>
                </a:lnTo>
                <a:lnTo>
                  <a:pt x="215" y="63"/>
                </a:lnTo>
                <a:lnTo>
                  <a:pt x="215" y="63"/>
                </a:lnTo>
                <a:lnTo>
                  <a:pt x="215" y="63"/>
                </a:lnTo>
                <a:lnTo>
                  <a:pt x="218" y="63"/>
                </a:lnTo>
                <a:lnTo>
                  <a:pt x="218" y="65"/>
                </a:lnTo>
                <a:lnTo>
                  <a:pt x="220" y="67"/>
                </a:lnTo>
                <a:lnTo>
                  <a:pt x="220" y="67"/>
                </a:lnTo>
                <a:lnTo>
                  <a:pt x="220" y="70"/>
                </a:lnTo>
                <a:lnTo>
                  <a:pt x="223" y="72"/>
                </a:lnTo>
                <a:lnTo>
                  <a:pt x="223" y="72"/>
                </a:lnTo>
                <a:lnTo>
                  <a:pt x="225" y="75"/>
                </a:lnTo>
                <a:lnTo>
                  <a:pt x="225" y="75"/>
                </a:lnTo>
                <a:lnTo>
                  <a:pt x="225" y="75"/>
                </a:lnTo>
                <a:lnTo>
                  <a:pt x="227" y="77"/>
                </a:lnTo>
                <a:lnTo>
                  <a:pt x="227" y="79"/>
                </a:lnTo>
                <a:lnTo>
                  <a:pt x="230" y="82"/>
                </a:lnTo>
                <a:lnTo>
                  <a:pt x="230" y="82"/>
                </a:lnTo>
                <a:lnTo>
                  <a:pt x="232" y="84"/>
                </a:lnTo>
                <a:lnTo>
                  <a:pt x="232" y="84"/>
                </a:lnTo>
                <a:lnTo>
                  <a:pt x="232" y="84"/>
                </a:lnTo>
                <a:lnTo>
                  <a:pt x="235" y="82"/>
                </a:lnTo>
                <a:lnTo>
                  <a:pt x="235" y="82"/>
                </a:lnTo>
                <a:lnTo>
                  <a:pt x="235" y="79"/>
                </a:lnTo>
                <a:lnTo>
                  <a:pt x="235" y="79"/>
                </a:lnTo>
                <a:lnTo>
                  <a:pt x="235" y="77"/>
                </a:lnTo>
                <a:lnTo>
                  <a:pt x="235" y="72"/>
                </a:lnTo>
                <a:lnTo>
                  <a:pt x="235" y="72"/>
                </a:lnTo>
                <a:lnTo>
                  <a:pt x="237" y="70"/>
                </a:lnTo>
                <a:lnTo>
                  <a:pt x="237" y="70"/>
                </a:lnTo>
                <a:lnTo>
                  <a:pt x="237" y="65"/>
                </a:lnTo>
                <a:lnTo>
                  <a:pt x="235" y="60"/>
                </a:lnTo>
                <a:lnTo>
                  <a:pt x="232" y="58"/>
                </a:lnTo>
                <a:lnTo>
                  <a:pt x="232" y="55"/>
                </a:lnTo>
                <a:lnTo>
                  <a:pt x="230" y="53"/>
                </a:lnTo>
                <a:lnTo>
                  <a:pt x="230" y="53"/>
                </a:lnTo>
                <a:lnTo>
                  <a:pt x="230" y="50"/>
                </a:lnTo>
                <a:lnTo>
                  <a:pt x="230" y="48"/>
                </a:lnTo>
                <a:lnTo>
                  <a:pt x="227" y="43"/>
                </a:lnTo>
                <a:lnTo>
                  <a:pt x="223" y="34"/>
                </a:lnTo>
                <a:lnTo>
                  <a:pt x="223" y="31"/>
                </a:lnTo>
                <a:lnTo>
                  <a:pt x="223" y="31"/>
                </a:lnTo>
                <a:lnTo>
                  <a:pt x="220" y="26"/>
                </a:lnTo>
                <a:lnTo>
                  <a:pt x="215" y="22"/>
                </a:lnTo>
                <a:lnTo>
                  <a:pt x="213" y="17"/>
                </a:lnTo>
                <a:lnTo>
                  <a:pt x="211" y="12"/>
                </a:lnTo>
                <a:lnTo>
                  <a:pt x="211" y="12"/>
                </a:lnTo>
                <a:lnTo>
                  <a:pt x="211" y="12"/>
                </a:lnTo>
                <a:lnTo>
                  <a:pt x="208" y="10"/>
                </a:lnTo>
                <a:lnTo>
                  <a:pt x="208" y="7"/>
                </a:lnTo>
                <a:lnTo>
                  <a:pt x="206" y="5"/>
                </a:lnTo>
                <a:lnTo>
                  <a:pt x="206" y="2"/>
                </a:lnTo>
                <a:lnTo>
                  <a:pt x="206" y="0"/>
                </a:lnTo>
                <a:lnTo>
                  <a:pt x="206" y="0"/>
                </a:lnTo>
                <a:lnTo>
                  <a:pt x="206" y="0"/>
                </a:lnTo>
                <a:lnTo>
                  <a:pt x="206" y="2"/>
                </a:lnTo>
                <a:lnTo>
                  <a:pt x="208" y="5"/>
                </a:lnTo>
                <a:lnTo>
                  <a:pt x="208" y="5"/>
                </a:lnTo>
                <a:lnTo>
                  <a:pt x="208" y="5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Freeform 13"/>
          <p:cNvSpPr>
            <a:spLocks/>
          </p:cNvSpPr>
          <p:nvPr/>
        </p:nvSpPr>
        <p:spPr bwMode="auto">
          <a:xfrm rot="422278" flipH="1">
            <a:off x="5114829" y="2907518"/>
            <a:ext cx="4253460" cy="1684614"/>
          </a:xfrm>
          <a:custGeom>
            <a:avLst/>
            <a:gdLst>
              <a:gd name="T0" fmla="*/ 477 w 558"/>
              <a:gd name="T1" fmla="*/ 114 h 221"/>
              <a:gd name="T2" fmla="*/ 446 w 558"/>
              <a:gd name="T3" fmla="*/ 119 h 221"/>
              <a:gd name="T4" fmla="*/ 439 w 558"/>
              <a:gd name="T5" fmla="*/ 126 h 221"/>
              <a:gd name="T6" fmla="*/ 367 w 558"/>
              <a:gd name="T7" fmla="*/ 148 h 221"/>
              <a:gd name="T8" fmla="*/ 355 w 558"/>
              <a:gd name="T9" fmla="*/ 148 h 221"/>
              <a:gd name="T10" fmla="*/ 398 w 558"/>
              <a:gd name="T11" fmla="*/ 129 h 221"/>
              <a:gd name="T12" fmla="*/ 410 w 558"/>
              <a:gd name="T13" fmla="*/ 119 h 221"/>
              <a:gd name="T14" fmla="*/ 388 w 558"/>
              <a:gd name="T15" fmla="*/ 121 h 221"/>
              <a:gd name="T16" fmla="*/ 369 w 558"/>
              <a:gd name="T17" fmla="*/ 126 h 221"/>
              <a:gd name="T18" fmla="*/ 374 w 558"/>
              <a:gd name="T19" fmla="*/ 124 h 221"/>
              <a:gd name="T20" fmla="*/ 357 w 558"/>
              <a:gd name="T21" fmla="*/ 116 h 221"/>
              <a:gd name="T22" fmla="*/ 350 w 558"/>
              <a:gd name="T23" fmla="*/ 121 h 221"/>
              <a:gd name="T24" fmla="*/ 343 w 558"/>
              <a:gd name="T25" fmla="*/ 104 h 221"/>
              <a:gd name="T26" fmla="*/ 328 w 558"/>
              <a:gd name="T27" fmla="*/ 119 h 221"/>
              <a:gd name="T28" fmla="*/ 331 w 558"/>
              <a:gd name="T29" fmla="*/ 138 h 221"/>
              <a:gd name="T30" fmla="*/ 307 w 558"/>
              <a:gd name="T31" fmla="*/ 150 h 221"/>
              <a:gd name="T32" fmla="*/ 285 w 558"/>
              <a:gd name="T33" fmla="*/ 167 h 221"/>
              <a:gd name="T34" fmla="*/ 290 w 558"/>
              <a:gd name="T35" fmla="*/ 170 h 221"/>
              <a:gd name="T36" fmla="*/ 249 w 558"/>
              <a:gd name="T37" fmla="*/ 192 h 221"/>
              <a:gd name="T38" fmla="*/ 204 w 558"/>
              <a:gd name="T39" fmla="*/ 201 h 221"/>
              <a:gd name="T40" fmla="*/ 168 w 558"/>
              <a:gd name="T41" fmla="*/ 211 h 221"/>
              <a:gd name="T42" fmla="*/ 127 w 558"/>
              <a:gd name="T43" fmla="*/ 219 h 221"/>
              <a:gd name="T44" fmla="*/ 99 w 558"/>
              <a:gd name="T45" fmla="*/ 211 h 221"/>
              <a:gd name="T46" fmla="*/ 70 w 558"/>
              <a:gd name="T47" fmla="*/ 199 h 221"/>
              <a:gd name="T48" fmla="*/ 41 w 558"/>
              <a:gd name="T49" fmla="*/ 175 h 221"/>
              <a:gd name="T50" fmla="*/ 8 w 558"/>
              <a:gd name="T51" fmla="*/ 129 h 221"/>
              <a:gd name="T52" fmla="*/ 0 w 558"/>
              <a:gd name="T53" fmla="*/ 63 h 221"/>
              <a:gd name="T54" fmla="*/ 8 w 558"/>
              <a:gd name="T55" fmla="*/ 36 h 221"/>
              <a:gd name="T56" fmla="*/ 41 w 558"/>
              <a:gd name="T57" fmla="*/ 34 h 221"/>
              <a:gd name="T58" fmla="*/ 77 w 558"/>
              <a:gd name="T59" fmla="*/ 51 h 221"/>
              <a:gd name="T60" fmla="*/ 139 w 558"/>
              <a:gd name="T61" fmla="*/ 56 h 221"/>
              <a:gd name="T62" fmla="*/ 190 w 558"/>
              <a:gd name="T63" fmla="*/ 56 h 221"/>
              <a:gd name="T64" fmla="*/ 216 w 558"/>
              <a:gd name="T65" fmla="*/ 51 h 221"/>
              <a:gd name="T66" fmla="*/ 259 w 558"/>
              <a:gd name="T67" fmla="*/ 46 h 221"/>
              <a:gd name="T68" fmla="*/ 362 w 558"/>
              <a:gd name="T69" fmla="*/ 26 h 221"/>
              <a:gd name="T70" fmla="*/ 381 w 558"/>
              <a:gd name="T71" fmla="*/ 24 h 221"/>
              <a:gd name="T72" fmla="*/ 415 w 558"/>
              <a:gd name="T73" fmla="*/ 17 h 221"/>
              <a:gd name="T74" fmla="*/ 451 w 558"/>
              <a:gd name="T75" fmla="*/ 7 h 221"/>
              <a:gd name="T76" fmla="*/ 484 w 558"/>
              <a:gd name="T77" fmla="*/ 2 h 221"/>
              <a:gd name="T78" fmla="*/ 496 w 558"/>
              <a:gd name="T79" fmla="*/ 7 h 221"/>
              <a:gd name="T80" fmla="*/ 470 w 558"/>
              <a:gd name="T81" fmla="*/ 19 h 221"/>
              <a:gd name="T82" fmla="*/ 455 w 558"/>
              <a:gd name="T83" fmla="*/ 24 h 221"/>
              <a:gd name="T84" fmla="*/ 458 w 558"/>
              <a:gd name="T85" fmla="*/ 29 h 221"/>
              <a:gd name="T86" fmla="*/ 467 w 558"/>
              <a:gd name="T87" fmla="*/ 31 h 221"/>
              <a:gd name="T88" fmla="*/ 515 w 558"/>
              <a:gd name="T89" fmla="*/ 26 h 221"/>
              <a:gd name="T90" fmla="*/ 525 w 558"/>
              <a:gd name="T91" fmla="*/ 26 h 221"/>
              <a:gd name="T92" fmla="*/ 534 w 558"/>
              <a:gd name="T93" fmla="*/ 22 h 221"/>
              <a:gd name="T94" fmla="*/ 549 w 558"/>
              <a:gd name="T95" fmla="*/ 26 h 221"/>
              <a:gd name="T96" fmla="*/ 544 w 558"/>
              <a:gd name="T97" fmla="*/ 22 h 221"/>
              <a:gd name="T98" fmla="*/ 525 w 558"/>
              <a:gd name="T99" fmla="*/ 34 h 221"/>
              <a:gd name="T100" fmla="*/ 520 w 558"/>
              <a:gd name="T101" fmla="*/ 41 h 221"/>
              <a:gd name="T102" fmla="*/ 510 w 558"/>
              <a:gd name="T103" fmla="*/ 48 h 221"/>
              <a:gd name="T104" fmla="*/ 494 w 558"/>
              <a:gd name="T105" fmla="*/ 51 h 221"/>
              <a:gd name="T106" fmla="*/ 486 w 558"/>
              <a:gd name="T107" fmla="*/ 60 h 221"/>
              <a:gd name="T108" fmla="*/ 467 w 558"/>
              <a:gd name="T109" fmla="*/ 73 h 221"/>
              <a:gd name="T110" fmla="*/ 427 w 558"/>
              <a:gd name="T111" fmla="*/ 92 h 221"/>
              <a:gd name="T112" fmla="*/ 381 w 558"/>
              <a:gd name="T113" fmla="*/ 114 h 221"/>
              <a:gd name="T114" fmla="*/ 396 w 558"/>
              <a:gd name="T115" fmla="*/ 116 h 221"/>
              <a:gd name="T116" fmla="*/ 412 w 558"/>
              <a:gd name="T117" fmla="*/ 111 h 221"/>
              <a:gd name="T118" fmla="*/ 424 w 558"/>
              <a:gd name="T119" fmla="*/ 111 h 221"/>
              <a:gd name="T120" fmla="*/ 436 w 558"/>
              <a:gd name="T121" fmla="*/ 116 h 221"/>
              <a:gd name="T122" fmla="*/ 465 w 558"/>
              <a:gd name="T123" fmla="*/ 10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8" h="221">
                <a:moveTo>
                  <a:pt x="518" y="97"/>
                </a:moveTo>
                <a:lnTo>
                  <a:pt x="518" y="97"/>
                </a:lnTo>
                <a:lnTo>
                  <a:pt x="506" y="99"/>
                </a:lnTo>
                <a:lnTo>
                  <a:pt x="498" y="102"/>
                </a:lnTo>
                <a:lnTo>
                  <a:pt x="491" y="104"/>
                </a:lnTo>
                <a:lnTo>
                  <a:pt x="491" y="107"/>
                </a:lnTo>
                <a:lnTo>
                  <a:pt x="491" y="107"/>
                </a:lnTo>
                <a:lnTo>
                  <a:pt x="491" y="107"/>
                </a:lnTo>
                <a:lnTo>
                  <a:pt x="489" y="107"/>
                </a:lnTo>
                <a:lnTo>
                  <a:pt x="489" y="107"/>
                </a:lnTo>
                <a:lnTo>
                  <a:pt x="486" y="107"/>
                </a:lnTo>
                <a:lnTo>
                  <a:pt x="484" y="107"/>
                </a:lnTo>
                <a:lnTo>
                  <a:pt x="479" y="107"/>
                </a:lnTo>
                <a:lnTo>
                  <a:pt x="479" y="107"/>
                </a:lnTo>
                <a:lnTo>
                  <a:pt x="479" y="109"/>
                </a:lnTo>
                <a:lnTo>
                  <a:pt x="479" y="109"/>
                </a:lnTo>
                <a:lnTo>
                  <a:pt x="479" y="111"/>
                </a:lnTo>
                <a:lnTo>
                  <a:pt x="479" y="111"/>
                </a:lnTo>
                <a:lnTo>
                  <a:pt x="479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4" y="111"/>
                </a:lnTo>
                <a:lnTo>
                  <a:pt x="484" y="109"/>
                </a:lnTo>
                <a:lnTo>
                  <a:pt x="486" y="109"/>
                </a:lnTo>
                <a:lnTo>
                  <a:pt x="486" y="111"/>
                </a:lnTo>
                <a:lnTo>
                  <a:pt x="486" y="111"/>
                </a:lnTo>
                <a:lnTo>
                  <a:pt x="484" y="111"/>
                </a:lnTo>
                <a:lnTo>
                  <a:pt x="484" y="111"/>
                </a:lnTo>
                <a:lnTo>
                  <a:pt x="482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1"/>
                </a:lnTo>
                <a:lnTo>
                  <a:pt x="477" y="111"/>
                </a:lnTo>
                <a:lnTo>
                  <a:pt x="477" y="111"/>
                </a:lnTo>
                <a:lnTo>
                  <a:pt x="475" y="111"/>
                </a:lnTo>
                <a:lnTo>
                  <a:pt x="475" y="111"/>
                </a:lnTo>
                <a:lnTo>
                  <a:pt x="472" y="111"/>
                </a:lnTo>
                <a:lnTo>
                  <a:pt x="470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67" y="119"/>
                </a:lnTo>
                <a:lnTo>
                  <a:pt x="465" y="119"/>
                </a:lnTo>
                <a:lnTo>
                  <a:pt x="465" y="119"/>
                </a:lnTo>
                <a:lnTo>
                  <a:pt x="465" y="116"/>
                </a:lnTo>
                <a:lnTo>
                  <a:pt x="463" y="116"/>
                </a:lnTo>
                <a:lnTo>
                  <a:pt x="463" y="116"/>
                </a:lnTo>
                <a:lnTo>
                  <a:pt x="463" y="116"/>
                </a:lnTo>
                <a:lnTo>
                  <a:pt x="458" y="119"/>
                </a:lnTo>
                <a:lnTo>
                  <a:pt x="455" y="121"/>
                </a:lnTo>
                <a:lnTo>
                  <a:pt x="453" y="124"/>
                </a:lnTo>
                <a:lnTo>
                  <a:pt x="453" y="124"/>
                </a:lnTo>
                <a:lnTo>
                  <a:pt x="451" y="124"/>
                </a:lnTo>
                <a:lnTo>
                  <a:pt x="451" y="124"/>
                </a:lnTo>
                <a:lnTo>
                  <a:pt x="448" y="121"/>
                </a:lnTo>
                <a:lnTo>
                  <a:pt x="448" y="121"/>
                </a:lnTo>
                <a:lnTo>
                  <a:pt x="448" y="119"/>
                </a:lnTo>
                <a:lnTo>
                  <a:pt x="446" y="119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6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48" y="114"/>
                </a:lnTo>
                <a:lnTo>
                  <a:pt x="446" y="114"/>
                </a:lnTo>
                <a:lnTo>
                  <a:pt x="443" y="116"/>
                </a:lnTo>
                <a:lnTo>
                  <a:pt x="443" y="116"/>
                </a:lnTo>
                <a:lnTo>
                  <a:pt x="441" y="114"/>
                </a:lnTo>
                <a:lnTo>
                  <a:pt x="436" y="116"/>
                </a:lnTo>
                <a:lnTo>
                  <a:pt x="436" y="116"/>
                </a:lnTo>
                <a:lnTo>
                  <a:pt x="436" y="119"/>
                </a:lnTo>
                <a:lnTo>
                  <a:pt x="439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21"/>
                </a:lnTo>
                <a:lnTo>
                  <a:pt x="441" y="121"/>
                </a:lnTo>
                <a:lnTo>
                  <a:pt x="441" y="124"/>
                </a:lnTo>
                <a:lnTo>
                  <a:pt x="441" y="124"/>
                </a:lnTo>
                <a:lnTo>
                  <a:pt x="441" y="124"/>
                </a:lnTo>
                <a:lnTo>
                  <a:pt x="439" y="126"/>
                </a:lnTo>
                <a:lnTo>
                  <a:pt x="439" y="126"/>
                </a:lnTo>
                <a:lnTo>
                  <a:pt x="436" y="126"/>
                </a:lnTo>
                <a:lnTo>
                  <a:pt x="434" y="126"/>
                </a:lnTo>
                <a:lnTo>
                  <a:pt x="431" y="129"/>
                </a:lnTo>
                <a:lnTo>
                  <a:pt x="427" y="131"/>
                </a:lnTo>
                <a:lnTo>
                  <a:pt x="424" y="131"/>
                </a:lnTo>
                <a:lnTo>
                  <a:pt x="422" y="131"/>
                </a:lnTo>
                <a:lnTo>
                  <a:pt x="422" y="131"/>
                </a:lnTo>
                <a:lnTo>
                  <a:pt x="415" y="133"/>
                </a:lnTo>
                <a:lnTo>
                  <a:pt x="410" y="136"/>
                </a:lnTo>
                <a:lnTo>
                  <a:pt x="403" y="141"/>
                </a:lnTo>
                <a:lnTo>
                  <a:pt x="398" y="143"/>
                </a:lnTo>
                <a:lnTo>
                  <a:pt x="398" y="143"/>
                </a:lnTo>
                <a:lnTo>
                  <a:pt x="396" y="143"/>
                </a:lnTo>
                <a:lnTo>
                  <a:pt x="396" y="143"/>
                </a:lnTo>
                <a:lnTo>
                  <a:pt x="393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88" y="143"/>
                </a:lnTo>
                <a:lnTo>
                  <a:pt x="386" y="146"/>
                </a:lnTo>
                <a:lnTo>
                  <a:pt x="384" y="146"/>
                </a:lnTo>
                <a:lnTo>
                  <a:pt x="384" y="146"/>
                </a:lnTo>
                <a:lnTo>
                  <a:pt x="384" y="148"/>
                </a:lnTo>
                <a:lnTo>
                  <a:pt x="384" y="148"/>
                </a:lnTo>
                <a:lnTo>
                  <a:pt x="384" y="148"/>
                </a:lnTo>
                <a:lnTo>
                  <a:pt x="381" y="148"/>
                </a:lnTo>
                <a:lnTo>
                  <a:pt x="381" y="148"/>
                </a:lnTo>
                <a:lnTo>
                  <a:pt x="379" y="146"/>
                </a:lnTo>
                <a:lnTo>
                  <a:pt x="379" y="146"/>
                </a:lnTo>
                <a:lnTo>
                  <a:pt x="376" y="146"/>
                </a:lnTo>
                <a:lnTo>
                  <a:pt x="374" y="143"/>
                </a:lnTo>
                <a:lnTo>
                  <a:pt x="372" y="143"/>
                </a:lnTo>
                <a:lnTo>
                  <a:pt x="369" y="148"/>
                </a:lnTo>
                <a:lnTo>
                  <a:pt x="369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50"/>
                </a:lnTo>
                <a:lnTo>
                  <a:pt x="367" y="150"/>
                </a:lnTo>
                <a:lnTo>
                  <a:pt x="367" y="150"/>
                </a:lnTo>
                <a:lnTo>
                  <a:pt x="367" y="153"/>
                </a:lnTo>
                <a:lnTo>
                  <a:pt x="367" y="153"/>
                </a:lnTo>
                <a:lnTo>
                  <a:pt x="367" y="155"/>
                </a:lnTo>
                <a:lnTo>
                  <a:pt x="367" y="155"/>
                </a:lnTo>
                <a:lnTo>
                  <a:pt x="367" y="158"/>
                </a:lnTo>
                <a:lnTo>
                  <a:pt x="364" y="158"/>
                </a:lnTo>
                <a:lnTo>
                  <a:pt x="364" y="155"/>
                </a:lnTo>
                <a:lnTo>
                  <a:pt x="364" y="155"/>
                </a:lnTo>
                <a:lnTo>
                  <a:pt x="362" y="155"/>
                </a:lnTo>
                <a:lnTo>
                  <a:pt x="362" y="155"/>
                </a:lnTo>
                <a:lnTo>
                  <a:pt x="362" y="153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0" y="150"/>
                </a:lnTo>
                <a:lnTo>
                  <a:pt x="360" y="150"/>
                </a:lnTo>
                <a:lnTo>
                  <a:pt x="357" y="150"/>
                </a:lnTo>
                <a:lnTo>
                  <a:pt x="355" y="153"/>
                </a:lnTo>
                <a:lnTo>
                  <a:pt x="352" y="153"/>
                </a:lnTo>
                <a:lnTo>
                  <a:pt x="352" y="153"/>
                </a:lnTo>
                <a:lnTo>
                  <a:pt x="352" y="153"/>
                </a:lnTo>
                <a:lnTo>
                  <a:pt x="350" y="153"/>
                </a:lnTo>
                <a:lnTo>
                  <a:pt x="348" y="153"/>
                </a:lnTo>
                <a:lnTo>
                  <a:pt x="348" y="150"/>
                </a:lnTo>
                <a:lnTo>
                  <a:pt x="348" y="150"/>
                </a:lnTo>
                <a:lnTo>
                  <a:pt x="350" y="150"/>
                </a:lnTo>
                <a:lnTo>
                  <a:pt x="352" y="148"/>
                </a:lnTo>
                <a:lnTo>
                  <a:pt x="355" y="148"/>
                </a:lnTo>
                <a:lnTo>
                  <a:pt x="357" y="148"/>
                </a:lnTo>
                <a:lnTo>
                  <a:pt x="357" y="148"/>
                </a:lnTo>
                <a:lnTo>
                  <a:pt x="362" y="146"/>
                </a:lnTo>
                <a:lnTo>
                  <a:pt x="364" y="143"/>
                </a:lnTo>
                <a:lnTo>
                  <a:pt x="367" y="143"/>
                </a:lnTo>
                <a:lnTo>
                  <a:pt x="367" y="143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38"/>
                </a:lnTo>
                <a:lnTo>
                  <a:pt x="367" y="138"/>
                </a:lnTo>
                <a:lnTo>
                  <a:pt x="367" y="138"/>
                </a:lnTo>
                <a:lnTo>
                  <a:pt x="369" y="138"/>
                </a:lnTo>
                <a:lnTo>
                  <a:pt x="369" y="138"/>
                </a:lnTo>
                <a:lnTo>
                  <a:pt x="369" y="138"/>
                </a:lnTo>
                <a:lnTo>
                  <a:pt x="372" y="138"/>
                </a:lnTo>
                <a:lnTo>
                  <a:pt x="374" y="133"/>
                </a:lnTo>
                <a:lnTo>
                  <a:pt x="376" y="133"/>
                </a:lnTo>
                <a:lnTo>
                  <a:pt x="376" y="133"/>
                </a:lnTo>
                <a:lnTo>
                  <a:pt x="379" y="133"/>
                </a:lnTo>
                <a:lnTo>
                  <a:pt x="381" y="133"/>
                </a:lnTo>
                <a:lnTo>
                  <a:pt x="381" y="133"/>
                </a:lnTo>
                <a:lnTo>
                  <a:pt x="386" y="133"/>
                </a:lnTo>
                <a:lnTo>
                  <a:pt x="391" y="133"/>
                </a:lnTo>
                <a:lnTo>
                  <a:pt x="393" y="133"/>
                </a:lnTo>
                <a:lnTo>
                  <a:pt x="393" y="131"/>
                </a:lnTo>
                <a:lnTo>
                  <a:pt x="396" y="131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6" y="129"/>
                </a:lnTo>
                <a:lnTo>
                  <a:pt x="396" y="129"/>
                </a:lnTo>
                <a:lnTo>
                  <a:pt x="398" y="126"/>
                </a:lnTo>
                <a:lnTo>
                  <a:pt x="398" y="126"/>
                </a:lnTo>
                <a:lnTo>
                  <a:pt x="398" y="126"/>
                </a:lnTo>
                <a:lnTo>
                  <a:pt x="400" y="126"/>
                </a:lnTo>
                <a:lnTo>
                  <a:pt x="400" y="126"/>
                </a:lnTo>
                <a:lnTo>
                  <a:pt x="400" y="129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10" y="126"/>
                </a:lnTo>
                <a:lnTo>
                  <a:pt x="417" y="124"/>
                </a:lnTo>
                <a:lnTo>
                  <a:pt x="417" y="124"/>
                </a:lnTo>
                <a:lnTo>
                  <a:pt x="419" y="124"/>
                </a:lnTo>
                <a:lnTo>
                  <a:pt x="419" y="124"/>
                </a:lnTo>
                <a:lnTo>
                  <a:pt x="422" y="124"/>
                </a:lnTo>
                <a:lnTo>
                  <a:pt x="422" y="124"/>
                </a:lnTo>
                <a:lnTo>
                  <a:pt x="424" y="121"/>
                </a:lnTo>
                <a:lnTo>
                  <a:pt x="424" y="121"/>
                </a:lnTo>
                <a:lnTo>
                  <a:pt x="422" y="119"/>
                </a:lnTo>
                <a:lnTo>
                  <a:pt x="422" y="116"/>
                </a:lnTo>
                <a:lnTo>
                  <a:pt x="424" y="114"/>
                </a:lnTo>
                <a:lnTo>
                  <a:pt x="424" y="114"/>
                </a:lnTo>
                <a:lnTo>
                  <a:pt x="422" y="114"/>
                </a:lnTo>
                <a:lnTo>
                  <a:pt x="417" y="116"/>
                </a:lnTo>
                <a:lnTo>
                  <a:pt x="415" y="119"/>
                </a:lnTo>
                <a:lnTo>
                  <a:pt x="415" y="119"/>
                </a:lnTo>
                <a:lnTo>
                  <a:pt x="415" y="119"/>
                </a:lnTo>
                <a:lnTo>
                  <a:pt x="412" y="116"/>
                </a:lnTo>
                <a:lnTo>
                  <a:pt x="412" y="116"/>
                </a:lnTo>
                <a:lnTo>
                  <a:pt x="412" y="116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07" y="119"/>
                </a:lnTo>
                <a:lnTo>
                  <a:pt x="407" y="119"/>
                </a:lnTo>
                <a:lnTo>
                  <a:pt x="405" y="119"/>
                </a:lnTo>
                <a:lnTo>
                  <a:pt x="405" y="121"/>
                </a:lnTo>
                <a:lnTo>
                  <a:pt x="405" y="121"/>
                </a:lnTo>
                <a:lnTo>
                  <a:pt x="403" y="119"/>
                </a:lnTo>
                <a:lnTo>
                  <a:pt x="403" y="119"/>
                </a:lnTo>
                <a:lnTo>
                  <a:pt x="403" y="121"/>
                </a:lnTo>
                <a:lnTo>
                  <a:pt x="403" y="121"/>
                </a:lnTo>
                <a:lnTo>
                  <a:pt x="400" y="121"/>
                </a:lnTo>
                <a:lnTo>
                  <a:pt x="400" y="124"/>
                </a:lnTo>
                <a:lnTo>
                  <a:pt x="396" y="124"/>
                </a:lnTo>
                <a:lnTo>
                  <a:pt x="393" y="124"/>
                </a:lnTo>
                <a:lnTo>
                  <a:pt x="393" y="124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3" y="121"/>
                </a:lnTo>
                <a:lnTo>
                  <a:pt x="393" y="121"/>
                </a:lnTo>
                <a:lnTo>
                  <a:pt x="393" y="121"/>
                </a:lnTo>
                <a:lnTo>
                  <a:pt x="391" y="124"/>
                </a:lnTo>
                <a:lnTo>
                  <a:pt x="388" y="124"/>
                </a:lnTo>
                <a:lnTo>
                  <a:pt x="388" y="124"/>
                </a:lnTo>
                <a:lnTo>
                  <a:pt x="388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6"/>
                </a:lnTo>
                <a:lnTo>
                  <a:pt x="386" y="124"/>
                </a:lnTo>
                <a:lnTo>
                  <a:pt x="386" y="124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19"/>
                </a:lnTo>
                <a:lnTo>
                  <a:pt x="388" y="119"/>
                </a:lnTo>
                <a:lnTo>
                  <a:pt x="386" y="121"/>
                </a:lnTo>
                <a:lnTo>
                  <a:pt x="386" y="121"/>
                </a:lnTo>
                <a:lnTo>
                  <a:pt x="386" y="121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4" y="121"/>
                </a:lnTo>
                <a:lnTo>
                  <a:pt x="384" y="121"/>
                </a:lnTo>
                <a:lnTo>
                  <a:pt x="384" y="119"/>
                </a:lnTo>
                <a:lnTo>
                  <a:pt x="384" y="119"/>
                </a:lnTo>
                <a:lnTo>
                  <a:pt x="384" y="119"/>
                </a:lnTo>
                <a:lnTo>
                  <a:pt x="384" y="121"/>
                </a:lnTo>
                <a:lnTo>
                  <a:pt x="381" y="121"/>
                </a:lnTo>
                <a:lnTo>
                  <a:pt x="384" y="121"/>
                </a:lnTo>
                <a:lnTo>
                  <a:pt x="384" y="121"/>
                </a:lnTo>
                <a:lnTo>
                  <a:pt x="381" y="121"/>
                </a:lnTo>
                <a:lnTo>
                  <a:pt x="381" y="124"/>
                </a:lnTo>
                <a:lnTo>
                  <a:pt x="379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6"/>
                </a:lnTo>
                <a:lnTo>
                  <a:pt x="376" y="126"/>
                </a:lnTo>
                <a:lnTo>
                  <a:pt x="374" y="126"/>
                </a:lnTo>
                <a:lnTo>
                  <a:pt x="374" y="126"/>
                </a:lnTo>
                <a:lnTo>
                  <a:pt x="374" y="126"/>
                </a:lnTo>
                <a:lnTo>
                  <a:pt x="372" y="129"/>
                </a:lnTo>
                <a:lnTo>
                  <a:pt x="372" y="129"/>
                </a:lnTo>
                <a:lnTo>
                  <a:pt x="372" y="126"/>
                </a:lnTo>
                <a:lnTo>
                  <a:pt x="369" y="126"/>
                </a:lnTo>
                <a:lnTo>
                  <a:pt x="369" y="126"/>
                </a:lnTo>
                <a:lnTo>
                  <a:pt x="369" y="126"/>
                </a:lnTo>
                <a:lnTo>
                  <a:pt x="367" y="126"/>
                </a:lnTo>
                <a:lnTo>
                  <a:pt x="364" y="129"/>
                </a:lnTo>
                <a:lnTo>
                  <a:pt x="364" y="131"/>
                </a:lnTo>
                <a:lnTo>
                  <a:pt x="362" y="131"/>
                </a:lnTo>
                <a:lnTo>
                  <a:pt x="362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5" y="131"/>
                </a:lnTo>
                <a:lnTo>
                  <a:pt x="355" y="131"/>
                </a:lnTo>
                <a:lnTo>
                  <a:pt x="352" y="131"/>
                </a:lnTo>
                <a:lnTo>
                  <a:pt x="352" y="131"/>
                </a:lnTo>
                <a:lnTo>
                  <a:pt x="352" y="133"/>
                </a:lnTo>
                <a:lnTo>
                  <a:pt x="352" y="133"/>
                </a:lnTo>
                <a:lnTo>
                  <a:pt x="352" y="136"/>
                </a:lnTo>
                <a:lnTo>
                  <a:pt x="350" y="136"/>
                </a:lnTo>
                <a:lnTo>
                  <a:pt x="350" y="136"/>
                </a:lnTo>
                <a:lnTo>
                  <a:pt x="350" y="136"/>
                </a:lnTo>
                <a:lnTo>
                  <a:pt x="348" y="133"/>
                </a:lnTo>
                <a:lnTo>
                  <a:pt x="348" y="133"/>
                </a:lnTo>
                <a:lnTo>
                  <a:pt x="348" y="133"/>
                </a:lnTo>
                <a:lnTo>
                  <a:pt x="350" y="133"/>
                </a:lnTo>
                <a:lnTo>
                  <a:pt x="352" y="131"/>
                </a:lnTo>
                <a:lnTo>
                  <a:pt x="355" y="129"/>
                </a:lnTo>
                <a:lnTo>
                  <a:pt x="355" y="129"/>
                </a:lnTo>
                <a:lnTo>
                  <a:pt x="357" y="129"/>
                </a:lnTo>
                <a:lnTo>
                  <a:pt x="357" y="129"/>
                </a:lnTo>
                <a:lnTo>
                  <a:pt x="362" y="129"/>
                </a:lnTo>
                <a:lnTo>
                  <a:pt x="364" y="126"/>
                </a:lnTo>
                <a:lnTo>
                  <a:pt x="369" y="126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1"/>
                </a:lnTo>
                <a:lnTo>
                  <a:pt x="376" y="121"/>
                </a:lnTo>
                <a:lnTo>
                  <a:pt x="379" y="119"/>
                </a:lnTo>
                <a:lnTo>
                  <a:pt x="379" y="119"/>
                </a:lnTo>
                <a:lnTo>
                  <a:pt x="379" y="116"/>
                </a:lnTo>
                <a:lnTo>
                  <a:pt x="381" y="116"/>
                </a:lnTo>
                <a:lnTo>
                  <a:pt x="379" y="116"/>
                </a:lnTo>
                <a:lnTo>
                  <a:pt x="379" y="116"/>
                </a:lnTo>
                <a:lnTo>
                  <a:pt x="379" y="116"/>
                </a:lnTo>
                <a:lnTo>
                  <a:pt x="376" y="116"/>
                </a:lnTo>
                <a:lnTo>
                  <a:pt x="376" y="116"/>
                </a:lnTo>
                <a:lnTo>
                  <a:pt x="374" y="116"/>
                </a:lnTo>
                <a:lnTo>
                  <a:pt x="372" y="116"/>
                </a:lnTo>
                <a:lnTo>
                  <a:pt x="372" y="119"/>
                </a:lnTo>
                <a:lnTo>
                  <a:pt x="372" y="119"/>
                </a:lnTo>
                <a:lnTo>
                  <a:pt x="369" y="119"/>
                </a:lnTo>
                <a:lnTo>
                  <a:pt x="369" y="119"/>
                </a:lnTo>
                <a:lnTo>
                  <a:pt x="367" y="116"/>
                </a:lnTo>
                <a:lnTo>
                  <a:pt x="367" y="116"/>
                </a:lnTo>
                <a:lnTo>
                  <a:pt x="364" y="116"/>
                </a:lnTo>
                <a:lnTo>
                  <a:pt x="364" y="116"/>
                </a:lnTo>
                <a:lnTo>
                  <a:pt x="364" y="116"/>
                </a:lnTo>
                <a:lnTo>
                  <a:pt x="362" y="116"/>
                </a:lnTo>
                <a:lnTo>
                  <a:pt x="362" y="116"/>
                </a:lnTo>
                <a:lnTo>
                  <a:pt x="360" y="114"/>
                </a:lnTo>
                <a:lnTo>
                  <a:pt x="360" y="111"/>
                </a:lnTo>
                <a:lnTo>
                  <a:pt x="357" y="111"/>
                </a:lnTo>
                <a:lnTo>
                  <a:pt x="357" y="111"/>
                </a:lnTo>
                <a:lnTo>
                  <a:pt x="357" y="114"/>
                </a:lnTo>
                <a:lnTo>
                  <a:pt x="357" y="114"/>
                </a:lnTo>
                <a:lnTo>
                  <a:pt x="357" y="116"/>
                </a:lnTo>
                <a:lnTo>
                  <a:pt x="357" y="116"/>
                </a:lnTo>
                <a:lnTo>
                  <a:pt x="357" y="119"/>
                </a:lnTo>
                <a:lnTo>
                  <a:pt x="357" y="119"/>
                </a:lnTo>
                <a:lnTo>
                  <a:pt x="357" y="119"/>
                </a:lnTo>
                <a:lnTo>
                  <a:pt x="355" y="121"/>
                </a:lnTo>
                <a:lnTo>
                  <a:pt x="355" y="121"/>
                </a:lnTo>
                <a:lnTo>
                  <a:pt x="352" y="119"/>
                </a:lnTo>
                <a:lnTo>
                  <a:pt x="352" y="119"/>
                </a:lnTo>
                <a:lnTo>
                  <a:pt x="352" y="114"/>
                </a:lnTo>
                <a:lnTo>
                  <a:pt x="352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2" y="114"/>
                </a:lnTo>
                <a:lnTo>
                  <a:pt x="350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5" y="116"/>
                </a:lnTo>
                <a:lnTo>
                  <a:pt x="345" y="116"/>
                </a:lnTo>
                <a:lnTo>
                  <a:pt x="345" y="119"/>
                </a:lnTo>
                <a:lnTo>
                  <a:pt x="345" y="119"/>
                </a:lnTo>
                <a:lnTo>
                  <a:pt x="348" y="119"/>
                </a:lnTo>
                <a:lnTo>
                  <a:pt x="348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9"/>
                </a:lnTo>
                <a:lnTo>
                  <a:pt x="350" y="121"/>
                </a:lnTo>
                <a:lnTo>
                  <a:pt x="350" y="124"/>
                </a:lnTo>
                <a:lnTo>
                  <a:pt x="350" y="126"/>
                </a:lnTo>
                <a:lnTo>
                  <a:pt x="350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4"/>
                </a:lnTo>
                <a:lnTo>
                  <a:pt x="348" y="124"/>
                </a:lnTo>
                <a:lnTo>
                  <a:pt x="345" y="124"/>
                </a:lnTo>
                <a:lnTo>
                  <a:pt x="343" y="124"/>
                </a:lnTo>
                <a:lnTo>
                  <a:pt x="343" y="121"/>
                </a:lnTo>
                <a:lnTo>
                  <a:pt x="343" y="121"/>
                </a:lnTo>
                <a:lnTo>
                  <a:pt x="343" y="119"/>
                </a:lnTo>
                <a:lnTo>
                  <a:pt x="340" y="116"/>
                </a:lnTo>
                <a:lnTo>
                  <a:pt x="340" y="116"/>
                </a:lnTo>
                <a:lnTo>
                  <a:pt x="340" y="116"/>
                </a:lnTo>
                <a:lnTo>
                  <a:pt x="340" y="114"/>
                </a:lnTo>
                <a:lnTo>
                  <a:pt x="340" y="111"/>
                </a:lnTo>
                <a:lnTo>
                  <a:pt x="340" y="111"/>
                </a:lnTo>
                <a:lnTo>
                  <a:pt x="343" y="109"/>
                </a:lnTo>
                <a:lnTo>
                  <a:pt x="345" y="109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7"/>
                </a:lnTo>
                <a:lnTo>
                  <a:pt x="348" y="107"/>
                </a:lnTo>
                <a:lnTo>
                  <a:pt x="345" y="107"/>
                </a:lnTo>
                <a:lnTo>
                  <a:pt x="345" y="107"/>
                </a:lnTo>
                <a:lnTo>
                  <a:pt x="343" y="104"/>
                </a:lnTo>
                <a:lnTo>
                  <a:pt x="340" y="107"/>
                </a:lnTo>
                <a:lnTo>
                  <a:pt x="340" y="107"/>
                </a:lnTo>
                <a:lnTo>
                  <a:pt x="338" y="109"/>
                </a:lnTo>
                <a:lnTo>
                  <a:pt x="338" y="109"/>
                </a:lnTo>
                <a:lnTo>
                  <a:pt x="336" y="109"/>
                </a:lnTo>
                <a:lnTo>
                  <a:pt x="333" y="107"/>
                </a:lnTo>
                <a:lnTo>
                  <a:pt x="333" y="107"/>
                </a:lnTo>
                <a:lnTo>
                  <a:pt x="333" y="109"/>
                </a:lnTo>
                <a:lnTo>
                  <a:pt x="333" y="109"/>
                </a:lnTo>
                <a:lnTo>
                  <a:pt x="328" y="109"/>
                </a:lnTo>
                <a:lnTo>
                  <a:pt x="328" y="109"/>
                </a:lnTo>
                <a:lnTo>
                  <a:pt x="328" y="111"/>
                </a:lnTo>
                <a:lnTo>
                  <a:pt x="326" y="111"/>
                </a:lnTo>
                <a:lnTo>
                  <a:pt x="328" y="114"/>
                </a:lnTo>
                <a:lnTo>
                  <a:pt x="328" y="114"/>
                </a:lnTo>
                <a:lnTo>
                  <a:pt x="328" y="114"/>
                </a:lnTo>
                <a:lnTo>
                  <a:pt x="331" y="114"/>
                </a:lnTo>
                <a:lnTo>
                  <a:pt x="333" y="114"/>
                </a:lnTo>
                <a:lnTo>
                  <a:pt x="333" y="114"/>
                </a:lnTo>
                <a:lnTo>
                  <a:pt x="336" y="114"/>
                </a:lnTo>
                <a:lnTo>
                  <a:pt x="336" y="114"/>
                </a:lnTo>
                <a:lnTo>
                  <a:pt x="338" y="114"/>
                </a:lnTo>
                <a:lnTo>
                  <a:pt x="338" y="114"/>
                </a:lnTo>
                <a:lnTo>
                  <a:pt x="336" y="116"/>
                </a:lnTo>
                <a:lnTo>
                  <a:pt x="336" y="116"/>
                </a:lnTo>
                <a:lnTo>
                  <a:pt x="336" y="119"/>
                </a:lnTo>
                <a:lnTo>
                  <a:pt x="336" y="119"/>
                </a:lnTo>
                <a:lnTo>
                  <a:pt x="336" y="121"/>
                </a:lnTo>
                <a:lnTo>
                  <a:pt x="336" y="121"/>
                </a:lnTo>
                <a:lnTo>
                  <a:pt x="336" y="121"/>
                </a:lnTo>
                <a:lnTo>
                  <a:pt x="333" y="121"/>
                </a:lnTo>
                <a:lnTo>
                  <a:pt x="333" y="121"/>
                </a:lnTo>
                <a:lnTo>
                  <a:pt x="331" y="121"/>
                </a:lnTo>
                <a:lnTo>
                  <a:pt x="331" y="119"/>
                </a:lnTo>
                <a:lnTo>
                  <a:pt x="328" y="119"/>
                </a:lnTo>
                <a:lnTo>
                  <a:pt x="328" y="119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6" y="116"/>
                </a:lnTo>
                <a:lnTo>
                  <a:pt x="326" y="119"/>
                </a:lnTo>
                <a:lnTo>
                  <a:pt x="326" y="121"/>
                </a:lnTo>
                <a:lnTo>
                  <a:pt x="324" y="124"/>
                </a:lnTo>
                <a:lnTo>
                  <a:pt x="324" y="124"/>
                </a:lnTo>
                <a:lnTo>
                  <a:pt x="324" y="124"/>
                </a:lnTo>
                <a:lnTo>
                  <a:pt x="324" y="126"/>
                </a:lnTo>
                <a:lnTo>
                  <a:pt x="321" y="129"/>
                </a:lnTo>
                <a:lnTo>
                  <a:pt x="321" y="129"/>
                </a:lnTo>
                <a:lnTo>
                  <a:pt x="321" y="131"/>
                </a:lnTo>
                <a:lnTo>
                  <a:pt x="324" y="131"/>
                </a:lnTo>
                <a:lnTo>
                  <a:pt x="324" y="133"/>
                </a:lnTo>
                <a:lnTo>
                  <a:pt x="326" y="133"/>
                </a:lnTo>
                <a:lnTo>
                  <a:pt x="326" y="133"/>
                </a:lnTo>
                <a:lnTo>
                  <a:pt x="324" y="133"/>
                </a:lnTo>
                <a:lnTo>
                  <a:pt x="324" y="133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6" y="136"/>
                </a:lnTo>
                <a:lnTo>
                  <a:pt x="328" y="133"/>
                </a:lnTo>
                <a:lnTo>
                  <a:pt x="333" y="133"/>
                </a:lnTo>
                <a:lnTo>
                  <a:pt x="333" y="133"/>
                </a:lnTo>
                <a:lnTo>
                  <a:pt x="336" y="133"/>
                </a:lnTo>
                <a:lnTo>
                  <a:pt x="336" y="133"/>
                </a:lnTo>
                <a:lnTo>
                  <a:pt x="336" y="133"/>
                </a:lnTo>
                <a:lnTo>
                  <a:pt x="333" y="133"/>
                </a:lnTo>
                <a:lnTo>
                  <a:pt x="333" y="136"/>
                </a:lnTo>
                <a:lnTo>
                  <a:pt x="333" y="136"/>
                </a:lnTo>
                <a:lnTo>
                  <a:pt x="333" y="136"/>
                </a:lnTo>
                <a:lnTo>
                  <a:pt x="331" y="138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28" y="136"/>
                </a:lnTo>
                <a:lnTo>
                  <a:pt x="328" y="136"/>
                </a:lnTo>
                <a:lnTo>
                  <a:pt x="326" y="138"/>
                </a:lnTo>
                <a:lnTo>
                  <a:pt x="326" y="138"/>
                </a:lnTo>
                <a:lnTo>
                  <a:pt x="326" y="138"/>
                </a:lnTo>
                <a:lnTo>
                  <a:pt x="321" y="138"/>
                </a:lnTo>
                <a:lnTo>
                  <a:pt x="317" y="141"/>
                </a:lnTo>
                <a:lnTo>
                  <a:pt x="314" y="141"/>
                </a:lnTo>
                <a:lnTo>
                  <a:pt x="309" y="143"/>
                </a:lnTo>
                <a:lnTo>
                  <a:pt x="309" y="143"/>
                </a:lnTo>
                <a:lnTo>
                  <a:pt x="307" y="143"/>
                </a:lnTo>
                <a:lnTo>
                  <a:pt x="302" y="143"/>
                </a:lnTo>
                <a:lnTo>
                  <a:pt x="300" y="146"/>
                </a:lnTo>
                <a:lnTo>
                  <a:pt x="297" y="146"/>
                </a:lnTo>
                <a:lnTo>
                  <a:pt x="297" y="146"/>
                </a:lnTo>
                <a:lnTo>
                  <a:pt x="297" y="148"/>
                </a:lnTo>
                <a:lnTo>
                  <a:pt x="295" y="148"/>
                </a:lnTo>
                <a:lnTo>
                  <a:pt x="293" y="148"/>
                </a:lnTo>
                <a:lnTo>
                  <a:pt x="293" y="148"/>
                </a:lnTo>
                <a:lnTo>
                  <a:pt x="290" y="150"/>
                </a:lnTo>
                <a:lnTo>
                  <a:pt x="290" y="150"/>
                </a:lnTo>
                <a:lnTo>
                  <a:pt x="290" y="153"/>
                </a:lnTo>
                <a:lnTo>
                  <a:pt x="290" y="153"/>
                </a:lnTo>
                <a:lnTo>
                  <a:pt x="293" y="153"/>
                </a:lnTo>
                <a:lnTo>
                  <a:pt x="293" y="153"/>
                </a:lnTo>
                <a:lnTo>
                  <a:pt x="295" y="153"/>
                </a:lnTo>
                <a:lnTo>
                  <a:pt x="295" y="150"/>
                </a:lnTo>
                <a:lnTo>
                  <a:pt x="295" y="150"/>
                </a:lnTo>
                <a:lnTo>
                  <a:pt x="295" y="150"/>
                </a:lnTo>
                <a:lnTo>
                  <a:pt x="300" y="150"/>
                </a:lnTo>
                <a:lnTo>
                  <a:pt x="302" y="150"/>
                </a:lnTo>
                <a:lnTo>
                  <a:pt x="305" y="150"/>
                </a:lnTo>
                <a:lnTo>
                  <a:pt x="307" y="150"/>
                </a:lnTo>
                <a:lnTo>
                  <a:pt x="307" y="150"/>
                </a:lnTo>
                <a:lnTo>
                  <a:pt x="307" y="150"/>
                </a:lnTo>
                <a:lnTo>
                  <a:pt x="305" y="153"/>
                </a:lnTo>
                <a:lnTo>
                  <a:pt x="305" y="153"/>
                </a:lnTo>
                <a:lnTo>
                  <a:pt x="305" y="153"/>
                </a:lnTo>
                <a:lnTo>
                  <a:pt x="302" y="153"/>
                </a:lnTo>
                <a:lnTo>
                  <a:pt x="300" y="153"/>
                </a:lnTo>
                <a:lnTo>
                  <a:pt x="300" y="155"/>
                </a:lnTo>
                <a:lnTo>
                  <a:pt x="295" y="158"/>
                </a:lnTo>
                <a:lnTo>
                  <a:pt x="295" y="158"/>
                </a:lnTo>
                <a:lnTo>
                  <a:pt x="293" y="158"/>
                </a:lnTo>
                <a:lnTo>
                  <a:pt x="290" y="158"/>
                </a:lnTo>
                <a:lnTo>
                  <a:pt x="288" y="160"/>
                </a:lnTo>
                <a:lnTo>
                  <a:pt x="285" y="158"/>
                </a:lnTo>
                <a:lnTo>
                  <a:pt x="285" y="158"/>
                </a:lnTo>
                <a:lnTo>
                  <a:pt x="285" y="158"/>
                </a:lnTo>
                <a:lnTo>
                  <a:pt x="283" y="160"/>
                </a:lnTo>
                <a:lnTo>
                  <a:pt x="281" y="160"/>
                </a:lnTo>
                <a:lnTo>
                  <a:pt x="278" y="160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5"/>
                </a:lnTo>
                <a:lnTo>
                  <a:pt x="276" y="165"/>
                </a:lnTo>
                <a:lnTo>
                  <a:pt x="278" y="165"/>
                </a:lnTo>
                <a:lnTo>
                  <a:pt x="278" y="165"/>
                </a:lnTo>
                <a:lnTo>
                  <a:pt x="283" y="163"/>
                </a:lnTo>
                <a:lnTo>
                  <a:pt x="283" y="163"/>
                </a:lnTo>
                <a:lnTo>
                  <a:pt x="285" y="163"/>
                </a:lnTo>
                <a:lnTo>
                  <a:pt x="285" y="163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5" y="167"/>
                </a:lnTo>
                <a:lnTo>
                  <a:pt x="288" y="167"/>
                </a:lnTo>
                <a:lnTo>
                  <a:pt x="288" y="167"/>
                </a:lnTo>
                <a:lnTo>
                  <a:pt x="288" y="167"/>
                </a:lnTo>
                <a:lnTo>
                  <a:pt x="290" y="167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7" y="165"/>
                </a:lnTo>
                <a:lnTo>
                  <a:pt x="297" y="165"/>
                </a:lnTo>
                <a:lnTo>
                  <a:pt x="297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2" y="165"/>
                </a:lnTo>
                <a:lnTo>
                  <a:pt x="302" y="165"/>
                </a:lnTo>
                <a:lnTo>
                  <a:pt x="302" y="167"/>
                </a:lnTo>
                <a:lnTo>
                  <a:pt x="302" y="167"/>
                </a:lnTo>
                <a:lnTo>
                  <a:pt x="305" y="167"/>
                </a:lnTo>
                <a:lnTo>
                  <a:pt x="305" y="167"/>
                </a:lnTo>
                <a:lnTo>
                  <a:pt x="302" y="167"/>
                </a:lnTo>
                <a:lnTo>
                  <a:pt x="300" y="167"/>
                </a:lnTo>
                <a:lnTo>
                  <a:pt x="300" y="167"/>
                </a:lnTo>
                <a:lnTo>
                  <a:pt x="297" y="172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0" y="170"/>
                </a:lnTo>
                <a:lnTo>
                  <a:pt x="290" y="170"/>
                </a:lnTo>
                <a:lnTo>
                  <a:pt x="293" y="170"/>
                </a:lnTo>
                <a:lnTo>
                  <a:pt x="293" y="172"/>
                </a:lnTo>
                <a:lnTo>
                  <a:pt x="293" y="172"/>
                </a:lnTo>
                <a:lnTo>
                  <a:pt x="293" y="172"/>
                </a:lnTo>
                <a:lnTo>
                  <a:pt x="288" y="175"/>
                </a:lnTo>
                <a:lnTo>
                  <a:pt x="288" y="175"/>
                </a:lnTo>
                <a:lnTo>
                  <a:pt x="288" y="175"/>
                </a:lnTo>
                <a:lnTo>
                  <a:pt x="288" y="177"/>
                </a:lnTo>
                <a:lnTo>
                  <a:pt x="288" y="177"/>
                </a:lnTo>
                <a:lnTo>
                  <a:pt x="285" y="177"/>
                </a:lnTo>
                <a:lnTo>
                  <a:pt x="285" y="177"/>
                </a:lnTo>
                <a:lnTo>
                  <a:pt x="281" y="180"/>
                </a:lnTo>
                <a:lnTo>
                  <a:pt x="278" y="180"/>
                </a:lnTo>
                <a:lnTo>
                  <a:pt x="278" y="180"/>
                </a:lnTo>
                <a:lnTo>
                  <a:pt x="276" y="182"/>
                </a:lnTo>
                <a:lnTo>
                  <a:pt x="276" y="182"/>
                </a:lnTo>
                <a:lnTo>
                  <a:pt x="276" y="182"/>
                </a:lnTo>
                <a:lnTo>
                  <a:pt x="273" y="182"/>
                </a:lnTo>
                <a:lnTo>
                  <a:pt x="273" y="182"/>
                </a:lnTo>
                <a:lnTo>
                  <a:pt x="271" y="184"/>
                </a:lnTo>
                <a:lnTo>
                  <a:pt x="269" y="184"/>
                </a:lnTo>
                <a:lnTo>
                  <a:pt x="269" y="184"/>
                </a:lnTo>
                <a:lnTo>
                  <a:pt x="269" y="184"/>
                </a:lnTo>
                <a:lnTo>
                  <a:pt x="266" y="184"/>
                </a:lnTo>
                <a:lnTo>
                  <a:pt x="266" y="184"/>
                </a:lnTo>
                <a:lnTo>
                  <a:pt x="264" y="187"/>
                </a:lnTo>
                <a:lnTo>
                  <a:pt x="264" y="187"/>
                </a:lnTo>
                <a:lnTo>
                  <a:pt x="261" y="189"/>
                </a:lnTo>
                <a:lnTo>
                  <a:pt x="259" y="189"/>
                </a:lnTo>
                <a:lnTo>
                  <a:pt x="259" y="189"/>
                </a:lnTo>
                <a:lnTo>
                  <a:pt x="257" y="189"/>
                </a:lnTo>
                <a:lnTo>
                  <a:pt x="257" y="189"/>
                </a:lnTo>
                <a:lnTo>
                  <a:pt x="257" y="189"/>
                </a:lnTo>
                <a:lnTo>
                  <a:pt x="254" y="192"/>
                </a:lnTo>
                <a:lnTo>
                  <a:pt x="249" y="192"/>
                </a:lnTo>
                <a:lnTo>
                  <a:pt x="249" y="192"/>
                </a:lnTo>
                <a:lnTo>
                  <a:pt x="249" y="192"/>
                </a:lnTo>
                <a:lnTo>
                  <a:pt x="247" y="192"/>
                </a:lnTo>
                <a:lnTo>
                  <a:pt x="242" y="192"/>
                </a:lnTo>
                <a:lnTo>
                  <a:pt x="240" y="194"/>
                </a:lnTo>
                <a:lnTo>
                  <a:pt x="237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3" y="194"/>
                </a:lnTo>
                <a:lnTo>
                  <a:pt x="233" y="197"/>
                </a:lnTo>
                <a:lnTo>
                  <a:pt x="233" y="197"/>
                </a:lnTo>
                <a:lnTo>
                  <a:pt x="230" y="194"/>
                </a:lnTo>
                <a:lnTo>
                  <a:pt x="230" y="194"/>
                </a:lnTo>
                <a:lnTo>
                  <a:pt x="230" y="197"/>
                </a:lnTo>
                <a:lnTo>
                  <a:pt x="230" y="197"/>
                </a:lnTo>
                <a:lnTo>
                  <a:pt x="228" y="197"/>
                </a:lnTo>
                <a:lnTo>
                  <a:pt x="226" y="197"/>
                </a:lnTo>
                <a:lnTo>
                  <a:pt x="223" y="197"/>
                </a:lnTo>
                <a:lnTo>
                  <a:pt x="223" y="197"/>
                </a:lnTo>
                <a:lnTo>
                  <a:pt x="223" y="197"/>
                </a:lnTo>
                <a:lnTo>
                  <a:pt x="221" y="199"/>
                </a:lnTo>
                <a:lnTo>
                  <a:pt x="218" y="199"/>
                </a:lnTo>
                <a:lnTo>
                  <a:pt x="216" y="199"/>
                </a:lnTo>
                <a:lnTo>
                  <a:pt x="211" y="199"/>
                </a:lnTo>
                <a:lnTo>
                  <a:pt x="209" y="199"/>
                </a:lnTo>
                <a:lnTo>
                  <a:pt x="209" y="199"/>
                </a:lnTo>
                <a:lnTo>
                  <a:pt x="209" y="199"/>
                </a:lnTo>
                <a:lnTo>
                  <a:pt x="206" y="199"/>
                </a:lnTo>
                <a:lnTo>
                  <a:pt x="206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4"/>
                </a:lnTo>
                <a:lnTo>
                  <a:pt x="202" y="201"/>
                </a:lnTo>
                <a:lnTo>
                  <a:pt x="199" y="201"/>
                </a:lnTo>
                <a:lnTo>
                  <a:pt x="197" y="201"/>
                </a:lnTo>
                <a:lnTo>
                  <a:pt x="197" y="201"/>
                </a:lnTo>
                <a:lnTo>
                  <a:pt x="194" y="201"/>
                </a:lnTo>
                <a:lnTo>
                  <a:pt x="194" y="201"/>
                </a:lnTo>
                <a:lnTo>
                  <a:pt x="194" y="201"/>
                </a:lnTo>
                <a:lnTo>
                  <a:pt x="192" y="201"/>
                </a:lnTo>
                <a:lnTo>
                  <a:pt x="192" y="201"/>
                </a:lnTo>
                <a:lnTo>
                  <a:pt x="190" y="201"/>
                </a:lnTo>
                <a:lnTo>
                  <a:pt x="187" y="204"/>
                </a:lnTo>
                <a:lnTo>
                  <a:pt x="187" y="204"/>
                </a:lnTo>
                <a:lnTo>
                  <a:pt x="185" y="204"/>
                </a:lnTo>
                <a:lnTo>
                  <a:pt x="185" y="204"/>
                </a:lnTo>
                <a:lnTo>
                  <a:pt x="185" y="209"/>
                </a:lnTo>
                <a:lnTo>
                  <a:pt x="182" y="209"/>
                </a:lnTo>
                <a:lnTo>
                  <a:pt x="182" y="209"/>
                </a:lnTo>
                <a:lnTo>
                  <a:pt x="182" y="211"/>
                </a:lnTo>
                <a:lnTo>
                  <a:pt x="182" y="211"/>
                </a:lnTo>
                <a:lnTo>
                  <a:pt x="178" y="209"/>
                </a:lnTo>
                <a:lnTo>
                  <a:pt x="178" y="209"/>
                </a:lnTo>
                <a:lnTo>
                  <a:pt x="178" y="206"/>
                </a:lnTo>
                <a:lnTo>
                  <a:pt x="178" y="206"/>
                </a:lnTo>
                <a:lnTo>
                  <a:pt x="175" y="209"/>
                </a:lnTo>
                <a:lnTo>
                  <a:pt x="175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0" y="211"/>
                </a:lnTo>
                <a:lnTo>
                  <a:pt x="170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6" y="211"/>
                </a:lnTo>
                <a:lnTo>
                  <a:pt x="166" y="211"/>
                </a:lnTo>
                <a:lnTo>
                  <a:pt x="166" y="214"/>
                </a:lnTo>
                <a:lnTo>
                  <a:pt x="163" y="214"/>
                </a:lnTo>
                <a:lnTo>
                  <a:pt x="163" y="214"/>
                </a:lnTo>
                <a:lnTo>
                  <a:pt x="163" y="211"/>
                </a:lnTo>
                <a:lnTo>
                  <a:pt x="163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4"/>
                </a:lnTo>
                <a:lnTo>
                  <a:pt x="156" y="214"/>
                </a:lnTo>
                <a:lnTo>
                  <a:pt x="154" y="214"/>
                </a:lnTo>
                <a:lnTo>
                  <a:pt x="151" y="214"/>
                </a:lnTo>
                <a:lnTo>
                  <a:pt x="151" y="216"/>
                </a:lnTo>
                <a:lnTo>
                  <a:pt x="151" y="216"/>
                </a:lnTo>
                <a:lnTo>
                  <a:pt x="149" y="216"/>
                </a:lnTo>
                <a:lnTo>
                  <a:pt x="149" y="214"/>
                </a:lnTo>
                <a:lnTo>
                  <a:pt x="147" y="216"/>
                </a:lnTo>
                <a:lnTo>
                  <a:pt x="147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2" y="219"/>
                </a:lnTo>
                <a:lnTo>
                  <a:pt x="139" y="219"/>
                </a:lnTo>
                <a:lnTo>
                  <a:pt x="139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6"/>
                </a:lnTo>
                <a:lnTo>
                  <a:pt x="137" y="216"/>
                </a:lnTo>
                <a:lnTo>
                  <a:pt x="130" y="219"/>
                </a:lnTo>
                <a:lnTo>
                  <a:pt x="127" y="219"/>
                </a:lnTo>
                <a:lnTo>
                  <a:pt x="125" y="219"/>
                </a:lnTo>
                <a:lnTo>
                  <a:pt x="125" y="221"/>
                </a:lnTo>
                <a:lnTo>
                  <a:pt x="125" y="221"/>
                </a:lnTo>
                <a:lnTo>
                  <a:pt x="120" y="219"/>
                </a:lnTo>
                <a:lnTo>
                  <a:pt x="118" y="219"/>
                </a:lnTo>
                <a:lnTo>
                  <a:pt x="115" y="219"/>
                </a:lnTo>
                <a:lnTo>
                  <a:pt x="113" y="219"/>
                </a:lnTo>
                <a:lnTo>
                  <a:pt x="113" y="216"/>
                </a:lnTo>
                <a:lnTo>
                  <a:pt x="113" y="216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1" y="214"/>
                </a:lnTo>
                <a:lnTo>
                  <a:pt x="111" y="214"/>
                </a:lnTo>
                <a:lnTo>
                  <a:pt x="111" y="216"/>
                </a:lnTo>
                <a:lnTo>
                  <a:pt x="111" y="216"/>
                </a:lnTo>
                <a:lnTo>
                  <a:pt x="108" y="216"/>
                </a:lnTo>
                <a:lnTo>
                  <a:pt x="108" y="216"/>
                </a:lnTo>
                <a:lnTo>
                  <a:pt x="106" y="216"/>
                </a:lnTo>
                <a:lnTo>
                  <a:pt x="106" y="216"/>
                </a:lnTo>
                <a:lnTo>
                  <a:pt x="106" y="214"/>
                </a:lnTo>
                <a:lnTo>
                  <a:pt x="106" y="214"/>
                </a:lnTo>
                <a:lnTo>
                  <a:pt x="106" y="214"/>
                </a:lnTo>
                <a:lnTo>
                  <a:pt x="103" y="214"/>
                </a:lnTo>
                <a:lnTo>
                  <a:pt x="103" y="214"/>
                </a:lnTo>
                <a:lnTo>
                  <a:pt x="101" y="214"/>
                </a:lnTo>
                <a:lnTo>
                  <a:pt x="101" y="214"/>
                </a:lnTo>
                <a:lnTo>
                  <a:pt x="101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6" y="211"/>
                </a:lnTo>
                <a:lnTo>
                  <a:pt x="96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09"/>
                </a:lnTo>
                <a:lnTo>
                  <a:pt x="94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11"/>
                </a:lnTo>
                <a:lnTo>
                  <a:pt x="87" y="211"/>
                </a:lnTo>
                <a:lnTo>
                  <a:pt x="87" y="211"/>
                </a:lnTo>
                <a:lnTo>
                  <a:pt x="87" y="209"/>
                </a:lnTo>
                <a:lnTo>
                  <a:pt x="84" y="206"/>
                </a:lnTo>
                <a:lnTo>
                  <a:pt x="84" y="206"/>
                </a:lnTo>
                <a:lnTo>
                  <a:pt x="82" y="204"/>
                </a:lnTo>
                <a:lnTo>
                  <a:pt x="79" y="201"/>
                </a:lnTo>
                <a:lnTo>
                  <a:pt x="77" y="201"/>
                </a:lnTo>
                <a:lnTo>
                  <a:pt x="75" y="201"/>
                </a:lnTo>
                <a:lnTo>
                  <a:pt x="75" y="201"/>
                </a:lnTo>
                <a:lnTo>
                  <a:pt x="75" y="199"/>
                </a:lnTo>
                <a:lnTo>
                  <a:pt x="72" y="199"/>
                </a:lnTo>
                <a:lnTo>
                  <a:pt x="70" y="199"/>
                </a:lnTo>
                <a:lnTo>
                  <a:pt x="70" y="199"/>
                </a:lnTo>
                <a:lnTo>
                  <a:pt x="70" y="199"/>
                </a:lnTo>
                <a:lnTo>
                  <a:pt x="68" y="199"/>
                </a:lnTo>
                <a:lnTo>
                  <a:pt x="68" y="197"/>
                </a:lnTo>
                <a:lnTo>
                  <a:pt x="68" y="197"/>
                </a:lnTo>
                <a:lnTo>
                  <a:pt x="65" y="194"/>
                </a:lnTo>
                <a:lnTo>
                  <a:pt x="63" y="194"/>
                </a:lnTo>
                <a:lnTo>
                  <a:pt x="60" y="194"/>
                </a:lnTo>
                <a:lnTo>
                  <a:pt x="60" y="192"/>
                </a:lnTo>
                <a:lnTo>
                  <a:pt x="58" y="192"/>
                </a:lnTo>
                <a:lnTo>
                  <a:pt x="58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89"/>
                </a:lnTo>
                <a:lnTo>
                  <a:pt x="63" y="189"/>
                </a:lnTo>
                <a:lnTo>
                  <a:pt x="60" y="187"/>
                </a:lnTo>
                <a:lnTo>
                  <a:pt x="60" y="187"/>
                </a:lnTo>
                <a:lnTo>
                  <a:pt x="60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3" y="184"/>
                </a:lnTo>
                <a:lnTo>
                  <a:pt x="53" y="184"/>
                </a:lnTo>
                <a:lnTo>
                  <a:pt x="53" y="184"/>
                </a:lnTo>
                <a:lnTo>
                  <a:pt x="51" y="182"/>
                </a:lnTo>
                <a:lnTo>
                  <a:pt x="48" y="180"/>
                </a:lnTo>
                <a:lnTo>
                  <a:pt x="48" y="177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0"/>
                </a:lnTo>
                <a:lnTo>
                  <a:pt x="39" y="167"/>
                </a:lnTo>
                <a:lnTo>
                  <a:pt x="39" y="167"/>
                </a:lnTo>
                <a:lnTo>
                  <a:pt x="36" y="165"/>
                </a:lnTo>
                <a:lnTo>
                  <a:pt x="36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2" y="165"/>
                </a:lnTo>
                <a:lnTo>
                  <a:pt x="32" y="165"/>
                </a:lnTo>
                <a:lnTo>
                  <a:pt x="32" y="163"/>
                </a:lnTo>
                <a:lnTo>
                  <a:pt x="29" y="160"/>
                </a:lnTo>
                <a:lnTo>
                  <a:pt x="29" y="160"/>
                </a:lnTo>
                <a:lnTo>
                  <a:pt x="29" y="160"/>
                </a:lnTo>
                <a:lnTo>
                  <a:pt x="29" y="158"/>
                </a:lnTo>
                <a:lnTo>
                  <a:pt x="27" y="158"/>
                </a:lnTo>
                <a:lnTo>
                  <a:pt x="27" y="155"/>
                </a:lnTo>
                <a:lnTo>
                  <a:pt x="24" y="155"/>
                </a:lnTo>
                <a:lnTo>
                  <a:pt x="22" y="153"/>
                </a:lnTo>
                <a:lnTo>
                  <a:pt x="22" y="150"/>
                </a:lnTo>
                <a:lnTo>
                  <a:pt x="22" y="150"/>
                </a:lnTo>
                <a:lnTo>
                  <a:pt x="17" y="148"/>
                </a:lnTo>
                <a:lnTo>
                  <a:pt x="15" y="143"/>
                </a:lnTo>
                <a:lnTo>
                  <a:pt x="15" y="141"/>
                </a:lnTo>
                <a:lnTo>
                  <a:pt x="12" y="138"/>
                </a:lnTo>
                <a:lnTo>
                  <a:pt x="10" y="136"/>
                </a:lnTo>
                <a:lnTo>
                  <a:pt x="10" y="133"/>
                </a:lnTo>
                <a:lnTo>
                  <a:pt x="10" y="129"/>
                </a:lnTo>
                <a:lnTo>
                  <a:pt x="10" y="129"/>
                </a:lnTo>
                <a:lnTo>
                  <a:pt x="10" y="129"/>
                </a:lnTo>
                <a:lnTo>
                  <a:pt x="8" y="129"/>
                </a:lnTo>
                <a:lnTo>
                  <a:pt x="8" y="126"/>
                </a:lnTo>
                <a:lnTo>
                  <a:pt x="8" y="124"/>
                </a:lnTo>
                <a:lnTo>
                  <a:pt x="8" y="124"/>
                </a:lnTo>
                <a:lnTo>
                  <a:pt x="8" y="124"/>
                </a:lnTo>
                <a:lnTo>
                  <a:pt x="5" y="119"/>
                </a:lnTo>
                <a:lnTo>
                  <a:pt x="3" y="116"/>
                </a:ln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lnTo>
                  <a:pt x="0" y="104"/>
                </a:lnTo>
                <a:lnTo>
                  <a:pt x="0" y="99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2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7"/>
                </a:lnTo>
                <a:lnTo>
                  <a:pt x="0" y="87"/>
                </a:lnTo>
                <a:lnTo>
                  <a:pt x="3" y="85"/>
                </a:lnTo>
                <a:lnTo>
                  <a:pt x="0" y="82"/>
                </a:lnTo>
                <a:lnTo>
                  <a:pt x="0" y="82"/>
                </a:lnTo>
                <a:lnTo>
                  <a:pt x="3" y="80"/>
                </a:lnTo>
                <a:lnTo>
                  <a:pt x="3" y="80"/>
                </a:lnTo>
                <a:lnTo>
                  <a:pt x="3" y="80"/>
                </a:lnTo>
                <a:lnTo>
                  <a:pt x="5" y="77"/>
                </a:lnTo>
                <a:lnTo>
                  <a:pt x="5" y="77"/>
                </a:lnTo>
                <a:lnTo>
                  <a:pt x="3" y="73"/>
                </a:lnTo>
                <a:lnTo>
                  <a:pt x="3" y="68"/>
                </a:lnTo>
                <a:lnTo>
                  <a:pt x="0" y="65"/>
                </a:lnTo>
                <a:lnTo>
                  <a:pt x="0" y="65"/>
                </a:lnTo>
                <a:lnTo>
                  <a:pt x="0" y="63"/>
                </a:lnTo>
                <a:lnTo>
                  <a:pt x="0" y="63"/>
                </a:lnTo>
                <a:lnTo>
                  <a:pt x="0" y="60"/>
                </a:lnTo>
                <a:lnTo>
                  <a:pt x="0" y="60"/>
                </a:lnTo>
                <a:lnTo>
                  <a:pt x="3" y="60"/>
                </a:lnTo>
                <a:lnTo>
                  <a:pt x="3" y="60"/>
                </a:lnTo>
                <a:lnTo>
                  <a:pt x="3" y="58"/>
                </a:lnTo>
                <a:lnTo>
                  <a:pt x="3" y="53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6"/>
                </a:lnTo>
                <a:lnTo>
                  <a:pt x="3" y="46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3"/>
                </a:lnTo>
                <a:lnTo>
                  <a:pt x="5" y="43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6"/>
                </a:lnTo>
                <a:lnTo>
                  <a:pt x="8" y="36"/>
                </a:lnTo>
                <a:lnTo>
                  <a:pt x="10" y="36"/>
                </a:lnTo>
                <a:lnTo>
                  <a:pt x="10" y="34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5" y="31"/>
                </a:lnTo>
                <a:lnTo>
                  <a:pt x="17" y="31"/>
                </a:lnTo>
                <a:lnTo>
                  <a:pt x="20" y="29"/>
                </a:lnTo>
                <a:lnTo>
                  <a:pt x="20" y="29"/>
                </a:lnTo>
                <a:lnTo>
                  <a:pt x="22" y="29"/>
                </a:lnTo>
                <a:lnTo>
                  <a:pt x="22" y="29"/>
                </a:lnTo>
                <a:lnTo>
                  <a:pt x="24" y="29"/>
                </a:lnTo>
                <a:lnTo>
                  <a:pt x="24" y="26"/>
                </a:lnTo>
                <a:lnTo>
                  <a:pt x="27" y="26"/>
                </a:lnTo>
                <a:lnTo>
                  <a:pt x="27" y="26"/>
                </a:lnTo>
                <a:lnTo>
                  <a:pt x="27" y="29"/>
                </a:lnTo>
                <a:lnTo>
                  <a:pt x="29" y="29"/>
                </a:lnTo>
                <a:lnTo>
                  <a:pt x="32" y="31"/>
                </a:lnTo>
                <a:lnTo>
                  <a:pt x="32" y="31"/>
                </a:lnTo>
                <a:lnTo>
                  <a:pt x="34" y="31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6" y="36"/>
                </a:lnTo>
                <a:lnTo>
                  <a:pt x="36" y="34"/>
                </a:lnTo>
                <a:lnTo>
                  <a:pt x="39" y="34"/>
                </a:lnTo>
                <a:lnTo>
                  <a:pt x="41" y="36"/>
                </a:lnTo>
                <a:lnTo>
                  <a:pt x="41" y="36"/>
                </a:lnTo>
                <a:lnTo>
                  <a:pt x="41" y="34"/>
                </a:lnTo>
                <a:lnTo>
                  <a:pt x="41" y="34"/>
                </a:lnTo>
                <a:lnTo>
                  <a:pt x="39" y="34"/>
                </a:lnTo>
                <a:lnTo>
                  <a:pt x="39" y="31"/>
                </a:lnTo>
                <a:lnTo>
                  <a:pt x="39" y="31"/>
                </a:lnTo>
                <a:lnTo>
                  <a:pt x="41" y="34"/>
                </a:lnTo>
                <a:lnTo>
                  <a:pt x="41" y="34"/>
                </a:lnTo>
                <a:lnTo>
                  <a:pt x="41" y="36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6" y="39"/>
                </a:lnTo>
                <a:lnTo>
                  <a:pt x="46" y="39"/>
                </a:lnTo>
                <a:lnTo>
                  <a:pt x="46" y="36"/>
                </a:lnTo>
                <a:lnTo>
                  <a:pt x="46" y="36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3" y="36"/>
                </a:lnTo>
                <a:lnTo>
                  <a:pt x="53" y="39"/>
                </a:lnTo>
                <a:lnTo>
                  <a:pt x="58" y="41"/>
                </a:lnTo>
                <a:lnTo>
                  <a:pt x="63" y="43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70" y="46"/>
                </a:lnTo>
                <a:lnTo>
                  <a:pt x="72" y="46"/>
                </a:lnTo>
                <a:lnTo>
                  <a:pt x="72" y="46"/>
                </a:lnTo>
                <a:lnTo>
                  <a:pt x="75" y="48"/>
                </a:lnTo>
                <a:lnTo>
                  <a:pt x="75" y="48"/>
                </a:lnTo>
                <a:lnTo>
                  <a:pt x="77" y="46"/>
                </a:lnTo>
                <a:lnTo>
                  <a:pt x="77" y="46"/>
                </a:lnTo>
                <a:lnTo>
                  <a:pt x="77" y="48"/>
                </a:lnTo>
                <a:lnTo>
                  <a:pt x="77" y="48"/>
                </a:lnTo>
                <a:lnTo>
                  <a:pt x="79" y="48"/>
                </a:lnTo>
                <a:lnTo>
                  <a:pt x="77" y="51"/>
                </a:lnTo>
                <a:lnTo>
                  <a:pt x="77" y="51"/>
                </a:lnTo>
                <a:lnTo>
                  <a:pt x="79" y="51"/>
                </a:lnTo>
                <a:lnTo>
                  <a:pt x="79" y="53"/>
                </a:lnTo>
                <a:lnTo>
                  <a:pt x="79" y="53"/>
                </a:lnTo>
                <a:lnTo>
                  <a:pt x="82" y="51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4" y="48"/>
                </a:lnTo>
                <a:lnTo>
                  <a:pt x="87" y="48"/>
                </a:lnTo>
                <a:lnTo>
                  <a:pt x="89" y="48"/>
                </a:lnTo>
                <a:lnTo>
                  <a:pt x="89" y="48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4" y="53"/>
                </a:lnTo>
                <a:lnTo>
                  <a:pt x="94" y="53"/>
                </a:lnTo>
                <a:lnTo>
                  <a:pt x="94" y="53"/>
                </a:lnTo>
                <a:lnTo>
                  <a:pt x="96" y="53"/>
                </a:lnTo>
                <a:lnTo>
                  <a:pt x="96" y="56"/>
                </a:lnTo>
                <a:lnTo>
                  <a:pt x="99" y="56"/>
                </a:lnTo>
                <a:lnTo>
                  <a:pt x="101" y="56"/>
                </a:lnTo>
                <a:lnTo>
                  <a:pt x="103" y="56"/>
                </a:lnTo>
                <a:lnTo>
                  <a:pt x="103" y="56"/>
                </a:lnTo>
                <a:lnTo>
                  <a:pt x="115" y="56"/>
                </a:lnTo>
                <a:lnTo>
                  <a:pt x="120" y="56"/>
                </a:lnTo>
                <a:lnTo>
                  <a:pt x="125" y="56"/>
                </a:lnTo>
                <a:lnTo>
                  <a:pt x="125" y="56"/>
                </a:lnTo>
                <a:lnTo>
                  <a:pt x="127" y="56"/>
                </a:lnTo>
                <a:lnTo>
                  <a:pt x="132" y="56"/>
                </a:lnTo>
                <a:lnTo>
                  <a:pt x="135" y="56"/>
                </a:lnTo>
                <a:lnTo>
                  <a:pt x="137" y="56"/>
                </a:lnTo>
                <a:lnTo>
                  <a:pt x="139" y="56"/>
                </a:lnTo>
                <a:lnTo>
                  <a:pt x="139" y="56"/>
                </a:lnTo>
                <a:lnTo>
                  <a:pt x="142" y="56"/>
                </a:lnTo>
                <a:lnTo>
                  <a:pt x="144" y="56"/>
                </a:lnTo>
                <a:lnTo>
                  <a:pt x="144" y="56"/>
                </a:lnTo>
                <a:lnTo>
                  <a:pt x="147" y="56"/>
                </a:lnTo>
                <a:lnTo>
                  <a:pt x="147" y="56"/>
                </a:lnTo>
                <a:lnTo>
                  <a:pt x="154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6" y="56"/>
                </a:lnTo>
                <a:lnTo>
                  <a:pt x="168" y="56"/>
                </a:lnTo>
                <a:lnTo>
                  <a:pt x="173" y="53"/>
                </a:lnTo>
                <a:lnTo>
                  <a:pt x="173" y="53"/>
                </a:lnTo>
                <a:lnTo>
                  <a:pt x="175" y="56"/>
                </a:lnTo>
                <a:lnTo>
                  <a:pt x="175" y="56"/>
                </a:lnTo>
                <a:lnTo>
                  <a:pt x="178" y="56"/>
                </a:lnTo>
                <a:lnTo>
                  <a:pt x="178" y="56"/>
                </a:lnTo>
                <a:lnTo>
                  <a:pt x="180" y="53"/>
                </a:lnTo>
                <a:lnTo>
                  <a:pt x="182" y="53"/>
                </a:lnTo>
                <a:lnTo>
                  <a:pt x="185" y="53"/>
                </a:lnTo>
                <a:lnTo>
                  <a:pt x="185" y="53"/>
                </a:lnTo>
                <a:lnTo>
                  <a:pt x="187" y="53"/>
                </a:lnTo>
                <a:lnTo>
                  <a:pt x="187" y="53"/>
                </a:lnTo>
                <a:lnTo>
                  <a:pt x="187" y="53"/>
                </a:lnTo>
                <a:lnTo>
                  <a:pt x="190" y="53"/>
                </a:lnTo>
                <a:lnTo>
                  <a:pt x="190" y="51"/>
                </a:lnTo>
                <a:lnTo>
                  <a:pt x="190" y="51"/>
                </a:lnTo>
                <a:lnTo>
                  <a:pt x="192" y="53"/>
                </a:lnTo>
                <a:lnTo>
                  <a:pt x="192" y="53"/>
                </a:lnTo>
                <a:lnTo>
                  <a:pt x="190" y="53"/>
                </a:lnTo>
                <a:lnTo>
                  <a:pt x="190" y="53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2" y="56"/>
                </a:lnTo>
                <a:lnTo>
                  <a:pt x="194" y="53"/>
                </a:lnTo>
                <a:lnTo>
                  <a:pt x="197" y="53"/>
                </a:lnTo>
                <a:lnTo>
                  <a:pt x="199" y="53"/>
                </a:lnTo>
                <a:lnTo>
                  <a:pt x="199" y="53"/>
                </a:lnTo>
                <a:lnTo>
                  <a:pt x="202" y="53"/>
                </a:lnTo>
                <a:lnTo>
                  <a:pt x="202" y="51"/>
                </a:lnTo>
                <a:lnTo>
                  <a:pt x="202" y="51"/>
                </a:lnTo>
                <a:lnTo>
                  <a:pt x="204" y="51"/>
                </a:lnTo>
                <a:lnTo>
                  <a:pt x="204" y="51"/>
                </a:lnTo>
                <a:lnTo>
                  <a:pt x="209" y="51"/>
                </a:lnTo>
                <a:lnTo>
                  <a:pt x="209" y="51"/>
                </a:lnTo>
                <a:lnTo>
                  <a:pt x="206" y="51"/>
                </a:lnTo>
                <a:lnTo>
                  <a:pt x="206" y="51"/>
                </a:lnTo>
                <a:lnTo>
                  <a:pt x="204" y="51"/>
                </a:lnTo>
                <a:lnTo>
                  <a:pt x="204" y="53"/>
                </a:lnTo>
                <a:lnTo>
                  <a:pt x="204" y="53"/>
                </a:lnTo>
                <a:lnTo>
                  <a:pt x="206" y="53"/>
                </a:lnTo>
                <a:lnTo>
                  <a:pt x="209" y="53"/>
                </a:lnTo>
                <a:lnTo>
                  <a:pt x="211" y="53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6" y="48"/>
                </a:lnTo>
                <a:lnTo>
                  <a:pt x="216" y="48"/>
                </a:lnTo>
                <a:lnTo>
                  <a:pt x="218" y="48"/>
                </a:lnTo>
                <a:lnTo>
                  <a:pt x="218" y="48"/>
                </a:lnTo>
                <a:lnTo>
                  <a:pt x="221" y="48"/>
                </a:lnTo>
                <a:lnTo>
                  <a:pt x="221" y="48"/>
                </a:lnTo>
                <a:lnTo>
                  <a:pt x="218" y="48"/>
                </a:lnTo>
                <a:lnTo>
                  <a:pt x="218" y="48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21" y="51"/>
                </a:lnTo>
                <a:lnTo>
                  <a:pt x="226" y="51"/>
                </a:lnTo>
                <a:lnTo>
                  <a:pt x="226" y="48"/>
                </a:lnTo>
                <a:lnTo>
                  <a:pt x="226" y="48"/>
                </a:lnTo>
                <a:lnTo>
                  <a:pt x="226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30" y="48"/>
                </a:lnTo>
                <a:lnTo>
                  <a:pt x="230" y="48"/>
                </a:lnTo>
                <a:lnTo>
                  <a:pt x="228" y="48"/>
                </a:lnTo>
                <a:lnTo>
                  <a:pt x="228" y="48"/>
                </a:lnTo>
                <a:lnTo>
                  <a:pt x="228" y="48"/>
                </a:lnTo>
                <a:lnTo>
                  <a:pt x="230" y="48"/>
                </a:lnTo>
                <a:lnTo>
                  <a:pt x="230" y="46"/>
                </a:lnTo>
                <a:lnTo>
                  <a:pt x="233" y="46"/>
                </a:lnTo>
                <a:lnTo>
                  <a:pt x="235" y="46"/>
                </a:lnTo>
                <a:lnTo>
                  <a:pt x="235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6"/>
                </a:lnTo>
                <a:lnTo>
                  <a:pt x="242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8"/>
                </a:lnTo>
                <a:lnTo>
                  <a:pt x="240" y="48"/>
                </a:lnTo>
                <a:lnTo>
                  <a:pt x="240" y="48"/>
                </a:lnTo>
                <a:lnTo>
                  <a:pt x="259" y="46"/>
                </a:lnTo>
                <a:lnTo>
                  <a:pt x="278" y="43"/>
                </a:lnTo>
                <a:lnTo>
                  <a:pt x="300" y="39"/>
                </a:lnTo>
                <a:lnTo>
                  <a:pt x="319" y="36"/>
                </a:lnTo>
                <a:lnTo>
                  <a:pt x="319" y="36"/>
                </a:lnTo>
                <a:lnTo>
                  <a:pt x="350" y="31"/>
                </a:lnTo>
                <a:lnTo>
                  <a:pt x="350" y="31"/>
                </a:lnTo>
                <a:lnTo>
                  <a:pt x="350" y="29"/>
                </a:lnTo>
                <a:lnTo>
                  <a:pt x="350" y="29"/>
                </a:lnTo>
                <a:lnTo>
                  <a:pt x="352" y="29"/>
                </a:lnTo>
                <a:lnTo>
                  <a:pt x="352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7" y="29"/>
                </a:lnTo>
                <a:lnTo>
                  <a:pt x="357" y="29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4"/>
                </a:lnTo>
                <a:lnTo>
                  <a:pt x="355" y="24"/>
                </a:lnTo>
                <a:lnTo>
                  <a:pt x="357" y="24"/>
                </a:lnTo>
                <a:lnTo>
                  <a:pt x="357" y="26"/>
                </a:lnTo>
                <a:lnTo>
                  <a:pt x="360" y="24"/>
                </a:lnTo>
                <a:lnTo>
                  <a:pt x="360" y="24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7" y="22"/>
                </a:lnTo>
                <a:lnTo>
                  <a:pt x="367" y="22"/>
                </a:lnTo>
                <a:lnTo>
                  <a:pt x="369" y="22"/>
                </a:lnTo>
                <a:lnTo>
                  <a:pt x="369" y="24"/>
                </a:lnTo>
                <a:lnTo>
                  <a:pt x="369" y="24"/>
                </a:lnTo>
                <a:lnTo>
                  <a:pt x="369" y="24"/>
                </a:lnTo>
                <a:lnTo>
                  <a:pt x="372" y="24"/>
                </a:lnTo>
                <a:lnTo>
                  <a:pt x="369" y="24"/>
                </a:lnTo>
                <a:lnTo>
                  <a:pt x="369" y="24"/>
                </a:lnTo>
                <a:lnTo>
                  <a:pt x="369" y="22"/>
                </a:lnTo>
                <a:lnTo>
                  <a:pt x="372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4"/>
                </a:lnTo>
                <a:lnTo>
                  <a:pt x="374" y="24"/>
                </a:lnTo>
                <a:lnTo>
                  <a:pt x="372" y="24"/>
                </a:lnTo>
                <a:lnTo>
                  <a:pt x="372" y="26"/>
                </a:lnTo>
                <a:lnTo>
                  <a:pt x="372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72" y="26"/>
                </a:lnTo>
                <a:lnTo>
                  <a:pt x="374" y="26"/>
                </a:lnTo>
                <a:lnTo>
                  <a:pt x="376" y="26"/>
                </a:lnTo>
                <a:lnTo>
                  <a:pt x="376" y="26"/>
                </a:lnTo>
                <a:lnTo>
                  <a:pt x="379" y="26"/>
                </a:lnTo>
                <a:lnTo>
                  <a:pt x="381" y="24"/>
                </a:lnTo>
                <a:lnTo>
                  <a:pt x="381" y="24"/>
                </a:lnTo>
                <a:lnTo>
                  <a:pt x="381" y="24"/>
                </a:lnTo>
                <a:lnTo>
                  <a:pt x="384" y="22"/>
                </a:lnTo>
                <a:lnTo>
                  <a:pt x="386" y="22"/>
                </a:lnTo>
                <a:lnTo>
                  <a:pt x="388" y="22"/>
                </a:lnTo>
                <a:lnTo>
                  <a:pt x="391" y="22"/>
                </a:lnTo>
                <a:lnTo>
                  <a:pt x="396" y="24"/>
                </a:lnTo>
                <a:lnTo>
                  <a:pt x="398" y="24"/>
                </a:lnTo>
                <a:lnTo>
                  <a:pt x="400" y="24"/>
                </a:lnTo>
                <a:lnTo>
                  <a:pt x="400" y="24"/>
                </a:lnTo>
                <a:lnTo>
                  <a:pt x="400" y="24"/>
                </a:lnTo>
                <a:lnTo>
                  <a:pt x="403" y="24"/>
                </a:lnTo>
                <a:lnTo>
                  <a:pt x="403" y="22"/>
                </a:lnTo>
                <a:lnTo>
                  <a:pt x="403" y="22"/>
                </a:lnTo>
                <a:lnTo>
                  <a:pt x="403" y="19"/>
                </a:lnTo>
                <a:lnTo>
                  <a:pt x="405" y="19"/>
                </a:lnTo>
                <a:lnTo>
                  <a:pt x="405" y="22"/>
                </a:lnTo>
                <a:lnTo>
                  <a:pt x="405" y="22"/>
                </a:lnTo>
                <a:lnTo>
                  <a:pt x="407" y="22"/>
                </a:lnTo>
                <a:lnTo>
                  <a:pt x="407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2" y="22"/>
                </a:lnTo>
                <a:lnTo>
                  <a:pt x="412" y="22"/>
                </a:lnTo>
                <a:lnTo>
                  <a:pt x="412" y="19"/>
                </a:lnTo>
                <a:lnTo>
                  <a:pt x="415" y="19"/>
                </a:lnTo>
                <a:lnTo>
                  <a:pt x="417" y="19"/>
                </a:lnTo>
                <a:lnTo>
                  <a:pt x="417" y="19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7"/>
                </a:lnTo>
                <a:lnTo>
                  <a:pt x="415" y="17"/>
                </a:lnTo>
                <a:lnTo>
                  <a:pt x="415" y="17"/>
                </a:lnTo>
                <a:lnTo>
                  <a:pt x="412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9" y="14"/>
                </a:lnTo>
                <a:lnTo>
                  <a:pt x="422" y="14"/>
                </a:lnTo>
                <a:lnTo>
                  <a:pt x="422" y="12"/>
                </a:lnTo>
                <a:lnTo>
                  <a:pt x="424" y="12"/>
                </a:lnTo>
                <a:lnTo>
                  <a:pt x="424" y="12"/>
                </a:lnTo>
                <a:lnTo>
                  <a:pt x="424" y="12"/>
                </a:lnTo>
                <a:lnTo>
                  <a:pt x="427" y="12"/>
                </a:lnTo>
                <a:lnTo>
                  <a:pt x="431" y="12"/>
                </a:lnTo>
                <a:lnTo>
                  <a:pt x="434" y="12"/>
                </a:lnTo>
                <a:lnTo>
                  <a:pt x="436" y="12"/>
                </a:lnTo>
                <a:lnTo>
                  <a:pt x="436" y="9"/>
                </a:lnTo>
                <a:lnTo>
                  <a:pt x="436" y="9"/>
                </a:lnTo>
                <a:lnTo>
                  <a:pt x="439" y="9"/>
                </a:lnTo>
                <a:lnTo>
                  <a:pt x="439" y="9"/>
                </a:lnTo>
                <a:lnTo>
                  <a:pt x="441" y="7"/>
                </a:lnTo>
                <a:lnTo>
                  <a:pt x="441" y="7"/>
                </a:lnTo>
                <a:lnTo>
                  <a:pt x="441" y="7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6" y="9"/>
                </a:lnTo>
                <a:lnTo>
                  <a:pt x="446" y="9"/>
                </a:lnTo>
                <a:lnTo>
                  <a:pt x="446" y="9"/>
                </a:lnTo>
                <a:lnTo>
                  <a:pt x="446" y="7"/>
                </a:lnTo>
                <a:lnTo>
                  <a:pt x="448" y="7"/>
                </a:lnTo>
                <a:lnTo>
                  <a:pt x="448" y="7"/>
                </a:lnTo>
                <a:lnTo>
                  <a:pt x="451" y="7"/>
                </a:lnTo>
                <a:lnTo>
                  <a:pt x="451" y="7"/>
                </a:lnTo>
                <a:lnTo>
                  <a:pt x="451" y="7"/>
                </a:lnTo>
                <a:lnTo>
                  <a:pt x="453" y="7"/>
                </a:lnTo>
                <a:lnTo>
                  <a:pt x="453" y="7"/>
                </a:lnTo>
                <a:lnTo>
                  <a:pt x="455" y="7"/>
                </a:lnTo>
                <a:lnTo>
                  <a:pt x="458" y="7"/>
                </a:lnTo>
                <a:lnTo>
                  <a:pt x="458" y="7"/>
                </a:lnTo>
                <a:lnTo>
                  <a:pt x="460" y="7"/>
                </a:lnTo>
                <a:lnTo>
                  <a:pt x="460" y="7"/>
                </a:lnTo>
                <a:lnTo>
                  <a:pt x="460" y="7"/>
                </a:lnTo>
                <a:lnTo>
                  <a:pt x="463" y="7"/>
                </a:lnTo>
                <a:lnTo>
                  <a:pt x="463" y="4"/>
                </a:lnTo>
                <a:lnTo>
                  <a:pt x="465" y="4"/>
                </a:lnTo>
                <a:lnTo>
                  <a:pt x="465" y="4"/>
                </a:lnTo>
                <a:lnTo>
                  <a:pt x="465" y="4"/>
                </a:lnTo>
                <a:lnTo>
                  <a:pt x="467" y="7"/>
                </a:lnTo>
                <a:lnTo>
                  <a:pt x="467" y="7"/>
                </a:lnTo>
                <a:lnTo>
                  <a:pt x="470" y="4"/>
                </a:lnTo>
                <a:lnTo>
                  <a:pt x="475" y="2"/>
                </a:lnTo>
                <a:lnTo>
                  <a:pt x="479" y="2"/>
                </a:lnTo>
                <a:lnTo>
                  <a:pt x="482" y="2"/>
                </a:lnTo>
                <a:lnTo>
                  <a:pt x="482" y="2"/>
                </a:lnTo>
                <a:lnTo>
                  <a:pt x="482" y="4"/>
                </a:lnTo>
                <a:lnTo>
                  <a:pt x="482" y="4"/>
                </a:lnTo>
                <a:lnTo>
                  <a:pt x="482" y="7"/>
                </a:lnTo>
                <a:lnTo>
                  <a:pt x="484" y="7"/>
                </a:lnTo>
                <a:lnTo>
                  <a:pt x="484" y="7"/>
                </a:lnTo>
                <a:lnTo>
                  <a:pt x="484" y="7"/>
                </a:lnTo>
                <a:lnTo>
                  <a:pt x="486" y="7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2"/>
                </a:lnTo>
                <a:lnTo>
                  <a:pt x="486" y="2"/>
                </a:lnTo>
                <a:lnTo>
                  <a:pt x="484" y="2"/>
                </a:lnTo>
                <a:lnTo>
                  <a:pt x="484" y="2"/>
                </a:lnTo>
                <a:lnTo>
                  <a:pt x="484" y="2"/>
                </a:lnTo>
                <a:lnTo>
                  <a:pt x="482" y="2"/>
                </a:lnTo>
                <a:lnTo>
                  <a:pt x="482" y="2"/>
                </a:lnTo>
                <a:lnTo>
                  <a:pt x="484" y="2"/>
                </a:lnTo>
                <a:lnTo>
                  <a:pt x="486" y="0"/>
                </a:lnTo>
                <a:lnTo>
                  <a:pt x="486" y="0"/>
                </a:lnTo>
                <a:lnTo>
                  <a:pt x="489" y="2"/>
                </a:lnTo>
                <a:lnTo>
                  <a:pt x="489" y="2"/>
                </a:lnTo>
                <a:lnTo>
                  <a:pt x="491" y="2"/>
                </a:lnTo>
                <a:lnTo>
                  <a:pt x="491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6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4" y="4"/>
                </a:lnTo>
                <a:lnTo>
                  <a:pt x="494" y="4"/>
                </a:lnTo>
                <a:lnTo>
                  <a:pt x="494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8" y="4"/>
                </a:lnTo>
                <a:lnTo>
                  <a:pt x="498" y="2"/>
                </a:lnTo>
                <a:lnTo>
                  <a:pt x="498" y="2"/>
                </a:lnTo>
                <a:lnTo>
                  <a:pt x="498" y="2"/>
                </a:lnTo>
                <a:lnTo>
                  <a:pt x="501" y="2"/>
                </a:lnTo>
                <a:lnTo>
                  <a:pt x="501" y="2"/>
                </a:lnTo>
                <a:lnTo>
                  <a:pt x="501" y="2"/>
                </a:lnTo>
                <a:lnTo>
                  <a:pt x="501" y="4"/>
                </a:lnTo>
                <a:lnTo>
                  <a:pt x="501" y="4"/>
                </a:lnTo>
                <a:lnTo>
                  <a:pt x="498" y="7"/>
                </a:lnTo>
                <a:lnTo>
                  <a:pt x="496" y="7"/>
                </a:lnTo>
                <a:lnTo>
                  <a:pt x="496" y="7"/>
                </a:lnTo>
                <a:lnTo>
                  <a:pt x="494" y="7"/>
                </a:lnTo>
                <a:lnTo>
                  <a:pt x="494" y="7"/>
                </a:lnTo>
                <a:lnTo>
                  <a:pt x="494" y="7"/>
                </a:lnTo>
                <a:lnTo>
                  <a:pt x="491" y="7"/>
                </a:lnTo>
                <a:lnTo>
                  <a:pt x="491" y="4"/>
                </a:lnTo>
                <a:lnTo>
                  <a:pt x="491" y="4"/>
                </a:lnTo>
                <a:lnTo>
                  <a:pt x="491" y="4"/>
                </a:lnTo>
                <a:lnTo>
                  <a:pt x="491" y="7"/>
                </a:lnTo>
                <a:lnTo>
                  <a:pt x="489" y="7"/>
                </a:lnTo>
                <a:lnTo>
                  <a:pt x="489" y="7"/>
                </a:lnTo>
                <a:lnTo>
                  <a:pt x="489" y="9"/>
                </a:lnTo>
                <a:lnTo>
                  <a:pt x="486" y="9"/>
                </a:lnTo>
                <a:lnTo>
                  <a:pt x="486" y="9"/>
                </a:lnTo>
                <a:lnTo>
                  <a:pt x="484" y="12"/>
                </a:lnTo>
                <a:lnTo>
                  <a:pt x="484" y="12"/>
                </a:lnTo>
                <a:lnTo>
                  <a:pt x="484" y="12"/>
                </a:lnTo>
                <a:lnTo>
                  <a:pt x="484" y="14"/>
                </a:lnTo>
                <a:lnTo>
                  <a:pt x="482" y="14"/>
                </a:lnTo>
                <a:lnTo>
                  <a:pt x="479" y="14"/>
                </a:lnTo>
                <a:lnTo>
                  <a:pt x="479" y="17"/>
                </a:lnTo>
                <a:lnTo>
                  <a:pt x="479" y="17"/>
                </a:lnTo>
                <a:lnTo>
                  <a:pt x="477" y="17"/>
                </a:lnTo>
                <a:lnTo>
                  <a:pt x="475" y="17"/>
                </a:lnTo>
                <a:lnTo>
                  <a:pt x="475" y="17"/>
                </a:lnTo>
                <a:lnTo>
                  <a:pt x="472" y="17"/>
                </a:lnTo>
                <a:lnTo>
                  <a:pt x="470" y="14"/>
                </a:lnTo>
                <a:lnTo>
                  <a:pt x="467" y="12"/>
                </a:lnTo>
                <a:lnTo>
                  <a:pt x="467" y="12"/>
                </a:lnTo>
                <a:lnTo>
                  <a:pt x="467" y="12"/>
                </a:lnTo>
                <a:lnTo>
                  <a:pt x="467" y="14"/>
                </a:lnTo>
                <a:lnTo>
                  <a:pt x="467" y="14"/>
                </a:lnTo>
                <a:lnTo>
                  <a:pt x="467" y="17"/>
                </a:lnTo>
                <a:lnTo>
                  <a:pt x="467" y="17"/>
                </a:lnTo>
                <a:lnTo>
                  <a:pt x="467" y="17"/>
                </a:lnTo>
                <a:lnTo>
                  <a:pt x="467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67" y="19"/>
                </a:lnTo>
                <a:lnTo>
                  <a:pt x="467" y="19"/>
                </a:lnTo>
                <a:lnTo>
                  <a:pt x="467" y="19"/>
                </a:lnTo>
                <a:lnTo>
                  <a:pt x="465" y="19"/>
                </a:lnTo>
                <a:lnTo>
                  <a:pt x="465" y="19"/>
                </a:lnTo>
                <a:lnTo>
                  <a:pt x="465" y="17"/>
                </a:lnTo>
                <a:lnTo>
                  <a:pt x="465" y="14"/>
                </a:lnTo>
                <a:lnTo>
                  <a:pt x="465" y="14"/>
                </a:lnTo>
                <a:lnTo>
                  <a:pt x="463" y="14"/>
                </a:lnTo>
                <a:lnTo>
                  <a:pt x="463" y="14"/>
                </a:lnTo>
                <a:lnTo>
                  <a:pt x="460" y="14"/>
                </a:lnTo>
                <a:lnTo>
                  <a:pt x="460" y="14"/>
                </a:lnTo>
                <a:lnTo>
                  <a:pt x="460" y="14"/>
                </a:lnTo>
                <a:lnTo>
                  <a:pt x="458" y="14"/>
                </a:lnTo>
                <a:lnTo>
                  <a:pt x="455" y="17"/>
                </a:lnTo>
                <a:lnTo>
                  <a:pt x="455" y="17"/>
                </a:lnTo>
                <a:lnTo>
                  <a:pt x="458" y="17"/>
                </a:lnTo>
                <a:lnTo>
                  <a:pt x="458" y="17"/>
                </a:lnTo>
                <a:lnTo>
                  <a:pt x="460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0" y="22"/>
                </a:lnTo>
                <a:lnTo>
                  <a:pt x="458" y="22"/>
                </a:lnTo>
                <a:lnTo>
                  <a:pt x="455" y="22"/>
                </a:lnTo>
                <a:lnTo>
                  <a:pt x="455" y="24"/>
                </a:lnTo>
                <a:lnTo>
                  <a:pt x="455" y="24"/>
                </a:lnTo>
                <a:lnTo>
                  <a:pt x="455" y="24"/>
                </a:lnTo>
                <a:lnTo>
                  <a:pt x="455" y="26"/>
                </a:lnTo>
                <a:lnTo>
                  <a:pt x="455" y="26"/>
                </a:lnTo>
                <a:lnTo>
                  <a:pt x="458" y="26"/>
                </a:lnTo>
                <a:lnTo>
                  <a:pt x="460" y="24"/>
                </a:lnTo>
                <a:lnTo>
                  <a:pt x="460" y="24"/>
                </a:lnTo>
                <a:lnTo>
                  <a:pt x="463" y="24"/>
                </a:lnTo>
                <a:lnTo>
                  <a:pt x="465" y="24"/>
                </a:lnTo>
                <a:lnTo>
                  <a:pt x="465" y="24"/>
                </a:lnTo>
                <a:lnTo>
                  <a:pt x="467" y="22"/>
                </a:lnTo>
                <a:lnTo>
                  <a:pt x="467" y="22"/>
                </a:lnTo>
                <a:lnTo>
                  <a:pt x="467" y="22"/>
                </a:lnTo>
                <a:lnTo>
                  <a:pt x="470" y="22"/>
                </a:lnTo>
                <a:lnTo>
                  <a:pt x="472" y="22"/>
                </a:lnTo>
                <a:lnTo>
                  <a:pt x="475" y="22"/>
                </a:lnTo>
                <a:lnTo>
                  <a:pt x="477" y="22"/>
                </a:lnTo>
                <a:lnTo>
                  <a:pt x="477" y="22"/>
                </a:lnTo>
                <a:lnTo>
                  <a:pt x="475" y="22"/>
                </a:lnTo>
                <a:lnTo>
                  <a:pt x="472" y="24"/>
                </a:lnTo>
                <a:lnTo>
                  <a:pt x="470" y="24"/>
                </a:lnTo>
                <a:lnTo>
                  <a:pt x="470" y="26"/>
                </a:lnTo>
                <a:lnTo>
                  <a:pt x="470" y="26"/>
                </a:lnTo>
                <a:lnTo>
                  <a:pt x="467" y="26"/>
                </a:lnTo>
                <a:lnTo>
                  <a:pt x="465" y="24"/>
                </a:lnTo>
                <a:lnTo>
                  <a:pt x="463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58" y="31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6"/>
                </a:lnTo>
                <a:lnTo>
                  <a:pt x="455" y="29"/>
                </a:lnTo>
                <a:lnTo>
                  <a:pt x="455" y="29"/>
                </a:lnTo>
                <a:lnTo>
                  <a:pt x="453" y="29"/>
                </a:lnTo>
                <a:lnTo>
                  <a:pt x="455" y="29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1" y="31"/>
                </a:lnTo>
                <a:lnTo>
                  <a:pt x="451" y="34"/>
                </a:lnTo>
                <a:lnTo>
                  <a:pt x="451" y="34"/>
                </a:lnTo>
                <a:lnTo>
                  <a:pt x="451" y="34"/>
                </a:lnTo>
                <a:lnTo>
                  <a:pt x="453" y="34"/>
                </a:lnTo>
                <a:lnTo>
                  <a:pt x="458" y="34"/>
                </a:lnTo>
                <a:lnTo>
                  <a:pt x="460" y="34"/>
                </a:lnTo>
                <a:lnTo>
                  <a:pt x="463" y="34"/>
                </a:lnTo>
                <a:lnTo>
                  <a:pt x="463" y="34"/>
                </a:lnTo>
                <a:lnTo>
                  <a:pt x="463" y="34"/>
                </a:lnTo>
                <a:lnTo>
                  <a:pt x="465" y="34"/>
                </a:lnTo>
                <a:lnTo>
                  <a:pt x="465" y="31"/>
                </a:lnTo>
                <a:lnTo>
                  <a:pt x="465" y="31"/>
                </a:lnTo>
                <a:lnTo>
                  <a:pt x="465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70" y="34"/>
                </a:lnTo>
                <a:lnTo>
                  <a:pt x="470" y="34"/>
                </a:lnTo>
                <a:lnTo>
                  <a:pt x="472" y="31"/>
                </a:lnTo>
                <a:lnTo>
                  <a:pt x="472" y="31"/>
                </a:lnTo>
                <a:lnTo>
                  <a:pt x="475" y="31"/>
                </a:lnTo>
                <a:lnTo>
                  <a:pt x="475" y="31"/>
                </a:lnTo>
                <a:lnTo>
                  <a:pt x="475" y="31"/>
                </a:lnTo>
                <a:lnTo>
                  <a:pt x="477" y="31"/>
                </a:lnTo>
                <a:lnTo>
                  <a:pt x="482" y="29"/>
                </a:lnTo>
                <a:lnTo>
                  <a:pt x="486" y="29"/>
                </a:lnTo>
                <a:lnTo>
                  <a:pt x="489" y="29"/>
                </a:lnTo>
                <a:lnTo>
                  <a:pt x="491" y="29"/>
                </a:lnTo>
                <a:lnTo>
                  <a:pt x="494" y="29"/>
                </a:lnTo>
                <a:lnTo>
                  <a:pt x="496" y="26"/>
                </a:lnTo>
                <a:lnTo>
                  <a:pt x="496" y="26"/>
                </a:lnTo>
                <a:lnTo>
                  <a:pt x="501" y="24"/>
                </a:lnTo>
                <a:lnTo>
                  <a:pt x="506" y="24"/>
                </a:lnTo>
                <a:lnTo>
                  <a:pt x="508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5" y="24"/>
                </a:lnTo>
                <a:lnTo>
                  <a:pt x="515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6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5" y="29"/>
                </a:lnTo>
                <a:lnTo>
                  <a:pt x="515" y="26"/>
                </a:lnTo>
                <a:lnTo>
                  <a:pt x="513" y="26"/>
                </a:lnTo>
                <a:lnTo>
                  <a:pt x="513" y="26"/>
                </a:lnTo>
                <a:lnTo>
                  <a:pt x="513" y="29"/>
                </a:lnTo>
                <a:lnTo>
                  <a:pt x="513" y="29"/>
                </a:lnTo>
                <a:lnTo>
                  <a:pt x="513" y="29"/>
                </a:lnTo>
                <a:lnTo>
                  <a:pt x="515" y="29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8" y="34"/>
                </a:lnTo>
                <a:lnTo>
                  <a:pt x="520" y="34"/>
                </a:lnTo>
                <a:lnTo>
                  <a:pt x="522" y="34"/>
                </a:lnTo>
                <a:lnTo>
                  <a:pt x="525" y="31"/>
                </a:lnTo>
                <a:lnTo>
                  <a:pt x="525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29"/>
                </a:lnTo>
                <a:lnTo>
                  <a:pt x="527" y="29"/>
                </a:lnTo>
                <a:lnTo>
                  <a:pt x="525" y="29"/>
                </a:lnTo>
                <a:lnTo>
                  <a:pt x="522" y="31"/>
                </a:lnTo>
                <a:lnTo>
                  <a:pt x="520" y="31"/>
                </a:lnTo>
                <a:lnTo>
                  <a:pt x="520" y="31"/>
                </a:lnTo>
                <a:lnTo>
                  <a:pt x="520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6"/>
                </a:lnTo>
                <a:lnTo>
                  <a:pt x="525" y="26"/>
                </a:lnTo>
                <a:lnTo>
                  <a:pt x="525" y="26"/>
                </a:lnTo>
                <a:lnTo>
                  <a:pt x="525" y="24"/>
                </a:lnTo>
                <a:lnTo>
                  <a:pt x="525" y="24"/>
                </a:lnTo>
                <a:lnTo>
                  <a:pt x="527" y="24"/>
                </a:lnTo>
                <a:lnTo>
                  <a:pt x="527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2"/>
                </a:lnTo>
                <a:lnTo>
                  <a:pt x="530" y="22"/>
                </a:lnTo>
                <a:lnTo>
                  <a:pt x="530" y="22"/>
                </a:lnTo>
                <a:lnTo>
                  <a:pt x="527" y="22"/>
                </a:lnTo>
                <a:lnTo>
                  <a:pt x="525" y="22"/>
                </a:lnTo>
                <a:lnTo>
                  <a:pt x="522" y="22"/>
                </a:lnTo>
                <a:lnTo>
                  <a:pt x="522" y="22"/>
                </a:lnTo>
                <a:lnTo>
                  <a:pt x="520" y="22"/>
                </a:lnTo>
                <a:lnTo>
                  <a:pt x="520" y="22"/>
                </a:lnTo>
                <a:lnTo>
                  <a:pt x="520" y="22"/>
                </a:lnTo>
                <a:lnTo>
                  <a:pt x="522" y="22"/>
                </a:lnTo>
                <a:lnTo>
                  <a:pt x="522" y="19"/>
                </a:lnTo>
                <a:lnTo>
                  <a:pt x="525" y="19"/>
                </a:lnTo>
                <a:lnTo>
                  <a:pt x="527" y="19"/>
                </a:lnTo>
                <a:lnTo>
                  <a:pt x="530" y="19"/>
                </a:lnTo>
                <a:lnTo>
                  <a:pt x="532" y="19"/>
                </a:lnTo>
                <a:lnTo>
                  <a:pt x="534" y="19"/>
                </a:lnTo>
                <a:lnTo>
                  <a:pt x="534" y="19"/>
                </a:lnTo>
                <a:lnTo>
                  <a:pt x="537" y="17"/>
                </a:lnTo>
                <a:lnTo>
                  <a:pt x="537" y="17"/>
                </a:lnTo>
                <a:lnTo>
                  <a:pt x="539" y="17"/>
                </a:lnTo>
                <a:lnTo>
                  <a:pt x="539" y="17"/>
                </a:lnTo>
                <a:lnTo>
                  <a:pt x="537" y="19"/>
                </a:lnTo>
                <a:lnTo>
                  <a:pt x="537" y="19"/>
                </a:lnTo>
                <a:lnTo>
                  <a:pt x="537" y="19"/>
                </a:lnTo>
                <a:lnTo>
                  <a:pt x="534" y="19"/>
                </a:lnTo>
                <a:lnTo>
                  <a:pt x="534" y="22"/>
                </a:lnTo>
                <a:lnTo>
                  <a:pt x="534" y="22"/>
                </a:lnTo>
                <a:lnTo>
                  <a:pt x="534" y="22"/>
                </a:lnTo>
                <a:lnTo>
                  <a:pt x="537" y="22"/>
                </a:lnTo>
                <a:lnTo>
                  <a:pt x="539" y="22"/>
                </a:lnTo>
                <a:lnTo>
                  <a:pt x="542" y="22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6" y="14"/>
                </a:lnTo>
                <a:lnTo>
                  <a:pt x="549" y="14"/>
                </a:lnTo>
                <a:lnTo>
                  <a:pt x="551" y="14"/>
                </a:lnTo>
                <a:lnTo>
                  <a:pt x="554" y="14"/>
                </a:lnTo>
                <a:lnTo>
                  <a:pt x="554" y="14"/>
                </a:lnTo>
                <a:lnTo>
                  <a:pt x="554" y="14"/>
                </a:lnTo>
                <a:lnTo>
                  <a:pt x="556" y="14"/>
                </a:lnTo>
                <a:lnTo>
                  <a:pt x="556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7"/>
                </a:lnTo>
                <a:lnTo>
                  <a:pt x="558" y="17"/>
                </a:lnTo>
                <a:lnTo>
                  <a:pt x="558" y="19"/>
                </a:lnTo>
                <a:lnTo>
                  <a:pt x="558" y="19"/>
                </a:lnTo>
                <a:lnTo>
                  <a:pt x="556" y="19"/>
                </a:lnTo>
                <a:lnTo>
                  <a:pt x="556" y="19"/>
                </a:lnTo>
                <a:lnTo>
                  <a:pt x="556" y="19"/>
                </a:lnTo>
                <a:lnTo>
                  <a:pt x="554" y="22"/>
                </a:lnTo>
                <a:lnTo>
                  <a:pt x="551" y="22"/>
                </a:lnTo>
                <a:lnTo>
                  <a:pt x="551" y="24"/>
                </a:lnTo>
                <a:lnTo>
                  <a:pt x="549" y="24"/>
                </a:lnTo>
                <a:lnTo>
                  <a:pt x="549" y="24"/>
                </a:lnTo>
                <a:lnTo>
                  <a:pt x="549" y="26"/>
                </a:lnTo>
                <a:lnTo>
                  <a:pt x="549" y="26"/>
                </a:lnTo>
                <a:lnTo>
                  <a:pt x="551" y="26"/>
                </a:lnTo>
                <a:lnTo>
                  <a:pt x="551" y="26"/>
                </a:lnTo>
                <a:lnTo>
                  <a:pt x="556" y="24"/>
                </a:lnTo>
                <a:lnTo>
                  <a:pt x="556" y="24"/>
                </a:lnTo>
                <a:lnTo>
                  <a:pt x="558" y="24"/>
                </a:lnTo>
                <a:lnTo>
                  <a:pt x="558" y="24"/>
                </a:lnTo>
                <a:lnTo>
                  <a:pt x="558" y="26"/>
                </a:lnTo>
                <a:lnTo>
                  <a:pt x="556" y="26"/>
                </a:lnTo>
                <a:lnTo>
                  <a:pt x="556" y="26"/>
                </a:lnTo>
                <a:lnTo>
                  <a:pt x="554" y="26"/>
                </a:lnTo>
                <a:lnTo>
                  <a:pt x="554" y="26"/>
                </a:lnTo>
                <a:lnTo>
                  <a:pt x="551" y="29"/>
                </a:lnTo>
                <a:lnTo>
                  <a:pt x="551" y="29"/>
                </a:lnTo>
                <a:lnTo>
                  <a:pt x="549" y="29"/>
                </a:lnTo>
                <a:lnTo>
                  <a:pt x="544" y="29"/>
                </a:lnTo>
                <a:lnTo>
                  <a:pt x="542" y="29"/>
                </a:lnTo>
                <a:lnTo>
                  <a:pt x="539" y="31"/>
                </a:lnTo>
                <a:lnTo>
                  <a:pt x="539" y="31"/>
                </a:lnTo>
                <a:lnTo>
                  <a:pt x="539" y="29"/>
                </a:lnTo>
                <a:lnTo>
                  <a:pt x="539" y="29"/>
                </a:lnTo>
                <a:lnTo>
                  <a:pt x="539" y="29"/>
                </a:lnTo>
                <a:lnTo>
                  <a:pt x="539" y="26"/>
                </a:lnTo>
                <a:lnTo>
                  <a:pt x="539" y="26"/>
                </a:lnTo>
                <a:lnTo>
                  <a:pt x="542" y="26"/>
                </a:lnTo>
                <a:lnTo>
                  <a:pt x="544" y="26"/>
                </a:lnTo>
                <a:lnTo>
                  <a:pt x="544" y="26"/>
                </a:lnTo>
                <a:lnTo>
                  <a:pt x="546" y="26"/>
                </a:lnTo>
                <a:lnTo>
                  <a:pt x="546" y="26"/>
                </a:lnTo>
                <a:lnTo>
                  <a:pt x="546" y="26"/>
                </a:lnTo>
                <a:lnTo>
                  <a:pt x="544" y="24"/>
                </a:lnTo>
                <a:lnTo>
                  <a:pt x="544" y="24"/>
                </a:lnTo>
                <a:lnTo>
                  <a:pt x="542" y="24"/>
                </a:lnTo>
                <a:lnTo>
                  <a:pt x="542" y="24"/>
                </a:lnTo>
                <a:lnTo>
                  <a:pt x="542" y="24"/>
                </a:lnTo>
                <a:lnTo>
                  <a:pt x="544" y="22"/>
                </a:lnTo>
                <a:lnTo>
                  <a:pt x="544" y="22"/>
                </a:lnTo>
                <a:lnTo>
                  <a:pt x="542" y="22"/>
                </a:lnTo>
                <a:lnTo>
                  <a:pt x="542" y="22"/>
                </a:lnTo>
                <a:lnTo>
                  <a:pt x="539" y="22"/>
                </a:lnTo>
                <a:lnTo>
                  <a:pt x="539" y="22"/>
                </a:lnTo>
                <a:lnTo>
                  <a:pt x="539" y="24"/>
                </a:lnTo>
                <a:lnTo>
                  <a:pt x="539" y="24"/>
                </a:lnTo>
                <a:lnTo>
                  <a:pt x="537" y="24"/>
                </a:lnTo>
                <a:lnTo>
                  <a:pt x="537" y="24"/>
                </a:lnTo>
                <a:lnTo>
                  <a:pt x="534" y="24"/>
                </a:lnTo>
                <a:lnTo>
                  <a:pt x="534" y="24"/>
                </a:lnTo>
                <a:lnTo>
                  <a:pt x="534" y="24"/>
                </a:lnTo>
                <a:lnTo>
                  <a:pt x="532" y="26"/>
                </a:lnTo>
                <a:lnTo>
                  <a:pt x="527" y="29"/>
                </a:lnTo>
                <a:lnTo>
                  <a:pt x="527" y="29"/>
                </a:lnTo>
                <a:lnTo>
                  <a:pt x="527" y="29"/>
                </a:lnTo>
                <a:lnTo>
                  <a:pt x="530" y="29"/>
                </a:lnTo>
                <a:lnTo>
                  <a:pt x="530" y="31"/>
                </a:lnTo>
                <a:lnTo>
                  <a:pt x="530" y="31"/>
                </a:lnTo>
                <a:lnTo>
                  <a:pt x="532" y="31"/>
                </a:lnTo>
                <a:lnTo>
                  <a:pt x="532" y="29"/>
                </a:lnTo>
                <a:lnTo>
                  <a:pt x="534" y="29"/>
                </a:lnTo>
                <a:lnTo>
                  <a:pt x="537" y="29"/>
                </a:lnTo>
                <a:lnTo>
                  <a:pt x="537" y="29"/>
                </a:lnTo>
                <a:lnTo>
                  <a:pt x="537" y="31"/>
                </a:lnTo>
                <a:lnTo>
                  <a:pt x="534" y="31"/>
                </a:lnTo>
                <a:lnTo>
                  <a:pt x="534" y="31"/>
                </a:lnTo>
                <a:lnTo>
                  <a:pt x="532" y="31"/>
                </a:lnTo>
                <a:lnTo>
                  <a:pt x="532" y="34"/>
                </a:lnTo>
                <a:lnTo>
                  <a:pt x="530" y="34"/>
                </a:lnTo>
                <a:lnTo>
                  <a:pt x="530" y="34"/>
                </a:lnTo>
                <a:lnTo>
                  <a:pt x="530" y="34"/>
                </a:lnTo>
                <a:lnTo>
                  <a:pt x="527" y="34"/>
                </a:lnTo>
                <a:lnTo>
                  <a:pt x="527" y="34"/>
                </a:lnTo>
                <a:lnTo>
                  <a:pt x="525" y="34"/>
                </a:lnTo>
                <a:lnTo>
                  <a:pt x="525" y="34"/>
                </a:lnTo>
                <a:lnTo>
                  <a:pt x="525" y="36"/>
                </a:lnTo>
                <a:lnTo>
                  <a:pt x="522" y="36"/>
                </a:lnTo>
                <a:lnTo>
                  <a:pt x="522" y="36"/>
                </a:lnTo>
                <a:lnTo>
                  <a:pt x="520" y="36"/>
                </a:lnTo>
                <a:lnTo>
                  <a:pt x="518" y="36"/>
                </a:lnTo>
                <a:lnTo>
                  <a:pt x="518" y="36"/>
                </a:lnTo>
                <a:lnTo>
                  <a:pt x="515" y="36"/>
                </a:lnTo>
                <a:lnTo>
                  <a:pt x="515" y="36"/>
                </a:lnTo>
                <a:lnTo>
                  <a:pt x="515" y="36"/>
                </a:lnTo>
                <a:lnTo>
                  <a:pt x="513" y="36"/>
                </a:lnTo>
                <a:lnTo>
                  <a:pt x="513" y="36"/>
                </a:lnTo>
                <a:lnTo>
                  <a:pt x="513" y="39"/>
                </a:lnTo>
                <a:lnTo>
                  <a:pt x="510" y="39"/>
                </a:lnTo>
                <a:lnTo>
                  <a:pt x="510" y="41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08" y="39"/>
                </a:lnTo>
                <a:lnTo>
                  <a:pt x="506" y="39"/>
                </a:lnTo>
                <a:lnTo>
                  <a:pt x="506" y="41"/>
                </a:lnTo>
                <a:lnTo>
                  <a:pt x="506" y="41"/>
                </a:lnTo>
                <a:lnTo>
                  <a:pt x="503" y="41"/>
                </a:lnTo>
                <a:lnTo>
                  <a:pt x="506" y="41"/>
                </a:lnTo>
                <a:lnTo>
                  <a:pt x="506" y="43"/>
                </a:lnTo>
                <a:lnTo>
                  <a:pt x="506" y="43"/>
                </a:lnTo>
                <a:lnTo>
                  <a:pt x="506" y="43"/>
                </a:lnTo>
                <a:lnTo>
                  <a:pt x="508" y="41"/>
                </a:lnTo>
                <a:lnTo>
                  <a:pt x="508" y="41"/>
                </a:lnTo>
                <a:lnTo>
                  <a:pt x="508" y="43"/>
                </a:lnTo>
                <a:lnTo>
                  <a:pt x="510" y="43"/>
                </a:lnTo>
                <a:lnTo>
                  <a:pt x="513" y="43"/>
                </a:lnTo>
                <a:lnTo>
                  <a:pt x="515" y="41"/>
                </a:lnTo>
                <a:lnTo>
                  <a:pt x="518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3"/>
                </a:lnTo>
                <a:lnTo>
                  <a:pt x="522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8"/>
                </a:lnTo>
                <a:lnTo>
                  <a:pt x="520" y="48"/>
                </a:lnTo>
                <a:lnTo>
                  <a:pt x="520" y="48"/>
                </a:lnTo>
                <a:lnTo>
                  <a:pt x="518" y="51"/>
                </a:lnTo>
                <a:lnTo>
                  <a:pt x="518" y="48"/>
                </a:lnTo>
                <a:lnTo>
                  <a:pt x="518" y="48"/>
                </a:lnTo>
                <a:lnTo>
                  <a:pt x="518" y="48"/>
                </a:lnTo>
                <a:lnTo>
                  <a:pt x="518" y="46"/>
                </a:lnTo>
                <a:lnTo>
                  <a:pt x="518" y="46"/>
                </a:lnTo>
                <a:lnTo>
                  <a:pt x="518" y="43"/>
                </a:lnTo>
                <a:lnTo>
                  <a:pt x="515" y="43"/>
                </a:lnTo>
                <a:lnTo>
                  <a:pt x="515" y="43"/>
                </a:lnTo>
                <a:lnTo>
                  <a:pt x="515" y="43"/>
                </a:lnTo>
                <a:lnTo>
                  <a:pt x="513" y="43"/>
                </a:lnTo>
                <a:lnTo>
                  <a:pt x="513" y="46"/>
                </a:lnTo>
                <a:lnTo>
                  <a:pt x="513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8"/>
                </a:lnTo>
                <a:lnTo>
                  <a:pt x="515" y="48"/>
                </a:lnTo>
                <a:lnTo>
                  <a:pt x="513" y="48"/>
                </a:lnTo>
                <a:lnTo>
                  <a:pt x="513" y="48"/>
                </a:lnTo>
                <a:lnTo>
                  <a:pt x="513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0" y="53"/>
                </a:lnTo>
                <a:lnTo>
                  <a:pt x="510" y="53"/>
                </a:lnTo>
                <a:lnTo>
                  <a:pt x="508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48"/>
                </a:lnTo>
                <a:lnTo>
                  <a:pt x="506" y="48"/>
                </a:lnTo>
                <a:lnTo>
                  <a:pt x="503" y="48"/>
                </a:lnTo>
                <a:lnTo>
                  <a:pt x="503" y="48"/>
                </a:lnTo>
                <a:lnTo>
                  <a:pt x="501" y="48"/>
                </a:lnTo>
                <a:lnTo>
                  <a:pt x="498" y="48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4" y="51"/>
                </a:lnTo>
                <a:lnTo>
                  <a:pt x="491" y="51"/>
                </a:lnTo>
                <a:lnTo>
                  <a:pt x="489" y="53"/>
                </a:lnTo>
                <a:lnTo>
                  <a:pt x="486" y="56"/>
                </a:lnTo>
                <a:lnTo>
                  <a:pt x="484" y="56"/>
                </a:lnTo>
                <a:lnTo>
                  <a:pt x="482" y="58"/>
                </a:lnTo>
                <a:lnTo>
                  <a:pt x="482" y="58"/>
                </a:lnTo>
                <a:lnTo>
                  <a:pt x="479" y="58"/>
                </a:lnTo>
                <a:lnTo>
                  <a:pt x="479" y="58"/>
                </a:lnTo>
                <a:lnTo>
                  <a:pt x="477" y="56"/>
                </a:lnTo>
                <a:lnTo>
                  <a:pt x="477" y="56"/>
                </a:lnTo>
                <a:lnTo>
                  <a:pt x="477" y="56"/>
                </a:lnTo>
                <a:lnTo>
                  <a:pt x="475" y="58"/>
                </a:lnTo>
                <a:lnTo>
                  <a:pt x="475" y="58"/>
                </a:lnTo>
                <a:lnTo>
                  <a:pt x="475" y="58"/>
                </a:lnTo>
                <a:lnTo>
                  <a:pt x="477" y="60"/>
                </a:lnTo>
                <a:lnTo>
                  <a:pt x="477" y="60"/>
                </a:lnTo>
                <a:lnTo>
                  <a:pt x="477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82" y="60"/>
                </a:lnTo>
                <a:lnTo>
                  <a:pt x="482" y="60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4" y="58"/>
                </a:lnTo>
                <a:lnTo>
                  <a:pt x="484" y="58"/>
                </a:lnTo>
                <a:lnTo>
                  <a:pt x="484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60"/>
                </a:lnTo>
                <a:lnTo>
                  <a:pt x="484" y="60"/>
                </a:lnTo>
                <a:lnTo>
                  <a:pt x="484" y="60"/>
                </a:lnTo>
                <a:lnTo>
                  <a:pt x="484" y="63"/>
                </a:lnTo>
                <a:lnTo>
                  <a:pt x="484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4" y="63"/>
                </a:lnTo>
                <a:lnTo>
                  <a:pt x="484" y="63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8"/>
                </a:lnTo>
                <a:lnTo>
                  <a:pt x="482" y="68"/>
                </a:lnTo>
                <a:lnTo>
                  <a:pt x="482" y="68"/>
                </a:lnTo>
                <a:lnTo>
                  <a:pt x="479" y="68"/>
                </a:lnTo>
                <a:lnTo>
                  <a:pt x="479" y="68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7" y="73"/>
                </a:lnTo>
                <a:lnTo>
                  <a:pt x="477" y="70"/>
                </a:lnTo>
                <a:lnTo>
                  <a:pt x="477" y="70"/>
                </a:lnTo>
                <a:lnTo>
                  <a:pt x="477" y="70"/>
                </a:lnTo>
                <a:lnTo>
                  <a:pt x="475" y="70"/>
                </a:lnTo>
                <a:lnTo>
                  <a:pt x="472" y="70"/>
                </a:lnTo>
                <a:lnTo>
                  <a:pt x="470" y="70"/>
                </a:lnTo>
                <a:lnTo>
                  <a:pt x="467" y="70"/>
                </a:lnTo>
                <a:lnTo>
                  <a:pt x="467" y="73"/>
                </a:lnTo>
                <a:lnTo>
                  <a:pt x="465" y="73"/>
                </a:lnTo>
                <a:lnTo>
                  <a:pt x="465" y="73"/>
                </a:lnTo>
                <a:lnTo>
                  <a:pt x="463" y="73"/>
                </a:lnTo>
                <a:lnTo>
                  <a:pt x="460" y="75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5" y="80"/>
                </a:lnTo>
                <a:lnTo>
                  <a:pt x="455" y="80"/>
                </a:lnTo>
                <a:lnTo>
                  <a:pt x="453" y="80"/>
                </a:lnTo>
                <a:lnTo>
                  <a:pt x="453" y="80"/>
                </a:lnTo>
                <a:lnTo>
                  <a:pt x="451" y="80"/>
                </a:lnTo>
                <a:lnTo>
                  <a:pt x="451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2"/>
                </a:lnTo>
                <a:lnTo>
                  <a:pt x="446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5"/>
                </a:lnTo>
                <a:lnTo>
                  <a:pt x="443" y="85"/>
                </a:lnTo>
                <a:lnTo>
                  <a:pt x="441" y="85"/>
                </a:lnTo>
                <a:lnTo>
                  <a:pt x="441" y="87"/>
                </a:lnTo>
                <a:lnTo>
                  <a:pt x="436" y="87"/>
                </a:lnTo>
                <a:lnTo>
                  <a:pt x="436" y="90"/>
                </a:lnTo>
                <a:lnTo>
                  <a:pt x="434" y="90"/>
                </a:lnTo>
                <a:lnTo>
                  <a:pt x="434" y="90"/>
                </a:lnTo>
                <a:lnTo>
                  <a:pt x="431" y="90"/>
                </a:lnTo>
                <a:lnTo>
                  <a:pt x="431" y="90"/>
                </a:lnTo>
                <a:lnTo>
                  <a:pt x="429" y="90"/>
                </a:lnTo>
                <a:lnTo>
                  <a:pt x="427" y="92"/>
                </a:lnTo>
                <a:lnTo>
                  <a:pt x="427" y="92"/>
                </a:lnTo>
                <a:lnTo>
                  <a:pt x="427" y="92"/>
                </a:lnTo>
                <a:lnTo>
                  <a:pt x="427" y="94"/>
                </a:lnTo>
                <a:lnTo>
                  <a:pt x="427" y="94"/>
                </a:lnTo>
                <a:lnTo>
                  <a:pt x="427" y="94"/>
                </a:lnTo>
                <a:lnTo>
                  <a:pt x="427" y="97"/>
                </a:lnTo>
                <a:lnTo>
                  <a:pt x="427" y="97"/>
                </a:lnTo>
                <a:lnTo>
                  <a:pt x="424" y="97"/>
                </a:lnTo>
                <a:lnTo>
                  <a:pt x="424" y="97"/>
                </a:lnTo>
                <a:lnTo>
                  <a:pt x="422" y="97"/>
                </a:lnTo>
                <a:lnTo>
                  <a:pt x="422" y="97"/>
                </a:lnTo>
                <a:lnTo>
                  <a:pt x="417" y="99"/>
                </a:lnTo>
                <a:lnTo>
                  <a:pt x="412" y="99"/>
                </a:lnTo>
                <a:lnTo>
                  <a:pt x="410" y="102"/>
                </a:lnTo>
                <a:lnTo>
                  <a:pt x="407" y="102"/>
                </a:lnTo>
                <a:lnTo>
                  <a:pt x="405" y="104"/>
                </a:lnTo>
                <a:lnTo>
                  <a:pt x="405" y="107"/>
                </a:lnTo>
                <a:lnTo>
                  <a:pt x="405" y="107"/>
                </a:lnTo>
                <a:lnTo>
                  <a:pt x="403" y="107"/>
                </a:lnTo>
                <a:lnTo>
                  <a:pt x="403" y="107"/>
                </a:lnTo>
                <a:lnTo>
                  <a:pt x="398" y="109"/>
                </a:lnTo>
                <a:lnTo>
                  <a:pt x="398" y="109"/>
                </a:lnTo>
                <a:lnTo>
                  <a:pt x="396" y="109"/>
                </a:lnTo>
                <a:lnTo>
                  <a:pt x="396" y="109"/>
                </a:lnTo>
                <a:lnTo>
                  <a:pt x="393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09"/>
                </a:lnTo>
                <a:lnTo>
                  <a:pt x="388" y="109"/>
                </a:lnTo>
                <a:lnTo>
                  <a:pt x="388" y="109"/>
                </a:lnTo>
                <a:lnTo>
                  <a:pt x="388" y="109"/>
                </a:lnTo>
                <a:lnTo>
                  <a:pt x="386" y="111"/>
                </a:lnTo>
                <a:lnTo>
                  <a:pt x="384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6"/>
                </a:lnTo>
                <a:lnTo>
                  <a:pt x="381" y="116"/>
                </a:lnTo>
                <a:lnTo>
                  <a:pt x="384" y="116"/>
                </a:lnTo>
                <a:lnTo>
                  <a:pt x="384" y="116"/>
                </a:lnTo>
                <a:lnTo>
                  <a:pt x="386" y="116"/>
                </a:lnTo>
                <a:lnTo>
                  <a:pt x="386" y="116"/>
                </a:lnTo>
                <a:lnTo>
                  <a:pt x="386" y="116"/>
                </a:lnTo>
                <a:lnTo>
                  <a:pt x="388" y="116"/>
                </a:lnTo>
                <a:lnTo>
                  <a:pt x="388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3" y="119"/>
                </a:lnTo>
                <a:lnTo>
                  <a:pt x="393" y="119"/>
                </a:lnTo>
                <a:lnTo>
                  <a:pt x="396" y="119"/>
                </a:lnTo>
                <a:lnTo>
                  <a:pt x="396" y="116"/>
                </a:lnTo>
                <a:lnTo>
                  <a:pt x="396" y="116"/>
                </a:lnTo>
                <a:lnTo>
                  <a:pt x="396" y="119"/>
                </a:lnTo>
                <a:lnTo>
                  <a:pt x="396" y="119"/>
                </a:lnTo>
                <a:lnTo>
                  <a:pt x="398" y="119"/>
                </a:lnTo>
                <a:lnTo>
                  <a:pt x="398" y="119"/>
                </a:lnTo>
                <a:lnTo>
                  <a:pt x="398" y="119"/>
                </a:lnTo>
                <a:lnTo>
                  <a:pt x="400" y="116"/>
                </a:lnTo>
                <a:lnTo>
                  <a:pt x="400" y="116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6"/>
                </a:lnTo>
                <a:lnTo>
                  <a:pt x="396" y="116"/>
                </a:lnTo>
                <a:lnTo>
                  <a:pt x="396" y="116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8" y="111"/>
                </a:lnTo>
                <a:lnTo>
                  <a:pt x="400" y="111"/>
                </a:lnTo>
                <a:lnTo>
                  <a:pt x="403" y="111"/>
                </a:lnTo>
                <a:lnTo>
                  <a:pt x="403" y="111"/>
                </a:lnTo>
                <a:lnTo>
                  <a:pt x="403" y="114"/>
                </a:lnTo>
                <a:lnTo>
                  <a:pt x="403" y="114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5" y="116"/>
                </a:lnTo>
                <a:lnTo>
                  <a:pt x="405" y="116"/>
                </a:lnTo>
                <a:lnTo>
                  <a:pt x="405" y="116"/>
                </a:lnTo>
                <a:lnTo>
                  <a:pt x="407" y="116"/>
                </a:lnTo>
                <a:lnTo>
                  <a:pt x="407" y="116"/>
                </a:lnTo>
                <a:lnTo>
                  <a:pt x="407" y="114"/>
                </a:lnTo>
                <a:lnTo>
                  <a:pt x="405" y="114"/>
                </a:lnTo>
                <a:lnTo>
                  <a:pt x="405" y="114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7" y="111"/>
                </a:lnTo>
                <a:lnTo>
                  <a:pt x="410" y="109"/>
                </a:lnTo>
                <a:lnTo>
                  <a:pt x="410" y="109"/>
                </a:lnTo>
                <a:lnTo>
                  <a:pt x="412" y="109"/>
                </a:lnTo>
                <a:lnTo>
                  <a:pt x="412" y="111"/>
                </a:lnTo>
                <a:lnTo>
                  <a:pt x="412" y="111"/>
                </a:lnTo>
                <a:lnTo>
                  <a:pt x="417" y="109"/>
                </a:lnTo>
                <a:lnTo>
                  <a:pt x="417" y="109"/>
                </a:lnTo>
                <a:lnTo>
                  <a:pt x="419" y="107"/>
                </a:lnTo>
                <a:lnTo>
                  <a:pt x="419" y="107"/>
                </a:lnTo>
                <a:lnTo>
                  <a:pt x="419" y="107"/>
                </a:lnTo>
                <a:lnTo>
                  <a:pt x="419" y="104"/>
                </a:lnTo>
                <a:lnTo>
                  <a:pt x="417" y="104"/>
                </a:lnTo>
                <a:lnTo>
                  <a:pt x="417" y="104"/>
                </a:lnTo>
                <a:lnTo>
                  <a:pt x="415" y="104"/>
                </a:lnTo>
                <a:lnTo>
                  <a:pt x="412" y="107"/>
                </a:lnTo>
                <a:lnTo>
                  <a:pt x="412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4"/>
                </a:lnTo>
                <a:lnTo>
                  <a:pt x="412" y="104"/>
                </a:lnTo>
                <a:lnTo>
                  <a:pt x="412" y="104"/>
                </a:lnTo>
                <a:lnTo>
                  <a:pt x="415" y="104"/>
                </a:lnTo>
                <a:lnTo>
                  <a:pt x="415" y="104"/>
                </a:lnTo>
                <a:lnTo>
                  <a:pt x="415" y="104"/>
                </a:lnTo>
                <a:lnTo>
                  <a:pt x="417" y="104"/>
                </a:lnTo>
                <a:lnTo>
                  <a:pt x="417" y="104"/>
                </a:lnTo>
                <a:lnTo>
                  <a:pt x="422" y="104"/>
                </a:lnTo>
                <a:lnTo>
                  <a:pt x="422" y="104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7" y="104"/>
                </a:lnTo>
                <a:lnTo>
                  <a:pt x="429" y="104"/>
                </a:lnTo>
                <a:lnTo>
                  <a:pt x="431" y="104"/>
                </a:lnTo>
                <a:lnTo>
                  <a:pt x="434" y="104"/>
                </a:lnTo>
                <a:lnTo>
                  <a:pt x="434" y="104"/>
                </a:lnTo>
                <a:lnTo>
                  <a:pt x="427" y="109"/>
                </a:lnTo>
                <a:lnTo>
                  <a:pt x="424" y="111"/>
                </a:lnTo>
                <a:lnTo>
                  <a:pt x="422" y="111"/>
                </a:lnTo>
                <a:lnTo>
                  <a:pt x="422" y="111"/>
                </a:lnTo>
                <a:lnTo>
                  <a:pt x="422" y="111"/>
                </a:lnTo>
                <a:lnTo>
                  <a:pt x="427" y="111"/>
                </a:lnTo>
                <a:lnTo>
                  <a:pt x="429" y="111"/>
                </a:lnTo>
                <a:lnTo>
                  <a:pt x="429" y="111"/>
                </a:lnTo>
                <a:lnTo>
                  <a:pt x="429" y="111"/>
                </a:lnTo>
                <a:lnTo>
                  <a:pt x="431" y="111"/>
                </a:lnTo>
                <a:lnTo>
                  <a:pt x="431" y="111"/>
                </a:lnTo>
                <a:lnTo>
                  <a:pt x="431" y="111"/>
                </a:lnTo>
                <a:lnTo>
                  <a:pt x="429" y="111"/>
                </a:lnTo>
                <a:lnTo>
                  <a:pt x="427" y="111"/>
                </a:lnTo>
                <a:lnTo>
                  <a:pt x="427" y="114"/>
                </a:lnTo>
                <a:lnTo>
                  <a:pt x="427" y="114"/>
                </a:lnTo>
                <a:lnTo>
                  <a:pt x="427" y="114"/>
                </a:lnTo>
                <a:lnTo>
                  <a:pt x="427" y="116"/>
                </a:lnTo>
                <a:lnTo>
                  <a:pt x="427" y="116"/>
                </a:lnTo>
                <a:lnTo>
                  <a:pt x="427" y="116"/>
                </a:lnTo>
                <a:lnTo>
                  <a:pt x="424" y="116"/>
                </a:lnTo>
                <a:lnTo>
                  <a:pt x="424" y="119"/>
                </a:lnTo>
                <a:lnTo>
                  <a:pt x="424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21"/>
                </a:lnTo>
                <a:lnTo>
                  <a:pt x="429" y="121"/>
                </a:lnTo>
                <a:lnTo>
                  <a:pt x="429" y="121"/>
                </a:lnTo>
                <a:lnTo>
                  <a:pt x="429" y="121"/>
                </a:lnTo>
                <a:lnTo>
                  <a:pt x="431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6" y="119"/>
                </a:lnTo>
                <a:lnTo>
                  <a:pt x="434" y="119"/>
                </a:lnTo>
                <a:lnTo>
                  <a:pt x="434" y="116"/>
                </a:lnTo>
                <a:lnTo>
                  <a:pt x="436" y="116"/>
                </a:lnTo>
                <a:lnTo>
                  <a:pt x="436" y="116"/>
                </a:lnTo>
                <a:lnTo>
                  <a:pt x="439" y="116"/>
                </a:lnTo>
                <a:lnTo>
                  <a:pt x="441" y="114"/>
                </a:lnTo>
                <a:lnTo>
                  <a:pt x="443" y="114"/>
                </a:lnTo>
                <a:lnTo>
                  <a:pt x="446" y="114"/>
                </a:lnTo>
                <a:lnTo>
                  <a:pt x="446" y="111"/>
                </a:lnTo>
                <a:lnTo>
                  <a:pt x="446" y="111"/>
                </a:lnTo>
                <a:lnTo>
                  <a:pt x="446" y="111"/>
                </a:lnTo>
                <a:lnTo>
                  <a:pt x="446" y="109"/>
                </a:lnTo>
                <a:lnTo>
                  <a:pt x="448" y="109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53" y="107"/>
                </a:lnTo>
                <a:lnTo>
                  <a:pt x="453" y="107"/>
                </a:lnTo>
                <a:lnTo>
                  <a:pt x="455" y="107"/>
                </a:lnTo>
                <a:lnTo>
                  <a:pt x="455" y="107"/>
                </a:lnTo>
                <a:lnTo>
                  <a:pt x="453" y="107"/>
                </a:lnTo>
                <a:lnTo>
                  <a:pt x="453" y="107"/>
                </a:lnTo>
                <a:lnTo>
                  <a:pt x="451" y="109"/>
                </a:lnTo>
                <a:lnTo>
                  <a:pt x="451" y="109"/>
                </a:lnTo>
                <a:lnTo>
                  <a:pt x="448" y="111"/>
                </a:lnTo>
                <a:lnTo>
                  <a:pt x="448" y="111"/>
                </a:lnTo>
                <a:lnTo>
                  <a:pt x="448" y="111"/>
                </a:lnTo>
                <a:lnTo>
                  <a:pt x="451" y="111"/>
                </a:lnTo>
                <a:lnTo>
                  <a:pt x="451" y="111"/>
                </a:lnTo>
                <a:lnTo>
                  <a:pt x="453" y="111"/>
                </a:lnTo>
                <a:lnTo>
                  <a:pt x="453" y="111"/>
                </a:lnTo>
                <a:lnTo>
                  <a:pt x="455" y="111"/>
                </a:lnTo>
                <a:lnTo>
                  <a:pt x="455" y="111"/>
                </a:lnTo>
                <a:lnTo>
                  <a:pt x="455" y="114"/>
                </a:lnTo>
                <a:lnTo>
                  <a:pt x="455" y="114"/>
                </a:lnTo>
                <a:lnTo>
                  <a:pt x="458" y="114"/>
                </a:lnTo>
                <a:lnTo>
                  <a:pt x="458" y="114"/>
                </a:lnTo>
                <a:lnTo>
                  <a:pt x="460" y="114"/>
                </a:lnTo>
                <a:lnTo>
                  <a:pt x="465" y="109"/>
                </a:lnTo>
                <a:lnTo>
                  <a:pt x="465" y="109"/>
                </a:lnTo>
                <a:lnTo>
                  <a:pt x="470" y="109"/>
                </a:lnTo>
                <a:lnTo>
                  <a:pt x="472" y="107"/>
                </a:lnTo>
                <a:lnTo>
                  <a:pt x="479" y="107"/>
                </a:lnTo>
                <a:lnTo>
                  <a:pt x="479" y="107"/>
                </a:lnTo>
                <a:lnTo>
                  <a:pt x="482" y="107"/>
                </a:lnTo>
                <a:lnTo>
                  <a:pt x="486" y="104"/>
                </a:lnTo>
                <a:lnTo>
                  <a:pt x="489" y="104"/>
                </a:lnTo>
                <a:lnTo>
                  <a:pt x="494" y="102"/>
                </a:lnTo>
                <a:lnTo>
                  <a:pt x="494" y="102"/>
                </a:lnTo>
                <a:lnTo>
                  <a:pt x="494" y="102"/>
                </a:lnTo>
                <a:lnTo>
                  <a:pt x="496" y="102"/>
                </a:lnTo>
                <a:lnTo>
                  <a:pt x="498" y="102"/>
                </a:lnTo>
                <a:lnTo>
                  <a:pt x="501" y="102"/>
                </a:lnTo>
                <a:lnTo>
                  <a:pt x="501" y="102"/>
                </a:lnTo>
                <a:lnTo>
                  <a:pt x="503" y="99"/>
                </a:lnTo>
                <a:lnTo>
                  <a:pt x="503" y="99"/>
                </a:lnTo>
                <a:lnTo>
                  <a:pt x="503" y="99"/>
                </a:lnTo>
                <a:lnTo>
                  <a:pt x="506" y="97"/>
                </a:lnTo>
                <a:lnTo>
                  <a:pt x="506" y="97"/>
                </a:lnTo>
                <a:lnTo>
                  <a:pt x="506" y="99"/>
                </a:lnTo>
                <a:lnTo>
                  <a:pt x="506" y="99"/>
                </a:lnTo>
                <a:lnTo>
                  <a:pt x="508" y="97"/>
                </a:lnTo>
                <a:lnTo>
                  <a:pt x="510" y="97"/>
                </a:lnTo>
                <a:lnTo>
                  <a:pt x="513" y="97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8" y="94"/>
                </a:lnTo>
                <a:lnTo>
                  <a:pt x="518" y="94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Freeform 13"/>
          <p:cNvSpPr>
            <a:spLocks/>
          </p:cNvSpPr>
          <p:nvPr/>
        </p:nvSpPr>
        <p:spPr bwMode="auto">
          <a:xfrm rot="18195024" flipH="1">
            <a:off x="2978526" y="2984849"/>
            <a:ext cx="3802472" cy="1505996"/>
          </a:xfrm>
          <a:custGeom>
            <a:avLst/>
            <a:gdLst>
              <a:gd name="T0" fmla="*/ 477 w 558"/>
              <a:gd name="T1" fmla="*/ 114 h 221"/>
              <a:gd name="T2" fmla="*/ 446 w 558"/>
              <a:gd name="T3" fmla="*/ 119 h 221"/>
              <a:gd name="T4" fmla="*/ 439 w 558"/>
              <a:gd name="T5" fmla="*/ 126 h 221"/>
              <a:gd name="T6" fmla="*/ 367 w 558"/>
              <a:gd name="T7" fmla="*/ 148 h 221"/>
              <a:gd name="T8" fmla="*/ 355 w 558"/>
              <a:gd name="T9" fmla="*/ 148 h 221"/>
              <a:gd name="T10" fmla="*/ 398 w 558"/>
              <a:gd name="T11" fmla="*/ 129 h 221"/>
              <a:gd name="T12" fmla="*/ 410 w 558"/>
              <a:gd name="T13" fmla="*/ 119 h 221"/>
              <a:gd name="T14" fmla="*/ 388 w 558"/>
              <a:gd name="T15" fmla="*/ 121 h 221"/>
              <a:gd name="T16" fmla="*/ 369 w 558"/>
              <a:gd name="T17" fmla="*/ 126 h 221"/>
              <a:gd name="T18" fmla="*/ 374 w 558"/>
              <a:gd name="T19" fmla="*/ 124 h 221"/>
              <a:gd name="T20" fmla="*/ 357 w 558"/>
              <a:gd name="T21" fmla="*/ 116 h 221"/>
              <a:gd name="T22" fmla="*/ 350 w 558"/>
              <a:gd name="T23" fmla="*/ 121 h 221"/>
              <a:gd name="T24" fmla="*/ 343 w 558"/>
              <a:gd name="T25" fmla="*/ 104 h 221"/>
              <a:gd name="T26" fmla="*/ 328 w 558"/>
              <a:gd name="T27" fmla="*/ 119 h 221"/>
              <a:gd name="T28" fmla="*/ 331 w 558"/>
              <a:gd name="T29" fmla="*/ 138 h 221"/>
              <a:gd name="T30" fmla="*/ 307 w 558"/>
              <a:gd name="T31" fmla="*/ 150 h 221"/>
              <a:gd name="T32" fmla="*/ 285 w 558"/>
              <a:gd name="T33" fmla="*/ 167 h 221"/>
              <a:gd name="T34" fmla="*/ 290 w 558"/>
              <a:gd name="T35" fmla="*/ 170 h 221"/>
              <a:gd name="T36" fmla="*/ 249 w 558"/>
              <a:gd name="T37" fmla="*/ 192 h 221"/>
              <a:gd name="T38" fmla="*/ 204 w 558"/>
              <a:gd name="T39" fmla="*/ 201 h 221"/>
              <a:gd name="T40" fmla="*/ 168 w 558"/>
              <a:gd name="T41" fmla="*/ 211 h 221"/>
              <a:gd name="T42" fmla="*/ 127 w 558"/>
              <a:gd name="T43" fmla="*/ 219 h 221"/>
              <a:gd name="T44" fmla="*/ 99 w 558"/>
              <a:gd name="T45" fmla="*/ 211 h 221"/>
              <a:gd name="T46" fmla="*/ 70 w 558"/>
              <a:gd name="T47" fmla="*/ 199 h 221"/>
              <a:gd name="T48" fmla="*/ 41 w 558"/>
              <a:gd name="T49" fmla="*/ 175 h 221"/>
              <a:gd name="T50" fmla="*/ 8 w 558"/>
              <a:gd name="T51" fmla="*/ 129 h 221"/>
              <a:gd name="T52" fmla="*/ 0 w 558"/>
              <a:gd name="T53" fmla="*/ 63 h 221"/>
              <a:gd name="T54" fmla="*/ 8 w 558"/>
              <a:gd name="T55" fmla="*/ 36 h 221"/>
              <a:gd name="T56" fmla="*/ 41 w 558"/>
              <a:gd name="T57" fmla="*/ 34 h 221"/>
              <a:gd name="T58" fmla="*/ 77 w 558"/>
              <a:gd name="T59" fmla="*/ 51 h 221"/>
              <a:gd name="T60" fmla="*/ 139 w 558"/>
              <a:gd name="T61" fmla="*/ 56 h 221"/>
              <a:gd name="T62" fmla="*/ 190 w 558"/>
              <a:gd name="T63" fmla="*/ 56 h 221"/>
              <a:gd name="T64" fmla="*/ 216 w 558"/>
              <a:gd name="T65" fmla="*/ 51 h 221"/>
              <a:gd name="T66" fmla="*/ 259 w 558"/>
              <a:gd name="T67" fmla="*/ 46 h 221"/>
              <a:gd name="T68" fmla="*/ 362 w 558"/>
              <a:gd name="T69" fmla="*/ 26 h 221"/>
              <a:gd name="T70" fmla="*/ 381 w 558"/>
              <a:gd name="T71" fmla="*/ 24 h 221"/>
              <a:gd name="T72" fmla="*/ 415 w 558"/>
              <a:gd name="T73" fmla="*/ 17 h 221"/>
              <a:gd name="T74" fmla="*/ 451 w 558"/>
              <a:gd name="T75" fmla="*/ 7 h 221"/>
              <a:gd name="T76" fmla="*/ 484 w 558"/>
              <a:gd name="T77" fmla="*/ 2 h 221"/>
              <a:gd name="T78" fmla="*/ 496 w 558"/>
              <a:gd name="T79" fmla="*/ 7 h 221"/>
              <a:gd name="T80" fmla="*/ 470 w 558"/>
              <a:gd name="T81" fmla="*/ 19 h 221"/>
              <a:gd name="T82" fmla="*/ 455 w 558"/>
              <a:gd name="T83" fmla="*/ 24 h 221"/>
              <a:gd name="T84" fmla="*/ 458 w 558"/>
              <a:gd name="T85" fmla="*/ 29 h 221"/>
              <a:gd name="T86" fmla="*/ 467 w 558"/>
              <a:gd name="T87" fmla="*/ 31 h 221"/>
              <a:gd name="T88" fmla="*/ 515 w 558"/>
              <a:gd name="T89" fmla="*/ 26 h 221"/>
              <a:gd name="T90" fmla="*/ 525 w 558"/>
              <a:gd name="T91" fmla="*/ 26 h 221"/>
              <a:gd name="T92" fmla="*/ 534 w 558"/>
              <a:gd name="T93" fmla="*/ 22 h 221"/>
              <a:gd name="T94" fmla="*/ 549 w 558"/>
              <a:gd name="T95" fmla="*/ 26 h 221"/>
              <a:gd name="T96" fmla="*/ 544 w 558"/>
              <a:gd name="T97" fmla="*/ 22 h 221"/>
              <a:gd name="T98" fmla="*/ 525 w 558"/>
              <a:gd name="T99" fmla="*/ 34 h 221"/>
              <a:gd name="T100" fmla="*/ 520 w 558"/>
              <a:gd name="T101" fmla="*/ 41 h 221"/>
              <a:gd name="T102" fmla="*/ 510 w 558"/>
              <a:gd name="T103" fmla="*/ 48 h 221"/>
              <a:gd name="T104" fmla="*/ 494 w 558"/>
              <a:gd name="T105" fmla="*/ 51 h 221"/>
              <a:gd name="T106" fmla="*/ 486 w 558"/>
              <a:gd name="T107" fmla="*/ 60 h 221"/>
              <a:gd name="T108" fmla="*/ 467 w 558"/>
              <a:gd name="T109" fmla="*/ 73 h 221"/>
              <a:gd name="T110" fmla="*/ 427 w 558"/>
              <a:gd name="T111" fmla="*/ 92 h 221"/>
              <a:gd name="T112" fmla="*/ 381 w 558"/>
              <a:gd name="T113" fmla="*/ 114 h 221"/>
              <a:gd name="T114" fmla="*/ 396 w 558"/>
              <a:gd name="T115" fmla="*/ 116 h 221"/>
              <a:gd name="T116" fmla="*/ 412 w 558"/>
              <a:gd name="T117" fmla="*/ 111 h 221"/>
              <a:gd name="T118" fmla="*/ 424 w 558"/>
              <a:gd name="T119" fmla="*/ 111 h 221"/>
              <a:gd name="T120" fmla="*/ 436 w 558"/>
              <a:gd name="T121" fmla="*/ 116 h 221"/>
              <a:gd name="T122" fmla="*/ 465 w 558"/>
              <a:gd name="T123" fmla="*/ 109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8" h="221">
                <a:moveTo>
                  <a:pt x="518" y="97"/>
                </a:moveTo>
                <a:lnTo>
                  <a:pt x="518" y="97"/>
                </a:lnTo>
                <a:lnTo>
                  <a:pt x="506" y="99"/>
                </a:lnTo>
                <a:lnTo>
                  <a:pt x="498" y="102"/>
                </a:lnTo>
                <a:lnTo>
                  <a:pt x="491" y="104"/>
                </a:lnTo>
                <a:lnTo>
                  <a:pt x="491" y="107"/>
                </a:lnTo>
                <a:lnTo>
                  <a:pt x="491" y="107"/>
                </a:lnTo>
                <a:lnTo>
                  <a:pt x="491" y="107"/>
                </a:lnTo>
                <a:lnTo>
                  <a:pt x="489" y="107"/>
                </a:lnTo>
                <a:lnTo>
                  <a:pt x="489" y="107"/>
                </a:lnTo>
                <a:lnTo>
                  <a:pt x="486" y="107"/>
                </a:lnTo>
                <a:lnTo>
                  <a:pt x="484" y="107"/>
                </a:lnTo>
                <a:lnTo>
                  <a:pt x="479" y="107"/>
                </a:lnTo>
                <a:lnTo>
                  <a:pt x="479" y="107"/>
                </a:lnTo>
                <a:lnTo>
                  <a:pt x="479" y="109"/>
                </a:lnTo>
                <a:lnTo>
                  <a:pt x="479" y="109"/>
                </a:lnTo>
                <a:lnTo>
                  <a:pt x="479" y="111"/>
                </a:lnTo>
                <a:lnTo>
                  <a:pt x="479" y="111"/>
                </a:lnTo>
                <a:lnTo>
                  <a:pt x="479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2" y="111"/>
                </a:lnTo>
                <a:lnTo>
                  <a:pt x="484" y="111"/>
                </a:lnTo>
                <a:lnTo>
                  <a:pt x="484" y="109"/>
                </a:lnTo>
                <a:lnTo>
                  <a:pt x="486" y="109"/>
                </a:lnTo>
                <a:lnTo>
                  <a:pt x="486" y="111"/>
                </a:lnTo>
                <a:lnTo>
                  <a:pt x="486" y="111"/>
                </a:lnTo>
                <a:lnTo>
                  <a:pt x="484" y="111"/>
                </a:lnTo>
                <a:lnTo>
                  <a:pt x="484" y="111"/>
                </a:lnTo>
                <a:lnTo>
                  <a:pt x="482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9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4"/>
                </a:lnTo>
                <a:lnTo>
                  <a:pt x="477" y="111"/>
                </a:lnTo>
                <a:lnTo>
                  <a:pt x="477" y="111"/>
                </a:lnTo>
                <a:lnTo>
                  <a:pt x="477" y="111"/>
                </a:lnTo>
                <a:lnTo>
                  <a:pt x="475" y="111"/>
                </a:lnTo>
                <a:lnTo>
                  <a:pt x="475" y="111"/>
                </a:lnTo>
                <a:lnTo>
                  <a:pt x="472" y="111"/>
                </a:lnTo>
                <a:lnTo>
                  <a:pt x="470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4"/>
                </a:lnTo>
                <a:lnTo>
                  <a:pt x="467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70" y="116"/>
                </a:lnTo>
                <a:lnTo>
                  <a:pt x="467" y="119"/>
                </a:lnTo>
                <a:lnTo>
                  <a:pt x="465" y="119"/>
                </a:lnTo>
                <a:lnTo>
                  <a:pt x="465" y="119"/>
                </a:lnTo>
                <a:lnTo>
                  <a:pt x="465" y="116"/>
                </a:lnTo>
                <a:lnTo>
                  <a:pt x="463" y="116"/>
                </a:lnTo>
                <a:lnTo>
                  <a:pt x="463" y="116"/>
                </a:lnTo>
                <a:lnTo>
                  <a:pt x="463" y="116"/>
                </a:lnTo>
                <a:lnTo>
                  <a:pt x="458" y="119"/>
                </a:lnTo>
                <a:lnTo>
                  <a:pt x="455" y="121"/>
                </a:lnTo>
                <a:lnTo>
                  <a:pt x="453" y="124"/>
                </a:lnTo>
                <a:lnTo>
                  <a:pt x="453" y="124"/>
                </a:lnTo>
                <a:lnTo>
                  <a:pt x="451" y="124"/>
                </a:lnTo>
                <a:lnTo>
                  <a:pt x="451" y="124"/>
                </a:lnTo>
                <a:lnTo>
                  <a:pt x="448" y="121"/>
                </a:lnTo>
                <a:lnTo>
                  <a:pt x="448" y="121"/>
                </a:lnTo>
                <a:lnTo>
                  <a:pt x="448" y="119"/>
                </a:lnTo>
                <a:lnTo>
                  <a:pt x="446" y="119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6" y="121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3" y="119"/>
                </a:lnTo>
                <a:lnTo>
                  <a:pt x="446" y="116"/>
                </a:lnTo>
                <a:lnTo>
                  <a:pt x="448" y="116"/>
                </a:lnTo>
                <a:lnTo>
                  <a:pt x="448" y="116"/>
                </a:lnTo>
                <a:lnTo>
                  <a:pt x="448" y="116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51" y="114"/>
                </a:lnTo>
                <a:lnTo>
                  <a:pt x="448" y="114"/>
                </a:lnTo>
                <a:lnTo>
                  <a:pt x="446" y="114"/>
                </a:lnTo>
                <a:lnTo>
                  <a:pt x="443" y="116"/>
                </a:lnTo>
                <a:lnTo>
                  <a:pt x="443" y="116"/>
                </a:lnTo>
                <a:lnTo>
                  <a:pt x="441" y="114"/>
                </a:lnTo>
                <a:lnTo>
                  <a:pt x="436" y="116"/>
                </a:lnTo>
                <a:lnTo>
                  <a:pt x="436" y="116"/>
                </a:lnTo>
                <a:lnTo>
                  <a:pt x="436" y="119"/>
                </a:lnTo>
                <a:lnTo>
                  <a:pt x="439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19"/>
                </a:lnTo>
                <a:lnTo>
                  <a:pt x="441" y="121"/>
                </a:lnTo>
                <a:lnTo>
                  <a:pt x="441" y="121"/>
                </a:lnTo>
                <a:lnTo>
                  <a:pt x="441" y="124"/>
                </a:lnTo>
                <a:lnTo>
                  <a:pt x="441" y="124"/>
                </a:lnTo>
                <a:lnTo>
                  <a:pt x="441" y="124"/>
                </a:lnTo>
                <a:lnTo>
                  <a:pt x="439" y="126"/>
                </a:lnTo>
                <a:lnTo>
                  <a:pt x="439" y="126"/>
                </a:lnTo>
                <a:lnTo>
                  <a:pt x="436" y="126"/>
                </a:lnTo>
                <a:lnTo>
                  <a:pt x="434" y="126"/>
                </a:lnTo>
                <a:lnTo>
                  <a:pt x="431" y="129"/>
                </a:lnTo>
                <a:lnTo>
                  <a:pt x="427" y="131"/>
                </a:lnTo>
                <a:lnTo>
                  <a:pt x="424" y="131"/>
                </a:lnTo>
                <a:lnTo>
                  <a:pt x="422" y="131"/>
                </a:lnTo>
                <a:lnTo>
                  <a:pt x="422" y="131"/>
                </a:lnTo>
                <a:lnTo>
                  <a:pt x="415" y="133"/>
                </a:lnTo>
                <a:lnTo>
                  <a:pt x="410" y="136"/>
                </a:lnTo>
                <a:lnTo>
                  <a:pt x="403" y="141"/>
                </a:lnTo>
                <a:lnTo>
                  <a:pt x="398" y="143"/>
                </a:lnTo>
                <a:lnTo>
                  <a:pt x="398" y="143"/>
                </a:lnTo>
                <a:lnTo>
                  <a:pt x="396" y="143"/>
                </a:lnTo>
                <a:lnTo>
                  <a:pt x="396" y="143"/>
                </a:lnTo>
                <a:lnTo>
                  <a:pt x="393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91" y="141"/>
                </a:lnTo>
                <a:lnTo>
                  <a:pt x="388" y="143"/>
                </a:lnTo>
                <a:lnTo>
                  <a:pt x="386" y="146"/>
                </a:lnTo>
                <a:lnTo>
                  <a:pt x="384" y="146"/>
                </a:lnTo>
                <a:lnTo>
                  <a:pt x="384" y="146"/>
                </a:lnTo>
                <a:lnTo>
                  <a:pt x="384" y="148"/>
                </a:lnTo>
                <a:lnTo>
                  <a:pt x="384" y="148"/>
                </a:lnTo>
                <a:lnTo>
                  <a:pt x="384" y="148"/>
                </a:lnTo>
                <a:lnTo>
                  <a:pt x="381" y="148"/>
                </a:lnTo>
                <a:lnTo>
                  <a:pt x="381" y="148"/>
                </a:lnTo>
                <a:lnTo>
                  <a:pt x="379" y="146"/>
                </a:lnTo>
                <a:lnTo>
                  <a:pt x="379" y="146"/>
                </a:lnTo>
                <a:lnTo>
                  <a:pt x="376" y="146"/>
                </a:lnTo>
                <a:lnTo>
                  <a:pt x="374" y="143"/>
                </a:lnTo>
                <a:lnTo>
                  <a:pt x="372" y="143"/>
                </a:lnTo>
                <a:lnTo>
                  <a:pt x="369" y="148"/>
                </a:lnTo>
                <a:lnTo>
                  <a:pt x="369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48"/>
                </a:lnTo>
                <a:lnTo>
                  <a:pt x="367" y="150"/>
                </a:lnTo>
                <a:lnTo>
                  <a:pt x="367" y="150"/>
                </a:lnTo>
                <a:lnTo>
                  <a:pt x="367" y="150"/>
                </a:lnTo>
                <a:lnTo>
                  <a:pt x="367" y="153"/>
                </a:lnTo>
                <a:lnTo>
                  <a:pt x="367" y="153"/>
                </a:lnTo>
                <a:lnTo>
                  <a:pt x="367" y="155"/>
                </a:lnTo>
                <a:lnTo>
                  <a:pt x="367" y="155"/>
                </a:lnTo>
                <a:lnTo>
                  <a:pt x="367" y="158"/>
                </a:lnTo>
                <a:lnTo>
                  <a:pt x="364" y="158"/>
                </a:lnTo>
                <a:lnTo>
                  <a:pt x="364" y="155"/>
                </a:lnTo>
                <a:lnTo>
                  <a:pt x="364" y="155"/>
                </a:lnTo>
                <a:lnTo>
                  <a:pt x="362" y="155"/>
                </a:lnTo>
                <a:lnTo>
                  <a:pt x="362" y="155"/>
                </a:lnTo>
                <a:lnTo>
                  <a:pt x="362" y="153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2" y="150"/>
                </a:lnTo>
                <a:lnTo>
                  <a:pt x="360" y="150"/>
                </a:lnTo>
                <a:lnTo>
                  <a:pt x="360" y="150"/>
                </a:lnTo>
                <a:lnTo>
                  <a:pt x="357" y="150"/>
                </a:lnTo>
                <a:lnTo>
                  <a:pt x="355" y="153"/>
                </a:lnTo>
                <a:lnTo>
                  <a:pt x="352" y="153"/>
                </a:lnTo>
                <a:lnTo>
                  <a:pt x="352" y="153"/>
                </a:lnTo>
                <a:lnTo>
                  <a:pt x="352" y="153"/>
                </a:lnTo>
                <a:lnTo>
                  <a:pt x="350" y="153"/>
                </a:lnTo>
                <a:lnTo>
                  <a:pt x="348" y="153"/>
                </a:lnTo>
                <a:lnTo>
                  <a:pt x="348" y="150"/>
                </a:lnTo>
                <a:lnTo>
                  <a:pt x="348" y="150"/>
                </a:lnTo>
                <a:lnTo>
                  <a:pt x="350" y="150"/>
                </a:lnTo>
                <a:lnTo>
                  <a:pt x="352" y="148"/>
                </a:lnTo>
                <a:lnTo>
                  <a:pt x="355" y="148"/>
                </a:lnTo>
                <a:lnTo>
                  <a:pt x="357" y="148"/>
                </a:lnTo>
                <a:lnTo>
                  <a:pt x="357" y="148"/>
                </a:lnTo>
                <a:lnTo>
                  <a:pt x="362" y="146"/>
                </a:lnTo>
                <a:lnTo>
                  <a:pt x="364" y="143"/>
                </a:lnTo>
                <a:lnTo>
                  <a:pt x="367" y="143"/>
                </a:lnTo>
                <a:lnTo>
                  <a:pt x="367" y="143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9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41"/>
                </a:lnTo>
                <a:lnTo>
                  <a:pt x="367" y="138"/>
                </a:lnTo>
                <a:lnTo>
                  <a:pt x="367" y="138"/>
                </a:lnTo>
                <a:lnTo>
                  <a:pt x="367" y="138"/>
                </a:lnTo>
                <a:lnTo>
                  <a:pt x="369" y="138"/>
                </a:lnTo>
                <a:lnTo>
                  <a:pt x="369" y="138"/>
                </a:lnTo>
                <a:lnTo>
                  <a:pt x="369" y="138"/>
                </a:lnTo>
                <a:lnTo>
                  <a:pt x="372" y="138"/>
                </a:lnTo>
                <a:lnTo>
                  <a:pt x="374" y="133"/>
                </a:lnTo>
                <a:lnTo>
                  <a:pt x="376" y="133"/>
                </a:lnTo>
                <a:lnTo>
                  <a:pt x="376" y="133"/>
                </a:lnTo>
                <a:lnTo>
                  <a:pt x="379" y="133"/>
                </a:lnTo>
                <a:lnTo>
                  <a:pt x="381" y="133"/>
                </a:lnTo>
                <a:lnTo>
                  <a:pt x="381" y="133"/>
                </a:lnTo>
                <a:lnTo>
                  <a:pt x="386" y="133"/>
                </a:lnTo>
                <a:lnTo>
                  <a:pt x="391" y="133"/>
                </a:lnTo>
                <a:lnTo>
                  <a:pt x="393" y="133"/>
                </a:lnTo>
                <a:lnTo>
                  <a:pt x="393" y="131"/>
                </a:lnTo>
                <a:lnTo>
                  <a:pt x="396" y="131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8" y="129"/>
                </a:lnTo>
                <a:lnTo>
                  <a:pt x="396" y="129"/>
                </a:lnTo>
                <a:lnTo>
                  <a:pt x="396" y="129"/>
                </a:lnTo>
                <a:lnTo>
                  <a:pt x="398" y="126"/>
                </a:lnTo>
                <a:lnTo>
                  <a:pt x="398" y="126"/>
                </a:lnTo>
                <a:lnTo>
                  <a:pt x="398" y="126"/>
                </a:lnTo>
                <a:lnTo>
                  <a:pt x="400" y="126"/>
                </a:lnTo>
                <a:lnTo>
                  <a:pt x="400" y="126"/>
                </a:lnTo>
                <a:lnTo>
                  <a:pt x="400" y="129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03" y="126"/>
                </a:lnTo>
                <a:lnTo>
                  <a:pt x="410" y="126"/>
                </a:lnTo>
                <a:lnTo>
                  <a:pt x="417" y="124"/>
                </a:lnTo>
                <a:lnTo>
                  <a:pt x="417" y="124"/>
                </a:lnTo>
                <a:lnTo>
                  <a:pt x="419" y="124"/>
                </a:lnTo>
                <a:lnTo>
                  <a:pt x="419" y="124"/>
                </a:lnTo>
                <a:lnTo>
                  <a:pt x="422" y="124"/>
                </a:lnTo>
                <a:lnTo>
                  <a:pt x="422" y="124"/>
                </a:lnTo>
                <a:lnTo>
                  <a:pt x="424" y="121"/>
                </a:lnTo>
                <a:lnTo>
                  <a:pt x="424" y="121"/>
                </a:lnTo>
                <a:lnTo>
                  <a:pt x="422" y="119"/>
                </a:lnTo>
                <a:lnTo>
                  <a:pt x="422" y="116"/>
                </a:lnTo>
                <a:lnTo>
                  <a:pt x="424" y="114"/>
                </a:lnTo>
                <a:lnTo>
                  <a:pt x="424" y="114"/>
                </a:lnTo>
                <a:lnTo>
                  <a:pt x="422" y="114"/>
                </a:lnTo>
                <a:lnTo>
                  <a:pt x="417" y="116"/>
                </a:lnTo>
                <a:lnTo>
                  <a:pt x="415" y="119"/>
                </a:lnTo>
                <a:lnTo>
                  <a:pt x="415" y="119"/>
                </a:lnTo>
                <a:lnTo>
                  <a:pt x="415" y="119"/>
                </a:lnTo>
                <a:lnTo>
                  <a:pt x="412" y="116"/>
                </a:lnTo>
                <a:lnTo>
                  <a:pt x="412" y="116"/>
                </a:lnTo>
                <a:lnTo>
                  <a:pt x="412" y="116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10" y="119"/>
                </a:lnTo>
                <a:lnTo>
                  <a:pt x="407" y="119"/>
                </a:lnTo>
                <a:lnTo>
                  <a:pt x="407" y="119"/>
                </a:lnTo>
                <a:lnTo>
                  <a:pt x="405" y="119"/>
                </a:lnTo>
                <a:lnTo>
                  <a:pt x="405" y="121"/>
                </a:lnTo>
                <a:lnTo>
                  <a:pt x="405" y="121"/>
                </a:lnTo>
                <a:lnTo>
                  <a:pt x="403" y="119"/>
                </a:lnTo>
                <a:lnTo>
                  <a:pt x="403" y="119"/>
                </a:lnTo>
                <a:lnTo>
                  <a:pt x="403" y="121"/>
                </a:lnTo>
                <a:lnTo>
                  <a:pt x="403" y="121"/>
                </a:lnTo>
                <a:lnTo>
                  <a:pt x="400" y="121"/>
                </a:lnTo>
                <a:lnTo>
                  <a:pt x="400" y="124"/>
                </a:lnTo>
                <a:lnTo>
                  <a:pt x="396" y="124"/>
                </a:lnTo>
                <a:lnTo>
                  <a:pt x="393" y="124"/>
                </a:lnTo>
                <a:lnTo>
                  <a:pt x="393" y="124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6" y="121"/>
                </a:lnTo>
                <a:lnTo>
                  <a:pt x="393" y="121"/>
                </a:lnTo>
                <a:lnTo>
                  <a:pt x="393" y="121"/>
                </a:lnTo>
                <a:lnTo>
                  <a:pt x="393" y="121"/>
                </a:lnTo>
                <a:lnTo>
                  <a:pt x="391" y="124"/>
                </a:lnTo>
                <a:lnTo>
                  <a:pt x="388" y="124"/>
                </a:lnTo>
                <a:lnTo>
                  <a:pt x="388" y="124"/>
                </a:lnTo>
                <a:lnTo>
                  <a:pt x="388" y="124"/>
                </a:lnTo>
                <a:lnTo>
                  <a:pt x="391" y="124"/>
                </a:lnTo>
                <a:lnTo>
                  <a:pt x="391" y="124"/>
                </a:lnTo>
                <a:lnTo>
                  <a:pt x="391" y="126"/>
                </a:lnTo>
                <a:lnTo>
                  <a:pt x="386" y="124"/>
                </a:lnTo>
                <a:lnTo>
                  <a:pt x="386" y="124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21"/>
                </a:lnTo>
                <a:lnTo>
                  <a:pt x="388" y="119"/>
                </a:lnTo>
                <a:lnTo>
                  <a:pt x="388" y="119"/>
                </a:lnTo>
                <a:lnTo>
                  <a:pt x="386" y="121"/>
                </a:lnTo>
                <a:lnTo>
                  <a:pt x="386" y="121"/>
                </a:lnTo>
                <a:lnTo>
                  <a:pt x="386" y="121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6" y="124"/>
                </a:lnTo>
                <a:lnTo>
                  <a:pt x="384" y="121"/>
                </a:lnTo>
                <a:lnTo>
                  <a:pt x="384" y="121"/>
                </a:lnTo>
                <a:lnTo>
                  <a:pt x="384" y="119"/>
                </a:lnTo>
                <a:lnTo>
                  <a:pt x="384" y="119"/>
                </a:lnTo>
                <a:lnTo>
                  <a:pt x="384" y="119"/>
                </a:lnTo>
                <a:lnTo>
                  <a:pt x="384" y="121"/>
                </a:lnTo>
                <a:lnTo>
                  <a:pt x="381" y="121"/>
                </a:lnTo>
                <a:lnTo>
                  <a:pt x="384" y="121"/>
                </a:lnTo>
                <a:lnTo>
                  <a:pt x="384" y="121"/>
                </a:lnTo>
                <a:lnTo>
                  <a:pt x="381" y="121"/>
                </a:lnTo>
                <a:lnTo>
                  <a:pt x="381" y="124"/>
                </a:lnTo>
                <a:lnTo>
                  <a:pt x="379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6"/>
                </a:lnTo>
                <a:lnTo>
                  <a:pt x="376" y="126"/>
                </a:lnTo>
                <a:lnTo>
                  <a:pt x="374" y="126"/>
                </a:lnTo>
                <a:lnTo>
                  <a:pt x="374" y="126"/>
                </a:lnTo>
                <a:lnTo>
                  <a:pt x="374" y="126"/>
                </a:lnTo>
                <a:lnTo>
                  <a:pt x="372" y="129"/>
                </a:lnTo>
                <a:lnTo>
                  <a:pt x="372" y="129"/>
                </a:lnTo>
                <a:lnTo>
                  <a:pt x="372" y="126"/>
                </a:lnTo>
                <a:lnTo>
                  <a:pt x="369" y="126"/>
                </a:lnTo>
                <a:lnTo>
                  <a:pt x="369" y="126"/>
                </a:lnTo>
                <a:lnTo>
                  <a:pt x="369" y="126"/>
                </a:lnTo>
                <a:lnTo>
                  <a:pt x="367" y="126"/>
                </a:lnTo>
                <a:lnTo>
                  <a:pt x="364" y="129"/>
                </a:lnTo>
                <a:lnTo>
                  <a:pt x="364" y="131"/>
                </a:lnTo>
                <a:lnTo>
                  <a:pt x="362" y="131"/>
                </a:lnTo>
                <a:lnTo>
                  <a:pt x="362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60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7" y="131"/>
                </a:lnTo>
                <a:lnTo>
                  <a:pt x="355" y="131"/>
                </a:lnTo>
                <a:lnTo>
                  <a:pt x="355" y="131"/>
                </a:lnTo>
                <a:lnTo>
                  <a:pt x="352" y="131"/>
                </a:lnTo>
                <a:lnTo>
                  <a:pt x="352" y="131"/>
                </a:lnTo>
                <a:lnTo>
                  <a:pt x="352" y="133"/>
                </a:lnTo>
                <a:lnTo>
                  <a:pt x="352" y="133"/>
                </a:lnTo>
                <a:lnTo>
                  <a:pt x="352" y="136"/>
                </a:lnTo>
                <a:lnTo>
                  <a:pt x="350" y="136"/>
                </a:lnTo>
                <a:lnTo>
                  <a:pt x="350" y="136"/>
                </a:lnTo>
                <a:lnTo>
                  <a:pt x="350" y="136"/>
                </a:lnTo>
                <a:lnTo>
                  <a:pt x="348" y="133"/>
                </a:lnTo>
                <a:lnTo>
                  <a:pt x="348" y="133"/>
                </a:lnTo>
                <a:lnTo>
                  <a:pt x="348" y="133"/>
                </a:lnTo>
                <a:lnTo>
                  <a:pt x="350" y="133"/>
                </a:lnTo>
                <a:lnTo>
                  <a:pt x="352" y="131"/>
                </a:lnTo>
                <a:lnTo>
                  <a:pt x="355" y="129"/>
                </a:lnTo>
                <a:lnTo>
                  <a:pt x="355" y="129"/>
                </a:lnTo>
                <a:lnTo>
                  <a:pt x="357" y="129"/>
                </a:lnTo>
                <a:lnTo>
                  <a:pt x="357" y="129"/>
                </a:lnTo>
                <a:lnTo>
                  <a:pt x="362" y="129"/>
                </a:lnTo>
                <a:lnTo>
                  <a:pt x="364" y="126"/>
                </a:lnTo>
                <a:lnTo>
                  <a:pt x="369" y="126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4" y="124"/>
                </a:lnTo>
                <a:lnTo>
                  <a:pt x="376" y="124"/>
                </a:lnTo>
                <a:lnTo>
                  <a:pt x="376" y="124"/>
                </a:lnTo>
                <a:lnTo>
                  <a:pt x="376" y="121"/>
                </a:lnTo>
                <a:lnTo>
                  <a:pt x="376" y="121"/>
                </a:lnTo>
                <a:lnTo>
                  <a:pt x="379" y="119"/>
                </a:lnTo>
                <a:lnTo>
                  <a:pt x="379" y="119"/>
                </a:lnTo>
                <a:lnTo>
                  <a:pt x="379" y="116"/>
                </a:lnTo>
                <a:lnTo>
                  <a:pt x="381" y="116"/>
                </a:lnTo>
                <a:lnTo>
                  <a:pt x="379" y="116"/>
                </a:lnTo>
                <a:lnTo>
                  <a:pt x="379" y="116"/>
                </a:lnTo>
                <a:lnTo>
                  <a:pt x="379" y="116"/>
                </a:lnTo>
                <a:lnTo>
                  <a:pt x="376" y="116"/>
                </a:lnTo>
                <a:lnTo>
                  <a:pt x="376" y="116"/>
                </a:lnTo>
                <a:lnTo>
                  <a:pt x="374" y="116"/>
                </a:lnTo>
                <a:lnTo>
                  <a:pt x="372" y="116"/>
                </a:lnTo>
                <a:lnTo>
                  <a:pt x="372" y="119"/>
                </a:lnTo>
                <a:lnTo>
                  <a:pt x="372" y="119"/>
                </a:lnTo>
                <a:lnTo>
                  <a:pt x="369" y="119"/>
                </a:lnTo>
                <a:lnTo>
                  <a:pt x="369" y="119"/>
                </a:lnTo>
                <a:lnTo>
                  <a:pt x="367" y="116"/>
                </a:lnTo>
                <a:lnTo>
                  <a:pt x="367" y="116"/>
                </a:lnTo>
                <a:lnTo>
                  <a:pt x="364" y="116"/>
                </a:lnTo>
                <a:lnTo>
                  <a:pt x="364" y="116"/>
                </a:lnTo>
                <a:lnTo>
                  <a:pt x="364" y="116"/>
                </a:lnTo>
                <a:lnTo>
                  <a:pt x="362" y="116"/>
                </a:lnTo>
                <a:lnTo>
                  <a:pt x="362" y="116"/>
                </a:lnTo>
                <a:lnTo>
                  <a:pt x="360" y="114"/>
                </a:lnTo>
                <a:lnTo>
                  <a:pt x="360" y="111"/>
                </a:lnTo>
                <a:lnTo>
                  <a:pt x="357" y="111"/>
                </a:lnTo>
                <a:lnTo>
                  <a:pt x="357" y="111"/>
                </a:lnTo>
                <a:lnTo>
                  <a:pt x="357" y="114"/>
                </a:lnTo>
                <a:lnTo>
                  <a:pt x="357" y="114"/>
                </a:lnTo>
                <a:lnTo>
                  <a:pt x="357" y="116"/>
                </a:lnTo>
                <a:lnTo>
                  <a:pt x="357" y="116"/>
                </a:lnTo>
                <a:lnTo>
                  <a:pt x="357" y="119"/>
                </a:lnTo>
                <a:lnTo>
                  <a:pt x="357" y="119"/>
                </a:lnTo>
                <a:lnTo>
                  <a:pt x="357" y="119"/>
                </a:lnTo>
                <a:lnTo>
                  <a:pt x="355" y="121"/>
                </a:lnTo>
                <a:lnTo>
                  <a:pt x="355" y="121"/>
                </a:lnTo>
                <a:lnTo>
                  <a:pt x="352" y="119"/>
                </a:lnTo>
                <a:lnTo>
                  <a:pt x="352" y="119"/>
                </a:lnTo>
                <a:lnTo>
                  <a:pt x="352" y="114"/>
                </a:lnTo>
                <a:lnTo>
                  <a:pt x="352" y="114"/>
                </a:lnTo>
                <a:lnTo>
                  <a:pt x="355" y="114"/>
                </a:lnTo>
                <a:lnTo>
                  <a:pt x="355" y="114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5" y="111"/>
                </a:lnTo>
                <a:lnTo>
                  <a:pt x="352" y="114"/>
                </a:lnTo>
                <a:lnTo>
                  <a:pt x="350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8" y="114"/>
                </a:lnTo>
                <a:lnTo>
                  <a:pt x="345" y="116"/>
                </a:lnTo>
                <a:lnTo>
                  <a:pt x="345" y="116"/>
                </a:lnTo>
                <a:lnTo>
                  <a:pt x="345" y="119"/>
                </a:lnTo>
                <a:lnTo>
                  <a:pt x="345" y="119"/>
                </a:lnTo>
                <a:lnTo>
                  <a:pt x="348" y="119"/>
                </a:lnTo>
                <a:lnTo>
                  <a:pt x="348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6"/>
                </a:lnTo>
                <a:lnTo>
                  <a:pt x="350" y="119"/>
                </a:lnTo>
                <a:lnTo>
                  <a:pt x="350" y="121"/>
                </a:lnTo>
                <a:lnTo>
                  <a:pt x="350" y="124"/>
                </a:lnTo>
                <a:lnTo>
                  <a:pt x="350" y="126"/>
                </a:lnTo>
                <a:lnTo>
                  <a:pt x="350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6"/>
                </a:lnTo>
                <a:lnTo>
                  <a:pt x="348" y="124"/>
                </a:lnTo>
                <a:lnTo>
                  <a:pt x="348" y="124"/>
                </a:lnTo>
                <a:lnTo>
                  <a:pt x="345" y="124"/>
                </a:lnTo>
                <a:lnTo>
                  <a:pt x="343" y="124"/>
                </a:lnTo>
                <a:lnTo>
                  <a:pt x="343" y="121"/>
                </a:lnTo>
                <a:lnTo>
                  <a:pt x="343" y="121"/>
                </a:lnTo>
                <a:lnTo>
                  <a:pt x="343" y="119"/>
                </a:lnTo>
                <a:lnTo>
                  <a:pt x="340" y="116"/>
                </a:lnTo>
                <a:lnTo>
                  <a:pt x="340" y="116"/>
                </a:lnTo>
                <a:lnTo>
                  <a:pt x="340" y="116"/>
                </a:lnTo>
                <a:lnTo>
                  <a:pt x="340" y="114"/>
                </a:lnTo>
                <a:lnTo>
                  <a:pt x="340" y="111"/>
                </a:lnTo>
                <a:lnTo>
                  <a:pt x="340" y="111"/>
                </a:lnTo>
                <a:lnTo>
                  <a:pt x="343" y="109"/>
                </a:lnTo>
                <a:lnTo>
                  <a:pt x="345" y="109"/>
                </a:lnTo>
                <a:lnTo>
                  <a:pt x="348" y="111"/>
                </a:lnTo>
                <a:lnTo>
                  <a:pt x="348" y="111"/>
                </a:lnTo>
                <a:lnTo>
                  <a:pt x="348" y="111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9"/>
                </a:lnTo>
                <a:lnTo>
                  <a:pt x="348" y="107"/>
                </a:lnTo>
                <a:lnTo>
                  <a:pt x="348" y="107"/>
                </a:lnTo>
                <a:lnTo>
                  <a:pt x="345" y="107"/>
                </a:lnTo>
                <a:lnTo>
                  <a:pt x="345" y="107"/>
                </a:lnTo>
                <a:lnTo>
                  <a:pt x="343" y="104"/>
                </a:lnTo>
                <a:lnTo>
                  <a:pt x="340" y="107"/>
                </a:lnTo>
                <a:lnTo>
                  <a:pt x="340" y="107"/>
                </a:lnTo>
                <a:lnTo>
                  <a:pt x="338" y="109"/>
                </a:lnTo>
                <a:lnTo>
                  <a:pt x="338" y="109"/>
                </a:lnTo>
                <a:lnTo>
                  <a:pt x="336" y="109"/>
                </a:lnTo>
                <a:lnTo>
                  <a:pt x="333" y="107"/>
                </a:lnTo>
                <a:lnTo>
                  <a:pt x="333" y="107"/>
                </a:lnTo>
                <a:lnTo>
                  <a:pt x="333" y="109"/>
                </a:lnTo>
                <a:lnTo>
                  <a:pt x="333" y="109"/>
                </a:lnTo>
                <a:lnTo>
                  <a:pt x="328" y="109"/>
                </a:lnTo>
                <a:lnTo>
                  <a:pt x="328" y="109"/>
                </a:lnTo>
                <a:lnTo>
                  <a:pt x="328" y="111"/>
                </a:lnTo>
                <a:lnTo>
                  <a:pt x="326" y="111"/>
                </a:lnTo>
                <a:lnTo>
                  <a:pt x="328" y="114"/>
                </a:lnTo>
                <a:lnTo>
                  <a:pt x="328" y="114"/>
                </a:lnTo>
                <a:lnTo>
                  <a:pt x="328" y="114"/>
                </a:lnTo>
                <a:lnTo>
                  <a:pt x="331" y="114"/>
                </a:lnTo>
                <a:lnTo>
                  <a:pt x="333" y="114"/>
                </a:lnTo>
                <a:lnTo>
                  <a:pt x="333" y="114"/>
                </a:lnTo>
                <a:lnTo>
                  <a:pt x="336" y="114"/>
                </a:lnTo>
                <a:lnTo>
                  <a:pt x="336" y="114"/>
                </a:lnTo>
                <a:lnTo>
                  <a:pt x="338" y="114"/>
                </a:lnTo>
                <a:lnTo>
                  <a:pt x="338" y="114"/>
                </a:lnTo>
                <a:lnTo>
                  <a:pt x="336" y="116"/>
                </a:lnTo>
                <a:lnTo>
                  <a:pt x="336" y="116"/>
                </a:lnTo>
                <a:lnTo>
                  <a:pt x="336" y="119"/>
                </a:lnTo>
                <a:lnTo>
                  <a:pt x="336" y="119"/>
                </a:lnTo>
                <a:lnTo>
                  <a:pt x="336" y="121"/>
                </a:lnTo>
                <a:lnTo>
                  <a:pt x="336" y="121"/>
                </a:lnTo>
                <a:lnTo>
                  <a:pt x="336" y="121"/>
                </a:lnTo>
                <a:lnTo>
                  <a:pt x="333" y="121"/>
                </a:lnTo>
                <a:lnTo>
                  <a:pt x="333" y="121"/>
                </a:lnTo>
                <a:lnTo>
                  <a:pt x="331" y="121"/>
                </a:lnTo>
                <a:lnTo>
                  <a:pt x="331" y="119"/>
                </a:lnTo>
                <a:lnTo>
                  <a:pt x="328" y="119"/>
                </a:lnTo>
                <a:lnTo>
                  <a:pt x="328" y="119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8" y="116"/>
                </a:lnTo>
                <a:lnTo>
                  <a:pt x="326" y="116"/>
                </a:lnTo>
                <a:lnTo>
                  <a:pt x="326" y="119"/>
                </a:lnTo>
                <a:lnTo>
                  <a:pt x="326" y="121"/>
                </a:lnTo>
                <a:lnTo>
                  <a:pt x="324" y="124"/>
                </a:lnTo>
                <a:lnTo>
                  <a:pt x="324" y="124"/>
                </a:lnTo>
                <a:lnTo>
                  <a:pt x="324" y="124"/>
                </a:lnTo>
                <a:lnTo>
                  <a:pt x="324" y="126"/>
                </a:lnTo>
                <a:lnTo>
                  <a:pt x="321" y="129"/>
                </a:lnTo>
                <a:lnTo>
                  <a:pt x="321" y="129"/>
                </a:lnTo>
                <a:lnTo>
                  <a:pt x="321" y="131"/>
                </a:lnTo>
                <a:lnTo>
                  <a:pt x="324" y="131"/>
                </a:lnTo>
                <a:lnTo>
                  <a:pt x="324" y="133"/>
                </a:lnTo>
                <a:lnTo>
                  <a:pt x="326" y="133"/>
                </a:lnTo>
                <a:lnTo>
                  <a:pt x="326" y="133"/>
                </a:lnTo>
                <a:lnTo>
                  <a:pt x="324" y="133"/>
                </a:lnTo>
                <a:lnTo>
                  <a:pt x="324" y="133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4" y="136"/>
                </a:lnTo>
                <a:lnTo>
                  <a:pt x="326" y="136"/>
                </a:lnTo>
                <a:lnTo>
                  <a:pt x="328" y="133"/>
                </a:lnTo>
                <a:lnTo>
                  <a:pt x="333" y="133"/>
                </a:lnTo>
                <a:lnTo>
                  <a:pt x="333" y="133"/>
                </a:lnTo>
                <a:lnTo>
                  <a:pt x="336" y="133"/>
                </a:lnTo>
                <a:lnTo>
                  <a:pt x="336" y="133"/>
                </a:lnTo>
                <a:lnTo>
                  <a:pt x="336" y="133"/>
                </a:lnTo>
                <a:lnTo>
                  <a:pt x="333" y="133"/>
                </a:lnTo>
                <a:lnTo>
                  <a:pt x="333" y="136"/>
                </a:lnTo>
                <a:lnTo>
                  <a:pt x="333" y="136"/>
                </a:lnTo>
                <a:lnTo>
                  <a:pt x="333" y="136"/>
                </a:lnTo>
                <a:lnTo>
                  <a:pt x="331" y="138"/>
                </a:lnTo>
                <a:lnTo>
                  <a:pt x="331" y="136"/>
                </a:lnTo>
                <a:lnTo>
                  <a:pt x="331" y="136"/>
                </a:lnTo>
                <a:lnTo>
                  <a:pt x="331" y="136"/>
                </a:lnTo>
                <a:lnTo>
                  <a:pt x="328" y="136"/>
                </a:lnTo>
                <a:lnTo>
                  <a:pt x="328" y="136"/>
                </a:lnTo>
                <a:lnTo>
                  <a:pt x="326" y="138"/>
                </a:lnTo>
                <a:lnTo>
                  <a:pt x="326" y="138"/>
                </a:lnTo>
                <a:lnTo>
                  <a:pt x="326" y="138"/>
                </a:lnTo>
                <a:lnTo>
                  <a:pt x="321" y="138"/>
                </a:lnTo>
                <a:lnTo>
                  <a:pt x="317" y="141"/>
                </a:lnTo>
                <a:lnTo>
                  <a:pt x="314" y="141"/>
                </a:lnTo>
                <a:lnTo>
                  <a:pt x="309" y="143"/>
                </a:lnTo>
                <a:lnTo>
                  <a:pt x="309" y="143"/>
                </a:lnTo>
                <a:lnTo>
                  <a:pt x="307" y="143"/>
                </a:lnTo>
                <a:lnTo>
                  <a:pt x="302" y="143"/>
                </a:lnTo>
                <a:lnTo>
                  <a:pt x="300" y="146"/>
                </a:lnTo>
                <a:lnTo>
                  <a:pt x="297" y="146"/>
                </a:lnTo>
                <a:lnTo>
                  <a:pt x="297" y="146"/>
                </a:lnTo>
                <a:lnTo>
                  <a:pt x="297" y="148"/>
                </a:lnTo>
                <a:lnTo>
                  <a:pt x="295" y="148"/>
                </a:lnTo>
                <a:lnTo>
                  <a:pt x="293" y="148"/>
                </a:lnTo>
                <a:lnTo>
                  <a:pt x="293" y="148"/>
                </a:lnTo>
                <a:lnTo>
                  <a:pt x="290" y="150"/>
                </a:lnTo>
                <a:lnTo>
                  <a:pt x="290" y="150"/>
                </a:lnTo>
                <a:lnTo>
                  <a:pt x="290" y="153"/>
                </a:lnTo>
                <a:lnTo>
                  <a:pt x="290" y="153"/>
                </a:lnTo>
                <a:lnTo>
                  <a:pt x="293" y="153"/>
                </a:lnTo>
                <a:lnTo>
                  <a:pt x="293" y="153"/>
                </a:lnTo>
                <a:lnTo>
                  <a:pt x="295" y="153"/>
                </a:lnTo>
                <a:lnTo>
                  <a:pt x="295" y="150"/>
                </a:lnTo>
                <a:lnTo>
                  <a:pt x="295" y="150"/>
                </a:lnTo>
                <a:lnTo>
                  <a:pt x="295" y="150"/>
                </a:lnTo>
                <a:lnTo>
                  <a:pt x="300" y="150"/>
                </a:lnTo>
                <a:lnTo>
                  <a:pt x="302" y="150"/>
                </a:lnTo>
                <a:lnTo>
                  <a:pt x="305" y="150"/>
                </a:lnTo>
                <a:lnTo>
                  <a:pt x="307" y="150"/>
                </a:lnTo>
                <a:lnTo>
                  <a:pt x="307" y="150"/>
                </a:lnTo>
                <a:lnTo>
                  <a:pt x="307" y="150"/>
                </a:lnTo>
                <a:lnTo>
                  <a:pt x="305" y="153"/>
                </a:lnTo>
                <a:lnTo>
                  <a:pt x="305" y="153"/>
                </a:lnTo>
                <a:lnTo>
                  <a:pt x="305" y="153"/>
                </a:lnTo>
                <a:lnTo>
                  <a:pt x="302" y="153"/>
                </a:lnTo>
                <a:lnTo>
                  <a:pt x="300" y="153"/>
                </a:lnTo>
                <a:lnTo>
                  <a:pt x="300" y="155"/>
                </a:lnTo>
                <a:lnTo>
                  <a:pt x="295" y="158"/>
                </a:lnTo>
                <a:lnTo>
                  <a:pt x="295" y="158"/>
                </a:lnTo>
                <a:lnTo>
                  <a:pt x="293" y="158"/>
                </a:lnTo>
                <a:lnTo>
                  <a:pt x="290" y="158"/>
                </a:lnTo>
                <a:lnTo>
                  <a:pt x="288" y="160"/>
                </a:lnTo>
                <a:lnTo>
                  <a:pt x="285" y="158"/>
                </a:lnTo>
                <a:lnTo>
                  <a:pt x="285" y="158"/>
                </a:lnTo>
                <a:lnTo>
                  <a:pt x="285" y="158"/>
                </a:lnTo>
                <a:lnTo>
                  <a:pt x="283" y="160"/>
                </a:lnTo>
                <a:lnTo>
                  <a:pt x="281" y="160"/>
                </a:lnTo>
                <a:lnTo>
                  <a:pt x="278" y="160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3"/>
                </a:lnTo>
                <a:lnTo>
                  <a:pt x="276" y="165"/>
                </a:lnTo>
                <a:lnTo>
                  <a:pt x="276" y="165"/>
                </a:lnTo>
                <a:lnTo>
                  <a:pt x="278" y="165"/>
                </a:lnTo>
                <a:lnTo>
                  <a:pt x="278" y="165"/>
                </a:lnTo>
                <a:lnTo>
                  <a:pt x="283" y="163"/>
                </a:lnTo>
                <a:lnTo>
                  <a:pt x="283" y="163"/>
                </a:lnTo>
                <a:lnTo>
                  <a:pt x="285" y="163"/>
                </a:lnTo>
                <a:lnTo>
                  <a:pt x="285" y="163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8" y="165"/>
                </a:lnTo>
                <a:lnTo>
                  <a:pt x="285" y="167"/>
                </a:lnTo>
                <a:lnTo>
                  <a:pt x="288" y="167"/>
                </a:lnTo>
                <a:lnTo>
                  <a:pt x="288" y="167"/>
                </a:lnTo>
                <a:lnTo>
                  <a:pt x="288" y="167"/>
                </a:lnTo>
                <a:lnTo>
                  <a:pt x="290" y="167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3" y="165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5" y="167"/>
                </a:lnTo>
                <a:lnTo>
                  <a:pt x="297" y="165"/>
                </a:lnTo>
                <a:lnTo>
                  <a:pt x="297" y="165"/>
                </a:lnTo>
                <a:lnTo>
                  <a:pt x="297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0" y="165"/>
                </a:lnTo>
                <a:lnTo>
                  <a:pt x="302" y="165"/>
                </a:lnTo>
                <a:lnTo>
                  <a:pt x="302" y="165"/>
                </a:lnTo>
                <a:lnTo>
                  <a:pt x="302" y="167"/>
                </a:lnTo>
                <a:lnTo>
                  <a:pt x="302" y="167"/>
                </a:lnTo>
                <a:lnTo>
                  <a:pt x="305" y="167"/>
                </a:lnTo>
                <a:lnTo>
                  <a:pt x="305" y="167"/>
                </a:lnTo>
                <a:lnTo>
                  <a:pt x="302" y="167"/>
                </a:lnTo>
                <a:lnTo>
                  <a:pt x="300" y="167"/>
                </a:lnTo>
                <a:lnTo>
                  <a:pt x="300" y="167"/>
                </a:lnTo>
                <a:lnTo>
                  <a:pt x="297" y="172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3" y="167"/>
                </a:lnTo>
                <a:lnTo>
                  <a:pt x="290" y="170"/>
                </a:lnTo>
                <a:lnTo>
                  <a:pt x="290" y="170"/>
                </a:lnTo>
                <a:lnTo>
                  <a:pt x="293" y="170"/>
                </a:lnTo>
                <a:lnTo>
                  <a:pt x="293" y="172"/>
                </a:lnTo>
                <a:lnTo>
                  <a:pt x="293" y="172"/>
                </a:lnTo>
                <a:lnTo>
                  <a:pt x="293" y="172"/>
                </a:lnTo>
                <a:lnTo>
                  <a:pt x="288" y="175"/>
                </a:lnTo>
                <a:lnTo>
                  <a:pt x="288" y="175"/>
                </a:lnTo>
                <a:lnTo>
                  <a:pt x="288" y="175"/>
                </a:lnTo>
                <a:lnTo>
                  <a:pt x="288" y="177"/>
                </a:lnTo>
                <a:lnTo>
                  <a:pt x="288" y="177"/>
                </a:lnTo>
                <a:lnTo>
                  <a:pt x="285" y="177"/>
                </a:lnTo>
                <a:lnTo>
                  <a:pt x="285" y="177"/>
                </a:lnTo>
                <a:lnTo>
                  <a:pt x="281" y="180"/>
                </a:lnTo>
                <a:lnTo>
                  <a:pt x="278" y="180"/>
                </a:lnTo>
                <a:lnTo>
                  <a:pt x="278" y="180"/>
                </a:lnTo>
                <a:lnTo>
                  <a:pt x="276" y="182"/>
                </a:lnTo>
                <a:lnTo>
                  <a:pt x="276" y="182"/>
                </a:lnTo>
                <a:lnTo>
                  <a:pt x="276" y="182"/>
                </a:lnTo>
                <a:lnTo>
                  <a:pt x="273" y="182"/>
                </a:lnTo>
                <a:lnTo>
                  <a:pt x="273" y="182"/>
                </a:lnTo>
                <a:lnTo>
                  <a:pt x="271" y="184"/>
                </a:lnTo>
                <a:lnTo>
                  <a:pt x="269" y="184"/>
                </a:lnTo>
                <a:lnTo>
                  <a:pt x="269" y="184"/>
                </a:lnTo>
                <a:lnTo>
                  <a:pt x="269" y="184"/>
                </a:lnTo>
                <a:lnTo>
                  <a:pt x="266" y="184"/>
                </a:lnTo>
                <a:lnTo>
                  <a:pt x="266" y="184"/>
                </a:lnTo>
                <a:lnTo>
                  <a:pt x="264" y="187"/>
                </a:lnTo>
                <a:lnTo>
                  <a:pt x="264" y="187"/>
                </a:lnTo>
                <a:lnTo>
                  <a:pt x="261" y="189"/>
                </a:lnTo>
                <a:lnTo>
                  <a:pt x="259" y="189"/>
                </a:lnTo>
                <a:lnTo>
                  <a:pt x="259" y="189"/>
                </a:lnTo>
                <a:lnTo>
                  <a:pt x="257" y="189"/>
                </a:lnTo>
                <a:lnTo>
                  <a:pt x="257" y="189"/>
                </a:lnTo>
                <a:lnTo>
                  <a:pt x="257" y="189"/>
                </a:lnTo>
                <a:lnTo>
                  <a:pt x="254" y="192"/>
                </a:lnTo>
                <a:lnTo>
                  <a:pt x="249" y="192"/>
                </a:lnTo>
                <a:lnTo>
                  <a:pt x="249" y="192"/>
                </a:lnTo>
                <a:lnTo>
                  <a:pt x="249" y="192"/>
                </a:lnTo>
                <a:lnTo>
                  <a:pt x="247" y="192"/>
                </a:lnTo>
                <a:lnTo>
                  <a:pt x="242" y="192"/>
                </a:lnTo>
                <a:lnTo>
                  <a:pt x="240" y="194"/>
                </a:lnTo>
                <a:lnTo>
                  <a:pt x="237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5" y="194"/>
                </a:lnTo>
                <a:lnTo>
                  <a:pt x="233" y="194"/>
                </a:lnTo>
                <a:lnTo>
                  <a:pt x="233" y="197"/>
                </a:lnTo>
                <a:lnTo>
                  <a:pt x="233" y="197"/>
                </a:lnTo>
                <a:lnTo>
                  <a:pt x="230" y="194"/>
                </a:lnTo>
                <a:lnTo>
                  <a:pt x="230" y="194"/>
                </a:lnTo>
                <a:lnTo>
                  <a:pt x="230" y="197"/>
                </a:lnTo>
                <a:lnTo>
                  <a:pt x="230" y="197"/>
                </a:lnTo>
                <a:lnTo>
                  <a:pt x="228" y="197"/>
                </a:lnTo>
                <a:lnTo>
                  <a:pt x="226" y="197"/>
                </a:lnTo>
                <a:lnTo>
                  <a:pt x="223" y="197"/>
                </a:lnTo>
                <a:lnTo>
                  <a:pt x="223" y="197"/>
                </a:lnTo>
                <a:lnTo>
                  <a:pt x="223" y="197"/>
                </a:lnTo>
                <a:lnTo>
                  <a:pt x="221" y="199"/>
                </a:lnTo>
                <a:lnTo>
                  <a:pt x="218" y="199"/>
                </a:lnTo>
                <a:lnTo>
                  <a:pt x="216" y="199"/>
                </a:lnTo>
                <a:lnTo>
                  <a:pt x="211" y="199"/>
                </a:lnTo>
                <a:lnTo>
                  <a:pt x="209" y="199"/>
                </a:lnTo>
                <a:lnTo>
                  <a:pt x="209" y="199"/>
                </a:lnTo>
                <a:lnTo>
                  <a:pt x="209" y="199"/>
                </a:lnTo>
                <a:lnTo>
                  <a:pt x="206" y="199"/>
                </a:lnTo>
                <a:lnTo>
                  <a:pt x="206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199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1"/>
                </a:lnTo>
                <a:lnTo>
                  <a:pt x="204" y="204"/>
                </a:lnTo>
                <a:lnTo>
                  <a:pt x="202" y="201"/>
                </a:lnTo>
                <a:lnTo>
                  <a:pt x="199" y="201"/>
                </a:lnTo>
                <a:lnTo>
                  <a:pt x="197" y="201"/>
                </a:lnTo>
                <a:lnTo>
                  <a:pt x="197" y="201"/>
                </a:lnTo>
                <a:lnTo>
                  <a:pt x="194" y="201"/>
                </a:lnTo>
                <a:lnTo>
                  <a:pt x="194" y="201"/>
                </a:lnTo>
                <a:lnTo>
                  <a:pt x="194" y="201"/>
                </a:lnTo>
                <a:lnTo>
                  <a:pt x="192" y="201"/>
                </a:lnTo>
                <a:lnTo>
                  <a:pt x="192" y="201"/>
                </a:lnTo>
                <a:lnTo>
                  <a:pt x="190" y="201"/>
                </a:lnTo>
                <a:lnTo>
                  <a:pt x="187" y="204"/>
                </a:lnTo>
                <a:lnTo>
                  <a:pt x="187" y="204"/>
                </a:lnTo>
                <a:lnTo>
                  <a:pt x="185" y="204"/>
                </a:lnTo>
                <a:lnTo>
                  <a:pt x="185" y="204"/>
                </a:lnTo>
                <a:lnTo>
                  <a:pt x="185" y="209"/>
                </a:lnTo>
                <a:lnTo>
                  <a:pt x="182" y="209"/>
                </a:lnTo>
                <a:lnTo>
                  <a:pt x="182" y="209"/>
                </a:lnTo>
                <a:lnTo>
                  <a:pt x="182" y="211"/>
                </a:lnTo>
                <a:lnTo>
                  <a:pt x="182" y="211"/>
                </a:lnTo>
                <a:lnTo>
                  <a:pt x="178" y="209"/>
                </a:lnTo>
                <a:lnTo>
                  <a:pt x="178" y="209"/>
                </a:lnTo>
                <a:lnTo>
                  <a:pt x="178" y="206"/>
                </a:lnTo>
                <a:lnTo>
                  <a:pt x="178" y="206"/>
                </a:lnTo>
                <a:lnTo>
                  <a:pt x="175" y="209"/>
                </a:lnTo>
                <a:lnTo>
                  <a:pt x="175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3" y="211"/>
                </a:lnTo>
                <a:lnTo>
                  <a:pt x="170" y="211"/>
                </a:lnTo>
                <a:lnTo>
                  <a:pt x="170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8" y="211"/>
                </a:lnTo>
                <a:lnTo>
                  <a:pt x="166" y="211"/>
                </a:lnTo>
                <a:lnTo>
                  <a:pt x="166" y="211"/>
                </a:lnTo>
                <a:lnTo>
                  <a:pt x="166" y="214"/>
                </a:lnTo>
                <a:lnTo>
                  <a:pt x="163" y="214"/>
                </a:lnTo>
                <a:lnTo>
                  <a:pt x="163" y="214"/>
                </a:lnTo>
                <a:lnTo>
                  <a:pt x="163" y="211"/>
                </a:lnTo>
                <a:lnTo>
                  <a:pt x="163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1"/>
                </a:lnTo>
                <a:lnTo>
                  <a:pt x="158" y="214"/>
                </a:lnTo>
                <a:lnTo>
                  <a:pt x="156" y="214"/>
                </a:lnTo>
                <a:lnTo>
                  <a:pt x="154" y="214"/>
                </a:lnTo>
                <a:lnTo>
                  <a:pt x="151" y="214"/>
                </a:lnTo>
                <a:lnTo>
                  <a:pt x="151" y="216"/>
                </a:lnTo>
                <a:lnTo>
                  <a:pt x="151" y="216"/>
                </a:lnTo>
                <a:lnTo>
                  <a:pt x="149" y="216"/>
                </a:lnTo>
                <a:lnTo>
                  <a:pt x="149" y="214"/>
                </a:lnTo>
                <a:lnTo>
                  <a:pt x="147" y="216"/>
                </a:lnTo>
                <a:lnTo>
                  <a:pt x="147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4" y="216"/>
                </a:lnTo>
                <a:lnTo>
                  <a:pt x="142" y="219"/>
                </a:lnTo>
                <a:lnTo>
                  <a:pt x="139" y="219"/>
                </a:lnTo>
                <a:lnTo>
                  <a:pt x="139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9"/>
                </a:lnTo>
                <a:lnTo>
                  <a:pt x="137" y="216"/>
                </a:lnTo>
                <a:lnTo>
                  <a:pt x="137" y="216"/>
                </a:lnTo>
                <a:lnTo>
                  <a:pt x="130" y="219"/>
                </a:lnTo>
                <a:lnTo>
                  <a:pt x="127" y="219"/>
                </a:lnTo>
                <a:lnTo>
                  <a:pt x="125" y="219"/>
                </a:lnTo>
                <a:lnTo>
                  <a:pt x="125" y="221"/>
                </a:lnTo>
                <a:lnTo>
                  <a:pt x="125" y="221"/>
                </a:lnTo>
                <a:lnTo>
                  <a:pt x="120" y="219"/>
                </a:lnTo>
                <a:lnTo>
                  <a:pt x="118" y="219"/>
                </a:lnTo>
                <a:lnTo>
                  <a:pt x="115" y="219"/>
                </a:lnTo>
                <a:lnTo>
                  <a:pt x="113" y="219"/>
                </a:lnTo>
                <a:lnTo>
                  <a:pt x="113" y="216"/>
                </a:lnTo>
                <a:lnTo>
                  <a:pt x="113" y="216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3" y="214"/>
                </a:lnTo>
                <a:lnTo>
                  <a:pt x="111" y="214"/>
                </a:lnTo>
                <a:lnTo>
                  <a:pt x="111" y="214"/>
                </a:lnTo>
                <a:lnTo>
                  <a:pt x="111" y="216"/>
                </a:lnTo>
                <a:lnTo>
                  <a:pt x="111" y="216"/>
                </a:lnTo>
                <a:lnTo>
                  <a:pt x="108" y="216"/>
                </a:lnTo>
                <a:lnTo>
                  <a:pt x="108" y="216"/>
                </a:lnTo>
                <a:lnTo>
                  <a:pt x="106" y="216"/>
                </a:lnTo>
                <a:lnTo>
                  <a:pt x="106" y="216"/>
                </a:lnTo>
                <a:lnTo>
                  <a:pt x="106" y="214"/>
                </a:lnTo>
                <a:lnTo>
                  <a:pt x="106" y="214"/>
                </a:lnTo>
                <a:lnTo>
                  <a:pt x="106" y="214"/>
                </a:lnTo>
                <a:lnTo>
                  <a:pt x="103" y="214"/>
                </a:lnTo>
                <a:lnTo>
                  <a:pt x="103" y="214"/>
                </a:lnTo>
                <a:lnTo>
                  <a:pt x="101" y="214"/>
                </a:lnTo>
                <a:lnTo>
                  <a:pt x="101" y="214"/>
                </a:lnTo>
                <a:lnTo>
                  <a:pt x="101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4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9" y="211"/>
                </a:lnTo>
                <a:lnTo>
                  <a:pt x="96" y="211"/>
                </a:lnTo>
                <a:lnTo>
                  <a:pt x="96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11"/>
                </a:lnTo>
                <a:lnTo>
                  <a:pt x="94" y="209"/>
                </a:lnTo>
                <a:lnTo>
                  <a:pt x="94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91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9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09"/>
                </a:lnTo>
                <a:lnTo>
                  <a:pt x="87" y="211"/>
                </a:lnTo>
                <a:lnTo>
                  <a:pt x="87" y="211"/>
                </a:lnTo>
                <a:lnTo>
                  <a:pt x="87" y="211"/>
                </a:lnTo>
                <a:lnTo>
                  <a:pt x="87" y="209"/>
                </a:lnTo>
                <a:lnTo>
                  <a:pt x="84" y="206"/>
                </a:lnTo>
                <a:lnTo>
                  <a:pt x="84" y="206"/>
                </a:lnTo>
                <a:lnTo>
                  <a:pt x="82" y="204"/>
                </a:lnTo>
                <a:lnTo>
                  <a:pt x="79" y="201"/>
                </a:lnTo>
                <a:lnTo>
                  <a:pt x="77" y="201"/>
                </a:lnTo>
                <a:lnTo>
                  <a:pt x="75" y="201"/>
                </a:lnTo>
                <a:lnTo>
                  <a:pt x="75" y="201"/>
                </a:lnTo>
                <a:lnTo>
                  <a:pt x="75" y="199"/>
                </a:lnTo>
                <a:lnTo>
                  <a:pt x="72" y="199"/>
                </a:lnTo>
                <a:lnTo>
                  <a:pt x="70" y="199"/>
                </a:lnTo>
                <a:lnTo>
                  <a:pt x="70" y="199"/>
                </a:lnTo>
                <a:lnTo>
                  <a:pt x="70" y="199"/>
                </a:lnTo>
                <a:lnTo>
                  <a:pt x="68" y="199"/>
                </a:lnTo>
                <a:lnTo>
                  <a:pt x="68" y="197"/>
                </a:lnTo>
                <a:lnTo>
                  <a:pt x="68" y="197"/>
                </a:lnTo>
                <a:lnTo>
                  <a:pt x="65" y="194"/>
                </a:lnTo>
                <a:lnTo>
                  <a:pt x="63" y="194"/>
                </a:lnTo>
                <a:lnTo>
                  <a:pt x="60" y="194"/>
                </a:lnTo>
                <a:lnTo>
                  <a:pt x="60" y="192"/>
                </a:lnTo>
                <a:lnTo>
                  <a:pt x="58" y="192"/>
                </a:lnTo>
                <a:lnTo>
                  <a:pt x="58" y="192"/>
                </a:lnTo>
                <a:lnTo>
                  <a:pt x="63" y="192"/>
                </a:lnTo>
                <a:lnTo>
                  <a:pt x="63" y="192"/>
                </a:lnTo>
                <a:lnTo>
                  <a:pt x="63" y="189"/>
                </a:lnTo>
                <a:lnTo>
                  <a:pt x="63" y="189"/>
                </a:lnTo>
                <a:lnTo>
                  <a:pt x="60" y="187"/>
                </a:lnTo>
                <a:lnTo>
                  <a:pt x="60" y="187"/>
                </a:lnTo>
                <a:lnTo>
                  <a:pt x="60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7"/>
                </a:lnTo>
                <a:lnTo>
                  <a:pt x="58" y="184"/>
                </a:lnTo>
                <a:lnTo>
                  <a:pt x="56" y="184"/>
                </a:lnTo>
                <a:lnTo>
                  <a:pt x="56" y="184"/>
                </a:lnTo>
                <a:lnTo>
                  <a:pt x="56" y="184"/>
                </a:lnTo>
                <a:lnTo>
                  <a:pt x="53" y="184"/>
                </a:lnTo>
                <a:lnTo>
                  <a:pt x="53" y="184"/>
                </a:lnTo>
                <a:lnTo>
                  <a:pt x="53" y="184"/>
                </a:lnTo>
                <a:lnTo>
                  <a:pt x="51" y="182"/>
                </a:lnTo>
                <a:lnTo>
                  <a:pt x="48" y="180"/>
                </a:lnTo>
                <a:lnTo>
                  <a:pt x="48" y="177"/>
                </a:lnTo>
                <a:lnTo>
                  <a:pt x="46" y="177"/>
                </a:lnTo>
                <a:lnTo>
                  <a:pt x="46" y="177"/>
                </a:lnTo>
                <a:lnTo>
                  <a:pt x="44" y="177"/>
                </a:lnTo>
                <a:lnTo>
                  <a:pt x="41" y="175"/>
                </a:lnTo>
                <a:lnTo>
                  <a:pt x="41" y="175"/>
                </a:lnTo>
                <a:lnTo>
                  <a:pt x="41" y="175"/>
                </a:lnTo>
                <a:lnTo>
                  <a:pt x="41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2"/>
                </a:lnTo>
                <a:lnTo>
                  <a:pt x="39" y="170"/>
                </a:lnTo>
                <a:lnTo>
                  <a:pt x="39" y="167"/>
                </a:lnTo>
                <a:lnTo>
                  <a:pt x="39" y="167"/>
                </a:lnTo>
                <a:lnTo>
                  <a:pt x="36" y="165"/>
                </a:lnTo>
                <a:lnTo>
                  <a:pt x="36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4" y="165"/>
                </a:lnTo>
                <a:lnTo>
                  <a:pt x="32" y="165"/>
                </a:lnTo>
                <a:lnTo>
                  <a:pt x="32" y="165"/>
                </a:lnTo>
                <a:lnTo>
                  <a:pt x="32" y="163"/>
                </a:lnTo>
                <a:lnTo>
                  <a:pt x="29" y="160"/>
                </a:lnTo>
                <a:lnTo>
                  <a:pt x="29" y="160"/>
                </a:lnTo>
                <a:lnTo>
                  <a:pt x="29" y="160"/>
                </a:lnTo>
                <a:lnTo>
                  <a:pt x="29" y="158"/>
                </a:lnTo>
                <a:lnTo>
                  <a:pt x="27" y="158"/>
                </a:lnTo>
                <a:lnTo>
                  <a:pt x="27" y="155"/>
                </a:lnTo>
                <a:lnTo>
                  <a:pt x="24" y="155"/>
                </a:lnTo>
                <a:lnTo>
                  <a:pt x="22" y="153"/>
                </a:lnTo>
                <a:lnTo>
                  <a:pt x="22" y="150"/>
                </a:lnTo>
                <a:lnTo>
                  <a:pt x="22" y="150"/>
                </a:lnTo>
                <a:lnTo>
                  <a:pt x="17" y="148"/>
                </a:lnTo>
                <a:lnTo>
                  <a:pt x="15" y="143"/>
                </a:lnTo>
                <a:lnTo>
                  <a:pt x="15" y="141"/>
                </a:lnTo>
                <a:lnTo>
                  <a:pt x="12" y="138"/>
                </a:lnTo>
                <a:lnTo>
                  <a:pt x="10" y="136"/>
                </a:lnTo>
                <a:lnTo>
                  <a:pt x="10" y="133"/>
                </a:lnTo>
                <a:lnTo>
                  <a:pt x="10" y="129"/>
                </a:lnTo>
                <a:lnTo>
                  <a:pt x="10" y="129"/>
                </a:lnTo>
                <a:lnTo>
                  <a:pt x="10" y="129"/>
                </a:lnTo>
                <a:lnTo>
                  <a:pt x="8" y="129"/>
                </a:lnTo>
                <a:lnTo>
                  <a:pt x="8" y="126"/>
                </a:lnTo>
                <a:lnTo>
                  <a:pt x="8" y="124"/>
                </a:lnTo>
                <a:lnTo>
                  <a:pt x="8" y="124"/>
                </a:lnTo>
                <a:lnTo>
                  <a:pt x="8" y="124"/>
                </a:lnTo>
                <a:lnTo>
                  <a:pt x="5" y="119"/>
                </a:lnTo>
                <a:lnTo>
                  <a:pt x="3" y="116"/>
                </a:lnTo>
                <a:lnTo>
                  <a:pt x="0" y="107"/>
                </a:lnTo>
                <a:lnTo>
                  <a:pt x="0" y="107"/>
                </a:lnTo>
                <a:lnTo>
                  <a:pt x="0" y="107"/>
                </a:lnTo>
                <a:lnTo>
                  <a:pt x="0" y="104"/>
                </a:lnTo>
                <a:lnTo>
                  <a:pt x="0" y="99"/>
                </a:lnTo>
                <a:lnTo>
                  <a:pt x="0" y="99"/>
                </a:lnTo>
                <a:lnTo>
                  <a:pt x="0" y="97"/>
                </a:lnTo>
                <a:lnTo>
                  <a:pt x="0" y="97"/>
                </a:lnTo>
                <a:lnTo>
                  <a:pt x="3" y="94"/>
                </a:lnTo>
                <a:lnTo>
                  <a:pt x="3" y="94"/>
                </a:lnTo>
                <a:lnTo>
                  <a:pt x="3" y="94"/>
                </a:lnTo>
                <a:lnTo>
                  <a:pt x="3" y="92"/>
                </a:lnTo>
                <a:lnTo>
                  <a:pt x="3" y="90"/>
                </a:lnTo>
                <a:lnTo>
                  <a:pt x="3" y="90"/>
                </a:lnTo>
                <a:lnTo>
                  <a:pt x="3" y="90"/>
                </a:lnTo>
                <a:lnTo>
                  <a:pt x="3" y="87"/>
                </a:lnTo>
                <a:lnTo>
                  <a:pt x="0" y="87"/>
                </a:lnTo>
                <a:lnTo>
                  <a:pt x="3" y="85"/>
                </a:lnTo>
                <a:lnTo>
                  <a:pt x="0" y="82"/>
                </a:lnTo>
                <a:lnTo>
                  <a:pt x="0" y="82"/>
                </a:lnTo>
                <a:lnTo>
                  <a:pt x="3" y="80"/>
                </a:lnTo>
                <a:lnTo>
                  <a:pt x="3" y="80"/>
                </a:lnTo>
                <a:lnTo>
                  <a:pt x="3" y="80"/>
                </a:lnTo>
                <a:lnTo>
                  <a:pt x="5" y="77"/>
                </a:lnTo>
                <a:lnTo>
                  <a:pt x="5" y="77"/>
                </a:lnTo>
                <a:lnTo>
                  <a:pt x="3" y="73"/>
                </a:lnTo>
                <a:lnTo>
                  <a:pt x="3" y="68"/>
                </a:lnTo>
                <a:lnTo>
                  <a:pt x="0" y="65"/>
                </a:lnTo>
                <a:lnTo>
                  <a:pt x="0" y="65"/>
                </a:lnTo>
                <a:lnTo>
                  <a:pt x="0" y="63"/>
                </a:lnTo>
                <a:lnTo>
                  <a:pt x="0" y="63"/>
                </a:lnTo>
                <a:lnTo>
                  <a:pt x="0" y="60"/>
                </a:lnTo>
                <a:lnTo>
                  <a:pt x="0" y="60"/>
                </a:lnTo>
                <a:lnTo>
                  <a:pt x="3" y="60"/>
                </a:lnTo>
                <a:lnTo>
                  <a:pt x="3" y="60"/>
                </a:lnTo>
                <a:lnTo>
                  <a:pt x="3" y="58"/>
                </a:lnTo>
                <a:lnTo>
                  <a:pt x="3" y="53"/>
                </a:lnTo>
                <a:lnTo>
                  <a:pt x="0" y="46"/>
                </a:lnTo>
                <a:lnTo>
                  <a:pt x="0" y="46"/>
                </a:lnTo>
                <a:lnTo>
                  <a:pt x="0" y="46"/>
                </a:lnTo>
                <a:lnTo>
                  <a:pt x="3" y="43"/>
                </a:lnTo>
                <a:lnTo>
                  <a:pt x="3" y="43"/>
                </a:lnTo>
                <a:lnTo>
                  <a:pt x="3" y="43"/>
                </a:lnTo>
                <a:lnTo>
                  <a:pt x="3" y="46"/>
                </a:lnTo>
                <a:lnTo>
                  <a:pt x="3" y="46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3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8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6"/>
                </a:lnTo>
                <a:lnTo>
                  <a:pt x="5" y="43"/>
                </a:lnTo>
                <a:lnTo>
                  <a:pt x="5" y="43"/>
                </a:lnTo>
                <a:lnTo>
                  <a:pt x="5" y="41"/>
                </a:lnTo>
                <a:lnTo>
                  <a:pt x="5" y="41"/>
                </a:lnTo>
                <a:lnTo>
                  <a:pt x="5" y="41"/>
                </a:lnTo>
                <a:lnTo>
                  <a:pt x="8" y="39"/>
                </a:lnTo>
                <a:lnTo>
                  <a:pt x="8" y="39"/>
                </a:lnTo>
                <a:lnTo>
                  <a:pt x="8" y="39"/>
                </a:lnTo>
                <a:lnTo>
                  <a:pt x="8" y="36"/>
                </a:lnTo>
                <a:lnTo>
                  <a:pt x="8" y="36"/>
                </a:lnTo>
                <a:lnTo>
                  <a:pt x="10" y="36"/>
                </a:lnTo>
                <a:lnTo>
                  <a:pt x="10" y="34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2" y="31"/>
                </a:lnTo>
                <a:lnTo>
                  <a:pt x="15" y="31"/>
                </a:lnTo>
                <a:lnTo>
                  <a:pt x="17" y="31"/>
                </a:lnTo>
                <a:lnTo>
                  <a:pt x="20" y="29"/>
                </a:lnTo>
                <a:lnTo>
                  <a:pt x="20" y="29"/>
                </a:lnTo>
                <a:lnTo>
                  <a:pt x="22" y="29"/>
                </a:lnTo>
                <a:lnTo>
                  <a:pt x="22" y="29"/>
                </a:lnTo>
                <a:lnTo>
                  <a:pt x="24" y="29"/>
                </a:lnTo>
                <a:lnTo>
                  <a:pt x="24" y="26"/>
                </a:lnTo>
                <a:lnTo>
                  <a:pt x="27" y="26"/>
                </a:lnTo>
                <a:lnTo>
                  <a:pt x="27" y="26"/>
                </a:lnTo>
                <a:lnTo>
                  <a:pt x="27" y="29"/>
                </a:lnTo>
                <a:lnTo>
                  <a:pt x="29" y="29"/>
                </a:lnTo>
                <a:lnTo>
                  <a:pt x="32" y="31"/>
                </a:lnTo>
                <a:lnTo>
                  <a:pt x="32" y="31"/>
                </a:lnTo>
                <a:lnTo>
                  <a:pt x="34" y="31"/>
                </a:lnTo>
                <a:lnTo>
                  <a:pt x="34" y="34"/>
                </a:lnTo>
                <a:lnTo>
                  <a:pt x="34" y="34"/>
                </a:lnTo>
                <a:lnTo>
                  <a:pt x="34" y="34"/>
                </a:lnTo>
                <a:lnTo>
                  <a:pt x="36" y="36"/>
                </a:lnTo>
                <a:lnTo>
                  <a:pt x="36" y="34"/>
                </a:lnTo>
                <a:lnTo>
                  <a:pt x="39" y="34"/>
                </a:lnTo>
                <a:lnTo>
                  <a:pt x="41" y="36"/>
                </a:lnTo>
                <a:lnTo>
                  <a:pt x="41" y="36"/>
                </a:lnTo>
                <a:lnTo>
                  <a:pt x="41" y="34"/>
                </a:lnTo>
                <a:lnTo>
                  <a:pt x="41" y="34"/>
                </a:lnTo>
                <a:lnTo>
                  <a:pt x="39" y="34"/>
                </a:lnTo>
                <a:lnTo>
                  <a:pt x="39" y="31"/>
                </a:lnTo>
                <a:lnTo>
                  <a:pt x="39" y="31"/>
                </a:lnTo>
                <a:lnTo>
                  <a:pt x="41" y="34"/>
                </a:lnTo>
                <a:lnTo>
                  <a:pt x="41" y="34"/>
                </a:lnTo>
                <a:lnTo>
                  <a:pt x="41" y="36"/>
                </a:lnTo>
                <a:lnTo>
                  <a:pt x="44" y="39"/>
                </a:lnTo>
                <a:lnTo>
                  <a:pt x="44" y="39"/>
                </a:lnTo>
                <a:lnTo>
                  <a:pt x="44" y="39"/>
                </a:lnTo>
                <a:lnTo>
                  <a:pt x="46" y="39"/>
                </a:lnTo>
                <a:lnTo>
                  <a:pt x="46" y="39"/>
                </a:lnTo>
                <a:lnTo>
                  <a:pt x="46" y="36"/>
                </a:lnTo>
                <a:lnTo>
                  <a:pt x="46" y="36"/>
                </a:lnTo>
                <a:lnTo>
                  <a:pt x="48" y="36"/>
                </a:lnTo>
                <a:lnTo>
                  <a:pt x="48" y="36"/>
                </a:lnTo>
                <a:lnTo>
                  <a:pt x="48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1" y="36"/>
                </a:lnTo>
                <a:lnTo>
                  <a:pt x="53" y="36"/>
                </a:lnTo>
                <a:lnTo>
                  <a:pt x="53" y="39"/>
                </a:lnTo>
                <a:lnTo>
                  <a:pt x="58" y="41"/>
                </a:lnTo>
                <a:lnTo>
                  <a:pt x="63" y="43"/>
                </a:lnTo>
                <a:lnTo>
                  <a:pt x="68" y="46"/>
                </a:lnTo>
                <a:lnTo>
                  <a:pt x="68" y="46"/>
                </a:lnTo>
                <a:lnTo>
                  <a:pt x="68" y="46"/>
                </a:lnTo>
                <a:lnTo>
                  <a:pt x="70" y="46"/>
                </a:lnTo>
                <a:lnTo>
                  <a:pt x="72" y="46"/>
                </a:lnTo>
                <a:lnTo>
                  <a:pt x="72" y="46"/>
                </a:lnTo>
                <a:lnTo>
                  <a:pt x="75" y="48"/>
                </a:lnTo>
                <a:lnTo>
                  <a:pt x="75" y="48"/>
                </a:lnTo>
                <a:lnTo>
                  <a:pt x="77" y="46"/>
                </a:lnTo>
                <a:lnTo>
                  <a:pt x="77" y="46"/>
                </a:lnTo>
                <a:lnTo>
                  <a:pt x="77" y="48"/>
                </a:lnTo>
                <a:lnTo>
                  <a:pt x="77" y="48"/>
                </a:lnTo>
                <a:lnTo>
                  <a:pt x="79" y="48"/>
                </a:lnTo>
                <a:lnTo>
                  <a:pt x="77" y="51"/>
                </a:lnTo>
                <a:lnTo>
                  <a:pt x="77" y="51"/>
                </a:lnTo>
                <a:lnTo>
                  <a:pt x="79" y="51"/>
                </a:lnTo>
                <a:lnTo>
                  <a:pt x="79" y="53"/>
                </a:lnTo>
                <a:lnTo>
                  <a:pt x="79" y="53"/>
                </a:lnTo>
                <a:lnTo>
                  <a:pt x="82" y="51"/>
                </a:lnTo>
                <a:lnTo>
                  <a:pt x="84" y="51"/>
                </a:lnTo>
                <a:lnTo>
                  <a:pt x="84" y="51"/>
                </a:lnTo>
                <a:lnTo>
                  <a:pt x="84" y="51"/>
                </a:lnTo>
                <a:lnTo>
                  <a:pt x="84" y="48"/>
                </a:lnTo>
                <a:lnTo>
                  <a:pt x="87" y="48"/>
                </a:lnTo>
                <a:lnTo>
                  <a:pt x="89" y="48"/>
                </a:lnTo>
                <a:lnTo>
                  <a:pt x="89" y="48"/>
                </a:lnTo>
                <a:lnTo>
                  <a:pt x="89" y="51"/>
                </a:lnTo>
                <a:lnTo>
                  <a:pt x="89" y="51"/>
                </a:lnTo>
                <a:lnTo>
                  <a:pt x="89" y="51"/>
                </a:lnTo>
                <a:lnTo>
                  <a:pt x="91" y="53"/>
                </a:lnTo>
                <a:lnTo>
                  <a:pt x="91" y="53"/>
                </a:lnTo>
                <a:lnTo>
                  <a:pt x="91" y="53"/>
                </a:lnTo>
                <a:lnTo>
                  <a:pt x="94" y="53"/>
                </a:lnTo>
                <a:lnTo>
                  <a:pt x="94" y="53"/>
                </a:lnTo>
                <a:lnTo>
                  <a:pt x="94" y="53"/>
                </a:lnTo>
                <a:lnTo>
                  <a:pt x="96" y="53"/>
                </a:lnTo>
                <a:lnTo>
                  <a:pt x="96" y="56"/>
                </a:lnTo>
                <a:lnTo>
                  <a:pt x="99" y="56"/>
                </a:lnTo>
                <a:lnTo>
                  <a:pt x="101" y="56"/>
                </a:lnTo>
                <a:lnTo>
                  <a:pt x="103" y="56"/>
                </a:lnTo>
                <a:lnTo>
                  <a:pt x="103" y="56"/>
                </a:lnTo>
                <a:lnTo>
                  <a:pt x="115" y="56"/>
                </a:lnTo>
                <a:lnTo>
                  <a:pt x="120" y="56"/>
                </a:lnTo>
                <a:lnTo>
                  <a:pt x="125" y="56"/>
                </a:lnTo>
                <a:lnTo>
                  <a:pt x="125" y="56"/>
                </a:lnTo>
                <a:lnTo>
                  <a:pt x="127" y="56"/>
                </a:lnTo>
                <a:lnTo>
                  <a:pt x="132" y="56"/>
                </a:lnTo>
                <a:lnTo>
                  <a:pt x="135" y="56"/>
                </a:lnTo>
                <a:lnTo>
                  <a:pt x="137" y="56"/>
                </a:lnTo>
                <a:lnTo>
                  <a:pt x="139" y="56"/>
                </a:lnTo>
                <a:lnTo>
                  <a:pt x="139" y="56"/>
                </a:lnTo>
                <a:lnTo>
                  <a:pt x="142" y="56"/>
                </a:lnTo>
                <a:lnTo>
                  <a:pt x="144" y="56"/>
                </a:lnTo>
                <a:lnTo>
                  <a:pt x="144" y="56"/>
                </a:lnTo>
                <a:lnTo>
                  <a:pt x="147" y="56"/>
                </a:lnTo>
                <a:lnTo>
                  <a:pt x="147" y="56"/>
                </a:lnTo>
                <a:lnTo>
                  <a:pt x="154" y="56"/>
                </a:lnTo>
                <a:lnTo>
                  <a:pt x="163" y="56"/>
                </a:lnTo>
                <a:lnTo>
                  <a:pt x="163" y="56"/>
                </a:lnTo>
                <a:lnTo>
                  <a:pt x="163" y="56"/>
                </a:lnTo>
                <a:lnTo>
                  <a:pt x="166" y="56"/>
                </a:lnTo>
                <a:lnTo>
                  <a:pt x="168" y="56"/>
                </a:lnTo>
                <a:lnTo>
                  <a:pt x="173" y="53"/>
                </a:lnTo>
                <a:lnTo>
                  <a:pt x="173" y="53"/>
                </a:lnTo>
                <a:lnTo>
                  <a:pt x="175" y="56"/>
                </a:lnTo>
                <a:lnTo>
                  <a:pt x="175" y="56"/>
                </a:lnTo>
                <a:lnTo>
                  <a:pt x="178" y="56"/>
                </a:lnTo>
                <a:lnTo>
                  <a:pt x="178" y="56"/>
                </a:lnTo>
                <a:lnTo>
                  <a:pt x="180" y="53"/>
                </a:lnTo>
                <a:lnTo>
                  <a:pt x="182" y="53"/>
                </a:lnTo>
                <a:lnTo>
                  <a:pt x="185" y="53"/>
                </a:lnTo>
                <a:lnTo>
                  <a:pt x="185" y="53"/>
                </a:lnTo>
                <a:lnTo>
                  <a:pt x="187" y="53"/>
                </a:lnTo>
                <a:lnTo>
                  <a:pt x="187" y="53"/>
                </a:lnTo>
                <a:lnTo>
                  <a:pt x="187" y="53"/>
                </a:lnTo>
                <a:lnTo>
                  <a:pt x="190" y="53"/>
                </a:lnTo>
                <a:lnTo>
                  <a:pt x="190" y="51"/>
                </a:lnTo>
                <a:lnTo>
                  <a:pt x="190" y="51"/>
                </a:lnTo>
                <a:lnTo>
                  <a:pt x="192" y="53"/>
                </a:lnTo>
                <a:lnTo>
                  <a:pt x="192" y="53"/>
                </a:lnTo>
                <a:lnTo>
                  <a:pt x="190" y="53"/>
                </a:lnTo>
                <a:lnTo>
                  <a:pt x="190" y="53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0" y="56"/>
                </a:lnTo>
                <a:lnTo>
                  <a:pt x="192" y="56"/>
                </a:lnTo>
                <a:lnTo>
                  <a:pt x="194" y="53"/>
                </a:lnTo>
                <a:lnTo>
                  <a:pt x="197" y="53"/>
                </a:lnTo>
                <a:lnTo>
                  <a:pt x="199" y="53"/>
                </a:lnTo>
                <a:lnTo>
                  <a:pt x="199" y="53"/>
                </a:lnTo>
                <a:lnTo>
                  <a:pt x="202" y="53"/>
                </a:lnTo>
                <a:lnTo>
                  <a:pt x="202" y="51"/>
                </a:lnTo>
                <a:lnTo>
                  <a:pt x="202" y="51"/>
                </a:lnTo>
                <a:lnTo>
                  <a:pt x="204" y="51"/>
                </a:lnTo>
                <a:lnTo>
                  <a:pt x="204" y="51"/>
                </a:lnTo>
                <a:lnTo>
                  <a:pt x="209" y="51"/>
                </a:lnTo>
                <a:lnTo>
                  <a:pt x="209" y="51"/>
                </a:lnTo>
                <a:lnTo>
                  <a:pt x="206" y="51"/>
                </a:lnTo>
                <a:lnTo>
                  <a:pt x="206" y="51"/>
                </a:lnTo>
                <a:lnTo>
                  <a:pt x="204" y="51"/>
                </a:lnTo>
                <a:lnTo>
                  <a:pt x="204" y="53"/>
                </a:lnTo>
                <a:lnTo>
                  <a:pt x="204" y="53"/>
                </a:lnTo>
                <a:lnTo>
                  <a:pt x="206" y="53"/>
                </a:lnTo>
                <a:lnTo>
                  <a:pt x="209" y="53"/>
                </a:lnTo>
                <a:lnTo>
                  <a:pt x="211" y="53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4" y="51"/>
                </a:lnTo>
                <a:lnTo>
                  <a:pt x="216" y="48"/>
                </a:lnTo>
                <a:lnTo>
                  <a:pt x="216" y="48"/>
                </a:lnTo>
                <a:lnTo>
                  <a:pt x="218" y="48"/>
                </a:lnTo>
                <a:lnTo>
                  <a:pt x="218" y="48"/>
                </a:lnTo>
                <a:lnTo>
                  <a:pt x="221" y="48"/>
                </a:lnTo>
                <a:lnTo>
                  <a:pt x="221" y="48"/>
                </a:lnTo>
                <a:lnTo>
                  <a:pt x="218" y="48"/>
                </a:lnTo>
                <a:lnTo>
                  <a:pt x="218" y="48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16" y="51"/>
                </a:lnTo>
                <a:lnTo>
                  <a:pt x="221" y="51"/>
                </a:lnTo>
                <a:lnTo>
                  <a:pt x="226" y="51"/>
                </a:lnTo>
                <a:lnTo>
                  <a:pt x="226" y="48"/>
                </a:lnTo>
                <a:lnTo>
                  <a:pt x="226" y="48"/>
                </a:lnTo>
                <a:lnTo>
                  <a:pt x="226" y="51"/>
                </a:lnTo>
                <a:lnTo>
                  <a:pt x="228" y="51"/>
                </a:lnTo>
                <a:lnTo>
                  <a:pt x="228" y="51"/>
                </a:lnTo>
                <a:lnTo>
                  <a:pt x="228" y="51"/>
                </a:lnTo>
                <a:lnTo>
                  <a:pt x="230" y="48"/>
                </a:lnTo>
                <a:lnTo>
                  <a:pt x="230" y="48"/>
                </a:lnTo>
                <a:lnTo>
                  <a:pt x="228" y="48"/>
                </a:lnTo>
                <a:lnTo>
                  <a:pt x="228" y="48"/>
                </a:lnTo>
                <a:lnTo>
                  <a:pt x="228" y="48"/>
                </a:lnTo>
                <a:lnTo>
                  <a:pt x="230" y="48"/>
                </a:lnTo>
                <a:lnTo>
                  <a:pt x="230" y="46"/>
                </a:lnTo>
                <a:lnTo>
                  <a:pt x="233" y="46"/>
                </a:lnTo>
                <a:lnTo>
                  <a:pt x="235" y="46"/>
                </a:lnTo>
                <a:lnTo>
                  <a:pt x="235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37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6"/>
                </a:lnTo>
                <a:lnTo>
                  <a:pt x="242" y="46"/>
                </a:lnTo>
                <a:lnTo>
                  <a:pt x="240" y="46"/>
                </a:lnTo>
                <a:lnTo>
                  <a:pt x="240" y="46"/>
                </a:lnTo>
                <a:lnTo>
                  <a:pt x="240" y="48"/>
                </a:lnTo>
                <a:lnTo>
                  <a:pt x="240" y="48"/>
                </a:lnTo>
                <a:lnTo>
                  <a:pt x="240" y="48"/>
                </a:lnTo>
                <a:lnTo>
                  <a:pt x="259" y="46"/>
                </a:lnTo>
                <a:lnTo>
                  <a:pt x="278" y="43"/>
                </a:lnTo>
                <a:lnTo>
                  <a:pt x="300" y="39"/>
                </a:lnTo>
                <a:lnTo>
                  <a:pt x="319" y="36"/>
                </a:lnTo>
                <a:lnTo>
                  <a:pt x="319" y="36"/>
                </a:lnTo>
                <a:lnTo>
                  <a:pt x="350" y="31"/>
                </a:lnTo>
                <a:lnTo>
                  <a:pt x="350" y="31"/>
                </a:lnTo>
                <a:lnTo>
                  <a:pt x="350" y="29"/>
                </a:lnTo>
                <a:lnTo>
                  <a:pt x="350" y="29"/>
                </a:lnTo>
                <a:lnTo>
                  <a:pt x="352" y="29"/>
                </a:lnTo>
                <a:lnTo>
                  <a:pt x="352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5" y="29"/>
                </a:lnTo>
                <a:lnTo>
                  <a:pt x="357" y="29"/>
                </a:lnTo>
                <a:lnTo>
                  <a:pt x="357" y="29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7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6"/>
                </a:lnTo>
                <a:lnTo>
                  <a:pt x="355" y="24"/>
                </a:lnTo>
                <a:lnTo>
                  <a:pt x="355" y="24"/>
                </a:lnTo>
                <a:lnTo>
                  <a:pt x="357" y="24"/>
                </a:lnTo>
                <a:lnTo>
                  <a:pt x="357" y="26"/>
                </a:lnTo>
                <a:lnTo>
                  <a:pt x="360" y="24"/>
                </a:lnTo>
                <a:lnTo>
                  <a:pt x="360" y="24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0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6"/>
                </a:lnTo>
                <a:lnTo>
                  <a:pt x="362" y="24"/>
                </a:lnTo>
                <a:lnTo>
                  <a:pt x="360" y="24"/>
                </a:lnTo>
                <a:lnTo>
                  <a:pt x="360" y="24"/>
                </a:lnTo>
                <a:lnTo>
                  <a:pt x="362" y="24"/>
                </a:lnTo>
                <a:lnTo>
                  <a:pt x="362" y="24"/>
                </a:lnTo>
                <a:lnTo>
                  <a:pt x="367" y="22"/>
                </a:lnTo>
                <a:lnTo>
                  <a:pt x="367" y="22"/>
                </a:lnTo>
                <a:lnTo>
                  <a:pt x="369" y="22"/>
                </a:lnTo>
                <a:lnTo>
                  <a:pt x="369" y="24"/>
                </a:lnTo>
                <a:lnTo>
                  <a:pt x="369" y="24"/>
                </a:lnTo>
                <a:lnTo>
                  <a:pt x="369" y="24"/>
                </a:lnTo>
                <a:lnTo>
                  <a:pt x="372" y="24"/>
                </a:lnTo>
                <a:lnTo>
                  <a:pt x="369" y="24"/>
                </a:lnTo>
                <a:lnTo>
                  <a:pt x="369" y="24"/>
                </a:lnTo>
                <a:lnTo>
                  <a:pt x="369" y="22"/>
                </a:lnTo>
                <a:lnTo>
                  <a:pt x="372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2"/>
                </a:lnTo>
                <a:lnTo>
                  <a:pt x="374" y="24"/>
                </a:lnTo>
                <a:lnTo>
                  <a:pt x="374" y="24"/>
                </a:lnTo>
                <a:lnTo>
                  <a:pt x="372" y="24"/>
                </a:lnTo>
                <a:lnTo>
                  <a:pt x="372" y="26"/>
                </a:lnTo>
                <a:lnTo>
                  <a:pt x="372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69" y="26"/>
                </a:lnTo>
                <a:lnTo>
                  <a:pt x="372" y="26"/>
                </a:lnTo>
                <a:lnTo>
                  <a:pt x="374" y="26"/>
                </a:lnTo>
                <a:lnTo>
                  <a:pt x="376" y="26"/>
                </a:lnTo>
                <a:lnTo>
                  <a:pt x="376" y="26"/>
                </a:lnTo>
                <a:lnTo>
                  <a:pt x="379" y="26"/>
                </a:lnTo>
                <a:lnTo>
                  <a:pt x="381" y="24"/>
                </a:lnTo>
                <a:lnTo>
                  <a:pt x="381" y="24"/>
                </a:lnTo>
                <a:lnTo>
                  <a:pt x="381" y="24"/>
                </a:lnTo>
                <a:lnTo>
                  <a:pt x="384" y="22"/>
                </a:lnTo>
                <a:lnTo>
                  <a:pt x="386" y="22"/>
                </a:lnTo>
                <a:lnTo>
                  <a:pt x="388" y="22"/>
                </a:lnTo>
                <a:lnTo>
                  <a:pt x="391" y="22"/>
                </a:lnTo>
                <a:lnTo>
                  <a:pt x="396" y="24"/>
                </a:lnTo>
                <a:lnTo>
                  <a:pt x="398" y="24"/>
                </a:lnTo>
                <a:lnTo>
                  <a:pt x="400" y="24"/>
                </a:lnTo>
                <a:lnTo>
                  <a:pt x="400" y="24"/>
                </a:lnTo>
                <a:lnTo>
                  <a:pt x="400" y="24"/>
                </a:lnTo>
                <a:lnTo>
                  <a:pt x="403" y="24"/>
                </a:lnTo>
                <a:lnTo>
                  <a:pt x="403" y="22"/>
                </a:lnTo>
                <a:lnTo>
                  <a:pt x="403" y="22"/>
                </a:lnTo>
                <a:lnTo>
                  <a:pt x="403" y="19"/>
                </a:lnTo>
                <a:lnTo>
                  <a:pt x="405" y="19"/>
                </a:lnTo>
                <a:lnTo>
                  <a:pt x="405" y="22"/>
                </a:lnTo>
                <a:lnTo>
                  <a:pt x="405" y="22"/>
                </a:lnTo>
                <a:lnTo>
                  <a:pt x="407" y="22"/>
                </a:lnTo>
                <a:lnTo>
                  <a:pt x="407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0" y="22"/>
                </a:lnTo>
                <a:lnTo>
                  <a:pt x="412" y="22"/>
                </a:lnTo>
                <a:lnTo>
                  <a:pt x="412" y="22"/>
                </a:lnTo>
                <a:lnTo>
                  <a:pt x="412" y="19"/>
                </a:lnTo>
                <a:lnTo>
                  <a:pt x="415" y="19"/>
                </a:lnTo>
                <a:lnTo>
                  <a:pt x="417" y="19"/>
                </a:lnTo>
                <a:lnTo>
                  <a:pt x="417" y="19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7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7"/>
                </a:lnTo>
                <a:lnTo>
                  <a:pt x="415" y="17"/>
                </a:lnTo>
                <a:lnTo>
                  <a:pt x="415" y="17"/>
                </a:lnTo>
                <a:lnTo>
                  <a:pt x="412" y="17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5" y="14"/>
                </a:lnTo>
                <a:lnTo>
                  <a:pt x="419" y="14"/>
                </a:lnTo>
                <a:lnTo>
                  <a:pt x="422" y="14"/>
                </a:lnTo>
                <a:lnTo>
                  <a:pt x="422" y="12"/>
                </a:lnTo>
                <a:lnTo>
                  <a:pt x="424" y="12"/>
                </a:lnTo>
                <a:lnTo>
                  <a:pt x="424" y="12"/>
                </a:lnTo>
                <a:lnTo>
                  <a:pt x="424" y="12"/>
                </a:lnTo>
                <a:lnTo>
                  <a:pt x="427" y="12"/>
                </a:lnTo>
                <a:lnTo>
                  <a:pt x="431" y="12"/>
                </a:lnTo>
                <a:lnTo>
                  <a:pt x="434" y="12"/>
                </a:lnTo>
                <a:lnTo>
                  <a:pt x="436" y="12"/>
                </a:lnTo>
                <a:lnTo>
                  <a:pt x="436" y="9"/>
                </a:lnTo>
                <a:lnTo>
                  <a:pt x="436" y="9"/>
                </a:lnTo>
                <a:lnTo>
                  <a:pt x="439" y="9"/>
                </a:lnTo>
                <a:lnTo>
                  <a:pt x="439" y="9"/>
                </a:lnTo>
                <a:lnTo>
                  <a:pt x="441" y="7"/>
                </a:lnTo>
                <a:lnTo>
                  <a:pt x="441" y="7"/>
                </a:lnTo>
                <a:lnTo>
                  <a:pt x="441" y="7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3" y="9"/>
                </a:lnTo>
                <a:lnTo>
                  <a:pt x="446" y="9"/>
                </a:lnTo>
                <a:lnTo>
                  <a:pt x="446" y="9"/>
                </a:lnTo>
                <a:lnTo>
                  <a:pt x="446" y="9"/>
                </a:lnTo>
                <a:lnTo>
                  <a:pt x="446" y="7"/>
                </a:lnTo>
                <a:lnTo>
                  <a:pt x="448" y="7"/>
                </a:lnTo>
                <a:lnTo>
                  <a:pt x="448" y="7"/>
                </a:lnTo>
                <a:lnTo>
                  <a:pt x="451" y="7"/>
                </a:lnTo>
                <a:lnTo>
                  <a:pt x="451" y="7"/>
                </a:lnTo>
                <a:lnTo>
                  <a:pt x="451" y="7"/>
                </a:lnTo>
                <a:lnTo>
                  <a:pt x="453" y="7"/>
                </a:lnTo>
                <a:lnTo>
                  <a:pt x="453" y="7"/>
                </a:lnTo>
                <a:lnTo>
                  <a:pt x="455" y="7"/>
                </a:lnTo>
                <a:lnTo>
                  <a:pt x="458" y="7"/>
                </a:lnTo>
                <a:lnTo>
                  <a:pt x="458" y="7"/>
                </a:lnTo>
                <a:lnTo>
                  <a:pt x="460" y="7"/>
                </a:lnTo>
                <a:lnTo>
                  <a:pt x="460" y="7"/>
                </a:lnTo>
                <a:lnTo>
                  <a:pt x="460" y="7"/>
                </a:lnTo>
                <a:lnTo>
                  <a:pt x="463" y="7"/>
                </a:lnTo>
                <a:lnTo>
                  <a:pt x="463" y="4"/>
                </a:lnTo>
                <a:lnTo>
                  <a:pt x="465" y="4"/>
                </a:lnTo>
                <a:lnTo>
                  <a:pt x="465" y="4"/>
                </a:lnTo>
                <a:lnTo>
                  <a:pt x="465" y="4"/>
                </a:lnTo>
                <a:lnTo>
                  <a:pt x="467" y="7"/>
                </a:lnTo>
                <a:lnTo>
                  <a:pt x="467" y="7"/>
                </a:lnTo>
                <a:lnTo>
                  <a:pt x="470" y="4"/>
                </a:lnTo>
                <a:lnTo>
                  <a:pt x="475" y="2"/>
                </a:lnTo>
                <a:lnTo>
                  <a:pt x="479" y="2"/>
                </a:lnTo>
                <a:lnTo>
                  <a:pt x="482" y="2"/>
                </a:lnTo>
                <a:lnTo>
                  <a:pt x="482" y="2"/>
                </a:lnTo>
                <a:lnTo>
                  <a:pt x="482" y="4"/>
                </a:lnTo>
                <a:lnTo>
                  <a:pt x="482" y="4"/>
                </a:lnTo>
                <a:lnTo>
                  <a:pt x="482" y="7"/>
                </a:lnTo>
                <a:lnTo>
                  <a:pt x="484" y="7"/>
                </a:lnTo>
                <a:lnTo>
                  <a:pt x="484" y="7"/>
                </a:lnTo>
                <a:lnTo>
                  <a:pt x="484" y="7"/>
                </a:lnTo>
                <a:lnTo>
                  <a:pt x="486" y="7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4"/>
                </a:lnTo>
                <a:lnTo>
                  <a:pt x="489" y="2"/>
                </a:lnTo>
                <a:lnTo>
                  <a:pt x="486" y="2"/>
                </a:lnTo>
                <a:lnTo>
                  <a:pt x="484" y="2"/>
                </a:lnTo>
                <a:lnTo>
                  <a:pt x="484" y="2"/>
                </a:lnTo>
                <a:lnTo>
                  <a:pt x="484" y="2"/>
                </a:lnTo>
                <a:lnTo>
                  <a:pt x="482" y="2"/>
                </a:lnTo>
                <a:lnTo>
                  <a:pt x="482" y="2"/>
                </a:lnTo>
                <a:lnTo>
                  <a:pt x="484" y="2"/>
                </a:lnTo>
                <a:lnTo>
                  <a:pt x="486" y="0"/>
                </a:lnTo>
                <a:lnTo>
                  <a:pt x="486" y="0"/>
                </a:lnTo>
                <a:lnTo>
                  <a:pt x="489" y="2"/>
                </a:lnTo>
                <a:lnTo>
                  <a:pt x="489" y="2"/>
                </a:lnTo>
                <a:lnTo>
                  <a:pt x="491" y="2"/>
                </a:lnTo>
                <a:lnTo>
                  <a:pt x="491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6" y="2"/>
                </a:lnTo>
                <a:lnTo>
                  <a:pt x="494" y="2"/>
                </a:lnTo>
                <a:lnTo>
                  <a:pt x="494" y="2"/>
                </a:lnTo>
                <a:lnTo>
                  <a:pt x="494" y="2"/>
                </a:lnTo>
                <a:lnTo>
                  <a:pt x="494" y="4"/>
                </a:lnTo>
                <a:lnTo>
                  <a:pt x="494" y="4"/>
                </a:lnTo>
                <a:lnTo>
                  <a:pt x="494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6" y="4"/>
                </a:lnTo>
                <a:lnTo>
                  <a:pt x="498" y="4"/>
                </a:lnTo>
                <a:lnTo>
                  <a:pt x="498" y="2"/>
                </a:lnTo>
                <a:lnTo>
                  <a:pt x="498" y="2"/>
                </a:lnTo>
                <a:lnTo>
                  <a:pt x="498" y="2"/>
                </a:lnTo>
                <a:lnTo>
                  <a:pt x="501" y="2"/>
                </a:lnTo>
                <a:lnTo>
                  <a:pt x="501" y="2"/>
                </a:lnTo>
                <a:lnTo>
                  <a:pt x="501" y="2"/>
                </a:lnTo>
                <a:lnTo>
                  <a:pt x="501" y="4"/>
                </a:lnTo>
                <a:lnTo>
                  <a:pt x="501" y="4"/>
                </a:lnTo>
                <a:lnTo>
                  <a:pt x="498" y="7"/>
                </a:lnTo>
                <a:lnTo>
                  <a:pt x="496" y="7"/>
                </a:lnTo>
                <a:lnTo>
                  <a:pt x="496" y="7"/>
                </a:lnTo>
                <a:lnTo>
                  <a:pt x="494" y="7"/>
                </a:lnTo>
                <a:lnTo>
                  <a:pt x="494" y="7"/>
                </a:lnTo>
                <a:lnTo>
                  <a:pt x="494" y="7"/>
                </a:lnTo>
                <a:lnTo>
                  <a:pt x="491" y="7"/>
                </a:lnTo>
                <a:lnTo>
                  <a:pt x="491" y="4"/>
                </a:lnTo>
                <a:lnTo>
                  <a:pt x="491" y="4"/>
                </a:lnTo>
                <a:lnTo>
                  <a:pt x="491" y="4"/>
                </a:lnTo>
                <a:lnTo>
                  <a:pt x="491" y="7"/>
                </a:lnTo>
                <a:lnTo>
                  <a:pt x="489" y="7"/>
                </a:lnTo>
                <a:lnTo>
                  <a:pt x="489" y="7"/>
                </a:lnTo>
                <a:lnTo>
                  <a:pt x="489" y="9"/>
                </a:lnTo>
                <a:lnTo>
                  <a:pt x="486" y="9"/>
                </a:lnTo>
                <a:lnTo>
                  <a:pt x="486" y="9"/>
                </a:lnTo>
                <a:lnTo>
                  <a:pt x="484" y="12"/>
                </a:lnTo>
                <a:lnTo>
                  <a:pt x="484" y="12"/>
                </a:lnTo>
                <a:lnTo>
                  <a:pt x="484" y="12"/>
                </a:lnTo>
                <a:lnTo>
                  <a:pt x="484" y="14"/>
                </a:lnTo>
                <a:lnTo>
                  <a:pt x="482" y="14"/>
                </a:lnTo>
                <a:lnTo>
                  <a:pt x="479" y="14"/>
                </a:lnTo>
                <a:lnTo>
                  <a:pt x="479" y="17"/>
                </a:lnTo>
                <a:lnTo>
                  <a:pt x="479" y="17"/>
                </a:lnTo>
                <a:lnTo>
                  <a:pt x="477" y="17"/>
                </a:lnTo>
                <a:lnTo>
                  <a:pt x="475" y="17"/>
                </a:lnTo>
                <a:lnTo>
                  <a:pt x="475" y="17"/>
                </a:lnTo>
                <a:lnTo>
                  <a:pt x="472" y="17"/>
                </a:lnTo>
                <a:lnTo>
                  <a:pt x="470" y="14"/>
                </a:lnTo>
                <a:lnTo>
                  <a:pt x="467" y="12"/>
                </a:lnTo>
                <a:lnTo>
                  <a:pt x="467" y="12"/>
                </a:lnTo>
                <a:lnTo>
                  <a:pt x="467" y="12"/>
                </a:lnTo>
                <a:lnTo>
                  <a:pt x="467" y="14"/>
                </a:lnTo>
                <a:lnTo>
                  <a:pt x="467" y="14"/>
                </a:lnTo>
                <a:lnTo>
                  <a:pt x="467" y="17"/>
                </a:lnTo>
                <a:lnTo>
                  <a:pt x="467" y="17"/>
                </a:lnTo>
                <a:lnTo>
                  <a:pt x="467" y="17"/>
                </a:lnTo>
                <a:lnTo>
                  <a:pt x="467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70" y="19"/>
                </a:lnTo>
                <a:lnTo>
                  <a:pt x="467" y="19"/>
                </a:lnTo>
                <a:lnTo>
                  <a:pt x="467" y="19"/>
                </a:lnTo>
                <a:lnTo>
                  <a:pt x="467" y="19"/>
                </a:lnTo>
                <a:lnTo>
                  <a:pt x="465" y="19"/>
                </a:lnTo>
                <a:lnTo>
                  <a:pt x="465" y="19"/>
                </a:lnTo>
                <a:lnTo>
                  <a:pt x="465" y="17"/>
                </a:lnTo>
                <a:lnTo>
                  <a:pt x="465" y="14"/>
                </a:lnTo>
                <a:lnTo>
                  <a:pt x="465" y="14"/>
                </a:lnTo>
                <a:lnTo>
                  <a:pt x="463" y="14"/>
                </a:lnTo>
                <a:lnTo>
                  <a:pt x="463" y="14"/>
                </a:lnTo>
                <a:lnTo>
                  <a:pt x="460" y="14"/>
                </a:lnTo>
                <a:lnTo>
                  <a:pt x="460" y="14"/>
                </a:lnTo>
                <a:lnTo>
                  <a:pt x="460" y="14"/>
                </a:lnTo>
                <a:lnTo>
                  <a:pt x="458" y="14"/>
                </a:lnTo>
                <a:lnTo>
                  <a:pt x="455" y="17"/>
                </a:lnTo>
                <a:lnTo>
                  <a:pt x="455" y="17"/>
                </a:lnTo>
                <a:lnTo>
                  <a:pt x="458" y="17"/>
                </a:lnTo>
                <a:lnTo>
                  <a:pt x="458" y="17"/>
                </a:lnTo>
                <a:lnTo>
                  <a:pt x="460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7"/>
                </a:lnTo>
                <a:lnTo>
                  <a:pt x="463" y="19"/>
                </a:lnTo>
                <a:lnTo>
                  <a:pt x="463" y="19"/>
                </a:lnTo>
                <a:lnTo>
                  <a:pt x="463" y="19"/>
                </a:lnTo>
                <a:lnTo>
                  <a:pt x="460" y="22"/>
                </a:lnTo>
                <a:lnTo>
                  <a:pt x="458" y="22"/>
                </a:lnTo>
                <a:lnTo>
                  <a:pt x="455" y="22"/>
                </a:lnTo>
                <a:lnTo>
                  <a:pt x="455" y="24"/>
                </a:lnTo>
                <a:lnTo>
                  <a:pt x="455" y="24"/>
                </a:lnTo>
                <a:lnTo>
                  <a:pt x="455" y="24"/>
                </a:lnTo>
                <a:lnTo>
                  <a:pt x="455" y="26"/>
                </a:lnTo>
                <a:lnTo>
                  <a:pt x="455" y="26"/>
                </a:lnTo>
                <a:lnTo>
                  <a:pt x="458" y="26"/>
                </a:lnTo>
                <a:lnTo>
                  <a:pt x="460" y="24"/>
                </a:lnTo>
                <a:lnTo>
                  <a:pt x="460" y="24"/>
                </a:lnTo>
                <a:lnTo>
                  <a:pt x="463" y="24"/>
                </a:lnTo>
                <a:lnTo>
                  <a:pt x="465" y="24"/>
                </a:lnTo>
                <a:lnTo>
                  <a:pt x="465" y="24"/>
                </a:lnTo>
                <a:lnTo>
                  <a:pt x="467" y="22"/>
                </a:lnTo>
                <a:lnTo>
                  <a:pt x="467" y="22"/>
                </a:lnTo>
                <a:lnTo>
                  <a:pt x="467" y="22"/>
                </a:lnTo>
                <a:lnTo>
                  <a:pt x="470" y="22"/>
                </a:lnTo>
                <a:lnTo>
                  <a:pt x="472" y="22"/>
                </a:lnTo>
                <a:lnTo>
                  <a:pt x="475" y="22"/>
                </a:lnTo>
                <a:lnTo>
                  <a:pt x="477" y="22"/>
                </a:lnTo>
                <a:lnTo>
                  <a:pt x="477" y="22"/>
                </a:lnTo>
                <a:lnTo>
                  <a:pt x="475" y="22"/>
                </a:lnTo>
                <a:lnTo>
                  <a:pt x="472" y="24"/>
                </a:lnTo>
                <a:lnTo>
                  <a:pt x="470" y="24"/>
                </a:lnTo>
                <a:lnTo>
                  <a:pt x="470" y="26"/>
                </a:lnTo>
                <a:lnTo>
                  <a:pt x="470" y="26"/>
                </a:lnTo>
                <a:lnTo>
                  <a:pt x="467" y="26"/>
                </a:lnTo>
                <a:lnTo>
                  <a:pt x="465" y="24"/>
                </a:lnTo>
                <a:lnTo>
                  <a:pt x="463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6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60" y="29"/>
                </a:lnTo>
                <a:lnTo>
                  <a:pt x="458" y="31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9"/>
                </a:lnTo>
                <a:lnTo>
                  <a:pt x="458" y="26"/>
                </a:lnTo>
                <a:lnTo>
                  <a:pt x="455" y="29"/>
                </a:lnTo>
                <a:lnTo>
                  <a:pt x="455" y="29"/>
                </a:lnTo>
                <a:lnTo>
                  <a:pt x="453" y="29"/>
                </a:lnTo>
                <a:lnTo>
                  <a:pt x="455" y="29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3" y="31"/>
                </a:lnTo>
                <a:lnTo>
                  <a:pt x="451" y="31"/>
                </a:lnTo>
                <a:lnTo>
                  <a:pt x="451" y="34"/>
                </a:lnTo>
                <a:lnTo>
                  <a:pt x="451" y="34"/>
                </a:lnTo>
                <a:lnTo>
                  <a:pt x="451" y="34"/>
                </a:lnTo>
                <a:lnTo>
                  <a:pt x="453" y="34"/>
                </a:lnTo>
                <a:lnTo>
                  <a:pt x="458" y="34"/>
                </a:lnTo>
                <a:lnTo>
                  <a:pt x="460" y="34"/>
                </a:lnTo>
                <a:lnTo>
                  <a:pt x="463" y="34"/>
                </a:lnTo>
                <a:lnTo>
                  <a:pt x="463" y="34"/>
                </a:lnTo>
                <a:lnTo>
                  <a:pt x="463" y="34"/>
                </a:lnTo>
                <a:lnTo>
                  <a:pt x="465" y="34"/>
                </a:lnTo>
                <a:lnTo>
                  <a:pt x="465" y="31"/>
                </a:lnTo>
                <a:lnTo>
                  <a:pt x="465" y="31"/>
                </a:lnTo>
                <a:lnTo>
                  <a:pt x="465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29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67" y="31"/>
                </a:lnTo>
                <a:lnTo>
                  <a:pt x="470" y="34"/>
                </a:lnTo>
                <a:lnTo>
                  <a:pt x="470" y="34"/>
                </a:lnTo>
                <a:lnTo>
                  <a:pt x="472" y="31"/>
                </a:lnTo>
                <a:lnTo>
                  <a:pt x="472" y="31"/>
                </a:lnTo>
                <a:lnTo>
                  <a:pt x="475" y="31"/>
                </a:lnTo>
                <a:lnTo>
                  <a:pt x="475" y="31"/>
                </a:lnTo>
                <a:lnTo>
                  <a:pt x="475" y="31"/>
                </a:lnTo>
                <a:lnTo>
                  <a:pt x="477" y="31"/>
                </a:lnTo>
                <a:lnTo>
                  <a:pt x="482" y="29"/>
                </a:lnTo>
                <a:lnTo>
                  <a:pt x="486" y="29"/>
                </a:lnTo>
                <a:lnTo>
                  <a:pt x="489" y="29"/>
                </a:lnTo>
                <a:lnTo>
                  <a:pt x="491" y="29"/>
                </a:lnTo>
                <a:lnTo>
                  <a:pt x="494" y="29"/>
                </a:lnTo>
                <a:lnTo>
                  <a:pt x="496" y="26"/>
                </a:lnTo>
                <a:lnTo>
                  <a:pt x="496" y="26"/>
                </a:lnTo>
                <a:lnTo>
                  <a:pt x="501" y="24"/>
                </a:lnTo>
                <a:lnTo>
                  <a:pt x="506" y="24"/>
                </a:lnTo>
                <a:lnTo>
                  <a:pt x="508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3" y="24"/>
                </a:lnTo>
                <a:lnTo>
                  <a:pt x="515" y="24"/>
                </a:lnTo>
                <a:lnTo>
                  <a:pt x="515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4"/>
                </a:lnTo>
                <a:lnTo>
                  <a:pt x="518" y="26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8" y="29"/>
                </a:lnTo>
                <a:lnTo>
                  <a:pt x="515" y="29"/>
                </a:lnTo>
                <a:lnTo>
                  <a:pt x="515" y="26"/>
                </a:lnTo>
                <a:lnTo>
                  <a:pt x="513" y="26"/>
                </a:lnTo>
                <a:lnTo>
                  <a:pt x="513" y="26"/>
                </a:lnTo>
                <a:lnTo>
                  <a:pt x="513" y="29"/>
                </a:lnTo>
                <a:lnTo>
                  <a:pt x="513" y="29"/>
                </a:lnTo>
                <a:lnTo>
                  <a:pt x="513" y="29"/>
                </a:lnTo>
                <a:lnTo>
                  <a:pt x="515" y="29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5" y="31"/>
                </a:lnTo>
                <a:lnTo>
                  <a:pt x="518" y="34"/>
                </a:lnTo>
                <a:lnTo>
                  <a:pt x="520" y="34"/>
                </a:lnTo>
                <a:lnTo>
                  <a:pt x="522" y="34"/>
                </a:lnTo>
                <a:lnTo>
                  <a:pt x="525" y="31"/>
                </a:lnTo>
                <a:lnTo>
                  <a:pt x="525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31"/>
                </a:lnTo>
                <a:lnTo>
                  <a:pt x="527" y="29"/>
                </a:lnTo>
                <a:lnTo>
                  <a:pt x="527" y="29"/>
                </a:lnTo>
                <a:lnTo>
                  <a:pt x="525" y="29"/>
                </a:lnTo>
                <a:lnTo>
                  <a:pt x="522" y="31"/>
                </a:lnTo>
                <a:lnTo>
                  <a:pt x="520" y="31"/>
                </a:lnTo>
                <a:lnTo>
                  <a:pt x="520" y="31"/>
                </a:lnTo>
                <a:lnTo>
                  <a:pt x="520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2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9"/>
                </a:lnTo>
                <a:lnTo>
                  <a:pt x="525" y="26"/>
                </a:lnTo>
                <a:lnTo>
                  <a:pt x="525" y="26"/>
                </a:lnTo>
                <a:lnTo>
                  <a:pt x="525" y="26"/>
                </a:lnTo>
                <a:lnTo>
                  <a:pt x="525" y="24"/>
                </a:lnTo>
                <a:lnTo>
                  <a:pt x="525" y="24"/>
                </a:lnTo>
                <a:lnTo>
                  <a:pt x="527" y="24"/>
                </a:lnTo>
                <a:lnTo>
                  <a:pt x="527" y="24"/>
                </a:lnTo>
                <a:lnTo>
                  <a:pt x="530" y="24"/>
                </a:lnTo>
                <a:lnTo>
                  <a:pt x="530" y="24"/>
                </a:lnTo>
                <a:lnTo>
                  <a:pt x="530" y="22"/>
                </a:lnTo>
                <a:lnTo>
                  <a:pt x="530" y="22"/>
                </a:lnTo>
                <a:lnTo>
                  <a:pt x="530" y="22"/>
                </a:lnTo>
                <a:lnTo>
                  <a:pt x="527" y="22"/>
                </a:lnTo>
                <a:lnTo>
                  <a:pt x="525" y="22"/>
                </a:lnTo>
                <a:lnTo>
                  <a:pt x="522" y="22"/>
                </a:lnTo>
                <a:lnTo>
                  <a:pt x="522" y="22"/>
                </a:lnTo>
                <a:lnTo>
                  <a:pt x="520" y="22"/>
                </a:lnTo>
                <a:lnTo>
                  <a:pt x="520" y="22"/>
                </a:lnTo>
                <a:lnTo>
                  <a:pt x="520" y="22"/>
                </a:lnTo>
                <a:lnTo>
                  <a:pt x="522" y="22"/>
                </a:lnTo>
                <a:lnTo>
                  <a:pt x="522" y="19"/>
                </a:lnTo>
                <a:lnTo>
                  <a:pt x="525" y="19"/>
                </a:lnTo>
                <a:lnTo>
                  <a:pt x="527" y="19"/>
                </a:lnTo>
                <a:lnTo>
                  <a:pt x="530" y="19"/>
                </a:lnTo>
                <a:lnTo>
                  <a:pt x="532" y="19"/>
                </a:lnTo>
                <a:lnTo>
                  <a:pt x="534" y="19"/>
                </a:lnTo>
                <a:lnTo>
                  <a:pt x="534" y="19"/>
                </a:lnTo>
                <a:lnTo>
                  <a:pt x="537" y="17"/>
                </a:lnTo>
                <a:lnTo>
                  <a:pt x="537" y="17"/>
                </a:lnTo>
                <a:lnTo>
                  <a:pt x="539" y="17"/>
                </a:lnTo>
                <a:lnTo>
                  <a:pt x="539" y="17"/>
                </a:lnTo>
                <a:lnTo>
                  <a:pt x="537" y="19"/>
                </a:lnTo>
                <a:lnTo>
                  <a:pt x="537" y="19"/>
                </a:lnTo>
                <a:lnTo>
                  <a:pt x="537" y="19"/>
                </a:lnTo>
                <a:lnTo>
                  <a:pt x="534" y="19"/>
                </a:lnTo>
                <a:lnTo>
                  <a:pt x="534" y="22"/>
                </a:lnTo>
                <a:lnTo>
                  <a:pt x="534" y="22"/>
                </a:lnTo>
                <a:lnTo>
                  <a:pt x="534" y="22"/>
                </a:lnTo>
                <a:lnTo>
                  <a:pt x="537" y="22"/>
                </a:lnTo>
                <a:lnTo>
                  <a:pt x="539" y="22"/>
                </a:lnTo>
                <a:lnTo>
                  <a:pt x="542" y="22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9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4" y="17"/>
                </a:lnTo>
                <a:lnTo>
                  <a:pt x="546" y="14"/>
                </a:lnTo>
                <a:lnTo>
                  <a:pt x="549" y="14"/>
                </a:lnTo>
                <a:lnTo>
                  <a:pt x="551" y="14"/>
                </a:lnTo>
                <a:lnTo>
                  <a:pt x="554" y="14"/>
                </a:lnTo>
                <a:lnTo>
                  <a:pt x="554" y="14"/>
                </a:lnTo>
                <a:lnTo>
                  <a:pt x="554" y="14"/>
                </a:lnTo>
                <a:lnTo>
                  <a:pt x="556" y="14"/>
                </a:lnTo>
                <a:lnTo>
                  <a:pt x="556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4"/>
                </a:lnTo>
                <a:lnTo>
                  <a:pt x="558" y="17"/>
                </a:lnTo>
                <a:lnTo>
                  <a:pt x="558" y="17"/>
                </a:lnTo>
                <a:lnTo>
                  <a:pt x="558" y="19"/>
                </a:lnTo>
                <a:lnTo>
                  <a:pt x="558" y="19"/>
                </a:lnTo>
                <a:lnTo>
                  <a:pt x="556" y="19"/>
                </a:lnTo>
                <a:lnTo>
                  <a:pt x="556" y="19"/>
                </a:lnTo>
                <a:lnTo>
                  <a:pt x="556" y="19"/>
                </a:lnTo>
                <a:lnTo>
                  <a:pt x="554" y="22"/>
                </a:lnTo>
                <a:lnTo>
                  <a:pt x="551" y="22"/>
                </a:lnTo>
                <a:lnTo>
                  <a:pt x="551" y="24"/>
                </a:lnTo>
                <a:lnTo>
                  <a:pt x="549" y="24"/>
                </a:lnTo>
                <a:lnTo>
                  <a:pt x="549" y="24"/>
                </a:lnTo>
                <a:lnTo>
                  <a:pt x="549" y="26"/>
                </a:lnTo>
                <a:lnTo>
                  <a:pt x="549" y="26"/>
                </a:lnTo>
                <a:lnTo>
                  <a:pt x="551" y="26"/>
                </a:lnTo>
                <a:lnTo>
                  <a:pt x="551" y="26"/>
                </a:lnTo>
                <a:lnTo>
                  <a:pt x="556" y="24"/>
                </a:lnTo>
                <a:lnTo>
                  <a:pt x="556" y="24"/>
                </a:lnTo>
                <a:lnTo>
                  <a:pt x="558" y="24"/>
                </a:lnTo>
                <a:lnTo>
                  <a:pt x="558" y="24"/>
                </a:lnTo>
                <a:lnTo>
                  <a:pt x="558" y="26"/>
                </a:lnTo>
                <a:lnTo>
                  <a:pt x="556" y="26"/>
                </a:lnTo>
                <a:lnTo>
                  <a:pt x="556" y="26"/>
                </a:lnTo>
                <a:lnTo>
                  <a:pt x="554" y="26"/>
                </a:lnTo>
                <a:lnTo>
                  <a:pt x="554" y="26"/>
                </a:lnTo>
                <a:lnTo>
                  <a:pt x="551" y="29"/>
                </a:lnTo>
                <a:lnTo>
                  <a:pt x="551" y="29"/>
                </a:lnTo>
                <a:lnTo>
                  <a:pt x="549" y="29"/>
                </a:lnTo>
                <a:lnTo>
                  <a:pt x="544" y="29"/>
                </a:lnTo>
                <a:lnTo>
                  <a:pt x="542" y="29"/>
                </a:lnTo>
                <a:lnTo>
                  <a:pt x="539" y="31"/>
                </a:lnTo>
                <a:lnTo>
                  <a:pt x="539" y="31"/>
                </a:lnTo>
                <a:lnTo>
                  <a:pt x="539" y="29"/>
                </a:lnTo>
                <a:lnTo>
                  <a:pt x="539" y="29"/>
                </a:lnTo>
                <a:lnTo>
                  <a:pt x="539" y="29"/>
                </a:lnTo>
                <a:lnTo>
                  <a:pt x="539" y="26"/>
                </a:lnTo>
                <a:lnTo>
                  <a:pt x="539" y="26"/>
                </a:lnTo>
                <a:lnTo>
                  <a:pt x="542" y="26"/>
                </a:lnTo>
                <a:lnTo>
                  <a:pt x="544" y="26"/>
                </a:lnTo>
                <a:lnTo>
                  <a:pt x="544" y="26"/>
                </a:lnTo>
                <a:lnTo>
                  <a:pt x="546" y="26"/>
                </a:lnTo>
                <a:lnTo>
                  <a:pt x="546" y="26"/>
                </a:lnTo>
                <a:lnTo>
                  <a:pt x="546" y="26"/>
                </a:lnTo>
                <a:lnTo>
                  <a:pt x="544" y="24"/>
                </a:lnTo>
                <a:lnTo>
                  <a:pt x="544" y="24"/>
                </a:lnTo>
                <a:lnTo>
                  <a:pt x="542" y="24"/>
                </a:lnTo>
                <a:lnTo>
                  <a:pt x="542" y="24"/>
                </a:lnTo>
                <a:lnTo>
                  <a:pt x="542" y="24"/>
                </a:lnTo>
                <a:lnTo>
                  <a:pt x="544" y="22"/>
                </a:lnTo>
                <a:lnTo>
                  <a:pt x="544" y="22"/>
                </a:lnTo>
                <a:lnTo>
                  <a:pt x="542" y="22"/>
                </a:lnTo>
                <a:lnTo>
                  <a:pt x="542" y="22"/>
                </a:lnTo>
                <a:lnTo>
                  <a:pt x="539" y="22"/>
                </a:lnTo>
                <a:lnTo>
                  <a:pt x="539" y="22"/>
                </a:lnTo>
                <a:lnTo>
                  <a:pt x="539" y="24"/>
                </a:lnTo>
                <a:lnTo>
                  <a:pt x="539" y="24"/>
                </a:lnTo>
                <a:lnTo>
                  <a:pt x="537" y="24"/>
                </a:lnTo>
                <a:lnTo>
                  <a:pt x="537" y="24"/>
                </a:lnTo>
                <a:lnTo>
                  <a:pt x="534" y="24"/>
                </a:lnTo>
                <a:lnTo>
                  <a:pt x="534" y="24"/>
                </a:lnTo>
                <a:lnTo>
                  <a:pt x="534" y="24"/>
                </a:lnTo>
                <a:lnTo>
                  <a:pt x="532" y="26"/>
                </a:lnTo>
                <a:lnTo>
                  <a:pt x="527" y="29"/>
                </a:lnTo>
                <a:lnTo>
                  <a:pt x="527" y="29"/>
                </a:lnTo>
                <a:lnTo>
                  <a:pt x="527" y="29"/>
                </a:lnTo>
                <a:lnTo>
                  <a:pt x="530" y="29"/>
                </a:lnTo>
                <a:lnTo>
                  <a:pt x="530" y="31"/>
                </a:lnTo>
                <a:lnTo>
                  <a:pt x="530" y="31"/>
                </a:lnTo>
                <a:lnTo>
                  <a:pt x="532" y="31"/>
                </a:lnTo>
                <a:lnTo>
                  <a:pt x="532" y="29"/>
                </a:lnTo>
                <a:lnTo>
                  <a:pt x="534" y="29"/>
                </a:lnTo>
                <a:lnTo>
                  <a:pt x="537" y="29"/>
                </a:lnTo>
                <a:lnTo>
                  <a:pt x="537" y="29"/>
                </a:lnTo>
                <a:lnTo>
                  <a:pt x="537" y="31"/>
                </a:lnTo>
                <a:lnTo>
                  <a:pt x="534" y="31"/>
                </a:lnTo>
                <a:lnTo>
                  <a:pt x="534" y="31"/>
                </a:lnTo>
                <a:lnTo>
                  <a:pt x="532" y="31"/>
                </a:lnTo>
                <a:lnTo>
                  <a:pt x="532" y="34"/>
                </a:lnTo>
                <a:lnTo>
                  <a:pt x="530" y="34"/>
                </a:lnTo>
                <a:lnTo>
                  <a:pt x="530" y="34"/>
                </a:lnTo>
                <a:lnTo>
                  <a:pt x="530" y="34"/>
                </a:lnTo>
                <a:lnTo>
                  <a:pt x="527" y="34"/>
                </a:lnTo>
                <a:lnTo>
                  <a:pt x="527" y="34"/>
                </a:lnTo>
                <a:lnTo>
                  <a:pt x="525" y="34"/>
                </a:lnTo>
                <a:lnTo>
                  <a:pt x="525" y="34"/>
                </a:lnTo>
                <a:lnTo>
                  <a:pt x="525" y="36"/>
                </a:lnTo>
                <a:lnTo>
                  <a:pt x="522" y="36"/>
                </a:lnTo>
                <a:lnTo>
                  <a:pt x="522" y="36"/>
                </a:lnTo>
                <a:lnTo>
                  <a:pt x="520" y="36"/>
                </a:lnTo>
                <a:lnTo>
                  <a:pt x="518" y="36"/>
                </a:lnTo>
                <a:lnTo>
                  <a:pt x="518" y="36"/>
                </a:lnTo>
                <a:lnTo>
                  <a:pt x="515" y="36"/>
                </a:lnTo>
                <a:lnTo>
                  <a:pt x="515" y="36"/>
                </a:lnTo>
                <a:lnTo>
                  <a:pt x="515" y="36"/>
                </a:lnTo>
                <a:lnTo>
                  <a:pt x="513" y="36"/>
                </a:lnTo>
                <a:lnTo>
                  <a:pt x="513" y="36"/>
                </a:lnTo>
                <a:lnTo>
                  <a:pt x="513" y="39"/>
                </a:lnTo>
                <a:lnTo>
                  <a:pt x="510" y="39"/>
                </a:lnTo>
                <a:lnTo>
                  <a:pt x="510" y="41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10" y="39"/>
                </a:lnTo>
                <a:lnTo>
                  <a:pt x="508" y="39"/>
                </a:lnTo>
                <a:lnTo>
                  <a:pt x="506" y="39"/>
                </a:lnTo>
                <a:lnTo>
                  <a:pt x="506" y="41"/>
                </a:lnTo>
                <a:lnTo>
                  <a:pt x="506" y="41"/>
                </a:lnTo>
                <a:lnTo>
                  <a:pt x="503" y="41"/>
                </a:lnTo>
                <a:lnTo>
                  <a:pt x="506" y="41"/>
                </a:lnTo>
                <a:lnTo>
                  <a:pt x="506" y="43"/>
                </a:lnTo>
                <a:lnTo>
                  <a:pt x="506" y="43"/>
                </a:lnTo>
                <a:lnTo>
                  <a:pt x="506" y="43"/>
                </a:lnTo>
                <a:lnTo>
                  <a:pt x="508" y="41"/>
                </a:lnTo>
                <a:lnTo>
                  <a:pt x="508" y="41"/>
                </a:lnTo>
                <a:lnTo>
                  <a:pt x="508" y="43"/>
                </a:lnTo>
                <a:lnTo>
                  <a:pt x="510" y="43"/>
                </a:lnTo>
                <a:lnTo>
                  <a:pt x="513" y="43"/>
                </a:lnTo>
                <a:lnTo>
                  <a:pt x="515" y="41"/>
                </a:lnTo>
                <a:lnTo>
                  <a:pt x="518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1"/>
                </a:lnTo>
                <a:lnTo>
                  <a:pt x="520" y="43"/>
                </a:lnTo>
                <a:lnTo>
                  <a:pt x="522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6"/>
                </a:lnTo>
                <a:lnTo>
                  <a:pt x="520" y="48"/>
                </a:lnTo>
                <a:lnTo>
                  <a:pt x="520" y="48"/>
                </a:lnTo>
                <a:lnTo>
                  <a:pt x="520" y="48"/>
                </a:lnTo>
                <a:lnTo>
                  <a:pt x="518" y="51"/>
                </a:lnTo>
                <a:lnTo>
                  <a:pt x="518" y="48"/>
                </a:lnTo>
                <a:lnTo>
                  <a:pt x="518" y="48"/>
                </a:lnTo>
                <a:lnTo>
                  <a:pt x="518" y="48"/>
                </a:lnTo>
                <a:lnTo>
                  <a:pt x="518" y="46"/>
                </a:lnTo>
                <a:lnTo>
                  <a:pt x="518" y="46"/>
                </a:lnTo>
                <a:lnTo>
                  <a:pt x="518" y="43"/>
                </a:lnTo>
                <a:lnTo>
                  <a:pt x="515" y="43"/>
                </a:lnTo>
                <a:lnTo>
                  <a:pt x="515" y="43"/>
                </a:lnTo>
                <a:lnTo>
                  <a:pt x="515" y="43"/>
                </a:lnTo>
                <a:lnTo>
                  <a:pt x="513" y="43"/>
                </a:lnTo>
                <a:lnTo>
                  <a:pt x="513" y="46"/>
                </a:lnTo>
                <a:lnTo>
                  <a:pt x="513" y="46"/>
                </a:lnTo>
                <a:lnTo>
                  <a:pt x="515" y="46"/>
                </a:lnTo>
                <a:lnTo>
                  <a:pt x="515" y="46"/>
                </a:lnTo>
                <a:lnTo>
                  <a:pt x="515" y="48"/>
                </a:lnTo>
                <a:lnTo>
                  <a:pt x="515" y="48"/>
                </a:lnTo>
                <a:lnTo>
                  <a:pt x="513" y="48"/>
                </a:lnTo>
                <a:lnTo>
                  <a:pt x="513" y="48"/>
                </a:lnTo>
                <a:lnTo>
                  <a:pt x="513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48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0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3" y="51"/>
                </a:lnTo>
                <a:lnTo>
                  <a:pt x="510" y="53"/>
                </a:lnTo>
                <a:lnTo>
                  <a:pt x="510" y="53"/>
                </a:lnTo>
                <a:lnTo>
                  <a:pt x="508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6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3" y="53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51"/>
                </a:lnTo>
                <a:lnTo>
                  <a:pt x="506" y="48"/>
                </a:lnTo>
                <a:lnTo>
                  <a:pt x="506" y="48"/>
                </a:lnTo>
                <a:lnTo>
                  <a:pt x="503" y="48"/>
                </a:lnTo>
                <a:lnTo>
                  <a:pt x="503" y="48"/>
                </a:lnTo>
                <a:lnTo>
                  <a:pt x="501" y="48"/>
                </a:lnTo>
                <a:lnTo>
                  <a:pt x="498" y="48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6" y="51"/>
                </a:lnTo>
                <a:lnTo>
                  <a:pt x="494" y="51"/>
                </a:lnTo>
                <a:lnTo>
                  <a:pt x="491" y="51"/>
                </a:lnTo>
                <a:lnTo>
                  <a:pt x="489" y="53"/>
                </a:lnTo>
                <a:lnTo>
                  <a:pt x="486" y="56"/>
                </a:lnTo>
                <a:lnTo>
                  <a:pt x="484" y="56"/>
                </a:lnTo>
                <a:lnTo>
                  <a:pt x="482" y="58"/>
                </a:lnTo>
                <a:lnTo>
                  <a:pt x="482" y="58"/>
                </a:lnTo>
                <a:lnTo>
                  <a:pt x="479" y="58"/>
                </a:lnTo>
                <a:lnTo>
                  <a:pt x="479" y="58"/>
                </a:lnTo>
                <a:lnTo>
                  <a:pt x="477" y="56"/>
                </a:lnTo>
                <a:lnTo>
                  <a:pt x="477" y="56"/>
                </a:lnTo>
                <a:lnTo>
                  <a:pt x="477" y="56"/>
                </a:lnTo>
                <a:lnTo>
                  <a:pt x="475" y="58"/>
                </a:lnTo>
                <a:lnTo>
                  <a:pt x="475" y="58"/>
                </a:lnTo>
                <a:lnTo>
                  <a:pt x="475" y="58"/>
                </a:lnTo>
                <a:lnTo>
                  <a:pt x="477" y="60"/>
                </a:lnTo>
                <a:lnTo>
                  <a:pt x="477" y="60"/>
                </a:lnTo>
                <a:lnTo>
                  <a:pt x="477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79" y="60"/>
                </a:lnTo>
                <a:lnTo>
                  <a:pt x="482" y="60"/>
                </a:lnTo>
                <a:lnTo>
                  <a:pt x="482" y="60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2" y="58"/>
                </a:lnTo>
                <a:lnTo>
                  <a:pt x="484" y="58"/>
                </a:lnTo>
                <a:lnTo>
                  <a:pt x="484" y="58"/>
                </a:lnTo>
                <a:lnTo>
                  <a:pt x="484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58"/>
                </a:lnTo>
                <a:lnTo>
                  <a:pt x="486" y="60"/>
                </a:lnTo>
                <a:lnTo>
                  <a:pt x="484" y="60"/>
                </a:lnTo>
                <a:lnTo>
                  <a:pt x="484" y="60"/>
                </a:lnTo>
                <a:lnTo>
                  <a:pt x="484" y="63"/>
                </a:lnTo>
                <a:lnTo>
                  <a:pt x="484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6" y="63"/>
                </a:lnTo>
                <a:lnTo>
                  <a:pt x="484" y="63"/>
                </a:lnTo>
                <a:lnTo>
                  <a:pt x="484" y="63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5"/>
                </a:lnTo>
                <a:lnTo>
                  <a:pt x="484" y="68"/>
                </a:lnTo>
                <a:lnTo>
                  <a:pt x="482" y="68"/>
                </a:lnTo>
                <a:lnTo>
                  <a:pt x="482" y="68"/>
                </a:lnTo>
                <a:lnTo>
                  <a:pt x="479" y="68"/>
                </a:lnTo>
                <a:lnTo>
                  <a:pt x="479" y="68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0"/>
                </a:lnTo>
                <a:lnTo>
                  <a:pt x="479" y="73"/>
                </a:lnTo>
                <a:lnTo>
                  <a:pt x="479" y="73"/>
                </a:lnTo>
                <a:lnTo>
                  <a:pt x="479" y="73"/>
                </a:lnTo>
                <a:lnTo>
                  <a:pt x="477" y="73"/>
                </a:lnTo>
                <a:lnTo>
                  <a:pt x="477" y="70"/>
                </a:lnTo>
                <a:lnTo>
                  <a:pt x="477" y="70"/>
                </a:lnTo>
                <a:lnTo>
                  <a:pt x="477" y="70"/>
                </a:lnTo>
                <a:lnTo>
                  <a:pt x="475" y="70"/>
                </a:lnTo>
                <a:lnTo>
                  <a:pt x="472" y="70"/>
                </a:lnTo>
                <a:lnTo>
                  <a:pt x="470" y="70"/>
                </a:lnTo>
                <a:lnTo>
                  <a:pt x="467" y="70"/>
                </a:lnTo>
                <a:lnTo>
                  <a:pt x="467" y="73"/>
                </a:lnTo>
                <a:lnTo>
                  <a:pt x="465" y="73"/>
                </a:lnTo>
                <a:lnTo>
                  <a:pt x="465" y="73"/>
                </a:lnTo>
                <a:lnTo>
                  <a:pt x="463" y="73"/>
                </a:lnTo>
                <a:lnTo>
                  <a:pt x="460" y="75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3" y="77"/>
                </a:lnTo>
                <a:lnTo>
                  <a:pt x="455" y="80"/>
                </a:lnTo>
                <a:lnTo>
                  <a:pt x="455" y="80"/>
                </a:lnTo>
                <a:lnTo>
                  <a:pt x="453" y="80"/>
                </a:lnTo>
                <a:lnTo>
                  <a:pt x="453" y="80"/>
                </a:lnTo>
                <a:lnTo>
                  <a:pt x="451" y="80"/>
                </a:lnTo>
                <a:lnTo>
                  <a:pt x="451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0"/>
                </a:lnTo>
                <a:lnTo>
                  <a:pt x="448" y="82"/>
                </a:lnTo>
                <a:lnTo>
                  <a:pt x="446" y="82"/>
                </a:lnTo>
                <a:lnTo>
                  <a:pt x="443" y="82"/>
                </a:lnTo>
                <a:lnTo>
                  <a:pt x="443" y="82"/>
                </a:lnTo>
                <a:lnTo>
                  <a:pt x="443" y="85"/>
                </a:lnTo>
                <a:lnTo>
                  <a:pt x="443" y="85"/>
                </a:lnTo>
                <a:lnTo>
                  <a:pt x="441" y="85"/>
                </a:lnTo>
                <a:lnTo>
                  <a:pt x="441" y="87"/>
                </a:lnTo>
                <a:lnTo>
                  <a:pt x="436" y="87"/>
                </a:lnTo>
                <a:lnTo>
                  <a:pt x="436" y="90"/>
                </a:lnTo>
                <a:lnTo>
                  <a:pt x="434" y="90"/>
                </a:lnTo>
                <a:lnTo>
                  <a:pt x="434" y="90"/>
                </a:lnTo>
                <a:lnTo>
                  <a:pt x="431" y="90"/>
                </a:lnTo>
                <a:lnTo>
                  <a:pt x="431" y="90"/>
                </a:lnTo>
                <a:lnTo>
                  <a:pt x="429" y="90"/>
                </a:lnTo>
                <a:lnTo>
                  <a:pt x="427" y="92"/>
                </a:lnTo>
                <a:lnTo>
                  <a:pt x="427" y="92"/>
                </a:lnTo>
                <a:lnTo>
                  <a:pt x="427" y="92"/>
                </a:lnTo>
                <a:lnTo>
                  <a:pt x="427" y="94"/>
                </a:lnTo>
                <a:lnTo>
                  <a:pt x="427" y="94"/>
                </a:lnTo>
                <a:lnTo>
                  <a:pt x="427" y="94"/>
                </a:lnTo>
                <a:lnTo>
                  <a:pt x="427" y="97"/>
                </a:lnTo>
                <a:lnTo>
                  <a:pt x="427" y="97"/>
                </a:lnTo>
                <a:lnTo>
                  <a:pt x="424" y="97"/>
                </a:lnTo>
                <a:lnTo>
                  <a:pt x="424" y="97"/>
                </a:lnTo>
                <a:lnTo>
                  <a:pt x="422" y="97"/>
                </a:lnTo>
                <a:lnTo>
                  <a:pt x="422" y="97"/>
                </a:lnTo>
                <a:lnTo>
                  <a:pt x="417" y="99"/>
                </a:lnTo>
                <a:lnTo>
                  <a:pt x="412" y="99"/>
                </a:lnTo>
                <a:lnTo>
                  <a:pt x="410" y="102"/>
                </a:lnTo>
                <a:lnTo>
                  <a:pt x="407" y="102"/>
                </a:lnTo>
                <a:lnTo>
                  <a:pt x="405" y="104"/>
                </a:lnTo>
                <a:lnTo>
                  <a:pt x="405" y="107"/>
                </a:lnTo>
                <a:lnTo>
                  <a:pt x="405" y="107"/>
                </a:lnTo>
                <a:lnTo>
                  <a:pt x="403" y="107"/>
                </a:lnTo>
                <a:lnTo>
                  <a:pt x="403" y="107"/>
                </a:lnTo>
                <a:lnTo>
                  <a:pt x="398" y="109"/>
                </a:lnTo>
                <a:lnTo>
                  <a:pt x="398" y="109"/>
                </a:lnTo>
                <a:lnTo>
                  <a:pt x="396" y="109"/>
                </a:lnTo>
                <a:lnTo>
                  <a:pt x="396" y="109"/>
                </a:lnTo>
                <a:lnTo>
                  <a:pt x="393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11"/>
                </a:lnTo>
                <a:lnTo>
                  <a:pt x="391" y="109"/>
                </a:lnTo>
                <a:lnTo>
                  <a:pt x="388" y="109"/>
                </a:lnTo>
                <a:lnTo>
                  <a:pt x="388" y="109"/>
                </a:lnTo>
                <a:lnTo>
                  <a:pt x="388" y="109"/>
                </a:lnTo>
                <a:lnTo>
                  <a:pt x="386" y="111"/>
                </a:lnTo>
                <a:lnTo>
                  <a:pt x="384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4"/>
                </a:lnTo>
                <a:lnTo>
                  <a:pt x="381" y="116"/>
                </a:lnTo>
                <a:lnTo>
                  <a:pt x="381" y="116"/>
                </a:lnTo>
                <a:lnTo>
                  <a:pt x="384" y="116"/>
                </a:lnTo>
                <a:lnTo>
                  <a:pt x="384" y="116"/>
                </a:lnTo>
                <a:lnTo>
                  <a:pt x="386" y="116"/>
                </a:lnTo>
                <a:lnTo>
                  <a:pt x="386" y="116"/>
                </a:lnTo>
                <a:lnTo>
                  <a:pt x="386" y="116"/>
                </a:lnTo>
                <a:lnTo>
                  <a:pt x="388" y="116"/>
                </a:lnTo>
                <a:lnTo>
                  <a:pt x="388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6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1" y="119"/>
                </a:lnTo>
                <a:lnTo>
                  <a:pt x="393" y="119"/>
                </a:lnTo>
                <a:lnTo>
                  <a:pt x="393" y="119"/>
                </a:lnTo>
                <a:lnTo>
                  <a:pt x="396" y="119"/>
                </a:lnTo>
                <a:lnTo>
                  <a:pt x="396" y="116"/>
                </a:lnTo>
                <a:lnTo>
                  <a:pt x="396" y="116"/>
                </a:lnTo>
                <a:lnTo>
                  <a:pt x="396" y="119"/>
                </a:lnTo>
                <a:lnTo>
                  <a:pt x="396" y="119"/>
                </a:lnTo>
                <a:lnTo>
                  <a:pt x="398" y="119"/>
                </a:lnTo>
                <a:lnTo>
                  <a:pt x="398" y="119"/>
                </a:lnTo>
                <a:lnTo>
                  <a:pt x="398" y="119"/>
                </a:lnTo>
                <a:lnTo>
                  <a:pt x="400" y="116"/>
                </a:lnTo>
                <a:lnTo>
                  <a:pt x="400" y="116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4"/>
                </a:lnTo>
                <a:lnTo>
                  <a:pt x="398" y="116"/>
                </a:lnTo>
                <a:lnTo>
                  <a:pt x="396" y="116"/>
                </a:lnTo>
                <a:lnTo>
                  <a:pt x="396" y="116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6" y="114"/>
                </a:lnTo>
                <a:lnTo>
                  <a:pt x="398" y="111"/>
                </a:lnTo>
                <a:lnTo>
                  <a:pt x="400" y="111"/>
                </a:lnTo>
                <a:lnTo>
                  <a:pt x="403" y="111"/>
                </a:lnTo>
                <a:lnTo>
                  <a:pt x="403" y="111"/>
                </a:lnTo>
                <a:lnTo>
                  <a:pt x="403" y="114"/>
                </a:lnTo>
                <a:lnTo>
                  <a:pt x="403" y="114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3" y="116"/>
                </a:lnTo>
                <a:lnTo>
                  <a:pt x="405" y="116"/>
                </a:lnTo>
                <a:lnTo>
                  <a:pt x="405" y="116"/>
                </a:lnTo>
                <a:lnTo>
                  <a:pt x="405" y="116"/>
                </a:lnTo>
                <a:lnTo>
                  <a:pt x="407" y="116"/>
                </a:lnTo>
                <a:lnTo>
                  <a:pt x="407" y="116"/>
                </a:lnTo>
                <a:lnTo>
                  <a:pt x="407" y="114"/>
                </a:lnTo>
                <a:lnTo>
                  <a:pt x="405" y="114"/>
                </a:lnTo>
                <a:lnTo>
                  <a:pt x="405" y="114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5" y="111"/>
                </a:lnTo>
                <a:lnTo>
                  <a:pt x="407" y="111"/>
                </a:lnTo>
                <a:lnTo>
                  <a:pt x="410" y="109"/>
                </a:lnTo>
                <a:lnTo>
                  <a:pt x="410" y="109"/>
                </a:lnTo>
                <a:lnTo>
                  <a:pt x="412" y="109"/>
                </a:lnTo>
                <a:lnTo>
                  <a:pt x="412" y="111"/>
                </a:lnTo>
                <a:lnTo>
                  <a:pt x="412" y="111"/>
                </a:lnTo>
                <a:lnTo>
                  <a:pt x="417" y="109"/>
                </a:lnTo>
                <a:lnTo>
                  <a:pt x="417" y="109"/>
                </a:lnTo>
                <a:lnTo>
                  <a:pt x="419" y="107"/>
                </a:lnTo>
                <a:lnTo>
                  <a:pt x="419" y="107"/>
                </a:lnTo>
                <a:lnTo>
                  <a:pt x="419" y="107"/>
                </a:lnTo>
                <a:lnTo>
                  <a:pt x="419" y="104"/>
                </a:lnTo>
                <a:lnTo>
                  <a:pt x="417" y="104"/>
                </a:lnTo>
                <a:lnTo>
                  <a:pt x="417" y="104"/>
                </a:lnTo>
                <a:lnTo>
                  <a:pt x="415" y="104"/>
                </a:lnTo>
                <a:lnTo>
                  <a:pt x="412" y="107"/>
                </a:lnTo>
                <a:lnTo>
                  <a:pt x="412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7"/>
                </a:lnTo>
                <a:lnTo>
                  <a:pt x="410" y="104"/>
                </a:lnTo>
                <a:lnTo>
                  <a:pt x="412" y="104"/>
                </a:lnTo>
                <a:lnTo>
                  <a:pt x="412" y="104"/>
                </a:lnTo>
                <a:lnTo>
                  <a:pt x="415" y="104"/>
                </a:lnTo>
                <a:lnTo>
                  <a:pt x="415" y="104"/>
                </a:lnTo>
                <a:lnTo>
                  <a:pt x="415" y="104"/>
                </a:lnTo>
                <a:lnTo>
                  <a:pt x="417" y="104"/>
                </a:lnTo>
                <a:lnTo>
                  <a:pt x="417" y="104"/>
                </a:lnTo>
                <a:lnTo>
                  <a:pt x="422" y="104"/>
                </a:lnTo>
                <a:lnTo>
                  <a:pt x="422" y="104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2" y="107"/>
                </a:lnTo>
                <a:lnTo>
                  <a:pt x="427" y="104"/>
                </a:lnTo>
                <a:lnTo>
                  <a:pt x="429" y="104"/>
                </a:lnTo>
                <a:lnTo>
                  <a:pt x="431" y="104"/>
                </a:lnTo>
                <a:lnTo>
                  <a:pt x="434" y="104"/>
                </a:lnTo>
                <a:lnTo>
                  <a:pt x="434" y="104"/>
                </a:lnTo>
                <a:lnTo>
                  <a:pt x="427" y="109"/>
                </a:lnTo>
                <a:lnTo>
                  <a:pt x="424" y="111"/>
                </a:lnTo>
                <a:lnTo>
                  <a:pt x="422" y="111"/>
                </a:lnTo>
                <a:lnTo>
                  <a:pt x="422" y="111"/>
                </a:lnTo>
                <a:lnTo>
                  <a:pt x="422" y="111"/>
                </a:lnTo>
                <a:lnTo>
                  <a:pt x="427" y="111"/>
                </a:lnTo>
                <a:lnTo>
                  <a:pt x="429" y="111"/>
                </a:lnTo>
                <a:lnTo>
                  <a:pt x="429" y="111"/>
                </a:lnTo>
                <a:lnTo>
                  <a:pt x="429" y="111"/>
                </a:lnTo>
                <a:lnTo>
                  <a:pt x="431" y="111"/>
                </a:lnTo>
                <a:lnTo>
                  <a:pt x="431" y="111"/>
                </a:lnTo>
                <a:lnTo>
                  <a:pt x="431" y="111"/>
                </a:lnTo>
                <a:lnTo>
                  <a:pt x="429" y="111"/>
                </a:lnTo>
                <a:lnTo>
                  <a:pt x="427" y="111"/>
                </a:lnTo>
                <a:lnTo>
                  <a:pt x="427" y="114"/>
                </a:lnTo>
                <a:lnTo>
                  <a:pt x="427" y="114"/>
                </a:lnTo>
                <a:lnTo>
                  <a:pt x="427" y="114"/>
                </a:lnTo>
                <a:lnTo>
                  <a:pt x="427" y="116"/>
                </a:lnTo>
                <a:lnTo>
                  <a:pt x="427" y="116"/>
                </a:lnTo>
                <a:lnTo>
                  <a:pt x="427" y="116"/>
                </a:lnTo>
                <a:lnTo>
                  <a:pt x="424" y="116"/>
                </a:lnTo>
                <a:lnTo>
                  <a:pt x="424" y="119"/>
                </a:lnTo>
                <a:lnTo>
                  <a:pt x="424" y="119"/>
                </a:lnTo>
                <a:lnTo>
                  <a:pt x="427" y="119"/>
                </a:lnTo>
                <a:lnTo>
                  <a:pt x="427" y="119"/>
                </a:lnTo>
                <a:lnTo>
                  <a:pt x="427" y="121"/>
                </a:lnTo>
                <a:lnTo>
                  <a:pt x="429" y="121"/>
                </a:lnTo>
                <a:lnTo>
                  <a:pt x="429" y="121"/>
                </a:lnTo>
                <a:lnTo>
                  <a:pt x="429" y="121"/>
                </a:lnTo>
                <a:lnTo>
                  <a:pt x="431" y="119"/>
                </a:lnTo>
                <a:lnTo>
                  <a:pt x="434" y="119"/>
                </a:lnTo>
                <a:lnTo>
                  <a:pt x="434" y="119"/>
                </a:lnTo>
                <a:lnTo>
                  <a:pt x="434" y="119"/>
                </a:lnTo>
                <a:lnTo>
                  <a:pt x="436" y="119"/>
                </a:lnTo>
                <a:lnTo>
                  <a:pt x="434" y="119"/>
                </a:lnTo>
                <a:lnTo>
                  <a:pt x="434" y="116"/>
                </a:lnTo>
                <a:lnTo>
                  <a:pt x="436" y="116"/>
                </a:lnTo>
                <a:lnTo>
                  <a:pt x="436" y="116"/>
                </a:lnTo>
                <a:lnTo>
                  <a:pt x="439" y="116"/>
                </a:lnTo>
                <a:lnTo>
                  <a:pt x="441" y="114"/>
                </a:lnTo>
                <a:lnTo>
                  <a:pt x="443" y="114"/>
                </a:lnTo>
                <a:lnTo>
                  <a:pt x="446" y="114"/>
                </a:lnTo>
                <a:lnTo>
                  <a:pt x="446" y="111"/>
                </a:lnTo>
                <a:lnTo>
                  <a:pt x="446" y="111"/>
                </a:lnTo>
                <a:lnTo>
                  <a:pt x="446" y="111"/>
                </a:lnTo>
                <a:lnTo>
                  <a:pt x="446" y="109"/>
                </a:lnTo>
                <a:lnTo>
                  <a:pt x="448" y="109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48" y="107"/>
                </a:lnTo>
                <a:lnTo>
                  <a:pt x="453" y="107"/>
                </a:lnTo>
                <a:lnTo>
                  <a:pt x="453" y="107"/>
                </a:lnTo>
                <a:lnTo>
                  <a:pt x="455" y="107"/>
                </a:lnTo>
                <a:lnTo>
                  <a:pt x="455" y="107"/>
                </a:lnTo>
                <a:lnTo>
                  <a:pt x="453" y="107"/>
                </a:lnTo>
                <a:lnTo>
                  <a:pt x="453" y="107"/>
                </a:lnTo>
                <a:lnTo>
                  <a:pt x="451" y="109"/>
                </a:lnTo>
                <a:lnTo>
                  <a:pt x="451" y="109"/>
                </a:lnTo>
                <a:lnTo>
                  <a:pt x="448" y="111"/>
                </a:lnTo>
                <a:lnTo>
                  <a:pt x="448" y="111"/>
                </a:lnTo>
                <a:lnTo>
                  <a:pt x="448" y="111"/>
                </a:lnTo>
                <a:lnTo>
                  <a:pt x="451" y="111"/>
                </a:lnTo>
                <a:lnTo>
                  <a:pt x="451" y="111"/>
                </a:lnTo>
                <a:lnTo>
                  <a:pt x="453" y="111"/>
                </a:lnTo>
                <a:lnTo>
                  <a:pt x="453" y="111"/>
                </a:lnTo>
                <a:lnTo>
                  <a:pt x="455" y="111"/>
                </a:lnTo>
                <a:lnTo>
                  <a:pt x="455" y="111"/>
                </a:lnTo>
                <a:lnTo>
                  <a:pt x="455" y="114"/>
                </a:lnTo>
                <a:lnTo>
                  <a:pt x="455" y="114"/>
                </a:lnTo>
                <a:lnTo>
                  <a:pt x="458" y="114"/>
                </a:lnTo>
                <a:lnTo>
                  <a:pt x="458" y="114"/>
                </a:lnTo>
                <a:lnTo>
                  <a:pt x="460" y="114"/>
                </a:lnTo>
                <a:lnTo>
                  <a:pt x="465" y="109"/>
                </a:lnTo>
                <a:lnTo>
                  <a:pt x="465" y="109"/>
                </a:lnTo>
                <a:lnTo>
                  <a:pt x="470" y="109"/>
                </a:lnTo>
                <a:lnTo>
                  <a:pt x="472" y="107"/>
                </a:lnTo>
                <a:lnTo>
                  <a:pt x="479" y="107"/>
                </a:lnTo>
                <a:lnTo>
                  <a:pt x="479" y="107"/>
                </a:lnTo>
                <a:lnTo>
                  <a:pt x="482" y="107"/>
                </a:lnTo>
                <a:lnTo>
                  <a:pt x="486" y="104"/>
                </a:lnTo>
                <a:lnTo>
                  <a:pt x="489" y="104"/>
                </a:lnTo>
                <a:lnTo>
                  <a:pt x="494" y="102"/>
                </a:lnTo>
                <a:lnTo>
                  <a:pt x="494" y="102"/>
                </a:lnTo>
                <a:lnTo>
                  <a:pt x="494" y="102"/>
                </a:lnTo>
                <a:lnTo>
                  <a:pt x="496" y="102"/>
                </a:lnTo>
                <a:lnTo>
                  <a:pt x="498" y="102"/>
                </a:lnTo>
                <a:lnTo>
                  <a:pt x="501" y="102"/>
                </a:lnTo>
                <a:lnTo>
                  <a:pt x="501" y="102"/>
                </a:lnTo>
                <a:lnTo>
                  <a:pt x="503" y="99"/>
                </a:lnTo>
                <a:lnTo>
                  <a:pt x="503" y="99"/>
                </a:lnTo>
                <a:lnTo>
                  <a:pt x="503" y="99"/>
                </a:lnTo>
                <a:lnTo>
                  <a:pt x="506" y="97"/>
                </a:lnTo>
                <a:lnTo>
                  <a:pt x="506" y="97"/>
                </a:lnTo>
                <a:lnTo>
                  <a:pt x="506" y="99"/>
                </a:lnTo>
                <a:lnTo>
                  <a:pt x="506" y="99"/>
                </a:lnTo>
                <a:lnTo>
                  <a:pt x="508" y="97"/>
                </a:lnTo>
                <a:lnTo>
                  <a:pt x="510" y="97"/>
                </a:lnTo>
                <a:lnTo>
                  <a:pt x="513" y="97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5" y="94"/>
                </a:lnTo>
                <a:lnTo>
                  <a:pt x="518" y="94"/>
                </a:lnTo>
                <a:lnTo>
                  <a:pt x="518" y="94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lnTo>
                  <a:pt x="518" y="97"/>
                </a:lnTo>
                <a:close/>
              </a:path>
            </a:pathLst>
          </a:custGeom>
          <a:solidFill>
            <a:srgbClr val="C0A1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35" name="图片 1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2018" y="997528"/>
            <a:ext cx="7041464" cy="4447580"/>
          </a:xfrm>
          <a:prstGeom prst="rect">
            <a:avLst/>
          </a:prstGeom>
        </p:spPr>
      </p:pic>
      <p:grpSp>
        <p:nvGrpSpPr>
          <p:cNvPr id="90" name="组合 89"/>
          <p:cNvGrpSpPr/>
          <p:nvPr/>
        </p:nvGrpSpPr>
        <p:grpSpPr>
          <a:xfrm>
            <a:off x="3436938" y="1396549"/>
            <a:ext cx="1144145" cy="2297113"/>
            <a:chOff x="3436938" y="1396549"/>
            <a:chExt cx="1144145" cy="2297113"/>
          </a:xfrm>
        </p:grpSpPr>
        <p:sp>
          <p:nvSpPr>
            <p:cNvPr id="87" name="Freeform 74"/>
            <p:cNvSpPr>
              <a:spLocks/>
            </p:cNvSpPr>
            <p:nvPr/>
          </p:nvSpPr>
          <p:spPr bwMode="auto">
            <a:xfrm>
              <a:off x="3436938" y="1396549"/>
              <a:ext cx="938213" cy="2297113"/>
            </a:xfrm>
            <a:custGeom>
              <a:avLst/>
              <a:gdLst>
                <a:gd name="T0" fmla="*/ 243 w 247"/>
                <a:gd name="T1" fmla="*/ 438 h 610"/>
                <a:gd name="T2" fmla="*/ 243 w 247"/>
                <a:gd name="T3" fmla="*/ 582 h 610"/>
                <a:gd name="T4" fmla="*/ 223 w 247"/>
                <a:gd name="T5" fmla="*/ 606 h 610"/>
                <a:gd name="T6" fmla="*/ 24 w 247"/>
                <a:gd name="T7" fmla="*/ 606 h 610"/>
                <a:gd name="T8" fmla="*/ 4 w 247"/>
                <a:gd name="T9" fmla="*/ 582 h 610"/>
                <a:gd name="T10" fmla="*/ 4 w 247"/>
                <a:gd name="T11" fmla="*/ 28 h 610"/>
                <a:gd name="T12" fmla="*/ 24 w 247"/>
                <a:gd name="T13" fmla="*/ 4 h 610"/>
                <a:gd name="T14" fmla="*/ 223 w 247"/>
                <a:gd name="T15" fmla="*/ 4 h 610"/>
                <a:gd name="T16" fmla="*/ 243 w 247"/>
                <a:gd name="T17" fmla="*/ 28 h 610"/>
                <a:gd name="T18" fmla="*/ 243 w 247"/>
                <a:gd name="T19" fmla="*/ 72 h 610"/>
                <a:gd name="T20" fmla="*/ 247 w 247"/>
                <a:gd name="T21" fmla="*/ 72 h 610"/>
                <a:gd name="T22" fmla="*/ 247 w 247"/>
                <a:gd name="T23" fmla="*/ 28 h 610"/>
                <a:gd name="T24" fmla="*/ 223 w 247"/>
                <a:gd name="T25" fmla="*/ 0 h 610"/>
                <a:gd name="T26" fmla="*/ 24 w 247"/>
                <a:gd name="T27" fmla="*/ 0 h 610"/>
                <a:gd name="T28" fmla="*/ 0 w 247"/>
                <a:gd name="T29" fmla="*/ 28 h 610"/>
                <a:gd name="T30" fmla="*/ 0 w 247"/>
                <a:gd name="T31" fmla="*/ 582 h 610"/>
                <a:gd name="T32" fmla="*/ 24 w 247"/>
                <a:gd name="T33" fmla="*/ 610 h 610"/>
                <a:gd name="T34" fmla="*/ 223 w 247"/>
                <a:gd name="T35" fmla="*/ 610 h 610"/>
                <a:gd name="T36" fmla="*/ 247 w 247"/>
                <a:gd name="T37" fmla="*/ 582 h 610"/>
                <a:gd name="T38" fmla="*/ 247 w 247"/>
                <a:gd name="T39" fmla="*/ 438 h 610"/>
                <a:gd name="T40" fmla="*/ 243 w 247"/>
                <a:gd name="T41" fmla="*/ 438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47" h="610">
                  <a:moveTo>
                    <a:pt x="243" y="438"/>
                  </a:moveTo>
                  <a:cubicBezTo>
                    <a:pt x="243" y="582"/>
                    <a:pt x="243" y="582"/>
                    <a:pt x="243" y="582"/>
                  </a:cubicBezTo>
                  <a:cubicBezTo>
                    <a:pt x="243" y="595"/>
                    <a:pt x="234" y="606"/>
                    <a:pt x="223" y="606"/>
                  </a:cubicBezTo>
                  <a:cubicBezTo>
                    <a:pt x="24" y="606"/>
                    <a:pt x="24" y="606"/>
                    <a:pt x="24" y="606"/>
                  </a:cubicBezTo>
                  <a:cubicBezTo>
                    <a:pt x="13" y="606"/>
                    <a:pt x="4" y="595"/>
                    <a:pt x="4" y="582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15"/>
                    <a:pt x="13" y="4"/>
                    <a:pt x="24" y="4"/>
                  </a:cubicBezTo>
                  <a:cubicBezTo>
                    <a:pt x="223" y="4"/>
                    <a:pt x="223" y="4"/>
                    <a:pt x="223" y="4"/>
                  </a:cubicBezTo>
                  <a:cubicBezTo>
                    <a:pt x="234" y="4"/>
                    <a:pt x="243" y="15"/>
                    <a:pt x="243" y="28"/>
                  </a:cubicBezTo>
                  <a:cubicBezTo>
                    <a:pt x="243" y="72"/>
                    <a:pt x="243" y="72"/>
                    <a:pt x="243" y="72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7" y="28"/>
                    <a:pt x="247" y="28"/>
                    <a:pt x="247" y="28"/>
                  </a:cubicBezTo>
                  <a:cubicBezTo>
                    <a:pt x="247" y="13"/>
                    <a:pt x="236" y="0"/>
                    <a:pt x="2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3"/>
                    <a:pt x="0" y="28"/>
                  </a:cubicBezTo>
                  <a:cubicBezTo>
                    <a:pt x="0" y="582"/>
                    <a:pt x="0" y="582"/>
                    <a:pt x="0" y="582"/>
                  </a:cubicBezTo>
                  <a:cubicBezTo>
                    <a:pt x="0" y="597"/>
                    <a:pt x="11" y="610"/>
                    <a:pt x="24" y="610"/>
                  </a:cubicBezTo>
                  <a:cubicBezTo>
                    <a:pt x="223" y="610"/>
                    <a:pt x="223" y="610"/>
                    <a:pt x="223" y="610"/>
                  </a:cubicBezTo>
                  <a:cubicBezTo>
                    <a:pt x="236" y="610"/>
                    <a:pt x="247" y="597"/>
                    <a:pt x="247" y="582"/>
                  </a:cubicBezTo>
                  <a:cubicBezTo>
                    <a:pt x="247" y="438"/>
                    <a:pt x="247" y="438"/>
                    <a:pt x="247" y="438"/>
                  </a:cubicBezTo>
                  <a:lnTo>
                    <a:pt x="243" y="438"/>
                  </a:ln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 rot="5400000">
              <a:off x="3767976" y="1988730"/>
              <a:ext cx="116455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Dream</a:t>
              </a:r>
              <a:endParaRPr lang="zh-CN" altLang="en-US" sz="24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3565300" y="1504803"/>
              <a:ext cx="677108" cy="2095648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1600" spc="6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每个人的</a:t>
              </a:r>
              <a:r>
                <a:rPr lang="zh-CN" altLang="en-US" sz="1600" spc="600" dirty="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心中</a:t>
              </a:r>
              <a:endParaRPr lang="en-US" altLang="zh-CN" sz="1600" spc="600" dirty="0" smtClean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1600" spc="60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都曾有</a:t>
              </a:r>
              <a:r>
                <a:rPr lang="zh-CN" altLang="en-US" sz="1600" spc="6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过一个梦</a:t>
              </a:r>
            </a:p>
          </p:txBody>
        </p:sp>
      </p:grpSp>
      <p:pic>
        <p:nvPicPr>
          <p:cNvPr id="137" name="背景音乐-大气激昂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07476" y="-1189548"/>
            <a:ext cx="609600" cy="609600"/>
          </a:xfrm>
          <a:prstGeom prst="rect">
            <a:avLst/>
          </a:prstGeom>
        </p:spPr>
      </p:pic>
      <p:grpSp>
        <p:nvGrpSpPr>
          <p:cNvPr id="134" name="组合 133"/>
          <p:cNvGrpSpPr/>
          <p:nvPr/>
        </p:nvGrpSpPr>
        <p:grpSpPr>
          <a:xfrm>
            <a:off x="3810000" y="1803998"/>
            <a:ext cx="4572000" cy="2462604"/>
            <a:chOff x="3810000" y="1733798"/>
            <a:chExt cx="4572000" cy="2462604"/>
          </a:xfrm>
        </p:grpSpPr>
        <p:sp>
          <p:nvSpPr>
            <p:cNvPr id="136" name="文本框 135"/>
            <p:cNvSpPr txBox="1"/>
            <p:nvPr/>
          </p:nvSpPr>
          <p:spPr>
            <a:xfrm>
              <a:off x="3982192" y="1733798"/>
              <a:ext cx="2954655" cy="17543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200" dirty="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有梦想</a:t>
              </a:r>
            </a:p>
          </p:txBody>
        </p:sp>
        <p:sp>
          <p:nvSpPr>
            <p:cNvPr id="139" name="文本框 138"/>
            <p:cNvSpPr txBox="1"/>
            <p:nvPr/>
          </p:nvSpPr>
          <p:spPr>
            <a:xfrm>
              <a:off x="6809262" y="2012002"/>
              <a:ext cx="1415772" cy="7439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就要去</a:t>
              </a:r>
            </a:p>
          </p:txBody>
        </p:sp>
        <p:sp>
          <p:nvSpPr>
            <p:cNvPr id="140" name="文本框 139"/>
            <p:cNvSpPr txBox="1"/>
            <p:nvPr/>
          </p:nvSpPr>
          <p:spPr>
            <a:xfrm>
              <a:off x="6906040" y="2690998"/>
              <a:ext cx="1209260" cy="451262"/>
            </a:xfrm>
            <a:custGeom>
              <a:avLst/>
              <a:gdLst/>
              <a:ahLst/>
              <a:cxnLst/>
              <a:rect l="l" t="t" r="r" b="b"/>
              <a:pathLst>
                <a:path w="1209260" h="451262">
                  <a:moveTo>
                    <a:pt x="301734" y="237817"/>
                  </a:moveTo>
                  <a:lnTo>
                    <a:pt x="301734" y="282614"/>
                  </a:lnTo>
                  <a:lnTo>
                    <a:pt x="380929" y="282614"/>
                  </a:lnTo>
                  <a:lnTo>
                    <a:pt x="380929" y="309812"/>
                  </a:lnTo>
                  <a:lnTo>
                    <a:pt x="274535" y="309812"/>
                  </a:lnTo>
                  <a:lnTo>
                    <a:pt x="274535" y="355409"/>
                  </a:lnTo>
                  <a:lnTo>
                    <a:pt x="380929" y="355409"/>
                  </a:lnTo>
                  <a:lnTo>
                    <a:pt x="380929" y="429405"/>
                  </a:lnTo>
                  <a:lnTo>
                    <a:pt x="436925" y="429405"/>
                  </a:lnTo>
                  <a:lnTo>
                    <a:pt x="436925" y="355409"/>
                  </a:lnTo>
                  <a:lnTo>
                    <a:pt x="545719" y="355409"/>
                  </a:lnTo>
                  <a:lnTo>
                    <a:pt x="545719" y="309812"/>
                  </a:lnTo>
                  <a:lnTo>
                    <a:pt x="436925" y="309812"/>
                  </a:lnTo>
                  <a:lnTo>
                    <a:pt x="436925" y="282614"/>
                  </a:lnTo>
                  <a:lnTo>
                    <a:pt x="522920" y="282614"/>
                  </a:lnTo>
                  <a:lnTo>
                    <a:pt x="522920" y="237817"/>
                  </a:lnTo>
                  <a:close/>
                  <a:moveTo>
                    <a:pt x="348131" y="150622"/>
                  </a:moveTo>
                  <a:lnTo>
                    <a:pt x="472123" y="150622"/>
                  </a:lnTo>
                  <a:lnTo>
                    <a:pt x="472123" y="177020"/>
                  </a:lnTo>
                  <a:lnTo>
                    <a:pt x="348131" y="177020"/>
                  </a:lnTo>
                  <a:close/>
                  <a:moveTo>
                    <a:pt x="348131" y="88626"/>
                  </a:moveTo>
                  <a:lnTo>
                    <a:pt x="472123" y="88626"/>
                  </a:lnTo>
                  <a:lnTo>
                    <a:pt x="472123" y="114624"/>
                  </a:lnTo>
                  <a:lnTo>
                    <a:pt x="348131" y="114624"/>
                  </a:lnTo>
                  <a:close/>
                  <a:moveTo>
                    <a:pt x="692817" y="57828"/>
                  </a:moveTo>
                  <a:lnTo>
                    <a:pt x="692817" y="112224"/>
                  </a:lnTo>
                  <a:lnTo>
                    <a:pt x="804810" y="112224"/>
                  </a:lnTo>
                  <a:lnTo>
                    <a:pt x="804810" y="353410"/>
                  </a:lnTo>
                  <a:lnTo>
                    <a:pt x="679218" y="353410"/>
                  </a:lnTo>
                  <a:lnTo>
                    <a:pt x="679218" y="407806"/>
                  </a:lnTo>
                  <a:lnTo>
                    <a:pt x="1069594" y="407806"/>
                  </a:lnTo>
                  <a:lnTo>
                    <a:pt x="1069594" y="353410"/>
                  </a:lnTo>
                  <a:lnTo>
                    <a:pt x="865606" y="353410"/>
                  </a:lnTo>
                  <a:lnTo>
                    <a:pt x="865606" y="112224"/>
                  </a:lnTo>
                  <a:lnTo>
                    <a:pt x="985999" y="112224"/>
                  </a:lnTo>
                  <a:cubicBezTo>
                    <a:pt x="985466" y="169287"/>
                    <a:pt x="982999" y="203285"/>
                    <a:pt x="978599" y="214218"/>
                  </a:cubicBezTo>
                  <a:cubicBezTo>
                    <a:pt x="974200" y="225151"/>
                    <a:pt x="964267" y="230617"/>
                    <a:pt x="948801" y="230617"/>
                  </a:cubicBezTo>
                  <a:cubicBezTo>
                    <a:pt x="931202" y="230617"/>
                    <a:pt x="908937" y="229284"/>
                    <a:pt x="882005" y="226617"/>
                  </a:cubicBezTo>
                  <a:cubicBezTo>
                    <a:pt x="887872" y="250349"/>
                    <a:pt x="892271" y="270748"/>
                    <a:pt x="895204" y="287813"/>
                  </a:cubicBezTo>
                  <a:cubicBezTo>
                    <a:pt x="955467" y="289813"/>
                    <a:pt x="992165" y="287314"/>
                    <a:pt x="1005298" y="280314"/>
                  </a:cubicBezTo>
                  <a:cubicBezTo>
                    <a:pt x="1018430" y="273314"/>
                    <a:pt x="1027530" y="264482"/>
                    <a:pt x="1032596" y="253816"/>
                  </a:cubicBezTo>
                  <a:cubicBezTo>
                    <a:pt x="1037662" y="243150"/>
                    <a:pt x="1041062" y="228150"/>
                    <a:pt x="1042795" y="208818"/>
                  </a:cubicBezTo>
                  <a:cubicBezTo>
                    <a:pt x="1044529" y="189486"/>
                    <a:pt x="1046262" y="139156"/>
                    <a:pt x="1047995" y="57828"/>
                  </a:cubicBezTo>
                  <a:close/>
                  <a:moveTo>
                    <a:pt x="298534" y="48628"/>
                  </a:moveTo>
                  <a:lnTo>
                    <a:pt x="298534" y="217018"/>
                  </a:lnTo>
                  <a:lnTo>
                    <a:pt x="521720" y="217018"/>
                  </a:lnTo>
                  <a:lnTo>
                    <a:pt x="521720" y="48628"/>
                  </a:lnTo>
                  <a:close/>
                  <a:moveTo>
                    <a:pt x="198140" y="36229"/>
                  </a:moveTo>
                  <a:lnTo>
                    <a:pt x="198140" y="110224"/>
                  </a:lnTo>
                  <a:lnTo>
                    <a:pt x="155743" y="110224"/>
                  </a:lnTo>
                  <a:lnTo>
                    <a:pt x="155743" y="161421"/>
                  </a:lnTo>
                  <a:lnTo>
                    <a:pt x="198140" y="161421"/>
                  </a:lnTo>
                  <a:lnTo>
                    <a:pt x="198140" y="231017"/>
                  </a:lnTo>
                  <a:cubicBezTo>
                    <a:pt x="181074" y="233417"/>
                    <a:pt x="165609" y="235283"/>
                    <a:pt x="151743" y="236617"/>
                  </a:cubicBezTo>
                  <a:lnTo>
                    <a:pt x="158142" y="293813"/>
                  </a:lnTo>
                  <a:cubicBezTo>
                    <a:pt x="172008" y="290880"/>
                    <a:pt x="185341" y="288213"/>
                    <a:pt x="198140" y="285814"/>
                  </a:cubicBezTo>
                  <a:lnTo>
                    <a:pt x="198140" y="358209"/>
                  </a:lnTo>
                  <a:cubicBezTo>
                    <a:pt x="198140" y="370742"/>
                    <a:pt x="192940" y="376875"/>
                    <a:pt x="182541" y="376608"/>
                  </a:cubicBezTo>
                  <a:cubicBezTo>
                    <a:pt x="170008" y="376608"/>
                    <a:pt x="159742" y="376475"/>
                    <a:pt x="151743" y="376208"/>
                  </a:cubicBezTo>
                  <a:cubicBezTo>
                    <a:pt x="156809" y="391674"/>
                    <a:pt x="160942" y="408606"/>
                    <a:pt x="164142" y="427005"/>
                  </a:cubicBezTo>
                  <a:cubicBezTo>
                    <a:pt x="180408" y="426738"/>
                    <a:pt x="196407" y="425938"/>
                    <a:pt x="212139" y="424605"/>
                  </a:cubicBezTo>
                  <a:cubicBezTo>
                    <a:pt x="236404" y="422205"/>
                    <a:pt x="248537" y="405940"/>
                    <a:pt x="248537" y="375808"/>
                  </a:cubicBezTo>
                  <a:lnTo>
                    <a:pt x="248537" y="276214"/>
                  </a:lnTo>
                  <a:cubicBezTo>
                    <a:pt x="260536" y="274081"/>
                    <a:pt x="272002" y="272081"/>
                    <a:pt x="282935" y="270215"/>
                  </a:cubicBezTo>
                  <a:cubicBezTo>
                    <a:pt x="282135" y="255815"/>
                    <a:pt x="282002" y="238350"/>
                    <a:pt x="282535" y="217818"/>
                  </a:cubicBezTo>
                  <a:cubicBezTo>
                    <a:pt x="270536" y="219951"/>
                    <a:pt x="259203" y="221818"/>
                    <a:pt x="248537" y="223417"/>
                  </a:cubicBezTo>
                  <a:lnTo>
                    <a:pt x="248537" y="161421"/>
                  </a:lnTo>
                  <a:lnTo>
                    <a:pt x="287335" y="161421"/>
                  </a:lnTo>
                  <a:lnTo>
                    <a:pt x="287335" y="110224"/>
                  </a:lnTo>
                  <a:lnTo>
                    <a:pt x="248537" y="110224"/>
                  </a:lnTo>
                  <a:lnTo>
                    <a:pt x="248537" y="36229"/>
                  </a:lnTo>
                  <a:close/>
                  <a:moveTo>
                    <a:pt x="0" y="0"/>
                  </a:moveTo>
                  <a:lnTo>
                    <a:pt x="1209260" y="0"/>
                  </a:lnTo>
                  <a:lnTo>
                    <a:pt x="1209260" y="451262"/>
                  </a:lnTo>
                  <a:lnTo>
                    <a:pt x="0" y="451262"/>
                  </a:ln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3200" b="1" dirty="0" smtClean="0">
                <a:solidFill>
                  <a:srgbClr val="56483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1" name="直接连接符 140"/>
            <p:cNvCxnSpPr/>
            <p:nvPr/>
          </p:nvCxnSpPr>
          <p:spPr>
            <a:xfrm>
              <a:off x="3810000" y="2012002"/>
              <a:ext cx="4572000" cy="0"/>
            </a:xfrm>
            <a:prstGeom prst="line">
              <a:avLst/>
            </a:prstGeom>
            <a:ln w="12700">
              <a:solidFill>
                <a:srgbClr val="C0A15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文本框 141"/>
            <p:cNvSpPr txBox="1"/>
            <p:nvPr/>
          </p:nvSpPr>
          <p:spPr>
            <a:xfrm>
              <a:off x="4071209" y="3276600"/>
              <a:ext cx="2542518" cy="714375"/>
            </a:xfrm>
            <a:custGeom>
              <a:avLst/>
              <a:gdLst/>
              <a:ahLst/>
              <a:cxnLst/>
              <a:rect l="l" t="t" r="r" b="b"/>
              <a:pathLst>
                <a:path w="2339117" h="657225">
                  <a:moveTo>
                    <a:pt x="687115" y="402415"/>
                  </a:moveTo>
                  <a:cubicBezTo>
                    <a:pt x="674298" y="443169"/>
                    <a:pt x="658851" y="481787"/>
                    <a:pt x="640774" y="518269"/>
                  </a:cubicBezTo>
                  <a:lnTo>
                    <a:pt x="702398" y="540946"/>
                  </a:lnTo>
                  <a:cubicBezTo>
                    <a:pt x="716531" y="510052"/>
                    <a:pt x="731814" y="470613"/>
                    <a:pt x="748247" y="422628"/>
                  </a:cubicBezTo>
                  <a:close/>
                  <a:moveTo>
                    <a:pt x="1060804" y="392062"/>
                  </a:moveTo>
                  <a:lnTo>
                    <a:pt x="1007561" y="427065"/>
                  </a:lnTo>
                  <a:cubicBezTo>
                    <a:pt x="1019722" y="442676"/>
                    <a:pt x="1031143" y="457877"/>
                    <a:pt x="1041824" y="472667"/>
                  </a:cubicBezTo>
                  <a:cubicBezTo>
                    <a:pt x="1024241" y="465929"/>
                    <a:pt x="1002960" y="456973"/>
                    <a:pt x="977981" y="445799"/>
                  </a:cubicBezTo>
                  <a:cubicBezTo>
                    <a:pt x="974038" y="466340"/>
                    <a:pt x="971080" y="480472"/>
                    <a:pt x="969108" y="488196"/>
                  </a:cubicBezTo>
                  <a:cubicBezTo>
                    <a:pt x="967136" y="495920"/>
                    <a:pt x="962658" y="501548"/>
                    <a:pt x="955673" y="505081"/>
                  </a:cubicBezTo>
                  <a:cubicBezTo>
                    <a:pt x="948689" y="508614"/>
                    <a:pt x="939364" y="510381"/>
                    <a:pt x="927696" y="510381"/>
                  </a:cubicBezTo>
                  <a:lnTo>
                    <a:pt x="850789" y="510381"/>
                  </a:lnTo>
                  <a:cubicBezTo>
                    <a:pt x="833041" y="510381"/>
                    <a:pt x="824168" y="501178"/>
                    <a:pt x="824168" y="482773"/>
                  </a:cubicBezTo>
                  <a:lnTo>
                    <a:pt x="824168" y="407345"/>
                  </a:lnTo>
                  <a:lnTo>
                    <a:pt x="759092" y="407345"/>
                  </a:lnTo>
                  <a:lnTo>
                    <a:pt x="759092" y="500521"/>
                  </a:lnTo>
                  <a:cubicBezTo>
                    <a:pt x="759092" y="545876"/>
                    <a:pt x="783742" y="568554"/>
                    <a:pt x="833041" y="568554"/>
                  </a:cubicBezTo>
                  <a:lnTo>
                    <a:pt x="957276" y="568554"/>
                  </a:lnTo>
                  <a:cubicBezTo>
                    <a:pt x="976995" y="568554"/>
                    <a:pt x="993716" y="563747"/>
                    <a:pt x="1007438" y="554134"/>
                  </a:cubicBezTo>
                  <a:cubicBezTo>
                    <a:pt x="1021159" y="544520"/>
                    <a:pt x="1033854" y="519090"/>
                    <a:pt x="1045522" y="477843"/>
                  </a:cubicBezTo>
                  <a:cubicBezTo>
                    <a:pt x="1057189" y="494605"/>
                    <a:pt x="1067870" y="510709"/>
                    <a:pt x="1077566" y="526156"/>
                  </a:cubicBezTo>
                  <a:lnTo>
                    <a:pt x="1134753" y="487210"/>
                  </a:lnTo>
                  <a:cubicBezTo>
                    <a:pt x="1109118" y="452372"/>
                    <a:pt x="1084468" y="420656"/>
                    <a:pt x="1060804" y="392062"/>
                  </a:cubicBezTo>
                  <a:close/>
                  <a:moveTo>
                    <a:pt x="918329" y="303324"/>
                  </a:moveTo>
                  <a:lnTo>
                    <a:pt x="1035662" y="303324"/>
                  </a:lnTo>
                  <a:lnTo>
                    <a:pt x="1035662" y="330438"/>
                  </a:lnTo>
                  <a:lnTo>
                    <a:pt x="918329" y="330438"/>
                  </a:lnTo>
                  <a:close/>
                  <a:moveTo>
                    <a:pt x="1966712" y="258461"/>
                  </a:moveTo>
                  <a:lnTo>
                    <a:pt x="1966712" y="330438"/>
                  </a:lnTo>
                  <a:cubicBezTo>
                    <a:pt x="1966712" y="416876"/>
                    <a:pt x="1953237" y="480308"/>
                    <a:pt x="1926286" y="520734"/>
                  </a:cubicBezTo>
                  <a:cubicBezTo>
                    <a:pt x="1945349" y="541439"/>
                    <a:pt x="1962604" y="560830"/>
                    <a:pt x="1978051" y="578907"/>
                  </a:cubicBezTo>
                  <a:cubicBezTo>
                    <a:pt x="2012560" y="519748"/>
                    <a:pt x="2029815" y="440540"/>
                    <a:pt x="2029815" y="341284"/>
                  </a:cubicBezTo>
                  <a:lnTo>
                    <a:pt x="2029815" y="317620"/>
                  </a:lnTo>
                  <a:lnTo>
                    <a:pt x="2084537" y="317620"/>
                  </a:lnTo>
                  <a:lnTo>
                    <a:pt x="2084537" y="507916"/>
                  </a:lnTo>
                  <a:cubicBezTo>
                    <a:pt x="2084537" y="546369"/>
                    <a:pt x="2099984" y="565596"/>
                    <a:pt x="2130878" y="565596"/>
                  </a:cubicBezTo>
                  <a:lnTo>
                    <a:pt x="2158486" y="565596"/>
                  </a:lnTo>
                  <a:cubicBezTo>
                    <a:pt x="2173605" y="565596"/>
                    <a:pt x="2185436" y="562515"/>
                    <a:pt x="2193982" y="556352"/>
                  </a:cubicBezTo>
                  <a:cubicBezTo>
                    <a:pt x="2202527" y="550190"/>
                    <a:pt x="2208155" y="538892"/>
                    <a:pt x="2210867" y="522459"/>
                  </a:cubicBezTo>
                  <a:cubicBezTo>
                    <a:pt x="2213578" y="506026"/>
                    <a:pt x="2216331" y="467983"/>
                    <a:pt x="2219124" y="408331"/>
                  </a:cubicBezTo>
                  <a:cubicBezTo>
                    <a:pt x="2208607" y="404716"/>
                    <a:pt x="2193817" y="398636"/>
                    <a:pt x="2174755" y="390090"/>
                  </a:cubicBezTo>
                  <a:cubicBezTo>
                    <a:pt x="2173440" y="451057"/>
                    <a:pt x="2171756" y="485361"/>
                    <a:pt x="2169702" y="493003"/>
                  </a:cubicBezTo>
                  <a:cubicBezTo>
                    <a:pt x="2167647" y="500644"/>
                    <a:pt x="2163745" y="504465"/>
                    <a:pt x="2157993" y="504465"/>
                  </a:cubicBezTo>
                  <a:cubicBezTo>
                    <a:pt x="2151091" y="504465"/>
                    <a:pt x="2147640" y="499370"/>
                    <a:pt x="2147640" y="489182"/>
                  </a:cubicBezTo>
                  <a:lnTo>
                    <a:pt x="2147640" y="258461"/>
                  </a:lnTo>
                  <a:close/>
                  <a:moveTo>
                    <a:pt x="918329" y="233812"/>
                  </a:moveTo>
                  <a:lnTo>
                    <a:pt x="1035662" y="233812"/>
                  </a:lnTo>
                  <a:lnTo>
                    <a:pt x="1035662" y="260926"/>
                  </a:lnTo>
                  <a:lnTo>
                    <a:pt x="918329" y="260926"/>
                  </a:lnTo>
                  <a:close/>
                  <a:moveTo>
                    <a:pt x="1840013" y="211627"/>
                  </a:moveTo>
                  <a:lnTo>
                    <a:pt x="1811419" y="222966"/>
                  </a:lnTo>
                  <a:cubicBezTo>
                    <a:pt x="1820950" y="247944"/>
                    <a:pt x="1828838" y="271279"/>
                    <a:pt x="1835083" y="292971"/>
                  </a:cubicBezTo>
                  <a:lnTo>
                    <a:pt x="1867127" y="281139"/>
                  </a:lnTo>
                  <a:cubicBezTo>
                    <a:pt x="1863512" y="268321"/>
                    <a:pt x="1854474" y="245150"/>
                    <a:pt x="1840013" y="211627"/>
                  </a:cubicBezTo>
                  <a:close/>
                  <a:moveTo>
                    <a:pt x="1809940" y="194372"/>
                  </a:moveTo>
                  <a:lnTo>
                    <a:pt x="1869099" y="194372"/>
                  </a:lnTo>
                  <a:lnTo>
                    <a:pt x="1869099" y="307267"/>
                  </a:lnTo>
                  <a:lnTo>
                    <a:pt x="1809940" y="307267"/>
                  </a:lnTo>
                  <a:close/>
                  <a:moveTo>
                    <a:pt x="918329" y="164299"/>
                  </a:moveTo>
                  <a:lnTo>
                    <a:pt x="1035662" y="164299"/>
                  </a:lnTo>
                  <a:lnTo>
                    <a:pt x="1035662" y="191414"/>
                  </a:lnTo>
                  <a:lnTo>
                    <a:pt x="918329" y="191414"/>
                  </a:lnTo>
                  <a:close/>
                  <a:moveTo>
                    <a:pt x="1441535" y="115493"/>
                  </a:moveTo>
                  <a:lnTo>
                    <a:pt x="1441535" y="175638"/>
                  </a:lnTo>
                  <a:lnTo>
                    <a:pt x="1576615" y="175638"/>
                  </a:lnTo>
                  <a:lnTo>
                    <a:pt x="1576615" y="246629"/>
                  </a:lnTo>
                  <a:lnTo>
                    <a:pt x="1451394" y="246629"/>
                  </a:lnTo>
                  <a:lnTo>
                    <a:pt x="1451394" y="399950"/>
                  </a:lnTo>
                  <a:cubicBezTo>
                    <a:pt x="1451394" y="447278"/>
                    <a:pt x="1473744" y="470941"/>
                    <a:pt x="1518442" y="470941"/>
                  </a:cubicBezTo>
                  <a:lnTo>
                    <a:pt x="1577108" y="470941"/>
                  </a:lnTo>
                  <a:cubicBezTo>
                    <a:pt x="1617862" y="470941"/>
                    <a:pt x="1643004" y="456644"/>
                    <a:pt x="1652536" y="428051"/>
                  </a:cubicBezTo>
                  <a:cubicBezTo>
                    <a:pt x="1658452" y="416219"/>
                    <a:pt x="1663710" y="390748"/>
                    <a:pt x="1668311" y="351637"/>
                  </a:cubicBezTo>
                  <a:cubicBezTo>
                    <a:pt x="1650564" y="345721"/>
                    <a:pt x="1628050" y="336847"/>
                    <a:pt x="1600771" y="325015"/>
                  </a:cubicBezTo>
                  <a:cubicBezTo>
                    <a:pt x="1599128" y="367413"/>
                    <a:pt x="1596211" y="392309"/>
                    <a:pt x="1592021" y="399704"/>
                  </a:cubicBezTo>
                  <a:cubicBezTo>
                    <a:pt x="1587830" y="407099"/>
                    <a:pt x="1579080" y="410796"/>
                    <a:pt x="1565769" y="410796"/>
                  </a:cubicBezTo>
                  <a:lnTo>
                    <a:pt x="1543091" y="410796"/>
                  </a:lnTo>
                  <a:cubicBezTo>
                    <a:pt x="1526658" y="410796"/>
                    <a:pt x="1518442" y="403237"/>
                    <a:pt x="1518442" y="388118"/>
                  </a:cubicBezTo>
                  <a:lnTo>
                    <a:pt x="1518442" y="306774"/>
                  </a:lnTo>
                  <a:lnTo>
                    <a:pt x="1643662" y="306774"/>
                  </a:lnTo>
                  <a:lnTo>
                    <a:pt x="1643662" y="115493"/>
                  </a:lnTo>
                  <a:close/>
                  <a:moveTo>
                    <a:pt x="855226" y="112535"/>
                  </a:moveTo>
                  <a:lnTo>
                    <a:pt x="855226" y="382202"/>
                  </a:lnTo>
                  <a:lnTo>
                    <a:pt x="879136" y="382202"/>
                  </a:lnTo>
                  <a:lnTo>
                    <a:pt x="840436" y="415726"/>
                  </a:lnTo>
                  <a:cubicBezTo>
                    <a:pt x="862457" y="438404"/>
                    <a:pt x="884970" y="463053"/>
                    <a:pt x="907976" y="489675"/>
                  </a:cubicBezTo>
                  <a:lnTo>
                    <a:pt x="956783" y="448264"/>
                  </a:lnTo>
                  <a:cubicBezTo>
                    <a:pt x="935584" y="427229"/>
                    <a:pt x="912660" y="405209"/>
                    <a:pt x="888010" y="382202"/>
                  </a:cubicBezTo>
                  <a:lnTo>
                    <a:pt x="1098765" y="382202"/>
                  </a:lnTo>
                  <a:lnTo>
                    <a:pt x="1098765" y="112535"/>
                  </a:lnTo>
                  <a:close/>
                  <a:moveTo>
                    <a:pt x="719160" y="98238"/>
                  </a:moveTo>
                  <a:lnTo>
                    <a:pt x="719160" y="153947"/>
                  </a:lnTo>
                  <a:lnTo>
                    <a:pt x="653099" y="153947"/>
                  </a:lnTo>
                  <a:lnTo>
                    <a:pt x="653099" y="215078"/>
                  </a:lnTo>
                  <a:lnTo>
                    <a:pt x="714477" y="215078"/>
                  </a:lnTo>
                  <a:cubicBezTo>
                    <a:pt x="695250" y="247944"/>
                    <a:pt x="671668" y="278674"/>
                    <a:pt x="643732" y="307267"/>
                  </a:cubicBezTo>
                  <a:cubicBezTo>
                    <a:pt x="650963" y="326987"/>
                    <a:pt x="658358" y="350980"/>
                    <a:pt x="665917" y="379244"/>
                  </a:cubicBezTo>
                  <a:cubicBezTo>
                    <a:pt x="685801" y="352458"/>
                    <a:pt x="703549" y="326166"/>
                    <a:pt x="719160" y="300366"/>
                  </a:cubicBezTo>
                  <a:lnTo>
                    <a:pt x="719160" y="394527"/>
                  </a:lnTo>
                  <a:lnTo>
                    <a:pt x="782263" y="394527"/>
                  </a:lnTo>
                  <a:lnTo>
                    <a:pt x="782263" y="301845"/>
                  </a:lnTo>
                  <a:lnTo>
                    <a:pt x="817759" y="333396"/>
                  </a:lnTo>
                  <a:lnTo>
                    <a:pt x="846845" y="279167"/>
                  </a:lnTo>
                  <a:cubicBezTo>
                    <a:pt x="827126" y="266185"/>
                    <a:pt x="805598" y="252874"/>
                    <a:pt x="782263" y="239234"/>
                  </a:cubicBezTo>
                  <a:lnTo>
                    <a:pt x="782263" y="215078"/>
                  </a:lnTo>
                  <a:lnTo>
                    <a:pt x="842408" y="215078"/>
                  </a:lnTo>
                  <a:lnTo>
                    <a:pt x="842408" y="153947"/>
                  </a:lnTo>
                  <a:lnTo>
                    <a:pt x="782263" y="153947"/>
                  </a:lnTo>
                  <a:lnTo>
                    <a:pt x="782263" y="98238"/>
                  </a:lnTo>
                  <a:close/>
                  <a:moveTo>
                    <a:pt x="417309" y="89857"/>
                  </a:moveTo>
                  <a:lnTo>
                    <a:pt x="417309" y="143594"/>
                  </a:lnTo>
                  <a:lnTo>
                    <a:pt x="345825" y="143594"/>
                  </a:lnTo>
                  <a:lnTo>
                    <a:pt x="345825" y="194865"/>
                  </a:lnTo>
                  <a:lnTo>
                    <a:pt x="396603" y="194865"/>
                  </a:lnTo>
                  <a:cubicBezTo>
                    <a:pt x="370967" y="227731"/>
                    <a:pt x="340402" y="254517"/>
                    <a:pt x="304906" y="275223"/>
                  </a:cubicBezTo>
                  <a:cubicBezTo>
                    <a:pt x="317724" y="288041"/>
                    <a:pt x="330542" y="302995"/>
                    <a:pt x="343360" y="320085"/>
                  </a:cubicBezTo>
                  <a:cubicBezTo>
                    <a:pt x="371625" y="296422"/>
                    <a:pt x="396274" y="269471"/>
                    <a:pt x="417309" y="239234"/>
                  </a:cubicBezTo>
                  <a:lnTo>
                    <a:pt x="417309" y="322550"/>
                  </a:lnTo>
                  <a:lnTo>
                    <a:pt x="476468" y="322550"/>
                  </a:lnTo>
                  <a:lnTo>
                    <a:pt x="476468" y="233812"/>
                  </a:lnTo>
                  <a:cubicBezTo>
                    <a:pt x="498817" y="268978"/>
                    <a:pt x="525603" y="297243"/>
                    <a:pt x="556826" y="318606"/>
                  </a:cubicBezTo>
                  <a:cubicBezTo>
                    <a:pt x="566686" y="299215"/>
                    <a:pt x="576874" y="281632"/>
                    <a:pt x="587391" y="265856"/>
                  </a:cubicBezTo>
                  <a:cubicBezTo>
                    <a:pt x="551239" y="246794"/>
                    <a:pt x="521659" y="223130"/>
                    <a:pt x="498653" y="194865"/>
                  </a:cubicBezTo>
                  <a:lnTo>
                    <a:pt x="568658" y="194865"/>
                  </a:lnTo>
                  <a:lnTo>
                    <a:pt x="568658" y="143594"/>
                  </a:lnTo>
                  <a:lnTo>
                    <a:pt x="476468" y="143594"/>
                  </a:lnTo>
                  <a:lnTo>
                    <a:pt x="476468" y="89857"/>
                  </a:lnTo>
                  <a:close/>
                  <a:moveTo>
                    <a:pt x="197434" y="89857"/>
                  </a:moveTo>
                  <a:lnTo>
                    <a:pt x="197434" y="143594"/>
                  </a:lnTo>
                  <a:lnTo>
                    <a:pt x="110174" y="143594"/>
                  </a:lnTo>
                  <a:lnTo>
                    <a:pt x="110174" y="194865"/>
                  </a:lnTo>
                  <a:lnTo>
                    <a:pt x="179686" y="194865"/>
                  </a:lnTo>
                  <a:cubicBezTo>
                    <a:pt x="152407" y="225759"/>
                    <a:pt x="123978" y="250245"/>
                    <a:pt x="94398" y="268321"/>
                  </a:cubicBezTo>
                  <a:cubicBezTo>
                    <a:pt x="106230" y="282453"/>
                    <a:pt x="119212" y="299544"/>
                    <a:pt x="133345" y="319592"/>
                  </a:cubicBezTo>
                  <a:cubicBezTo>
                    <a:pt x="157008" y="298558"/>
                    <a:pt x="178371" y="274237"/>
                    <a:pt x="197434" y="246629"/>
                  </a:cubicBezTo>
                  <a:lnTo>
                    <a:pt x="197434" y="322550"/>
                  </a:lnTo>
                  <a:lnTo>
                    <a:pt x="241803" y="322550"/>
                  </a:lnTo>
                  <a:cubicBezTo>
                    <a:pt x="210580" y="360018"/>
                    <a:pt x="165225" y="395185"/>
                    <a:pt x="105737" y="428051"/>
                  </a:cubicBezTo>
                  <a:cubicBezTo>
                    <a:pt x="119870" y="443169"/>
                    <a:pt x="135152" y="460917"/>
                    <a:pt x="151585" y="481294"/>
                  </a:cubicBezTo>
                  <a:cubicBezTo>
                    <a:pt x="192997" y="454015"/>
                    <a:pt x="229643" y="423778"/>
                    <a:pt x="261523" y="390583"/>
                  </a:cubicBezTo>
                  <a:lnTo>
                    <a:pt x="437028" y="390583"/>
                  </a:lnTo>
                  <a:cubicBezTo>
                    <a:pt x="412379" y="417534"/>
                    <a:pt x="380992" y="440540"/>
                    <a:pt x="342867" y="459602"/>
                  </a:cubicBezTo>
                  <a:cubicBezTo>
                    <a:pt x="317560" y="440540"/>
                    <a:pt x="293896" y="422957"/>
                    <a:pt x="271876" y="406852"/>
                  </a:cubicBezTo>
                  <a:lnTo>
                    <a:pt x="227999" y="446292"/>
                  </a:lnTo>
                  <a:cubicBezTo>
                    <a:pt x="244761" y="458781"/>
                    <a:pt x="261359" y="471927"/>
                    <a:pt x="277792" y="485731"/>
                  </a:cubicBezTo>
                  <a:cubicBezTo>
                    <a:pt x="230793" y="500849"/>
                    <a:pt x="175249" y="512517"/>
                    <a:pt x="111160" y="520734"/>
                  </a:cubicBezTo>
                  <a:cubicBezTo>
                    <a:pt x="122006" y="540453"/>
                    <a:pt x="132030" y="560830"/>
                    <a:pt x="141233" y="581865"/>
                  </a:cubicBezTo>
                  <a:cubicBezTo>
                    <a:pt x="239831" y="568389"/>
                    <a:pt x="318874" y="545712"/>
                    <a:pt x="378362" y="513832"/>
                  </a:cubicBezTo>
                  <a:cubicBezTo>
                    <a:pt x="436535" y="482280"/>
                    <a:pt x="483863" y="439718"/>
                    <a:pt x="520344" y="386146"/>
                  </a:cubicBezTo>
                  <a:lnTo>
                    <a:pt x="520344" y="335368"/>
                  </a:lnTo>
                  <a:lnTo>
                    <a:pt x="308357" y="335368"/>
                  </a:lnTo>
                  <a:cubicBezTo>
                    <a:pt x="312959" y="329452"/>
                    <a:pt x="317395" y="323208"/>
                    <a:pt x="321668" y="316634"/>
                  </a:cubicBezTo>
                  <a:lnTo>
                    <a:pt x="260044" y="298887"/>
                  </a:lnTo>
                  <a:cubicBezTo>
                    <a:pt x="258729" y="300859"/>
                    <a:pt x="257579" y="302666"/>
                    <a:pt x="256593" y="304310"/>
                  </a:cubicBezTo>
                  <a:lnTo>
                    <a:pt x="256593" y="251066"/>
                  </a:lnTo>
                  <a:cubicBezTo>
                    <a:pt x="267767" y="259283"/>
                    <a:pt x="278942" y="267828"/>
                    <a:pt x="290117" y="276702"/>
                  </a:cubicBezTo>
                  <a:lnTo>
                    <a:pt x="321668" y="231347"/>
                  </a:lnTo>
                  <a:cubicBezTo>
                    <a:pt x="305892" y="223459"/>
                    <a:pt x="284201" y="212613"/>
                    <a:pt x="256593" y="198809"/>
                  </a:cubicBezTo>
                  <a:lnTo>
                    <a:pt x="256593" y="194865"/>
                  </a:lnTo>
                  <a:lnTo>
                    <a:pt x="327091" y="194865"/>
                  </a:lnTo>
                  <a:lnTo>
                    <a:pt x="327091" y="143594"/>
                  </a:lnTo>
                  <a:lnTo>
                    <a:pt x="256593" y="143594"/>
                  </a:lnTo>
                  <a:lnTo>
                    <a:pt x="256593" y="89857"/>
                  </a:lnTo>
                  <a:close/>
                  <a:moveTo>
                    <a:pt x="1281805" y="87885"/>
                  </a:moveTo>
                  <a:lnTo>
                    <a:pt x="1281805" y="150989"/>
                  </a:lnTo>
                  <a:lnTo>
                    <a:pt x="1202433" y="150989"/>
                  </a:lnTo>
                  <a:lnTo>
                    <a:pt x="1202433" y="211627"/>
                  </a:lnTo>
                  <a:lnTo>
                    <a:pt x="1281805" y="211627"/>
                  </a:lnTo>
                  <a:lnTo>
                    <a:pt x="1281805" y="256982"/>
                  </a:lnTo>
                  <a:lnTo>
                    <a:pt x="1185671" y="256982"/>
                  </a:lnTo>
                  <a:lnTo>
                    <a:pt x="1185671" y="317620"/>
                  </a:lnTo>
                  <a:lnTo>
                    <a:pt x="1309905" y="317620"/>
                  </a:lnTo>
                  <a:lnTo>
                    <a:pt x="1309905" y="467737"/>
                  </a:lnTo>
                  <a:cubicBezTo>
                    <a:pt x="1295280" y="455248"/>
                    <a:pt x="1283859" y="438732"/>
                    <a:pt x="1275642" y="418191"/>
                  </a:cubicBezTo>
                  <a:cubicBezTo>
                    <a:pt x="1277779" y="393048"/>
                    <a:pt x="1278847" y="366098"/>
                    <a:pt x="1278847" y="337340"/>
                  </a:cubicBezTo>
                  <a:lnTo>
                    <a:pt x="1215744" y="337340"/>
                  </a:lnTo>
                  <a:cubicBezTo>
                    <a:pt x="1216072" y="417534"/>
                    <a:pt x="1205555" y="478993"/>
                    <a:pt x="1184192" y="521720"/>
                  </a:cubicBezTo>
                  <a:cubicBezTo>
                    <a:pt x="1206541" y="545383"/>
                    <a:pt x="1223796" y="563953"/>
                    <a:pt x="1235956" y="577428"/>
                  </a:cubicBezTo>
                  <a:cubicBezTo>
                    <a:pt x="1247295" y="555243"/>
                    <a:pt x="1256416" y="529361"/>
                    <a:pt x="1263317" y="499781"/>
                  </a:cubicBezTo>
                  <a:cubicBezTo>
                    <a:pt x="1286160" y="537413"/>
                    <a:pt x="1323750" y="557790"/>
                    <a:pt x="1376090" y="560912"/>
                  </a:cubicBezTo>
                  <a:cubicBezTo>
                    <a:pt x="1428429" y="564035"/>
                    <a:pt x="1520249" y="565596"/>
                    <a:pt x="1651550" y="565596"/>
                  </a:cubicBezTo>
                  <a:cubicBezTo>
                    <a:pt x="1658780" y="540289"/>
                    <a:pt x="1666668" y="516954"/>
                    <a:pt x="1675213" y="495591"/>
                  </a:cubicBezTo>
                  <a:cubicBezTo>
                    <a:pt x="1592555" y="497398"/>
                    <a:pt x="1526412" y="498302"/>
                    <a:pt x="1476784" y="498302"/>
                  </a:cubicBezTo>
                  <a:cubicBezTo>
                    <a:pt x="1424691" y="498302"/>
                    <a:pt x="1390592" y="497316"/>
                    <a:pt x="1374488" y="495344"/>
                  </a:cubicBezTo>
                  <a:lnTo>
                    <a:pt x="1374488" y="432981"/>
                  </a:lnTo>
                  <a:lnTo>
                    <a:pt x="1429703" y="432981"/>
                  </a:lnTo>
                  <a:lnTo>
                    <a:pt x="1429703" y="372343"/>
                  </a:lnTo>
                  <a:lnTo>
                    <a:pt x="1374488" y="372343"/>
                  </a:lnTo>
                  <a:lnTo>
                    <a:pt x="1374488" y="317620"/>
                  </a:lnTo>
                  <a:lnTo>
                    <a:pt x="1436112" y="317620"/>
                  </a:lnTo>
                  <a:lnTo>
                    <a:pt x="1436112" y="256982"/>
                  </a:lnTo>
                  <a:lnTo>
                    <a:pt x="1349345" y="256982"/>
                  </a:lnTo>
                  <a:lnTo>
                    <a:pt x="1349345" y="211627"/>
                  </a:lnTo>
                  <a:lnTo>
                    <a:pt x="1422308" y="211627"/>
                  </a:lnTo>
                  <a:lnTo>
                    <a:pt x="1422308" y="150989"/>
                  </a:lnTo>
                  <a:lnTo>
                    <a:pt x="1349345" y="150989"/>
                  </a:lnTo>
                  <a:lnTo>
                    <a:pt x="1349345" y="87885"/>
                  </a:lnTo>
                  <a:close/>
                  <a:moveTo>
                    <a:pt x="1807475" y="87392"/>
                  </a:moveTo>
                  <a:cubicBezTo>
                    <a:pt x="1803695" y="106948"/>
                    <a:pt x="1799423" y="125189"/>
                    <a:pt x="1794657" y="142115"/>
                  </a:cubicBezTo>
                  <a:lnTo>
                    <a:pt x="1752753" y="142115"/>
                  </a:lnTo>
                  <a:cubicBezTo>
                    <a:pt x="1752753" y="242357"/>
                    <a:pt x="1752671" y="297408"/>
                    <a:pt x="1752506" y="307267"/>
                  </a:cubicBezTo>
                  <a:lnTo>
                    <a:pt x="1730075" y="307267"/>
                  </a:lnTo>
                  <a:lnTo>
                    <a:pt x="1730075" y="362483"/>
                  </a:lnTo>
                  <a:lnTo>
                    <a:pt x="1751520" y="362483"/>
                  </a:lnTo>
                  <a:cubicBezTo>
                    <a:pt x="1750041" y="428872"/>
                    <a:pt x="1741414" y="481458"/>
                    <a:pt x="1725638" y="520241"/>
                  </a:cubicBezTo>
                  <a:cubicBezTo>
                    <a:pt x="1742071" y="537988"/>
                    <a:pt x="1758011" y="557708"/>
                    <a:pt x="1773459" y="579400"/>
                  </a:cubicBezTo>
                  <a:cubicBezTo>
                    <a:pt x="1796136" y="532730"/>
                    <a:pt x="1807968" y="470284"/>
                    <a:pt x="1808954" y="392062"/>
                  </a:cubicBezTo>
                  <a:cubicBezTo>
                    <a:pt x="1821772" y="425257"/>
                    <a:pt x="1830810" y="452372"/>
                    <a:pt x="1836069" y="473406"/>
                  </a:cubicBezTo>
                  <a:lnTo>
                    <a:pt x="1868606" y="462067"/>
                  </a:lnTo>
                  <a:cubicBezTo>
                    <a:pt x="1861704" y="440047"/>
                    <a:pt x="1851351" y="412604"/>
                    <a:pt x="1837548" y="379737"/>
                  </a:cubicBezTo>
                  <a:lnTo>
                    <a:pt x="1808954" y="391076"/>
                  </a:lnTo>
                  <a:lnTo>
                    <a:pt x="1809447" y="362483"/>
                  </a:lnTo>
                  <a:lnTo>
                    <a:pt x="1869099" y="362483"/>
                  </a:lnTo>
                  <a:lnTo>
                    <a:pt x="1869099" y="483266"/>
                  </a:lnTo>
                  <a:cubicBezTo>
                    <a:pt x="1869099" y="492469"/>
                    <a:pt x="1866018" y="498919"/>
                    <a:pt x="1859856" y="502616"/>
                  </a:cubicBezTo>
                  <a:cubicBezTo>
                    <a:pt x="1853693" y="506313"/>
                    <a:pt x="1846914" y="507916"/>
                    <a:pt x="1839520" y="507423"/>
                  </a:cubicBezTo>
                  <a:lnTo>
                    <a:pt x="1811912" y="505451"/>
                  </a:lnTo>
                  <a:lnTo>
                    <a:pt x="1824730" y="569540"/>
                  </a:lnTo>
                  <a:cubicBezTo>
                    <a:pt x="1842971" y="569540"/>
                    <a:pt x="1860759" y="568554"/>
                    <a:pt x="1878096" y="566582"/>
                  </a:cubicBezTo>
                  <a:cubicBezTo>
                    <a:pt x="1895433" y="564610"/>
                    <a:pt x="1907799" y="558283"/>
                    <a:pt x="1915194" y="547602"/>
                  </a:cubicBezTo>
                  <a:cubicBezTo>
                    <a:pt x="1922589" y="536920"/>
                    <a:pt x="1926286" y="522213"/>
                    <a:pt x="1926286" y="503479"/>
                  </a:cubicBezTo>
                  <a:lnTo>
                    <a:pt x="1926286" y="142115"/>
                  </a:lnTo>
                  <a:lnTo>
                    <a:pt x="1857760" y="142115"/>
                  </a:lnTo>
                  <a:cubicBezTo>
                    <a:pt x="1865155" y="125024"/>
                    <a:pt x="1872057" y="108098"/>
                    <a:pt x="1878466" y="91336"/>
                  </a:cubicBezTo>
                  <a:close/>
                  <a:moveTo>
                    <a:pt x="2070240" y="86407"/>
                  </a:moveTo>
                  <a:lnTo>
                    <a:pt x="2004179" y="105633"/>
                  </a:lnTo>
                  <a:cubicBezTo>
                    <a:pt x="2014532" y="122724"/>
                    <a:pt x="2023981" y="139157"/>
                    <a:pt x="2032526" y="154933"/>
                  </a:cubicBezTo>
                  <a:lnTo>
                    <a:pt x="1940090" y="154933"/>
                  </a:lnTo>
                  <a:lnTo>
                    <a:pt x="1940090" y="214092"/>
                  </a:lnTo>
                  <a:lnTo>
                    <a:pt x="2203348" y="214092"/>
                  </a:lnTo>
                  <a:lnTo>
                    <a:pt x="2203348" y="154933"/>
                  </a:lnTo>
                  <a:lnTo>
                    <a:pt x="2071966" y="154933"/>
                  </a:lnTo>
                  <a:lnTo>
                    <a:pt x="2102778" y="145073"/>
                  </a:lnTo>
                  <a:cubicBezTo>
                    <a:pt x="2092261" y="125353"/>
                    <a:pt x="2081415" y="105798"/>
                    <a:pt x="2070240" y="86407"/>
                  </a:cubicBezTo>
                  <a:close/>
                  <a:moveTo>
                    <a:pt x="0" y="0"/>
                  </a:moveTo>
                  <a:lnTo>
                    <a:pt x="2339117" y="0"/>
                  </a:lnTo>
                  <a:lnTo>
                    <a:pt x="2339117" y="657225"/>
                  </a:lnTo>
                  <a:lnTo>
                    <a:pt x="0" y="657225"/>
                  </a:lnTo>
                  <a:close/>
                </a:path>
              </a:pathLst>
            </a:custGeom>
            <a:solidFill>
              <a:srgbClr val="C0A156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4000" b="1" spc="3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6575543" y="3094124"/>
              <a:ext cx="17235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600" dirty="0" smtClean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迎接挑战</a:t>
              </a:r>
              <a:endParaRPr lang="en-US" altLang="zh-CN" sz="2400" spc="600" dirty="0" smtClean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6575543" y="3465599"/>
              <a:ext cx="172354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spc="6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勇于创新</a:t>
              </a:r>
            </a:p>
          </p:txBody>
        </p:sp>
        <p:cxnSp>
          <p:nvCxnSpPr>
            <p:cNvPr id="145" name="直接连接符 144"/>
            <p:cNvCxnSpPr/>
            <p:nvPr/>
          </p:nvCxnSpPr>
          <p:spPr>
            <a:xfrm>
              <a:off x="3810000" y="4196402"/>
              <a:ext cx="4572000" cy="0"/>
            </a:xfrm>
            <a:prstGeom prst="line">
              <a:avLst/>
            </a:prstGeom>
            <a:ln w="12700">
              <a:solidFill>
                <a:srgbClr val="C0A156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2122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8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accel="50000" decel="25000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3" presetClass="entr" presetSubtype="3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7"/>
                </p:tgtEl>
              </p:cMediaNode>
            </p:audio>
          </p:childTnLst>
        </p:cTn>
      </p:par>
    </p:tnLst>
    <p:bldLst>
      <p:bldP spid="2" grpId="0" animBg="1"/>
      <p:bldP spid="17" grpId="0" animBg="1"/>
      <p:bldP spid="17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-1012943" y="2845109"/>
            <a:ext cx="14397742" cy="4459774"/>
          </a:xfrm>
          <a:prstGeom prst="rect">
            <a:avLst/>
          </a:prstGeom>
          <a:blipFill dpi="0" rotWithShape="1">
            <a:blip r:embed="rId3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1" name="beijhei"/>
          <p:cNvSpPr>
            <a:spLocks noChangeArrowheads="1"/>
          </p:cNvSpPr>
          <p:nvPr/>
        </p:nvSpPr>
        <p:spPr bwMode="auto">
          <a:xfrm>
            <a:off x="3205578" y="239631"/>
            <a:ext cx="5854552" cy="5854552"/>
          </a:xfrm>
          <a:prstGeom prst="ellipse">
            <a:avLst/>
          </a:prstGeom>
          <a:solidFill>
            <a:srgbClr val="C0A156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beijhei"/>
          <p:cNvSpPr>
            <a:spLocks noChangeArrowheads="1"/>
          </p:cNvSpPr>
          <p:nvPr/>
        </p:nvSpPr>
        <p:spPr bwMode="auto">
          <a:xfrm>
            <a:off x="3655343" y="689397"/>
            <a:ext cx="4955024" cy="495502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3" name="beijhei"/>
          <p:cNvSpPr>
            <a:spLocks noChangeArrowheads="1"/>
          </p:cNvSpPr>
          <p:nvPr/>
        </p:nvSpPr>
        <p:spPr bwMode="auto">
          <a:xfrm>
            <a:off x="4069448" y="1103501"/>
            <a:ext cx="4126812" cy="4126812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893084" y="957215"/>
            <a:ext cx="4479540" cy="4430906"/>
            <a:chOff x="1260347" y="2276447"/>
            <a:chExt cx="2342054" cy="2316627"/>
          </a:xfrm>
        </p:grpSpPr>
        <p:grpSp>
          <p:nvGrpSpPr>
            <p:cNvPr id="55" name="组合 54"/>
            <p:cNvGrpSpPr/>
            <p:nvPr/>
          </p:nvGrpSpPr>
          <p:grpSpPr>
            <a:xfrm>
              <a:off x="1260347" y="2276447"/>
              <a:ext cx="2342054" cy="2316627"/>
              <a:chOff x="4439975" y="2002848"/>
              <a:chExt cx="3511146" cy="3473026"/>
            </a:xfrm>
          </p:grpSpPr>
          <p:grpSp>
            <p:nvGrpSpPr>
              <p:cNvPr id="62" name="组合 61"/>
              <p:cNvGrpSpPr/>
              <p:nvPr/>
            </p:nvGrpSpPr>
            <p:grpSpPr>
              <a:xfrm>
                <a:off x="4439975" y="2002848"/>
                <a:ext cx="3511146" cy="3473026"/>
                <a:chOff x="911427" y="1111674"/>
                <a:chExt cx="3511146" cy="3473026"/>
              </a:xfrm>
            </p:grpSpPr>
            <p:pic>
              <p:nvPicPr>
                <p:cNvPr id="64" name="图片 63"/>
                <p:cNvPicPr>
                  <a:picLocks noChangeAspect="1"/>
                </p:cNvPicPr>
                <p:nvPr/>
              </p:nvPicPr>
              <p:blipFill>
                <a:blip r:embed="rId4" cstate="print">
                  <a:clrChange>
                    <a:clrFrom>
                      <a:srgbClr val="4E7A9D"/>
                    </a:clrFrom>
                    <a:clrTo>
                      <a:srgbClr val="4E7A9D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1427" y="1111674"/>
                  <a:ext cx="3511146" cy="3473026"/>
                </a:xfrm>
                <a:prstGeom prst="rect">
                  <a:avLst/>
                </a:prstGeom>
              </p:spPr>
            </p:pic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4E7A9D"/>
                    </a:clrFrom>
                    <a:clrTo>
                      <a:srgbClr val="4E7A9D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778614">
                  <a:off x="2767408" y="3051312"/>
                  <a:ext cx="1645824" cy="1284150"/>
                </a:xfrm>
                <a:prstGeom prst="rect">
                  <a:avLst/>
                </a:prstGeom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5" cstate="print">
                  <a:clrChange>
                    <a:clrFrom>
                      <a:srgbClr val="4E7A9D"/>
                    </a:clrFrom>
                    <a:clrTo>
                      <a:srgbClr val="4E7A9D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8778614">
                  <a:off x="880445" y="1406255"/>
                  <a:ext cx="1645824" cy="1284150"/>
                </a:xfrm>
                <a:prstGeom prst="rect">
                  <a:avLst/>
                </a:prstGeom>
              </p:spPr>
            </p:pic>
          </p:grpSp>
          <p:sp>
            <p:nvSpPr>
              <p:cNvPr id="63" name="Oval 20"/>
              <p:cNvSpPr>
                <a:spLocks noChangeArrowheads="1"/>
              </p:cNvSpPr>
              <p:nvPr/>
            </p:nvSpPr>
            <p:spPr bwMode="auto">
              <a:xfrm>
                <a:off x="4939433" y="2501484"/>
                <a:ext cx="2502000" cy="2502000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595044" y="2600158"/>
              <a:ext cx="1680809" cy="1676589"/>
              <a:chOff x="777957" y="1478615"/>
              <a:chExt cx="2506453" cy="2500161"/>
            </a:xfrm>
          </p:grpSpPr>
          <p:sp>
            <p:nvSpPr>
              <p:cNvPr id="57" name="Freeform 18"/>
              <p:cNvSpPr>
                <a:spLocks noEditPoints="1"/>
              </p:cNvSpPr>
              <p:nvPr/>
            </p:nvSpPr>
            <p:spPr bwMode="auto">
              <a:xfrm>
                <a:off x="777957" y="1478617"/>
                <a:ext cx="2506453" cy="2500157"/>
              </a:xfrm>
              <a:custGeom>
                <a:avLst/>
                <a:gdLst>
                  <a:gd name="T0" fmla="*/ 167 w 334"/>
                  <a:gd name="T1" fmla="*/ 0 h 333"/>
                  <a:gd name="T2" fmla="*/ 0 w 334"/>
                  <a:gd name="T3" fmla="*/ 166 h 333"/>
                  <a:gd name="T4" fmla="*/ 167 w 334"/>
                  <a:gd name="T5" fmla="*/ 333 h 333"/>
                  <a:gd name="T6" fmla="*/ 334 w 334"/>
                  <a:gd name="T7" fmla="*/ 166 h 333"/>
                  <a:gd name="T8" fmla="*/ 167 w 334"/>
                  <a:gd name="T9" fmla="*/ 0 h 333"/>
                  <a:gd name="T10" fmla="*/ 167 w 334"/>
                  <a:gd name="T11" fmla="*/ 332 h 333"/>
                  <a:gd name="T12" fmla="*/ 1 w 334"/>
                  <a:gd name="T13" fmla="*/ 166 h 333"/>
                  <a:gd name="T14" fmla="*/ 167 w 334"/>
                  <a:gd name="T15" fmla="*/ 1 h 333"/>
                  <a:gd name="T16" fmla="*/ 332 w 334"/>
                  <a:gd name="T17" fmla="*/ 166 h 333"/>
                  <a:gd name="T18" fmla="*/ 167 w 334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33">
                    <a:moveTo>
                      <a:pt x="167" y="0"/>
                    </a:moveTo>
                    <a:cubicBezTo>
                      <a:pt x="75" y="0"/>
                      <a:pt x="0" y="75"/>
                      <a:pt x="0" y="166"/>
                    </a:cubicBezTo>
                    <a:cubicBezTo>
                      <a:pt x="0" y="258"/>
                      <a:pt x="75" y="333"/>
                      <a:pt x="167" y="333"/>
                    </a:cubicBezTo>
                    <a:cubicBezTo>
                      <a:pt x="259" y="333"/>
                      <a:pt x="334" y="258"/>
                      <a:pt x="334" y="166"/>
                    </a:cubicBezTo>
                    <a:cubicBezTo>
                      <a:pt x="334" y="75"/>
                      <a:pt x="259" y="0"/>
                      <a:pt x="167" y="0"/>
                    </a:cubicBezTo>
                    <a:close/>
                    <a:moveTo>
                      <a:pt x="167" y="332"/>
                    </a:moveTo>
                    <a:cubicBezTo>
                      <a:pt x="76" y="332"/>
                      <a:pt x="1" y="258"/>
                      <a:pt x="1" y="166"/>
                    </a:cubicBezTo>
                    <a:cubicBezTo>
                      <a:pt x="1" y="75"/>
                      <a:pt x="76" y="1"/>
                      <a:pt x="167" y="1"/>
                    </a:cubicBezTo>
                    <a:cubicBezTo>
                      <a:pt x="258" y="1"/>
                      <a:pt x="332" y="75"/>
                      <a:pt x="332" y="166"/>
                    </a:cubicBezTo>
                    <a:cubicBezTo>
                      <a:pt x="332" y="258"/>
                      <a:pt x="258" y="332"/>
                      <a:pt x="167" y="33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4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19"/>
              <p:cNvSpPr>
                <a:spLocks noEditPoints="1"/>
              </p:cNvSpPr>
              <p:nvPr/>
            </p:nvSpPr>
            <p:spPr bwMode="auto">
              <a:xfrm rot="5627766">
                <a:off x="995225" y="1727375"/>
                <a:ext cx="2071919" cy="2071917"/>
              </a:xfrm>
              <a:custGeom>
                <a:avLst/>
                <a:gdLst>
                  <a:gd name="T0" fmla="*/ 0 w 276"/>
                  <a:gd name="T1" fmla="*/ 138 h 276"/>
                  <a:gd name="T2" fmla="*/ 138 w 276"/>
                  <a:gd name="T3" fmla="*/ 0 h 276"/>
                  <a:gd name="T4" fmla="*/ 138 w 276"/>
                  <a:gd name="T5" fmla="*/ 0 h 276"/>
                  <a:gd name="T6" fmla="*/ 276 w 276"/>
                  <a:gd name="T7" fmla="*/ 138 h 276"/>
                  <a:gd name="T8" fmla="*/ 276 w 276"/>
                  <a:gd name="T9" fmla="*/ 138 h 276"/>
                  <a:gd name="T10" fmla="*/ 138 w 276"/>
                  <a:gd name="T11" fmla="*/ 276 h 276"/>
                  <a:gd name="T12" fmla="*/ 138 w 276"/>
                  <a:gd name="T13" fmla="*/ 276 h 276"/>
                  <a:gd name="T14" fmla="*/ 0 w 276"/>
                  <a:gd name="T15" fmla="*/ 138 h 276"/>
                  <a:gd name="T16" fmla="*/ 41 w 276"/>
                  <a:gd name="T17" fmla="*/ 41 h 276"/>
                  <a:gd name="T18" fmla="*/ 1 w 276"/>
                  <a:gd name="T19" fmla="*/ 138 h 276"/>
                  <a:gd name="T20" fmla="*/ 1 w 276"/>
                  <a:gd name="T21" fmla="*/ 138 h 276"/>
                  <a:gd name="T22" fmla="*/ 41 w 276"/>
                  <a:gd name="T23" fmla="*/ 235 h 276"/>
                  <a:gd name="T24" fmla="*/ 41 w 276"/>
                  <a:gd name="T25" fmla="*/ 235 h 276"/>
                  <a:gd name="T26" fmla="*/ 138 w 276"/>
                  <a:gd name="T27" fmla="*/ 275 h 276"/>
                  <a:gd name="T28" fmla="*/ 138 w 276"/>
                  <a:gd name="T29" fmla="*/ 275 h 276"/>
                  <a:gd name="T30" fmla="*/ 235 w 276"/>
                  <a:gd name="T31" fmla="*/ 235 h 276"/>
                  <a:gd name="T32" fmla="*/ 235 w 276"/>
                  <a:gd name="T33" fmla="*/ 235 h 276"/>
                  <a:gd name="T34" fmla="*/ 275 w 276"/>
                  <a:gd name="T35" fmla="*/ 138 h 276"/>
                  <a:gd name="T36" fmla="*/ 275 w 276"/>
                  <a:gd name="T37" fmla="*/ 138 h 276"/>
                  <a:gd name="T38" fmla="*/ 235 w 276"/>
                  <a:gd name="T39" fmla="*/ 41 h 276"/>
                  <a:gd name="T40" fmla="*/ 235 w 276"/>
                  <a:gd name="T41" fmla="*/ 41 h 276"/>
                  <a:gd name="T42" fmla="*/ 138 w 276"/>
                  <a:gd name="T43" fmla="*/ 1 h 276"/>
                  <a:gd name="T44" fmla="*/ 138 w 276"/>
                  <a:gd name="T45" fmla="*/ 1 h 276"/>
                  <a:gd name="T46" fmla="*/ 41 w 276"/>
                  <a:gd name="T47" fmla="*/ 4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6" h="276">
                    <a:moveTo>
                      <a:pt x="0" y="138"/>
                    </a:moveTo>
                    <a:cubicBezTo>
                      <a:pt x="0" y="62"/>
                      <a:pt x="62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214" y="0"/>
                      <a:pt x="276" y="62"/>
                      <a:pt x="276" y="138"/>
                    </a:cubicBezTo>
                    <a:cubicBezTo>
                      <a:pt x="276" y="138"/>
                      <a:pt x="276" y="138"/>
                      <a:pt x="276" y="138"/>
                    </a:cubicBezTo>
                    <a:cubicBezTo>
                      <a:pt x="276" y="214"/>
                      <a:pt x="214" y="276"/>
                      <a:pt x="138" y="276"/>
                    </a:cubicBezTo>
                    <a:cubicBezTo>
                      <a:pt x="138" y="276"/>
                      <a:pt x="138" y="276"/>
                      <a:pt x="138" y="276"/>
                    </a:cubicBezTo>
                    <a:cubicBezTo>
                      <a:pt x="62" y="276"/>
                      <a:pt x="0" y="214"/>
                      <a:pt x="0" y="138"/>
                    </a:cubicBezTo>
                    <a:close/>
                    <a:moveTo>
                      <a:pt x="41" y="41"/>
                    </a:moveTo>
                    <a:cubicBezTo>
                      <a:pt x="16" y="66"/>
                      <a:pt x="1" y="100"/>
                      <a:pt x="1" y="138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1" y="176"/>
                      <a:pt x="16" y="210"/>
                      <a:pt x="41" y="235"/>
                    </a:cubicBezTo>
                    <a:cubicBezTo>
                      <a:pt x="41" y="235"/>
                      <a:pt x="41" y="235"/>
                      <a:pt x="41" y="235"/>
                    </a:cubicBezTo>
                    <a:cubicBezTo>
                      <a:pt x="66" y="260"/>
                      <a:pt x="100" y="275"/>
                      <a:pt x="138" y="275"/>
                    </a:cubicBezTo>
                    <a:cubicBezTo>
                      <a:pt x="138" y="275"/>
                      <a:pt x="138" y="275"/>
                      <a:pt x="138" y="275"/>
                    </a:cubicBezTo>
                    <a:cubicBezTo>
                      <a:pt x="176" y="275"/>
                      <a:pt x="210" y="260"/>
                      <a:pt x="235" y="235"/>
                    </a:cubicBezTo>
                    <a:cubicBezTo>
                      <a:pt x="235" y="235"/>
                      <a:pt x="235" y="235"/>
                      <a:pt x="235" y="235"/>
                    </a:cubicBezTo>
                    <a:cubicBezTo>
                      <a:pt x="259" y="210"/>
                      <a:pt x="275" y="176"/>
                      <a:pt x="275" y="138"/>
                    </a:cubicBezTo>
                    <a:cubicBezTo>
                      <a:pt x="275" y="138"/>
                      <a:pt x="275" y="138"/>
                      <a:pt x="275" y="138"/>
                    </a:cubicBezTo>
                    <a:cubicBezTo>
                      <a:pt x="275" y="100"/>
                      <a:pt x="259" y="66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10" y="17"/>
                      <a:pt x="176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00" y="1"/>
                      <a:pt x="66" y="17"/>
                      <a:pt x="41" y="4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21"/>
              <p:cNvSpPr>
                <a:spLocks/>
              </p:cNvSpPr>
              <p:nvPr/>
            </p:nvSpPr>
            <p:spPr bwMode="auto">
              <a:xfrm>
                <a:off x="784256" y="1478620"/>
                <a:ext cx="2102132" cy="2273865"/>
              </a:xfrm>
              <a:custGeom>
                <a:avLst/>
                <a:gdLst>
                  <a:gd name="T0" fmla="*/ 278 w 278"/>
                  <a:gd name="T1" fmla="*/ 46 h 300"/>
                  <a:gd name="T2" fmla="*/ 164 w 278"/>
                  <a:gd name="T3" fmla="*/ 0 h 300"/>
                  <a:gd name="T4" fmla="*/ 0 w 278"/>
                  <a:gd name="T5" fmla="*/ 164 h 300"/>
                  <a:gd name="T6" fmla="*/ 71 w 278"/>
                  <a:gd name="T7" fmla="*/ 300 h 300"/>
                  <a:gd name="T8" fmla="*/ 278 w 278"/>
                  <a:gd name="T9" fmla="*/ 4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00">
                    <a:moveTo>
                      <a:pt x="278" y="46"/>
                    </a:moveTo>
                    <a:cubicBezTo>
                      <a:pt x="248" y="18"/>
                      <a:pt x="208" y="0"/>
                      <a:pt x="164" y="0"/>
                    </a:cubicBezTo>
                    <a:cubicBezTo>
                      <a:pt x="73" y="0"/>
                      <a:pt x="0" y="74"/>
                      <a:pt x="0" y="164"/>
                    </a:cubicBezTo>
                    <a:cubicBezTo>
                      <a:pt x="0" y="221"/>
                      <a:pt x="28" y="271"/>
                      <a:pt x="71" y="300"/>
                    </a:cubicBezTo>
                    <a:cubicBezTo>
                      <a:pt x="56" y="193"/>
                      <a:pt x="166" y="61"/>
                      <a:pt x="278" y="4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073568" y="1478615"/>
                <a:ext cx="1915230" cy="13075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任意多边形 60"/>
              <p:cNvSpPr>
                <a:spLocks noChangeArrowheads="1"/>
              </p:cNvSpPr>
              <p:nvPr/>
            </p:nvSpPr>
            <p:spPr bwMode="auto">
              <a:xfrm>
                <a:off x="908577" y="3274341"/>
                <a:ext cx="2245214" cy="704435"/>
              </a:xfrm>
              <a:custGeom>
                <a:avLst/>
                <a:gdLst>
                  <a:gd name="connsiteX0" fmla="*/ 0 w 1131944"/>
                  <a:gd name="connsiteY0" fmla="*/ 0 h 355147"/>
                  <a:gd name="connsiteX1" fmla="*/ 32434 w 1131944"/>
                  <a:gd name="connsiteY1" fmla="*/ 28884 h 355147"/>
                  <a:gd name="connsiteX2" fmla="*/ 565972 w 1131944"/>
                  <a:gd name="connsiteY2" fmla="*/ 191268 h 355147"/>
                  <a:gd name="connsiteX3" fmla="*/ 1099510 w 1131944"/>
                  <a:gd name="connsiteY3" fmla="*/ 28884 h 355147"/>
                  <a:gd name="connsiteX4" fmla="*/ 1131944 w 1131944"/>
                  <a:gd name="connsiteY4" fmla="*/ 0 h 355147"/>
                  <a:gd name="connsiteX5" fmla="*/ 1089891 w 1131944"/>
                  <a:gd name="connsiteY5" fmla="*/ 77281 h 355147"/>
                  <a:gd name="connsiteX6" fmla="*/ 565972 w 1131944"/>
                  <a:gd name="connsiteY6" fmla="*/ 355147 h 355147"/>
                  <a:gd name="connsiteX7" fmla="*/ 42053 w 1131944"/>
                  <a:gd name="connsiteY7" fmla="*/ 77281 h 35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44" h="355147">
                    <a:moveTo>
                      <a:pt x="0" y="0"/>
                    </a:moveTo>
                    <a:lnTo>
                      <a:pt x="32434" y="28884"/>
                    </a:lnTo>
                    <a:cubicBezTo>
                      <a:pt x="168979" y="129213"/>
                      <a:pt x="357613" y="191268"/>
                      <a:pt x="565972" y="191268"/>
                    </a:cubicBezTo>
                    <a:cubicBezTo>
                      <a:pt x="774332" y="191268"/>
                      <a:pt x="962966" y="129213"/>
                      <a:pt x="1099510" y="28884"/>
                    </a:cubicBezTo>
                    <a:lnTo>
                      <a:pt x="1131944" y="0"/>
                    </a:lnTo>
                    <a:lnTo>
                      <a:pt x="1089891" y="77281"/>
                    </a:lnTo>
                    <a:cubicBezTo>
                      <a:pt x="976348" y="244926"/>
                      <a:pt x="784064" y="355147"/>
                      <a:pt x="565972" y="355147"/>
                    </a:cubicBezTo>
                    <a:cubicBezTo>
                      <a:pt x="347880" y="355147"/>
                      <a:pt x="155597" y="244926"/>
                      <a:pt x="42053" y="77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48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1" name="矩形 70"/>
          <p:cNvSpPr/>
          <p:nvPr/>
        </p:nvSpPr>
        <p:spPr>
          <a:xfrm>
            <a:off x="5036728" y="2414875"/>
            <a:ext cx="24412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solidFill>
                  <a:srgbClr val="C0A156"/>
                </a:solidFill>
                <a:ea typeface="陈代明硬笔体" pitchFamily="2" charset="-122"/>
              </a:rPr>
              <a:t>谢谢</a:t>
            </a:r>
          </a:p>
        </p:txBody>
      </p:sp>
      <p:sp>
        <p:nvSpPr>
          <p:cNvPr id="28" name="1"/>
          <p:cNvSpPr>
            <a:spLocks noChangeArrowheads="1"/>
          </p:cNvSpPr>
          <p:nvPr/>
        </p:nvSpPr>
        <p:spPr bwMode="auto">
          <a:xfrm>
            <a:off x="3526297" y="633268"/>
            <a:ext cx="5181600" cy="5181598"/>
          </a:xfrm>
          <a:prstGeom prst="ellipse">
            <a:avLst/>
          </a:prstGeom>
          <a:noFill/>
          <a:ln w="6350">
            <a:solidFill>
              <a:srgbClr val="C0A156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1" name="1"/>
          <p:cNvSpPr>
            <a:spLocks noChangeArrowheads="1"/>
          </p:cNvSpPr>
          <p:nvPr/>
        </p:nvSpPr>
        <p:spPr bwMode="auto">
          <a:xfrm>
            <a:off x="3526297" y="633268"/>
            <a:ext cx="5181600" cy="5181598"/>
          </a:xfrm>
          <a:prstGeom prst="ellipse">
            <a:avLst/>
          </a:prstGeom>
          <a:noFill/>
          <a:ln w="6350">
            <a:solidFill>
              <a:srgbClr val="C0A156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6" name="1"/>
          <p:cNvSpPr>
            <a:spLocks noChangeArrowheads="1"/>
          </p:cNvSpPr>
          <p:nvPr/>
        </p:nvSpPr>
        <p:spPr bwMode="auto">
          <a:xfrm>
            <a:off x="3535232" y="630349"/>
            <a:ext cx="5181600" cy="5181598"/>
          </a:xfrm>
          <a:prstGeom prst="ellipse">
            <a:avLst/>
          </a:prstGeom>
          <a:noFill/>
          <a:ln w="6350">
            <a:solidFill>
              <a:srgbClr val="C0A156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591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3526297" y="819535"/>
            <a:ext cx="5181600" cy="5194042"/>
            <a:chOff x="3505200" y="831979"/>
            <a:chExt cx="5181600" cy="5194042"/>
          </a:xfrm>
        </p:grpSpPr>
        <p:sp>
          <p:nvSpPr>
            <p:cNvPr id="30" name="beijhei"/>
            <p:cNvSpPr>
              <a:spLocks noChangeArrowheads="1"/>
            </p:cNvSpPr>
            <p:nvPr/>
          </p:nvSpPr>
          <p:spPr bwMode="auto">
            <a:xfrm>
              <a:off x="3505200" y="844423"/>
              <a:ext cx="5181600" cy="518159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50000"/>
                  </a:schemeClr>
                </a:gs>
                <a:gs pos="62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1"/>
            <p:cNvSpPr>
              <a:spLocks noChangeArrowheads="1"/>
            </p:cNvSpPr>
            <p:nvPr/>
          </p:nvSpPr>
          <p:spPr bwMode="auto">
            <a:xfrm>
              <a:off x="3505200" y="831979"/>
              <a:ext cx="5181600" cy="518159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973067" y="1331086"/>
            <a:ext cx="4389750" cy="4344028"/>
            <a:chOff x="3973067" y="1331086"/>
            <a:chExt cx="4389750" cy="4344028"/>
          </a:xfrm>
        </p:grpSpPr>
        <p:sp>
          <p:nvSpPr>
            <p:cNvPr id="43" name="Oval 20"/>
            <p:cNvSpPr>
              <a:spLocks noChangeArrowheads="1"/>
            </p:cNvSpPr>
            <p:nvPr/>
          </p:nvSpPr>
          <p:spPr bwMode="auto">
            <a:xfrm>
              <a:off x="4018787" y="1331086"/>
              <a:ext cx="4344030" cy="434402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Oval 20"/>
            <p:cNvSpPr>
              <a:spLocks noChangeArrowheads="1"/>
            </p:cNvSpPr>
            <p:nvPr/>
          </p:nvSpPr>
          <p:spPr bwMode="auto">
            <a:xfrm>
              <a:off x="3973067" y="1331086"/>
              <a:ext cx="4344030" cy="4344028"/>
            </a:xfrm>
            <a:prstGeom prst="ellipse">
              <a:avLst/>
            </a:prstGeom>
            <a:noFill/>
            <a:ln w="6350"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976737" y="1162599"/>
            <a:ext cx="4397370" cy="4344028"/>
            <a:chOff x="3976737" y="1162599"/>
            <a:chExt cx="4397370" cy="4344028"/>
          </a:xfrm>
        </p:grpSpPr>
        <p:sp>
          <p:nvSpPr>
            <p:cNvPr id="47" name="Oval 20"/>
            <p:cNvSpPr>
              <a:spLocks noChangeArrowheads="1"/>
            </p:cNvSpPr>
            <p:nvPr/>
          </p:nvSpPr>
          <p:spPr bwMode="auto">
            <a:xfrm>
              <a:off x="4030077" y="1162599"/>
              <a:ext cx="4344030" cy="434402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Oval 20"/>
            <p:cNvSpPr>
              <a:spLocks noChangeArrowheads="1"/>
            </p:cNvSpPr>
            <p:nvPr/>
          </p:nvSpPr>
          <p:spPr bwMode="auto">
            <a:xfrm>
              <a:off x="3976737" y="1162599"/>
              <a:ext cx="4344030" cy="4344028"/>
            </a:xfrm>
            <a:prstGeom prst="ellipse">
              <a:avLst/>
            </a:prstGeom>
            <a:noFill/>
            <a:ln w="635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823787" y="1250764"/>
            <a:ext cx="4359295" cy="4382050"/>
            <a:chOff x="3823787" y="1250764"/>
            <a:chExt cx="4359295" cy="4382050"/>
          </a:xfrm>
        </p:grpSpPr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3839052" y="1250764"/>
              <a:ext cx="4344030" cy="434402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68" name="Oval 20"/>
            <p:cNvSpPr>
              <a:spLocks noChangeArrowheads="1"/>
            </p:cNvSpPr>
            <p:nvPr/>
          </p:nvSpPr>
          <p:spPr bwMode="auto">
            <a:xfrm>
              <a:off x="3823787" y="1288786"/>
              <a:ext cx="4344030" cy="4344028"/>
            </a:xfrm>
            <a:prstGeom prst="ellipse">
              <a:avLst/>
            </a:prstGeom>
            <a:noFill/>
            <a:ln w="6350">
              <a:noFill/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sp>
        <p:nvSpPr>
          <p:cNvPr id="48" name="Oval 20"/>
          <p:cNvSpPr>
            <a:spLocks noChangeArrowheads="1"/>
          </p:cNvSpPr>
          <p:nvPr/>
        </p:nvSpPr>
        <p:spPr bwMode="auto">
          <a:xfrm>
            <a:off x="4253201" y="1578845"/>
            <a:ext cx="3746644" cy="3746643"/>
          </a:xfrm>
          <a:prstGeom prst="ellipse">
            <a:avLst/>
          </a:prstGeom>
          <a:noFill/>
          <a:ln w="6350">
            <a:solidFill>
              <a:srgbClr val="C0A156"/>
            </a:solidFill>
            <a:prstDash val="soli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72140" y="932910"/>
            <a:ext cx="5059557" cy="5004624"/>
            <a:chOff x="3572140" y="932910"/>
            <a:chExt cx="5059557" cy="5004624"/>
          </a:xfrm>
        </p:grpSpPr>
        <p:grpSp>
          <p:nvGrpSpPr>
            <p:cNvPr id="15" name="组合 14"/>
            <p:cNvGrpSpPr/>
            <p:nvPr/>
          </p:nvGrpSpPr>
          <p:grpSpPr>
            <a:xfrm>
              <a:off x="4295188" y="1632226"/>
              <a:ext cx="3631064" cy="3621946"/>
              <a:chOff x="777957" y="1478615"/>
              <a:chExt cx="2506453" cy="2500161"/>
            </a:xfrm>
          </p:grpSpPr>
          <p:sp>
            <p:nvSpPr>
              <p:cNvPr id="17" name="Freeform 18"/>
              <p:cNvSpPr>
                <a:spLocks noEditPoints="1"/>
              </p:cNvSpPr>
              <p:nvPr/>
            </p:nvSpPr>
            <p:spPr bwMode="auto">
              <a:xfrm>
                <a:off x="777957" y="1478617"/>
                <a:ext cx="2506453" cy="2500157"/>
              </a:xfrm>
              <a:custGeom>
                <a:avLst/>
                <a:gdLst>
                  <a:gd name="T0" fmla="*/ 167 w 334"/>
                  <a:gd name="T1" fmla="*/ 0 h 333"/>
                  <a:gd name="T2" fmla="*/ 0 w 334"/>
                  <a:gd name="T3" fmla="*/ 166 h 333"/>
                  <a:gd name="T4" fmla="*/ 167 w 334"/>
                  <a:gd name="T5" fmla="*/ 333 h 333"/>
                  <a:gd name="T6" fmla="*/ 334 w 334"/>
                  <a:gd name="T7" fmla="*/ 166 h 333"/>
                  <a:gd name="T8" fmla="*/ 167 w 334"/>
                  <a:gd name="T9" fmla="*/ 0 h 333"/>
                  <a:gd name="T10" fmla="*/ 167 w 334"/>
                  <a:gd name="T11" fmla="*/ 332 h 333"/>
                  <a:gd name="T12" fmla="*/ 1 w 334"/>
                  <a:gd name="T13" fmla="*/ 166 h 333"/>
                  <a:gd name="T14" fmla="*/ 167 w 334"/>
                  <a:gd name="T15" fmla="*/ 1 h 333"/>
                  <a:gd name="T16" fmla="*/ 332 w 334"/>
                  <a:gd name="T17" fmla="*/ 166 h 333"/>
                  <a:gd name="T18" fmla="*/ 167 w 334"/>
                  <a:gd name="T19" fmla="*/ 332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4" h="333">
                    <a:moveTo>
                      <a:pt x="167" y="0"/>
                    </a:moveTo>
                    <a:cubicBezTo>
                      <a:pt x="75" y="0"/>
                      <a:pt x="0" y="75"/>
                      <a:pt x="0" y="166"/>
                    </a:cubicBezTo>
                    <a:cubicBezTo>
                      <a:pt x="0" y="258"/>
                      <a:pt x="75" y="333"/>
                      <a:pt x="167" y="333"/>
                    </a:cubicBezTo>
                    <a:cubicBezTo>
                      <a:pt x="259" y="333"/>
                      <a:pt x="334" y="258"/>
                      <a:pt x="334" y="166"/>
                    </a:cubicBezTo>
                    <a:cubicBezTo>
                      <a:pt x="334" y="75"/>
                      <a:pt x="259" y="0"/>
                      <a:pt x="167" y="0"/>
                    </a:cubicBezTo>
                    <a:close/>
                    <a:moveTo>
                      <a:pt x="167" y="332"/>
                    </a:moveTo>
                    <a:cubicBezTo>
                      <a:pt x="76" y="332"/>
                      <a:pt x="1" y="258"/>
                      <a:pt x="1" y="166"/>
                    </a:cubicBezTo>
                    <a:cubicBezTo>
                      <a:pt x="1" y="75"/>
                      <a:pt x="76" y="1"/>
                      <a:pt x="167" y="1"/>
                    </a:cubicBezTo>
                    <a:cubicBezTo>
                      <a:pt x="258" y="1"/>
                      <a:pt x="332" y="75"/>
                      <a:pt x="332" y="166"/>
                    </a:cubicBezTo>
                    <a:cubicBezTo>
                      <a:pt x="332" y="258"/>
                      <a:pt x="258" y="332"/>
                      <a:pt x="167" y="332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4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9"/>
              <p:cNvSpPr>
                <a:spLocks noEditPoints="1"/>
              </p:cNvSpPr>
              <p:nvPr/>
            </p:nvSpPr>
            <p:spPr bwMode="auto">
              <a:xfrm rot="5627766">
                <a:off x="995225" y="1727375"/>
                <a:ext cx="2071919" cy="2071917"/>
              </a:xfrm>
              <a:custGeom>
                <a:avLst/>
                <a:gdLst>
                  <a:gd name="T0" fmla="*/ 0 w 276"/>
                  <a:gd name="T1" fmla="*/ 138 h 276"/>
                  <a:gd name="T2" fmla="*/ 138 w 276"/>
                  <a:gd name="T3" fmla="*/ 0 h 276"/>
                  <a:gd name="T4" fmla="*/ 138 w 276"/>
                  <a:gd name="T5" fmla="*/ 0 h 276"/>
                  <a:gd name="T6" fmla="*/ 276 w 276"/>
                  <a:gd name="T7" fmla="*/ 138 h 276"/>
                  <a:gd name="T8" fmla="*/ 276 w 276"/>
                  <a:gd name="T9" fmla="*/ 138 h 276"/>
                  <a:gd name="T10" fmla="*/ 138 w 276"/>
                  <a:gd name="T11" fmla="*/ 276 h 276"/>
                  <a:gd name="T12" fmla="*/ 138 w 276"/>
                  <a:gd name="T13" fmla="*/ 276 h 276"/>
                  <a:gd name="T14" fmla="*/ 0 w 276"/>
                  <a:gd name="T15" fmla="*/ 138 h 276"/>
                  <a:gd name="T16" fmla="*/ 41 w 276"/>
                  <a:gd name="T17" fmla="*/ 41 h 276"/>
                  <a:gd name="T18" fmla="*/ 1 w 276"/>
                  <a:gd name="T19" fmla="*/ 138 h 276"/>
                  <a:gd name="T20" fmla="*/ 1 w 276"/>
                  <a:gd name="T21" fmla="*/ 138 h 276"/>
                  <a:gd name="T22" fmla="*/ 41 w 276"/>
                  <a:gd name="T23" fmla="*/ 235 h 276"/>
                  <a:gd name="T24" fmla="*/ 41 w 276"/>
                  <a:gd name="T25" fmla="*/ 235 h 276"/>
                  <a:gd name="T26" fmla="*/ 138 w 276"/>
                  <a:gd name="T27" fmla="*/ 275 h 276"/>
                  <a:gd name="T28" fmla="*/ 138 w 276"/>
                  <a:gd name="T29" fmla="*/ 275 h 276"/>
                  <a:gd name="T30" fmla="*/ 235 w 276"/>
                  <a:gd name="T31" fmla="*/ 235 h 276"/>
                  <a:gd name="T32" fmla="*/ 235 w 276"/>
                  <a:gd name="T33" fmla="*/ 235 h 276"/>
                  <a:gd name="T34" fmla="*/ 275 w 276"/>
                  <a:gd name="T35" fmla="*/ 138 h 276"/>
                  <a:gd name="T36" fmla="*/ 275 w 276"/>
                  <a:gd name="T37" fmla="*/ 138 h 276"/>
                  <a:gd name="T38" fmla="*/ 235 w 276"/>
                  <a:gd name="T39" fmla="*/ 41 h 276"/>
                  <a:gd name="T40" fmla="*/ 235 w 276"/>
                  <a:gd name="T41" fmla="*/ 41 h 276"/>
                  <a:gd name="T42" fmla="*/ 138 w 276"/>
                  <a:gd name="T43" fmla="*/ 1 h 276"/>
                  <a:gd name="T44" fmla="*/ 138 w 276"/>
                  <a:gd name="T45" fmla="*/ 1 h 276"/>
                  <a:gd name="T46" fmla="*/ 41 w 276"/>
                  <a:gd name="T47" fmla="*/ 41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76" h="276">
                    <a:moveTo>
                      <a:pt x="0" y="138"/>
                    </a:moveTo>
                    <a:cubicBezTo>
                      <a:pt x="0" y="62"/>
                      <a:pt x="62" y="0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214" y="0"/>
                      <a:pt x="276" y="62"/>
                      <a:pt x="276" y="138"/>
                    </a:cubicBezTo>
                    <a:cubicBezTo>
                      <a:pt x="276" y="138"/>
                      <a:pt x="276" y="138"/>
                      <a:pt x="276" y="138"/>
                    </a:cubicBezTo>
                    <a:cubicBezTo>
                      <a:pt x="276" y="214"/>
                      <a:pt x="214" y="276"/>
                      <a:pt x="138" y="276"/>
                    </a:cubicBezTo>
                    <a:cubicBezTo>
                      <a:pt x="138" y="276"/>
                      <a:pt x="138" y="276"/>
                      <a:pt x="138" y="276"/>
                    </a:cubicBezTo>
                    <a:cubicBezTo>
                      <a:pt x="62" y="276"/>
                      <a:pt x="0" y="214"/>
                      <a:pt x="0" y="138"/>
                    </a:cubicBezTo>
                    <a:close/>
                    <a:moveTo>
                      <a:pt x="41" y="41"/>
                    </a:moveTo>
                    <a:cubicBezTo>
                      <a:pt x="16" y="66"/>
                      <a:pt x="1" y="100"/>
                      <a:pt x="1" y="138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1" y="176"/>
                      <a:pt x="16" y="210"/>
                      <a:pt x="41" y="235"/>
                    </a:cubicBezTo>
                    <a:cubicBezTo>
                      <a:pt x="41" y="235"/>
                      <a:pt x="41" y="235"/>
                      <a:pt x="41" y="235"/>
                    </a:cubicBezTo>
                    <a:cubicBezTo>
                      <a:pt x="66" y="260"/>
                      <a:pt x="100" y="275"/>
                      <a:pt x="138" y="275"/>
                    </a:cubicBezTo>
                    <a:cubicBezTo>
                      <a:pt x="138" y="275"/>
                      <a:pt x="138" y="275"/>
                      <a:pt x="138" y="275"/>
                    </a:cubicBezTo>
                    <a:cubicBezTo>
                      <a:pt x="176" y="275"/>
                      <a:pt x="210" y="260"/>
                      <a:pt x="235" y="235"/>
                    </a:cubicBezTo>
                    <a:cubicBezTo>
                      <a:pt x="235" y="235"/>
                      <a:pt x="235" y="235"/>
                      <a:pt x="235" y="235"/>
                    </a:cubicBezTo>
                    <a:cubicBezTo>
                      <a:pt x="259" y="210"/>
                      <a:pt x="275" y="176"/>
                      <a:pt x="275" y="138"/>
                    </a:cubicBezTo>
                    <a:cubicBezTo>
                      <a:pt x="275" y="138"/>
                      <a:pt x="275" y="138"/>
                      <a:pt x="275" y="138"/>
                    </a:cubicBezTo>
                    <a:cubicBezTo>
                      <a:pt x="275" y="100"/>
                      <a:pt x="259" y="66"/>
                      <a:pt x="235" y="41"/>
                    </a:cubicBezTo>
                    <a:cubicBezTo>
                      <a:pt x="235" y="41"/>
                      <a:pt x="235" y="41"/>
                      <a:pt x="235" y="41"/>
                    </a:cubicBezTo>
                    <a:cubicBezTo>
                      <a:pt x="210" y="17"/>
                      <a:pt x="176" y="1"/>
                      <a:pt x="138" y="1"/>
                    </a:cubicBezTo>
                    <a:cubicBezTo>
                      <a:pt x="138" y="1"/>
                      <a:pt x="138" y="1"/>
                      <a:pt x="138" y="1"/>
                    </a:cubicBezTo>
                    <a:cubicBezTo>
                      <a:pt x="100" y="1"/>
                      <a:pt x="66" y="17"/>
                      <a:pt x="41" y="41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/>
                  </a:gs>
                  <a:gs pos="50000">
                    <a:schemeClr val="bg1">
                      <a:alpha val="0"/>
                    </a:schemeClr>
                  </a:gs>
                </a:gsLst>
                <a:lin ang="27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21"/>
              <p:cNvSpPr>
                <a:spLocks/>
              </p:cNvSpPr>
              <p:nvPr/>
            </p:nvSpPr>
            <p:spPr bwMode="auto">
              <a:xfrm>
                <a:off x="784256" y="1478620"/>
                <a:ext cx="2102132" cy="2273865"/>
              </a:xfrm>
              <a:custGeom>
                <a:avLst/>
                <a:gdLst>
                  <a:gd name="T0" fmla="*/ 278 w 278"/>
                  <a:gd name="T1" fmla="*/ 46 h 300"/>
                  <a:gd name="T2" fmla="*/ 164 w 278"/>
                  <a:gd name="T3" fmla="*/ 0 h 300"/>
                  <a:gd name="T4" fmla="*/ 0 w 278"/>
                  <a:gd name="T5" fmla="*/ 164 h 300"/>
                  <a:gd name="T6" fmla="*/ 71 w 278"/>
                  <a:gd name="T7" fmla="*/ 300 h 300"/>
                  <a:gd name="T8" fmla="*/ 278 w 278"/>
                  <a:gd name="T9" fmla="*/ 46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00">
                    <a:moveTo>
                      <a:pt x="278" y="46"/>
                    </a:moveTo>
                    <a:cubicBezTo>
                      <a:pt x="248" y="18"/>
                      <a:pt x="208" y="0"/>
                      <a:pt x="164" y="0"/>
                    </a:cubicBezTo>
                    <a:cubicBezTo>
                      <a:pt x="73" y="0"/>
                      <a:pt x="0" y="74"/>
                      <a:pt x="0" y="164"/>
                    </a:cubicBezTo>
                    <a:cubicBezTo>
                      <a:pt x="0" y="221"/>
                      <a:pt x="28" y="271"/>
                      <a:pt x="71" y="300"/>
                    </a:cubicBezTo>
                    <a:cubicBezTo>
                      <a:pt x="56" y="193"/>
                      <a:pt x="166" y="61"/>
                      <a:pt x="278" y="4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1073568" y="1478615"/>
                <a:ext cx="1915230" cy="1307510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75000">
                    <a:schemeClr val="bg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任意多边形 20"/>
              <p:cNvSpPr>
                <a:spLocks noChangeArrowheads="1"/>
              </p:cNvSpPr>
              <p:nvPr/>
            </p:nvSpPr>
            <p:spPr bwMode="auto">
              <a:xfrm>
                <a:off x="908577" y="3274341"/>
                <a:ext cx="2245214" cy="704435"/>
              </a:xfrm>
              <a:custGeom>
                <a:avLst/>
                <a:gdLst>
                  <a:gd name="connsiteX0" fmla="*/ 0 w 1131944"/>
                  <a:gd name="connsiteY0" fmla="*/ 0 h 355147"/>
                  <a:gd name="connsiteX1" fmla="*/ 32434 w 1131944"/>
                  <a:gd name="connsiteY1" fmla="*/ 28884 h 355147"/>
                  <a:gd name="connsiteX2" fmla="*/ 565972 w 1131944"/>
                  <a:gd name="connsiteY2" fmla="*/ 191268 h 355147"/>
                  <a:gd name="connsiteX3" fmla="*/ 1099510 w 1131944"/>
                  <a:gd name="connsiteY3" fmla="*/ 28884 h 355147"/>
                  <a:gd name="connsiteX4" fmla="*/ 1131944 w 1131944"/>
                  <a:gd name="connsiteY4" fmla="*/ 0 h 355147"/>
                  <a:gd name="connsiteX5" fmla="*/ 1089891 w 1131944"/>
                  <a:gd name="connsiteY5" fmla="*/ 77281 h 355147"/>
                  <a:gd name="connsiteX6" fmla="*/ 565972 w 1131944"/>
                  <a:gd name="connsiteY6" fmla="*/ 355147 h 355147"/>
                  <a:gd name="connsiteX7" fmla="*/ 42053 w 1131944"/>
                  <a:gd name="connsiteY7" fmla="*/ 77281 h 35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31944" h="355147">
                    <a:moveTo>
                      <a:pt x="0" y="0"/>
                    </a:moveTo>
                    <a:lnTo>
                      <a:pt x="32434" y="28884"/>
                    </a:lnTo>
                    <a:cubicBezTo>
                      <a:pt x="168979" y="129213"/>
                      <a:pt x="357613" y="191268"/>
                      <a:pt x="565972" y="191268"/>
                    </a:cubicBezTo>
                    <a:cubicBezTo>
                      <a:pt x="774332" y="191268"/>
                      <a:pt x="962966" y="129213"/>
                      <a:pt x="1099510" y="28884"/>
                    </a:cubicBezTo>
                    <a:lnTo>
                      <a:pt x="1131944" y="0"/>
                    </a:lnTo>
                    <a:lnTo>
                      <a:pt x="1089891" y="77281"/>
                    </a:lnTo>
                    <a:cubicBezTo>
                      <a:pt x="976348" y="244926"/>
                      <a:pt x="784064" y="355147"/>
                      <a:pt x="565972" y="355147"/>
                    </a:cubicBezTo>
                    <a:cubicBezTo>
                      <a:pt x="347880" y="355147"/>
                      <a:pt x="155597" y="244926"/>
                      <a:pt x="42053" y="7728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50000"/>
                    </a:schemeClr>
                  </a:gs>
                  <a:gs pos="48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hei"/>
            <p:cNvSpPr>
              <a:spLocks noChangeArrowheads="1"/>
            </p:cNvSpPr>
            <p:nvPr/>
          </p:nvSpPr>
          <p:spPr bwMode="auto">
            <a:xfrm>
              <a:off x="4291858" y="1651444"/>
              <a:ext cx="3605379" cy="3605377"/>
            </a:xfrm>
            <a:prstGeom prst="ellipse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14" name="quan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4E7A9D"/>
                </a:clrFrom>
                <a:clrTo>
                  <a:srgbClr val="4E7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2140" y="932910"/>
              <a:ext cx="5059557" cy="5004624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-1012943" y="2845109"/>
            <a:ext cx="14397742" cy="4459774"/>
          </a:xfrm>
          <a:prstGeom prst="rect">
            <a:avLst/>
          </a:prstGeom>
          <a:blipFill dpi="0" rotWithShape="1">
            <a:blip r:embed="rId4">
              <a:alphaModFix amt="28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526297" y="819535"/>
            <a:ext cx="5181600" cy="5194042"/>
            <a:chOff x="3505200" y="831979"/>
            <a:chExt cx="5181600" cy="5194042"/>
          </a:xfrm>
        </p:grpSpPr>
        <p:sp>
          <p:nvSpPr>
            <p:cNvPr id="74" name="beijhei"/>
            <p:cNvSpPr>
              <a:spLocks noChangeArrowheads="1"/>
            </p:cNvSpPr>
            <p:nvPr/>
          </p:nvSpPr>
          <p:spPr bwMode="auto">
            <a:xfrm>
              <a:off x="3505200" y="844423"/>
              <a:ext cx="5181600" cy="518159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50000"/>
                  </a:schemeClr>
                </a:gs>
                <a:gs pos="62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1"/>
            <p:cNvSpPr>
              <a:spLocks noChangeArrowheads="1"/>
            </p:cNvSpPr>
            <p:nvPr/>
          </p:nvSpPr>
          <p:spPr bwMode="auto">
            <a:xfrm>
              <a:off x="3505200" y="831979"/>
              <a:ext cx="5181600" cy="518159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526297" y="819535"/>
            <a:ext cx="5181600" cy="5194042"/>
            <a:chOff x="3505200" y="831979"/>
            <a:chExt cx="5181600" cy="5194042"/>
          </a:xfrm>
        </p:grpSpPr>
        <p:sp>
          <p:nvSpPr>
            <p:cNvPr id="77" name="beijhei"/>
            <p:cNvSpPr>
              <a:spLocks noChangeArrowheads="1"/>
            </p:cNvSpPr>
            <p:nvPr/>
          </p:nvSpPr>
          <p:spPr bwMode="auto">
            <a:xfrm>
              <a:off x="3505200" y="844423"/>
              <a:ext cx="5181600" cy="518159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50000"/>
                  </a:schemeClr>
                </a:gs>
                <a:gs pos="62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8" name="1"/>
            <p:cNvSpPr>
              <a:spLocks noChangeArrowheads="1"/>
            </p:cNvSpPr>
            <p:nvPr/>
          </p:nvSpPr>
          <p:spPr bwMode="auto">
            <a:xfrm>
              <a:off x="3505200" y="831979"/>
              <a:ext cx="5181600" cy="518159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526297" y="819535"/>
            <a:ext cx="5181600" cy="5194042"/>
            <a:chOff x="3505200" y="831979"/>
            <a:chExt cx="5181600" cy="5194042"/>
          </a:xfrm>
        </p:grpSpPr>
        <p:sp>
          <p:nvSpPr>
            <p:cNvPr id="138" name="beijhei"/>
            <p:cNvSpPr>
              <a:spLocks noChangeArrowheads="1"/>
            </p:cNvSpPr>
            <p:nvPr/>
          </p:nvSpPr>
          <p:spPr bwMode="auto">
            <a:xfrm>
              <a:off x="3505200" y="844423"/>
              <a:ext cx="5181600" cy="518159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50000"/>
                  </a:schemeClr>
                </a:gs>
                <a:gs pos="62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1"/>
            <p:cNvSpPr>
              <a:spLocks noChangeArrowheads="1"/>
            </p:cNvSpPr>
            <p:nvPr/>
          </p:nvSpPr>
          <p:spPr bwMode="auto">
            <a:xfrm>
              <a:off x="3505200" y="831979"/>
              <a:ext cx="5181600" cy="518159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535232" y="816616"/>
            <a:ext cx="5181600" cy="5194042"/>
            <a:chOff x="3505200" y="831979"/>
            <a:chExt cx="5181600" cy="5194042"/>
          </a:xfrm>
        </p:grpSpPr>
        <p:sp>
          <p:nvSpPr>
            <p:cNvPr id="52" name="beijhei"/>
            <p:cNvSpPr>
              <a:spLocks noChangeArrowheads="1"/>
            </p:cNvSpPr>
            <p:nvPr/>
          </p:nvSpPr>
          <p:spPr bwMode="auto">
            <a:xfrm>
              <a:off x="3505200" y="844423"/>
              <a:ext cx="5181600" cy="5181598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alpha val="50000"/>
                  </a:schemeClr>
                </a:gs>
                <a:gs pos="62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1"/>
            <p:cNvSpPr>
              <a:spLocks noChangeArrowheads="1"/>
            </p:cNvSpPr>
            <p:nvPr/>
          </p:nvSpPr>
          <p:spPr bwMode="auto">
            <a:xfrm>
              <a:off x="3505200" y="831979"/>
              <a:ext cx="5181600" cy="5181598"/>
            </a:xfrm>
            <a:prstGeom prst="ellipse">
              <a:avLst/>
            </a:prstGeom>
            <a:noFill/>
            <a:ln w="6350">
              <a:solidFill>
                <a:srgbClr val="C0A15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1857" y="2111750"/>
            <a:ext cx="2158385" cy="14667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57" y="2807691"/>
            <a:ext cx="3178713" cy="8682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843" y="2398521"/>
            <a:ext cx="995801" cy="760339"/>
          </a:xfrm>
          <a:prstGeom prst="rect">
            <a:avLst/>
          </a:prstGeom>
        </p:spPr>
      </p:pic>
      <p:sp>
        <p:nvSpPr>
          <p:cNvPr id="35" name="矩形 34"/>
          <p:cNvSpPr/>
          <p:nvPr/>
        </p:nvSpPr>
        <p:spPr>
          <a:xfrm>
            <a:off x="5425133" y="3637971"/>
            <a:ext cx="13388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C0A156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荣誉</a:t>
            </a:r>
            <a:r>
              <a:rPr lang="zh-CN" altLang="en-US" sz="2000" dirty="0">
                <a:solidFill>
                  <a:srgbClr val="C0A156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出品</a:t>
            </a:r>
            <a:r>
              <a:rPr lang="en-US" altLang="zh-CN" sz="2000" dirty="0">
                <a:solidFill>
                  <a:srgbClr val="C0A156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]</a:t>
            </a:r>
            <a:endParaRPr lang="zh-CN" altLang="en-US" sz="2000" dirty="0">
              <a:solidFill>
                <a:srgbClr val="C0A156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032874" y="3081466"/>
            <a:ext cx="1444626" cy="428284"/>
            <a:chOff x="6032874" y="3081466"/>
            <a:chExt cx="1444626" cy="428284"/>
          </a:xfrm>
        </p:grpSpPr>
        <p:sp>
          <p:nvSpPr>
            <p:cNvPr id="12" name="矩形 11"/>
            <p:cNvSpPr/>
            <p:nvPr/>
          </p:nvSpPr>
          <p:spPr>
            <a:xfrm>
              <a:off x="6032874" y="3201973"/>
              <a:ext cx="144462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spc="300" dirty="0">
                  <a:solidFill>
                    <a:srgbClr val="202221"/>
                  </a:solidFill>
                  <a:latin typeface="方正宋三简体" panose="03000509000000000000" pitchFamily="65" charset="-122"/>
                  <a:ea typeface="方正宋三简体" panose="03000509000000000000" pitchFamily="65" charset="-122"/>
                </a:rPr>
                <a:t>Dream start</a:t>
              </a:r>
              <a:endParaRPr lang="zh-CN" altLang="en-US" sz="1400" spc="300" dirty="0">
                <a:solidFill>
                  <a:srgbClr val="202221"/>
                </a:solidFill>
                <a:latin typeface="方正宋三简体" panose="03000509000000000000" pitchFamily="65" charset="-122"/>
                <a:ea typeface="方正宋三简体" panose="03000509000000000000" pitchFamily="65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190802" y="3081466"/>
              <a:ext cx="113364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spc="300" dirty="0">
                  <a:solidFill>
                    <a:srgbClr val="20222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梦想</a:t>
              </a:r>
              <a:r>
                <a:rPr lang="en-US" altLang="zh-CN" sz="1400" spc="300" dirty="0">
                  <a:solidFill>
                    <a:srgbClr val="20222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|</a:t>
              </a:r>
              <a:r>
                <a:rPr lang="zh-CN" altLang="en-US" sz="1400" spc="300" dirty="0">
                  <a:solidFill>
                    <a:srgbClr val="202221"/>
                  </a:solidFill>
                  <a:latin typeface="方正细倩简体" panose="03000509000000000000" pitchFamily="65" charset="-122"/>
                  <a:ea typeface="方正细倩简体" panose="03000509000000000000" pitchFamily="65" charset="-122"/>
                </a:rPr>
                <a:t>起航</a:t>
              </a:r>
              <a:endParaRPr lang="zh-CN" altLang="en-US" sz="1400" dirty="0">
                <a:solidFill>
                  <a:srgbClr val="20222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88080" y="1096815"/>
            <a:ext cx="4569571" cy="4742153"/>
            <a:chOff x="3788080" y="1096815"/>
            <a:chExt cx="4569571" cy="4742153"/>
          </a:xfrm>
        </p:grpSpPr>
        <p:pic>
          <p:nvPicPr>
            <p:cNvPr id="24" name="guan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4E7A9D"/>
                </a:clrFrom>
                <a:clrTo>
                  <a:srgbClr val="4E7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8614">
              <a:off x="6246607" y="3727924"/>
              <a:ext cx="2371629" cy="1850459"/>
            </a:xfrm>
            <a:prstGeom prst="rect">
              <a:avLst/>
            </a:prstGeom>
          </p:spPr>
        </p:pic>
        <p:pic>
          <p:nvPicPr>
            <p:cNvPr id="25" name="guan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4E7A9D"/>
                </a:clrFrom>
                <a:clrTo>
                  <a:srgbClr val="4E7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778614">
              <a:off x="3527495" y="1357400"/>
              <a:ext cx="2371629" cy="18504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21360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ash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3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3" presetClass="entr" presetSubtype="36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675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7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8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nodeType="withEffect">
                                  <p:stCondLst>
                                    <p:cond delay="8500"/>
                                  </p:stCondLst>
                                  <p:childTnLst>
                                    <p:animScale>
                                      <p:cBhvr>
                                        <p:cTn id="63" dur="2000" fill="hold"/>
                                        <p:tgtEl>
                                          <p:spTgt spid="7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1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11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1175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1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repeatCount="3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Rot by="10800000">
                                      <p:cBhvr>
                                        <p:cTn id="9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/>
      <p:bldP spid="3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hidden="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4344" cy="5990760"/>
          </a:xfrm>
          <a:prstGeom prst="rect">
            <a:avLst/>
          </a:prstGeom>
        </p:spPr>
      </p:pic>
      <p:sp>
        <p:nvSpPr>
          <p:cNvPr id="8" name="Freeform 5" hidden="1"/>
          <p:cNvSpPr>
            <a:spLocks noEditPoints="1"/>
          </p:cNvSpPr>
          <p:nvPr/>
        </p:nvSpPr>
        <p:spPr bwMode="auto">
          <a:xfrm>
            <a:off x="-24719" y="0"/>
            <a:ext cx="9009063" cy="5207000"/>
          </a:xfrm>
          <a:custGeom>
            <a:avLst/>
            <a:gdLst>
              <a:gd name="T0" fmla="*/ 1311 w 2400"/>
              <a:gd name="T1" fmla="*/ 16 h 1385"/>
              <a:gd name="T2" fmla="*/ 1226 w 2400"/>
              <a:gd name="T3" fmla="*/ 77 h 1385"/>
              <a:gd name="T4" fmla="*/ 1309 w 2400"/>
              <a:gd name="T5" fmla="*/ 63 h 1385"/>
              <a:gd name="T6" fmla="*/ 1360 w 2400"/>
              <a:gd name="T7" fmla="*/ 64 h 1385"/>
              <a:gd name="T8" fmla="*/ 1477 w 2400"/>
              <a:gd name="T9" fmla="*/ 8 h 1385"/>
              <a:gd name="T10" fmla="*/ 1507 w 2400"/>
              <a:gd name="T11" fmla="*/ 33 h 1385"/>
              <a:gd name="T12" fmla="*/ 1473 w 2400"/>
              <a:gd name="T13" fmla="*/ 82 h 1385"/>
              <a:gd name="T14" fmla="*/ 1675 w 2400"/>
              <a:gd name="T15" fmla="*/ 14 h 1385"/>
              <a:gd name="T16" fmla="*/ 1767 w 2400"/>
              <a:gd name="T17" fmla="*/ 8 h 1385"/>
              <a:gd name="T18" fmla="*/ 1797 w 2400"/>
              <a:gd name="T19" fmla="*/ 41 h 1385"/>
              <a:gd name="T20" fmla="*/ 2184 w 2400"/>
              <a:gd name="T21" fmla="*/ 48 h 1385"/>
              <a:gd name="T22" fmla="*/ 2289 w 2400"/>
              <a:gd name="T23" fmla="*/ 195 h 1385"/>
              <a:gd name="T24" fmla="*/ 636 w 2400"/>
              <a:gd name="T25" fmla="*/ 1357 h 1385"/>
              <a:gd name="T26" fmla="*/ 627 w 2400"/>
              <a:gd name="T27" fmla="*/ 1321 h 1385"/>
              <a:gd name="T28" fmla="*/ 747 w 2400"/>
              <a:gd name="T29" fmla="*/ 1178 h 1385"/>
              <a:gd name="T30" fmla="*/ 681 w 2400"/>
              <a:gd name="T31" fmla="*/ 1221 h 1385"/>
              <a:gd name="T32" fmla="*/ 889 w 2400"/>
              <a:gd name="T33" fmla="*/ 1038 h 1385"/>
              <a:gd name="T34" fmla="*/ 790 w 2400"/>
              <a:gd name="T35" fmla="*/ 1077 h 1385"/>
              <a:gd name="T36" fmla="*/ 733 w 2400"/>
              <a:gd name="T37" fmla="*/ 1090 h 1385"/>
              <a:gd name="T38" fmla="*/ 828 w 2400"/>
              <a:gd name="T39" fmla="*/ 1005 h 1385"/>
              <a:gd name="T40" fmla="*/ 963 w 2400"/>
              <a:gd name="T41" fmla="*/ 913 h 1385"/>
              <a:gd name="T42" fmla="*/ 932 w 2400"/>
              <a:gd name="T43" fmla="*/ 897 h 1385"/>
              <a:gd name="T44" fmla="*/ 897 w 2400"/>
              <a:gd name="T45" fmla="*/ 892 h 1385"/>
              <a:gd name="T46" fmla="*/ 915 w 2400"/>
              <a:gd name="T47" fmla="*/ 860 h 1385"/>
              <a:gd name="T48" fmla="*/ 974 w 2400"/>
              <a:gd name="T49" fmla="*/ 805 h 1385"/>
              <a:gd name="T50" fmla="*/ 837 w 2400"/>
              <a:gd name="T51" fmla="*/ 859 h 1385"/>
              <a:gd name="T52" fmla="*/ 847 w 2400"/>
              <a:gd name="T53" fmla="*/ 834 h 1385"/>
              <a:gd name="T54" fmla="*/ 788 w 2400"/>
              <a:gd name="T55" fmla="*/ 841 h 1385"/>
              <a:gd name="T56" fmla="*/ 653 w 2400"/>
              <a:gd name="T57" fmla="*/ 922 h 1385"/>
              <a:gd name="T58" fmla="*/ 841 w 2400"/>
              <a:gd name="T59" fmla="*/ 774 h 1385"/>
              <a:gd name="T60" fmla="*/ 769 w 2400"/>
              <a:gd name="T61" fmla="*/ 799 h 1385"/>
              <a:gd name="T62" fmla="*/ 633 w 2400"/>
              <a:gd name="T63" fmla="*/ 853 h 1385"/>
              <a:gd name="T64" fmla="*/ 551 w 2400"/>
              <a:gd name="T65" fmla="*/ 887 h 1385"/>
              <a:gd name="T66" fmla="*/ 500 w 2400"/>
              <a:gd name="T67" fmla="*/ 883 h 1385"/>
              <a:gd name="T68" fmla="*/ 419 w 2400"/>
              <a:gd name="T69" fmla="*/ 908 h 1385"/>
              <a:gd name="T70" fmla="*/ 263 w 2400"/>
              <a:gd name="T71" fmla="*/ 986 h 1385"/>
              <a:gd name="T72" fmla="*/ 1182 w 2400"/>
              <a:gd name="T73" fmla="*/ 101 h 1385"/>
              <a:gd name="T74" fmla="*/ 564 w 2400"/>
              <a:gd name="T75" fmla="*/ 812 h 1385"/>
              <a:gd name="T76" fmla="*/ 991 w 2400"/>
              <a:gd name="T77" fmla="*/ 857 h 1385"/>
              <a:gd name="T78" fmla="*/ 623 w 2400"/>
              <a:gd name="T79" fmla="*/ 835 h 1385"/>
              <a:gd name="T80" fmla="*/ 901 w 2400"/>
              <a:gd name="T81" fmla="*/ 707 h 1385"/>
              <a:gd name="T82" fmla="*/ 1012 w 2400"/>
              <a:gd name="T83" fmla="*/ 820 h 1385"/>
              <a:gd name="T84" fmla="*/ 696 w 2400"/>
              <a:gd name="T85" fmla="*/ 1321 h 1385"/>
              <a:gd name="T86" fmla="*/ 816 w 2400"/>
              <a:gd name="T87" fmla="*/ 1170 h 1385"/>
              <a:gd name="T88" fmla="*/ 723 w 2400"/>
              <a:gd name="T89" fmla="*/ 1264 h 1385"/>
              <a:gd name="T90" fmla="*/ 628 w 2400"/>
              <a:gd name="T91" fmla="*/ 786 h 1385"/>
              <a:gd name="T92" fmla="*/ 1711 w 2400"/>
              <a:gd name="T93" fmla="*/ 35 h 1385"/>
              <a:gd name="T94" fmla="*/ 622 w 2400"/>
              <a:gd name="T95" fmla="*/ 803 h 1385"/>
              <a:gd name="T96" fmla="*/ 762 w 2400"/>
              <a:gd name="T97" fmla="*/ 1224 h 1385"/>
              <a:gd name="T98" fmla="*/ 801 w 2400"/>
              <a:gd name="T99" fmla="*/ 786 h 1385"/>
              <a:gd name="T100" fmla="*/ 641 w 2400"/>
              <a:gd name="T101" fmla="*/ 847 h 1385"/>
              <a:gd name="T102" fmla="*/ 1563 w 2400"/>
              <a:gd name="T103" fmla="*/ 81 h 1385"/>
              <a:gd name="T104" fmla="*/ 1784 w 2400"/>
              <a:gd name="T105" fmla="*/ 48 h 1385"/>
              <a:gd name="T106" fmla="*/ 795 w 2400"/>
              <a:gd name="T107" fmla="*/ 827 h 1385"/>
              <a:gd name="T108" fmla="*/ 1728 w 2400"/>
              <a:gd name="T109" fmla="*/ 37 h 1385"/>
              <a:gd name="T110" fmla="*/ 980 w 2400"/>
              <a:gd name="T111" fmla="*/ 737 h 1385"/>
              <a:gd name="T112" fmla="*/ 953 w 2400"/>
              <a:gd name="T113" fmla="*/ 975 h 1385"/>
              <a:gd name="T114" fmla="*/ 1471 w 2400"/>
              <a:gd name="T115" fmla="*/ 36 h 1385"/>
              <a:gd name="T116" fmla="*/ 1725 w 2400"/>
              <a:gd name="T117" fmla="*/ 16 h 1385"/>
              <a:gd name="T118" fmla="*/ 903 w 2400"/>
              <a:gd name="T119" fmla="*/ 1013 h 1385"/>
              <a:gd name="T120" fmla="*/ 780 w 2400"/>
              <a:gd name="T121" fmla="*/ 1195 h 1385"/>
              <a:gd name="T122" fmla="*/ 991 w 2400"/>
              <a:gd name="T123" fmla="*/ 717 h 1385"/>
              <a:gd name="T124" fmla="*/ 748 w 2400"/>
              <a:gd name="T125" fmla="*/ 1162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00" h="1385">
                <a:moveTo>
                  <a:pt x="0" y="846"/>
                </a:moveTo>
                <a:cubicBezTo>
                  <a:pt x="0" y="845"/>
                  <a:pt x="0" y="844"/>
                  <a:pt x="0" y="843"/>
                </a:cubicBezTo>
                <a:cubicBezTo>
                  <a:pt x="1" y="840"/>
                  <a:pt x="3" y="836"/>
                  <a:pt x="4" y="833"/>
                </a:cubicBezTo>
                <a:cubicBezTo>
                  <a:pt x="4" y="833"/>
                  <a:pt x="3" y="832"/>
                  <a:pt x="3" y="832"/>
                </a:cubicBezTo>
                <a:cubicBezTo>
                  <a:pt x="2" y="833"/>
                  <a:pt x="1" y="833"/>
                  <a:pt x="0" y="834"/>
                </a:cubicBezTo>
                <a:cubicBezTo>
                  <a:pt x="0" y="556"/>
                  <a:pt x="0" y="278"/>
                  <a:pt x="0" y="0"/>
                </a:cubicBezTo>
                <a:cubicBezTo>
                  <a:pt x="420" y="0"/>
                  <a:pt x="841" y="0"/>
                  <a:pt x="1262" y="0"/>
                </a:cubicBezTo>
                <a:cubicBezTo>
                  <a:pt x="1258" y="2"/>
                  <a:pt x="1253" y="5"/>
                  <a:pt x="1249" y="7"/>
                </a:cubicBezTo>
                <a:cubicBezTo>
                  <a:pt x="1249" y="7"/>
                  <a:pt x="1249" y="7"/>
                  <a:pt x="1250" y="8"/>
                </a:cubicBezTo>
                <a:cubicBezTo>
                  <a:pt x="1251" y="8"/>
                  <a:pt x="1251" y="8"/>
                  <a:pt x="1252" y="9"/>
                </a:cubicBezTo>
                <a:cubicBezTo>
                  <a:pt x="1252" y="10"/>
                  <a:pt x="1251" y="11"/>
                  <a:pt x="1250" y="12"/>
                </a:cubicBezTo>
                <a:cubicBezTo>
                  <a:pt x="1253" y="12"/>
                  <a:pt x="1255" y="11"/>
                  <a:pt x="1258" y="11"/>
                </a:cubicBezTo>
                <a:cubicBezTo>
                  <a:pt x="1257" y="9"/>
                  <a:pt x="1256" y="8"/>
                  <a:pt x="1255" y="7"/>
                </a:cubicBezTo>
                <a:cubicBezTo>
                  <a:pt x="1258" y="5"/>
                  <a:pt x="1262" y="3"/>
                  <a:pt x="1265" y="0"/>
                </a:cubicBezTo>
                <a:cubicBezTo>
                  <a:pt x="1276" y="0"/>
                  <a:pt x="1287" y="0"/>
                  <a:pt x="1298" y="0"/>
                </a:cubicBezTo>
                <a:cubicBezTo>
                  <a:pt x="1298" y="4"/>
                  <a:pt x="1298" y="7"/>
                  <a:pt x="1294" y="9"/>
                </a:cubicBezTo>
                <a:cubicBezTo>
                  <a:pt x="1293" y="9"/>
                  <a:pt x="1291" y="8"/>
                  <a:pt x="1289" y="8"/>
                </a:cubicBezTo>
                <a:cubicBezTo>
                  <a:pt x="1288" y="10"/>
                  <a:pt x="1286" y="11"/>
                  <a:pt x="1284" y="13"/>
                </a:cubicBezTo>
                <a:cubicBezTo>
                  <a:pt x="1281" y="17"/>
                  <a:pt x="1277" y="19"/>
                  <a:pt x="1272" y="19"/>
                </a:cubicBezTo>
                <a:cubicBezTo>
                  <a:pt x="1268" y="20"/>
                  <a:pt x="1264" y="21"/>
                  <a:pt x="1260" y="24"/>
                </a:cubicBezTo>
                <a:cubicBezTo>
                  <a:pt x="1256" y="27"/>
                  <a:pt x="1250" y="29"/>
                  <a:pt x="1245" y="31"/>
                </a:cubicBezTo>
                <a:cubicBezTo>
                  <a:pt x="1244" y="25"/>
                  <a:pt x="1240" y="30"/>
                  <a:pt x="1238" y="29"/>
                </a:cubicBezTo>
                <a:cubicBezTo>
                  <a:pt x="1238" y="27"/>
                  <a:pt x="1239" y="26"/>
                  <a:pt x="1239" y="25"/>
                </a:cubicBezTo>
                <a:cubicBezTo>
                  <a:pt x="1234" y="27"/>
                  <a:pt x="1237" y="30"/>
                  <a:pt x="1238" y="33"/>
                </a:cubicBezTo>
                <a:cubicBezTo>
                  <a:pt x="1236" y="34"/>
                  <a:pt x="1234" y="34"/>
                  <a:pt x="1232" y="36"/>
                </a:cubicBezTo>
                <a:cubicBezTo>
                  <a:pt x="1236" y="38"/>
                  <a:pt x="1239" y="40"/>
                  <a:pt x="1243" y="42"/>
                </a:cubicBezTo>
                <a:cubicBezTo>
                  <a:pt x="1242" y="44"/>
                  <a:pt x="1242" y="45"/>
                  <a:pt x="1241" y="47"/>
                </a:cubicBezTo>
                <a:cubicBezTo>
                  <a:pt x="1243" y="47"/>
                  <a:pt x="1244" y="46"/>
                  <a:pt x="1247" y="46"/>
                </a:cubicBezTo>
                <a:cubicBezTo>
                  <a:pt x="1244" y="43"/>
                  <a:pt x="1246" y="42"/>
                  <a:pt x="1249" y="41"/>
                </a:cubicBezTo>
                <a:cubicBezTo>
                  <a:pt x="1247" y="40"/>
                  <a:pt x="1245" y="40"/>
                  <a:pt x="1244" y="39"/>
                </a:cubicBezTo>
                <a:cubicBezTo>
                  <a:pt x="1250" y="29"/>
                  <a:pt x="1262" y="29"/>
                  <a:pt x="1271" y="25"/>
                </a:cubicBezTo>
                <a:cubicBezTo>
                  <a:pt x="1271" y="26"/>
                  <a:pt x="1272" y="27"/>
                  <a:pt x="1273" y="29"/>
                </a:cubicBezTo>
                <a:cubicBezTo>
                  <a:pt x="1276" y="21"/>
                  <a:pt x="1281" y="19"/>
                  <a:pt x="1288" y="17"/>
                </a:cubicBezTo>
                <a:cubicBezTo>
                  <a:pt x="1290" y="17"/>
                  <a:pt x="1293" y="15"/>
                  <a:pt x="1295" y="14"/>
                </a:cubicBezTo>
                <a:cubicBezTo>
                  <a:pt x="1297" y="13"/>
                  <a:pt x="1298" y="11"/>
                  <a:pt x="1300" y="11"/>
                </a:cubicBezTo>
                <a:cubicBezTo>
                  <a:pt x="1302" y="9"/>
                  <a:pt x="1305" y="8"/>
                  <a:pt x="1308" y="7"/>
                </a:cubicBezTo>
                <a:cubicBezTo>
                  <a:pt x="1311" y="5"/>
                  <a:pt x="1314" y="3"/>
                  <a:pt x="1318" y="4"/>
                </a:cubicBezTo>
                <a:cubicBezTo>
                  <a:pt x="1321" y="5"/>
                  <a:pt x="1324" y="4"/>
                  <a:pt x="1324" y="0"/>
                </a:cubicBezTo>
                <a:cubicBezTo>
                  <a:pt x="1329" y="0"/>
                  <a:pt x="1334" y="0"/>
                  <a:pt x="1339" y="0"/>
                </a:cubicBezTo>
                <a:cubicBezTo>
                  <a:pt x="1337" y="1"/>
                  <a:pt x="1335" y="2"/>
                  <a:pt x="1332" y="3"/>
                </a:cubicBezTo>
                <a:cubicBezTo>
                  <a:pt x="1330" y="5"/>
                  <a:pt x="1327" y="7"/>
                  <a:pt x="1324" y="7"/>
                </a:cubicBezTo>
                <a:cubicBezTo>
                  <a:pt x="1317" y="7"/>
                  <a:pt x="1316" y="14"/>
                  <a:pt x="1311" y="15"/>
                </a:cubicBezTo>
                <a:cubicBezTo>
                  <a:pt x="1311" y="16"/>
                  <a:pt x="1311" y="16"/>
                  <a:pt x="1311" y="16"/>
                </a:cubicBezTo>
                <a:cubicBezTo>
                  <a:pt x="1311" y="24"/>
                  <a:pt x="1304" y="18"/>
                  <a:pt x="1301" y="21"/>
                </a:cubicBezTo>
                <a:cubicBezTo>
                  <a:pt x="1297" y="19"/>
                  <a:pt x="1294" y="21"/>
                  <a:pt x="1292" y="24"/>
                </a:cubicBezTo>
                <a:cubicBezTo>
                  <a:pt x="1291" y="25"/>
                  <a:pt x="1289" y="24"/>
                  <a:pt x="1287" y="24"/>
                </a:cubicBezTo>
                <a:cubicBezTo>
                  <a:pt x="1286" y="24"/>
                  <a:pt x="1286" y="24"/>
                  <a:pt x="1285" y="24"/>
                </a:cubicBezTo>
                <a:cubicBezTo>
                  <a:pt x="1282" y="26"/>
                  <a:pt x="1278" y="28"/>
                  <a:pt x="1273" y="31"/>
                </a:cubicBezTo>
                <a:cubicBezTo>
                  <a:pt x="1276" y="32"/>
                  <a:pt x="1278" y="32"/>
                  <a:pt x="1280" y="32"/>
                </a:cubicBezTo>
                <a:cubicBezTo>
                  <a:pt x="1286" y="32"/>
                  <a:pt x="1291" y="28"/>
                  <a:pt x="1297" y="26"/>
                </a:cubicBezTo>
                <a:cubicBezTo>
                  <a:pt x="1301" y="25"/>
                  <a:pt x="1305" y="24"/>
                  <a:pt x="1308" y="22"/>
                </a:cubicBezTo>
                <a:cubicBezTo>
                  <a:pt x="1310" y="21"/>
                  <a:pt x="1312" y="19"/>
                  <a:pt x="1314" y="19"/>
                </a:cubicBezTo>
                <a:cubicBezTo>
                  <a:pt x="1318" y="17"/>
                  <a:pt x="1323" y="15"/>
                  <a:pt x="1328" y="13"/>
                </a:cubicBezTo>
                <a:cubicBezTo>
                  <a:pt x="1327" y="12"/>
                  <a:pt x="1326" y="11"/>
                  <a:pt x="1326" y="11"/>
                </a:cubicBezTo>
                <a:cubicBezTo>
                  <a:pt x="1328" y="10"/>
                  <a:pt x="1331" y="9"/>
                  <a:pt x="1334" y="8"/>
                </a:cubicBezTo>
                <a:cubicBezTo>
                  <a:pt x="1335" y="8"/>
                  <a:pt x="1337" y="8"/>
                  <a:pt x="1339" y="8"/>
                </a:cubicBezTo>
                <a:cubicBezTo>
                  <a:pt x="1342" y="7"/>
                  <a:pt x="1345" y="5"/>
                  <a:pt x="1348" y="4"/>
                </a:cubicBezTo>
                <a:cubicBezTo>
                  <a:pt x="1351" y="3"/>
                  <a:pt x="1354" y="2"/>
                  <a:pt x="1357" y="0"/>
                </a:cubicBezTo>
                <a:cubicBezTo>
                  <a:pt x="1364" y="0"/>
                  <a:pt x="1370" y="0"/>
                  <a:pt x="1376" y="0"/>
                </a:cubicBezTo>
                <a:cubicBezTo>
                  <a:pt x="1371" y="3"/>
                  <a:pt x="1366" y="5"/>
                  <a:pt x="1361" y="7"/>
                </a:cubicBezTo>
                <a:cubicBezTo>
                  <a:pt x="1358" y="9"/>
                  <a:pt x="1354" y="10"/>
                  <a:pt x="1351" y="11"/>
                </a:cubicBezTo>
                <a:cubicBezTo>
                  <a:pt x="1349" y="13"/>
                  <a:pt x="1348" y="15"/>
                  <a:pt x="1345" y="16"/>
                </a:cubicBezTo>
                <a:cubicBezTo>
                  <a:pt x="1339" y="19"/>
                  <a:pt x="1333" y="22"/>
                  <a:pt x="1326" y="21"/>
                </a:cubicBezTo>
                <a:cubicBezTo>
                  <a:pt x="1325" y="21"/>
                  <a:pt x="1323" y="22"/>
                  <a:pt x="1321" y="23"/>
                </a:cubicBezTo>
                <a:cubicBezTo>
                  <a:pt x="1323" y="23"/>
                  <a:pt x="1324" y="23"/>
                  <a:pt x="1325" y="24"/>
                </a:cubicBezTo>
                <a:cubicBezTo>
                  <a:pt x="1325" y="24"/>
                  <a:pt x="1325" y="24"/>
                  <a:pt x="1326" y="25"/>
                </a:cubicBezTo>
                <a:cubicBezTo>
                  <a:pt x="1321" y="27"/>
                  <a:pt x="1316" y="30"/>
                  <a:pt x="1311" y="32"/>
                </a:cubicBezTo>
                <a:cubicBezTo>
                  <a:pt x="1309" y="33"/>
                  <a:pt x="1306" y="35"/>
                  <a:pt x="1305" y="34"/>
                </a:cubicBezTo>
                <a:cubicBezTo>
                  <a:pt x="1300" y="32"/>
                  <a:pt x="1296" y="35"/>
                  <a:pt x="1293" y="37"/>
                </a:cubicBezTo>
                <a:cubicBezTo>
                  <a:pt x="1291" y="37"/>
                  <a:pt x="1289" y="38"/>
                  <a:pt x="1288" y="39"/>
                </a:cubicBezTo>
                <a:cubicBezTo>
                  <a:pt x="1288" y="39"/>
                  <a:pt x="1288" y="39"/>
                  <a:pt x="1288" y="39"/>
                </a:cubicBezTo>
                <a:cubicBezTo>
                  <a:pt x="1286" y="43"/>
                  <a:pt x="1283" y="47"/>
                  <a:pt x="1281" y="51"/>
                </a:cubicBezTo>
                <a:cubicBezTo>
                  <a:pt x="1285" y="50"/>
                  <a:pt x="1287" y="47"/>
                  <a:pt x="1290" y="46"/>
                </a:cubicBezTo>
                <a:cubicBezTo>
                  <a:pt x="1293" y="44"/>
                  <a:pt x="1296" y="43"/>
                  <a:pt x="1299" y="42"/>
                </a:cubicBezTo>
                <a:cubicBezTo>
                  <a:pt x="1299" y="42"/>
                  <a:pt x="1300" y="42"/>
                  <a:pt x="1300" y="42"/>
                </a:cubicBezTo>
                <a:cubicBezTo>
                  <a:pt x="1299" y="44"/>
                  <a:pt x="1298" y="46"/>
                  <a:pt x="1297" y="48"/>
                </a:cubicBezTo>
                <a:cubicBezTo>
                  <a:pt x="1293" y="44"/>
                  <a:pt x="1290" y="47"/>
                  <a:pt x="1288" y="50"/>
                </a:cubicBezTo>
                <a:cubicBezTo>
                  <a:pt x="1282" y="55"/>
                  <a:pt x="1276" y="61"/>
                  <a:pt x="1266" y="58"/>
                </a:cubicBezTo>
                <a:cubicBezTo>
                  <a:pt x="1266" y="58"/>
                  <a:pt x="1265" y="59"/>
                  <a:pt x="1264" y="59"/>
                </a:cubicBezTo>
                <a:cubicBezTo>
                  <a:pt x="1262" y="59"/>
                  <a:pt x="1260" y="59"/>
                  <a:pt x="1258" y="59"/>
                </a:cubicBezTo>
                <a:cubicBezTo>
                  <a:pt x="1255" y="60"/>
                  <a:pt x="1253" y="63"/>
                  <a:pt x="1251" y="65"/>
                </a:cubicBezTo>
                <a:cubicBezTo>
                  <a:pt x="1248" y="67"/>
                  <a:pt x="1245" y="67"/>
                  <a:pt x="1242" y="69"/>
                </a:cubicBezTo>
                <a:cubicBezTo>
                  <a:pt x="1242" y="69"/>
                  <a:pt x="1242" y="69"/>
                  <a:pt x="1242" y="69"/>
                </a:cubicBezTo>
                <a:cubicBezTo>
                  <a:pt x="1239" y="72"/>
                  <a:pt x="1235" y="75"/>
                  <a:pt x="1231" y="73"/>
                </a:cubicBezTo>
                <a:cubicBezTo>
                  <a:pt x="1230" y="73"/>
                  <a:pt x="1229" y="75"/>
                  <a:pt x="1229" y="76"/>
                </a:cubicBezTo>
                <a:cubicBezTo>
                  <a:pt x="1228" y="76"/>
                  <a:pt x="1227" y="77"/>
                  <a:pt x="1226" y="77"/>
                </a:cubicBezTo>
                <a:cubicBezTo>
                  <a:pt x="1226" y="76"/>
                  <a:pt x="1225" y="74"/>
                  <a:pt x="1224" y="73"/>
                </a:cubicBezTo>
                <a:cubicBezTo>
                  <a:pt x="1224" y="73"/>
                  <a:pt x="1223" y="74"/>
                  <a:pt x="1223" y="74"/>
                </a:cubicBezTo>
                <a:cubicBezTo>
                  <a:pt x="1225" y="77"/>
                  <a:pt x="1224" y="83"/>
                  <a:pt x="1230" y="82"/>
                </a:cubicBezTo>
                <a:cubicBezTo>
                  <a:pt x="1227" y="88"/>
                  <a:pt x="1224" y="94"/>
                  <a:pt x="1222" y="100"/>
                </a:cubicBezTo>
                <a:cubicBezTo>
                  <a:pt x="1221" y="101"/>
                  <a:pt x="1221" y="103"/>
                  <a:pt x="1222" y="104"/>
                </a:cubicBezTo>
                <a:cubicBezTo>
                  <a:pt x="1224" y="108"/>
                  <a:pt x="1222" y="111"/>
                  <a:pt x="1219" y="114"/>
                </a:cubicBezTo>
                <a:cubicBezTo>
                  <a:pt x="1218" y="113"/>
                  <a:pt x="1217" y="111"/>
                  <a:pt x="1216" y="110"/>
                </a:cubicBezTo>
                <a:cubicBezTo>
                  <a:pt x="1208" y="115"/>
                  <a:pt x="1200" y="120"/>
                  <a:pt x="1192" y="125"/>
                </a:cubicBezTo>
                <a:cubicBezTo>
                  <a:pt x="1197" y="125"/>
                  <a:pt x="1202" y="119"/>
                  <a:pt x="1208" y="125"/>
                </a:cubicBezTo>
                <a:cubicBezTo>
                  <a:pt x="1213" y="119"/>
                  <a:pt x="1224" y="124"/>
                  <a:pt x="1225" y="113"/>
                </a:cubicBezTo>
                <a:cubicBezTo>
                  <a:pt x="1228" y="114"/>
                  <a:pt x="1230" y="115"/>
                  <a:pt x="1234" y="116"/>
                </a:cubicBezTo>
                <a:cubicBezTo>
                  <a:pt x="1236" y="115"/>
                  <a:pt x="1241" y="114"/>
                  <a:pt x="1246" y="113"/>
                </a:cubicBezTo>
                <a:cubicBezTo>
                  <a:pt x="1243" y="112"/>
                  <a:pt x="1241" y="112"/>
                  <a:pt x="1240" y="111"/>
                </a:cubicBezTo>
                <a:cubicBezTo>
                  <a:pt x="1239" y="110"/>
                  <a:pt x="1239" y="108"/>
                  <a:pt x="1239" y="107"/>
                </a:cubicBezTo>
                <a:cubicBezTo>
                  <a:pt x="1241" y="105"/>
                  <a:pt x="1244" y="103"/>
                  <a:pt x="1246" y="102"/>
                </a:cubicBezTo>
                <a:cubicBezTo>
                  <a:pt x="1246" y="98"/>
                  <a:pt x="1244" y="97"/>
                  <a:pt x="1241" y="99"/>
                </a:cubicBezTo>
                <a:cubicBezTo>
                  <a:pt x="1239" y="101"/>
                  <a:pt x="1237" y="101"/>
                  <a:pt x="1235" y="101"/>
                </a:cubicBezTo>
                <a:cubicBezTo>
                  <a:pt x="1234" y="89"/>
                  <a:pt x="1241" y="83"/>
                  <a:pt x="1251" y="79"/>
                </a:cubicBezTo>
                <a:cubicBezTo>
                  <a:pt x="1249" y="76"/>
                  <a:pt x="1248" y="74"/>
                  <a:pt x="1247" y="72"/>
                </a:cubicBezTo>
                <a:cubicBezTo>
                  <a:pt x="1261" y="65"/>
                  <a:pt x="1276" y="59"/>
                  <a:pt x="1291" y="53"/>
                </a:cubicBezTo>
                <a:cubicBezTo>
                  <a:pt x="1294" y="60"/>
                  <a:pt x="1299" y="58"/>
                  <a:pt x="1303" y="55"/>
                </a:cubicBezTo>
                <a:cubicBezTo>
                  <a:pt x="1303" y="55"/>
                  <a:pt x="1303" y="55"/>
                  <a:pt x="1303" y="55"/>
                </a:cubicBezTo>
                <a:cubicBezTo>
                  <a:pt x="1304" y="54"/>
                  <a:pt x="1305" y="54"/>
                  <a:pt x="1306" y="53"/>
                </a:cubicBezTo>
                <a:cubicBezTo>
                  <a:pt x="1305" y="52"/>
                  <a:pt x="1304" y="52"/>
                  <a:pt x="1303" y="51"/>
                </a:cubicBezTo>
                <a:cubicBezTo>
                  <a:pt x="1305" y="49"/>
                  <a:pt x="1306" y="46"/>
                  <a:pt x="1309" y="44"/>
                </a:cubicBezTo>
                <a:cubicBezTo>
                  <a:pt x="1317" y="40"/>
                  <a:pt x="1325" y="35"/>
                  <a:pt x="1335" y="35"/>
                </a:cubicBezTo>
                <a:cubicBezTo>
                  <a:pt x="1340" y="36"/>
                  <a:pt x="1345" y="34"/>
                  <a:pt x="1350" y="33"/>
                </a:cubicBezTo>
                <a:cubicBezTo>
                  <a:pt x="1353" y="32"/>
                  <a:pt x="1357" y="32"/>
                  <a:pt x="1359" y="29"/>
                </a:cubicBezTo>
                <a:cubicBezTo>
                  <a:pt x="1361" y="26"/>
                  <a:pt x="1367" y="27"/>
                  <a:pt x="1367" y="22"/>
                </a:cubicBezTo>
                <a:cubicBezTo>
                  <a:pt x="1367" y="21"/>
                  <a:pt x="1369" y="21"/>
                  <a:pt x="1369" y="21"/>
                </a:cubicBezTo>
                <a:cubicBezTo>
                  <a:pt x="1372" y="21"/>
                  <a:pt x="1375" y="21"/>
                  <a:pt x="1377" y="21"/>
                </a:cubicBezTo>
                <a:cubicBezTo>
                  <a:pt x="1378" y="24"/>
                  <a:pt x="1378" y="26"/>
                  <a:pt x="1374" y="26"/>
                </a:cubicBezTo>
                <a:cubicBezTo>
                  <a:pt x="1374" y="26"/>
                  <a:pt x="1373" y="26"/>
                  <a:pt x="1372" y="26"/>
                </a:cubicBezTo>
                <a:cubicBezTo>
                  <a:pt x="1367" y="29"/>
                  <a:pt x="1363" y="31"/>
                  <a:pt x="1358" y="33"/>
                </a:cubicBezTo>
                <a:cubicBezTo>
                  <a:pt x="1352" y="36"/>
                  <a:pt x="1345" y="39"/>
                  <a:pt x="1339" y="41"/>
                </a:cubicBezTo>
                <a:cubicBezTo>
                  <a:pt x="1340" y="43"/>
                  <a:pt x="1340" y="44"/>
                  <a:pt x="1341" y="45"/>
                </a:cubicBezTo>
                <a:cubicBezTo>
                  <a:pt x="1336" y="48"/>
                  <a:pt x="1327" y="48"/>
                  <a:pt x="1330" y="58"/>
                </a:cubicBezTo>
                <a:cubicBezTo>
                  <a:pt x="1328" y="56"/>
                  <a:pt x="1326" y="55"/>
                  <a:pt x="1324" y="54"/>
                </a:cubicBezTo>
                <a:cubicBezTo>
                  <a:pt x="1323" y="53"/>
                  <a:pt x="1321" y="54"/>
                  <a:pt x="1320" y="54"/>
                </a:cubicBezTo>
                <a:cubicBezTo>
                  <a:pt x="1317" y="56"/>
                  <a:pt x="1314" y="59"/>
                  <a:pt x="1311" y="62"/>
                </a:cubicBezTo>
                <a:cubicBezTo>
                  <a:pt x="1311" y="63"/>
                  <a:pt x="1312" y="64"/>
                  <a:pt x="1313" y="65"/>
                </a:cubicBezTo>
                <a:cubicBezTo>
                  <a:pt x="1313" y="65"/>
                  <a:pt x="1312" y="65"/>
                  <a:pt x="1312" y="66"/>
                </a:cubicBezTo>
                <a:cubicBezTo>
                  <a:pt x="1311" y="65"/>
                  <a:pt x="1310" y="64"/>
                  <a:pt x="1309" y="63"/>
                </a:cubicBezTo>
                <a:cubicBezTo>
                  <a:pt x="1307" y="64"/>
                  <a:pt x="1305" y="65"/>
                  <a:pt x="1304" y="66"/>
                </a:cubicBezTo>
                <a:cubicBezTo>
                  <a:pt x="1304" y="65"/>
                  <a:pt x="1304" y="65"/>
                  <a:pt x="1303" y="65"/>
                </a:cubicBezTo>
                <a:cubicBezTo>
                  <a:pt x="1305" y="63"/>
                  <a:pt x="1306" y="61"/>
                  <a:pt x="1308" y="59"/>
                </a:cubicBezTo>
                <a:cubicBezTo>
                  <a:pt x="1307" y="58"/>
                  <a:pt x="1307" y="58"/>
                  <a:pt x="1307" y="58"/>
                </a:cubicBezTo>
                <a:cubicBezTo>
                  <a:pt x="1304" y="59"/>
                  <a:pt x="1300" y="60"/>
                  <a:pt x="1296" y="62"/>
                </a:cubicBezTo>
                <a:cubicBezTo>
                  <a:pt x="1298" y="64"/>
                  <a:pt x="1299" y="64"/>
                  <a:pt x="1300" y="65"/>
                </a:cubicBezTo>
                <a:cubicBezTo>
                  <a:pt x="1299" y="66"/>
                  <a:pt x="1298" y="68"/>
                  <a:pt x="1296" y="70"/>
                </a:cubicBezTo>
                <a:cubicBezTo>
                  <a:pt x="1291" y="73"/>
                  <a:pt x="1287" y="77"/>
                  <a:pt x="1282" y="80"/>
                </a:cubicBezTo>
                <a:cubicBezTo>
                  <a:pt x="1279" y="82"/>
                  <a:pt x="1275" y="83"/>
                  <a:pt x="1272" y="84"/>
                </a:cubicBezTo>
                <a:cubicBezTo>
                  <a:pt x="1271" y="84"/>
                  <a:pt x="1271" y="83"/>
                  <a:pt x="1271" y="83"/>
                </a:cubicBezTo>
                <a:cubicBezTo>
                  <a:pt x="1272" y="82"/>
                  <a:pt x="1272" y="81"/>
                  <a:pt x="1273" y="80"/>
                </a:cubicBezTo>
                <a:cubicBezTo>
                  <a:pt x="1272" y="80"/>
                  <a:pt x="1272" y="80"/>
                  <a:pt x="1272" y="79"/>
                </a:cubicBezTo>
                <a:cubicBezTo>
                  <a:pt x="1267" y="81"/>
                  <a:pt x="1263" y="84"/>
                  <a:pt x="1259" y="86"/>
                </a:cubicBezTo>
                <a:cubicBezTo>
                  <a:pt x="1260" y="88"/>
                  <a:pt x="1260" y="89"/>
                  <a:pt x="1260" y="89"/>
                </a:cubicBezTo>
                <a:cubicBezTo>
                  <a:pt x="1259" y="89"/>
                  <a:pt x="1257" y="88"/>
                  <a:pt x="1255" y="87"/>
                </a:cubicBezTo>
                <a:cubicBezTo>
                  <a:pt x="1252" y="87"/>
                  <a:pt x="1249" y="88"/>
                  <a:pt x="1246" y="89"/>
                </a:cubicBezTo>
                <a:cubicBezTo>
                  <a:pt x="1245" y="89"/>
                  <a:pt x="1244" y="92"/>
                  <a:pt x="1245" y="93"/>
                </a:cubicBezTo>
                <a:cubicBezTo>
                  <a:pt x="1247" y="95"/>
                  <a:pt x="1247" y="102"/>
                  <a:pt x="1253" y="97"/>
                </a:cubicBezTo>
                <a:cubicBezTo>
                  <a:pt x="1253" y="96"/>
                  <a:pt x="1254" y="97"/>
                  <a:pt x="1255" y="97"/>
                </a:cubicBezTo>
                <a:cubicBezTo>
                  <a:pt x="1257" y="96"/>
                  <a:pt x="1259" y="96"/>
                  <a:pt x="1260" y="95"/>
                </a:cubicBezTo>
                <a:cubicBezTo>
                  <a:pt x="1267" y="92"/>
                  <a:pt x="1273" y="88"/>
                  <a:pt x="1280" y="84"/>
                </a:cubicBezTo>
                <a:cubicBezTo>
                  <a:pt x="1282" y="83"/>
                  <a:pt x="1285" y="83"/>
                  <a:pt x="1288" y="82"/>
                </a:cubicBezTo>
                <a:cubicBezTo>
                  <a:pt x="1288" y="84"/>
                  <a:pt x="1288" y="86"/>
                  <a:pt x="1288" y="87"/>
                </a:cubicBezTo>
                <a:cubicBezTo>
                  <a:pt x="1288" y="89"/>
                  <a:pt x="1289" y="90"/>
                  <a:pt x="1291" y="89"/>
                </a:cubicBezTo>
                <a:cubicBezTo>
                  <a:pt x="1299" y="86"/>
                  <a:pt x="1307" y="82"/>
                  <a:pt x="1314" y="78"/>
                </a:cubicBezTo>
                <a:cubicBezTo>
                  <a:pt x="1317" y="77"/>
                  <a:pt x="1319" y="75"/>
                  <a:pt x="1322" y="78"/>
                </a:cubicBezTo>
                <a:cubicBezTo>
                  <a:pt x="1323" y="78"/>
                  <a:pt x="1324" y="78"/>
                  <a:pt x="1325" y="78"/>
                </a:cubicBezTo>
                <a:cubicBezTo>
                  <a:pt x="1325" y="77"/>
                  <a:pt x="1325" y="75"/>
                  <a:pt x="1325" y="75"/>
                </a:cubicBezTo>
                <a:cubicBezTo>
                  <a:pt x="1321" y="74"/>
                  <a:pt x="1319" y="70"/>
                  <a:pt x="1314" y="72"/>
                </a:cubicBezTo>
                <a:cubicBezTo>
                  <a:pt x="1311" y="74"/>
                  <a:pt x="1307" y="75"/>
                  <a:pt x="1304" y="76"/>
                </a:cubicBezTo>
                <a:cubicBezTo>
                  <a:pt x="1304" y="76"/>
                  <a:pt x="1304" y="77"/>
                  <a:pt x="1304" y="77"/>
                </a:cubicBezTo>
                <a:cubicBezTo>
                  <a:pt x="1305" y="77"/>
                  <a:pt x="1306" y="77"/>
                  <a:pt x="1309" y="77"/>
                </a:cubicBezTo>
                <a:cubicBezTo>
                  <a:pt x="1303" y="83"/>
                  <a:pt x="1296" y="82"/>
                  <a:pt x="1290" y="81"/>
                </a:cubicBezTo>
                <a:cubicBezTo>
                  <a:pt x="1291" y="80"/>
                  <a:pt x="1291" y="79"/>
                  <a:pt x="1292" y="79"/>
                </a:cubicBezTo>
                <a:cubicBezTo>
                  <a:pt x="1298" y="76"/>
                  <a:pt x="1304" y="74"/>
                  <a:pt x="1309" y="72"/>
                </a:cubicBezTo>
                <a:cubicBezTo>
                  <a:pt x="1312" y="71"/>
                  <a:pt x="1314" y="69"/>
                  <a:pt x="1316" y="68"/>
                </a:cubicBezTo>
                <a:cubicBezTo>
                  <a:pt x="1319" y="67"/>
                  <a:pt x="1321" y="66"/>
                  <a:pt x="1323" y="65"/>
                </a:cubicBezTo>
                <a:cubicBezTo>
                  <a:pt x="1326" y="63"/>
                  <a:pt x="1330" y="63"/>
                  <a:pt x="1334" y="61"/>
                </a:cubicBezTo>
                <a:cubicBezTo>
                  <a:pt x="1333" y="63"/>
                  <a:pt x="1333" y="64"/>
                  <a:pt x="1332" y="67"/>
                </a:cubicBezTo>
                <a:cubicBezTo>
                  <a:pt x="1335" y="66"/>
                  <a:pt x="1338" y="66"/>
                  <a:pt x="1341" y="66"/>
                </a:cubicBezTo>
                <a:cubicBezTo>
                  <a:pt x="1343" y="66"/>
                  <a:pt x="1345" y="66"/>
                  <a:pt x="1347" y="66"/>
                </a:cubicBezTo>
                <a:cubicBezTo>
                  <a:pt x="1350" y="64"/>
                  <a:pt x="1353" y="62"/>
                  <a:pt x="1356" y="60"/>
                </a:cubicBezTo>
                <a:cubicBezTo>
                  <a:pt x="1358" y="61"/>
                  <a:pt x="1359" y="63"/>
                  <a:pt x="1360" y="64"/>
                </a:cubicBezTo>
                <a:cubicBezTo>
                  <a:pt x="1359" y="65"/>
                  <a:pt x="1358" y="66"/>
                  <a:pt x="1357" y="68"/>
                </a:cubicBezTo>
                <a:cubicBezTo>
                  <a:pt x="1360" y="69"/>
                  <a:pt x="1364" y="71"/>
                  <a:pt x="1368" y="73"/>
                </a:cubicBezTo>
                <a:cubicBezTo>
                  <a:pt x="1365" y="74"/>
                  <a:pt x="1363" y="75"/>
                  <a:pt x="1361" y="76"/>
                </a:cubicBezTo>
                <a:cubicBezTo>
                  <a:pt x="1362" y="77"/>
                  <a:pt x="1363" y="78"/>
                  <a:pt x="1363" y="78"/>
                </a:cubicBezTo>
                <a:cubicBezTo>
                  <a:pt x="1367" y="79"/>
                  <a:pt x="1371" y="80"/>
                  <a:pt x="1375" y="78"/>
                </a:cubicBezTo>
                <a:cubicBezTo>
                  <a:pt x="1380" y="76"/>
                  <a:pt x="1386" y="73"/>
                  <a:pt x="1392" y="71"/>
                </a:cubicBezTo>
                <a:cubicBezTo>
                  <a:pt x="1400" y="68"/>
                  <a:pt x="1406" y="58"/>
                  <a:pt x="1417" y="60"/>
                </a:cubicBezTo>
                <a:cubicBezTo>
                  <a:pt x="1415" y="58"/>
                  <a:pt x="1415" y="56"/>
                  <a:pt x="1418" y="55"/>
                </a:cubicBezTo>
                <a:cubicBezTo>
                  <a:pt x="1420" y="54"/>
                  <a:pt x="1423" y="54"/>
                  <a:pt x="1425" y="54"/>
                </a:cubicBezTo>
                <a:cubicBezTo>
                  <a:pt x="1425" y="53"/>
                  <a:pt x="1425" y="51"/>
                  <a:pt x="1425" y="49"/>
                </a:cubicBezTo>
                <a:cubicBezTo>
                  <a:pt x="1420" y="50"/>
                  <a:pt x="1416" y="51"/>
                  <a:pt x="1410" y="52"/>
                </a:cubicBezTo>
                <a:cubicBezTo>
                  <a:pt x="1417" y="49"/>
                  <a:pt x="1423" y="46"/>
                  <a:pt x="1429" y="42"/>
                </a:cubicBezTo>
                <a:cubicBezTo>
                  <a:pt x="1428" y="42"/>
                  <a:pt x="1428" y="41"/>
                  <a:pt x="1428" y="41"/>
                </a:cubicBezTo>
                <a:cubicBezTo>
                  <a:pt x="1426" y="42"/>
                  <a:pt x="1423" y="42"/>
                  <a:pt x="1422" y="43"/>
                </a:cubicBezTo>
                <a:cubicBezTo>
                  <a:pt x="1419" y="47"/>
                  <a:pt x="1417" y="45"/>
                  <a:pt x="1413" y="43"/>
                </a:cubicBezTo>
                <a:cubicBezTo>
                  <a:pt x="1414" y="42"/>
                  <a:pt x="1415" y="42"/>
                  <a:pt x="1415" y="41"/>
                </a:cubicBezTo>
                <a:cubicBezTo>
                  <a:pt x="1416" y="40"/>
                  <a:pt x="1417" y="39"/>
                  <a:pt x="1417" y="37"/>
                </a:cubicBezTo>
                <a:cubicBezTo>
                  <a:pt x="1416" y="38"/>
                  <a:pt x="1414" y="38"/>
                  <a:pt x="1413" y="39"/>
                </a:cubicBezTo>
                <a:cubicBezTo>
                  <a:pt x="1410" y="42"/>
                  <a:pt x="1408" y="46"/>
                  <a:pt x="1402" y="45"/>
                </a:cubicBezTo>
                <a:cubicBezTo>
                  <a:pt x="1402" y="45"/>
                  <a:pt x="1401" y="46"/>
                  <a:pt x="1400" y="47"/>
                </a:cubicBezTo>
                <a:cubicBezTo>
                  <a:pt x="1396" y="49"/>
                  <a:pt x="1392" y="51"/>
                  <a:pt x="1390" y="56"/>
                </a:cubicBezTo>
                <a:cubicBezTo>
                  <a:pt x="1390" y="56"/>
                  <a:pt x="1389" y="56"/>
                  <a:pt x="1388" y="56"/>
                </a:cubicBezTo>
                <a:cubicBezTo>
                  <a:pt x="1388" y="52"/>
                  <a:pt x="1389" y="48"/>
                  <a:pt x="1389" y="45"/>
                </a:cubicBezTo>
                <a:cubicBezTo>
                  <a:pt x="1391" y="43"/>
                  <a:pt x="1394" y="42"/>
                  <a:pt x="1396" y="41"/>
                </a:cubicBezTo>
                <a:cubicBezTo>
                  <a:pt x="1395" y="40"/>
                  <a:pt x="1394" y="39"/>
                  <a:pt x="1394" y="38"/>
                </a:cubicBezTo>
                <a:cubicBezTo>
                  <a:pt x="1396" y="37"/>
                  <a:pt x="1398" y="37"/>
                  <a:pt x="1400" y="36"/>
                </a:cubicBezTo>
                <a:cubicBezTo>
                  <a:pt x="1401" y="36"/>
                  <a:pt x="1403" y="35"/>
                  <a:pt x="1404" y="34"/>
                </a:cubicBezTo>
                <a:cubicBezTo>
                  <a:pt x="1404" y="33"/>
                  <a:pt x="1404" y="33"/>
                  <a:pt x="1404" y="32"/>
                </a:cubicBezTo>
                <a:cubicBezTo>
                  <a:pt x="1401" y="33"/>
                  <a:pt x="1399" y="34"/>
                  <a:pt x="1397" y="34"/>
                </a:cubicBezTo>
                <a:cubicBezTo>
                  <a:pt x="1396" y="34"/>
                  <a:pt x="1394" y="35"/>
                  <a:pt x="1392" y="35"/>
                </a:cubicBezTo>
                <a:cubicBezTo>
                  <a:pt x="1392" y="35"/>
                  <a:pt x="1392" y="34"/>
                  <a:pt x="1392" y="33"/>
                </a:cubicBezTo>
                <a:cubicBezTo>
                  <a:pt x="1394" y="33"/>
                  <a:pt x="1396" y="32"/>
                  <a:pt x="1398" y="31"/>
                </a:cubicBezTo>
                <a:cubicBezTo>
                  <a:pt x="1405" y="28"/>
                  <a:pt x="1413" y="26"/>
                  <a:pt x="1420" y="21"/>
                </a:cubicBezTo>
                <a:cubicBezTo>
                  <a:pt x="1425" y="17"/>
                  <a:pt x="1432" y="16"/>
                  <a:pt x="1437" y="13"/>
                </a:cubicBezTo>
                <a:cubicBezTo>
                  <a:pt x="1442" y="11"/>
                  <a:pt x="1447" y="8"/>
                  <a:pt x="1452" y="7"/>
                </a:cubicBezTo>
                <a:cubicBezTo>
                  <a:pt x="1458" y="6"/>
                  <a:pt x="1463" y="3"/>
                  <a:pt x="1468" y="0"/>
                </a:cubicBezTo>
                <a:cubicBezTo>
                  <a:pt x="1470" y="0"/>
                  <a:pt x="1472" y="0"/>
                  <a:pt x="1473" y="0"/>
                </a:cubicBezTo>
                <a:cubicBezTo>
                  <a:pt x="1471" y="2"/>
                  <a:pt x="1468" y="3"/>
                  <a:pt x="1466" y="4"/>
                </a:cubicBezTo>
                <a:cubicBezTo>
                  <a:pt x="1463" y="6"/>
                  <a:pt x="1460" y="7"/>
                  <a:pt x="1462" y="11"/>
                </a:cubicBezTo>
                <a:cubicBezTo>
                  <a:pt x="1461" y="11"/>
                  <a:pt x="1460" y="11"/>
                  <a:pt x="1458" y="11"/>
                </a:cubicBezTo>
                <a:cubicBezTo>
                  <a:pt x="1462" y="17"/>
                  <a:pt x="1462" y="17"/>
                  <a:pt x="1465" y="16"/>
                </a:cubicBezTo>
                <a:cubicBezTo>
                  <a:pt x="1465" y="12"/>
                  <a:pt x="1466" y="10"/>
                  <a:pt x="1466" y="8"/>
                </a:cubicBezTo>
                <a:cubicBezTo>
                  <a:pt x="1470" y="8"/>
                  <a:pt x="1474" y="8"/>
                  <a:pt x="1477" y="8"/>
                </a:cubicBezTo>
                <a:cubicBezTo>
                  <a:pt x="1480" y="11"/>
                  <a:pt x="1480" y="11"/>
                  <a:pt x="1485" y="11"/>
                </a:cubicBezTo>
                <a:cubicBezTo>
                  <a:pt x="1487" y="10"/>
                  <a:pt x="1488" y="11"/>
                  <a:pt x="1490" y="11"/>
                </a:cubicBezTo>
                <a:cubicBezTo>
                  <a:pt x="1492" y="10"/>
                  <a:pt x="1494" y="10"/>
                  <a:pt x="1496" y="9"/>
                </a:cubicBezTo>
                <a:cubicBezTo>
                  <a:pt x="1496" y="8"/>
                  <a:pt x="1496" y="6"/>
                  <a:pt x="1496" y="5"/>
                </a:cubicBezTo>
                <a:cubicBezTo>
                  <a:pt x="1497" y="4"/>
                  <a:pt x="1498" y="4"/>
                  <a:pt x="1500" y="4"/>
                </a:cubicBezTo>
                <a:cubicBezTo>
                  <a:pt x="1501" y="3"/>
                  <a:pt x="1502" y="3"/>
                  <a:pt x="1504" y="3"/>
                </a:cubicBezTo>
                <a:cubicBezTo>
                  <a:pt x="1506" y="3"/>
                  <a:pt x="1507" y="3"/>
                  <a:pt x="1509" y="3"/>
                </a:cubicBezTo>
                <a:cubicBezTo>
                  <a:pt x="1509" y="3"/>
                  <a:pt x="1509" y="2"/>
                  <a:pt x="1509" y="2"/>
                </a:cubicBezTo>
                <a:cubicBezTo>
                  <a:pt x="1508" y="1"/>
                  <a:pt x="1507" y="1"/>
                  <a:pt x="1506" y="0"/>
                </a:cubicBezTo>
                <a:cubicBezTo>
                  <a:pt x="1515" y="0"/>
                  <a:pt x="1524" y="0"/>
                  <a:pt x="1533" y="0"/>
                </a:cubicBezTo>
                <a:cubicBezTo>
                  <a:pt x="1530" y="2"/>
                  <a:pt x="1527" y="3"/>
                  <a:pt x="1525" y="5"/>
                </a:cubicBezTo>
                <a:cubicBezTo>
                  <a:pt x="1520" y="9"/>
                  <a:pt x="1515" y="13"/>
                  <a:pt x="1510" y="15"/>
                </a:cubicBezTo>
                <a:cubicBezTo>
                  <a:pt x="1509" y="15"/>
                  <a:pt x="1507" y="16"/>
                  <a:pt x="1506" y="16"/>
                </a:cubicBezTo>
                <a:cubicBezTo>
                  <a:pt x="1501" y="15"/>
                  <a:pt x="1499" y="15"/>
                  <a:pt x="1497" y="21"/>
                </a:cubicBezTo>
                <a:cubicBezTo>
                  <a:pt x="1494" y="21"/>
                  <a:pt x="1491" y="21"/>
                  <a:pt x="1488" y="21"/>
                </a:cubicBezTo>
                <a:cubicBezTo>
                  <a:pt x="1489" y="26"/>
                  <a:pt x="1484" y="23"/>
                  <a:pt x="1480" y="25"/>
                </a:cubicBezTo>
                <a:cubicBezTo>
                  <a:pt x="1483" y="26"/>
                  <a:pt x="1485" y="28"/>
                  <a:pt x="1486" y="27"/>
                </a:cubicBezTo>
                <a:cubicBezTo>
                  <a:pt x="1490" y="25"/>
                  <a:pt x="1494" y="23"/>
                  <a:pt x="1497" y="21"/>
                </a:cubicBezTo>
                <a:cubicBezTo>
                  <a:pt x="1500" y="21"/>
                  <a:pt x="1503" y="20"/>
                  <a:pt x="1506" y="19"/>
                </a:cubicBezTo>
                <a:cubicBezTo>
                  <a:pt x="1513" y="19"/>
                  <a:pt x="1519" y="15"/>
                  <a:pt x="1525" y="12"/>
                </a:cubicBezTo>
                <a:cubicBezTo>
                  <a:pt x="1526" y="12"/>
                  <a:pt x="1526" y="11"/>
                  <a:pt x="1527" y="11"/>
                </a:cubicBezTo>
                <a:cubicBezTo>
                  <a:pt x="1526" y="10"/>
                  <a:pt x="1526" y="10"/>
                  <a:pt x="1525" y="9"/>
                </a:cubicBezTo>
                <a:cubicBezTo>
                  <a:pt x="1529" y="13"/>
                  <a:pt x="1533" y="5"/>
                  <a:pt x="1537" y="10"/>
                </a:cubicBezTo>
                <a:cubicBezTo>
                  <a:pt x="1535" y="12"/>
                  <a:pt x="1532" y="14"/>
                  <a:pt x="1530" y="15"/>
                </a:cubicBezTo>
                <a:cubicBezTo>
                  <a:pt x="1517" y="21"/>
                  <a:pt x="1503" y="27"/>
                  <a:pt x="1490" y="34"/>
                </a:cubicBezTo>
                <a:cubicBezTo>
                  <a:pt x="1486" y="36"/>
                  <a:pt x="1481" y="38"/>
                  <a:pt x="1477" y="40"/>
                </a:cubicBezTo>
                <a:cubicBezTo>
                  <a:pt x="1471" y="43"/>
                  <a:pt x="1464" y="46"/>
                  <a:pt x="1458" y="49"/>
                </a:cubicBezTo>
                <a:cubicBezTo>
                  <a:pt x="1455" y="50"/>
                  <a:pt x="1452" y="49"/>
                  <a:pt x="1450" y="53"/>
                </a:cubicBezTo>
                <a:cubicBezTo>
                  <a:pt x="1450" y="53"/>
                  <a:pt x="1449" y="53"/>
                  <a:pt x="1449" y="53"/>
                </a:cubicBezTo>
                <a:cubicBezTo>
                  <a:pt x="1445" y="52"/>
                  <a:pt x="1442" y="54"/>
                  <a:pt x="1439" y="56"/>
                </a:cubicBezTo>
                <a:cubicBezTo>
                  <a:pt x="1436" y="58"/>
                  <a:pt x="1433" y="59"/>
                  <a:pt x="1430" y="60"/>
                </a:cubicBezTo>
                <a:cubicBezTo>
                  <a:pt x="1427" y="61"/>
                  <a:pt x="1422" y="61"/>
                  <a:pt x="1420" y="64"/>
                </a:cubicBezTo>
                <a:cubicBezTo>
                  <a:pt x="1415" y="68"/>
                  <a:pt x="1411" y="72"/>
                  <a:pt x="1405" y="73"/>
                </a:cubicBezTo>
                <a:cubicBezTo>
                  <a:pt x="1411" y="74"/>
                  <a:pt x="1417" y="73"/>
                  <a:pt x="1422" y="70"/>
                </a:cubicBezTo>
                <a:cubicBezTo>
                  <a:pt x="1427" y="67"/>
                  <a:pt x="1432" y="64"/>
                  <a:pt x="1438" y="64"/>
                </a:cubicBezTo>
                <a:cubicBezTo>
                  <a:pt x="1440" y="64"/>
                  <a:pt x="1441" y="63"/>
                  <a:pt x="1443" y="62"/>
                </a:cubicBezTo>
                <a:cubicBezTo>
                  <a:pt x="1447" y="60"/>
                  <a:pt x="1452" y="57"/>
                  <a:pt x="1457" y="55"/>
                </a:cubicBezTo>
                <a:cubicBezTo>
                  <a:pt x="1461" y="53"/>
                  <a:pt x="1465" y="51"/>
                  <a:pt x="1470" y="49"/>
                </a:cubicBezTo>
                <a:cubicBezTo>
                  <a:pt x="1473" y="48"/>
                  <a:pt x="1476" y="48"/>
                  <a:pt x="1479" y="47"/>
                </a:cubicBezTo>
                <a:cubicBezTo>
                  <a:pt x="1481" y="46"/>
                  <a:pt x="1484" y="45"/>
                  <a:pt x="1487" y="44"/>
                </a:cubicBezTo>
                <a:cubicBezTo>
                  <a:pt x="1489" y="42"/>
                  <a:pt x="1492" y="40"/>
                  <a:pt x="1495" y="39"/>
                </a:cubicBezTo>
                <a:cubicBezTo>
                  <a:pt x="1498" y="38"/>
                  <a:pt x="1501" y="37"/>
                  <a:pt x="1505" y="36"/>
                </a:cubicBezTo>
                <a:cubicBezTo>
                  <a:pt x="1505" y="35"/>
                  <a:pt x="1506" y="34"/>
                  <a:pt x="1507" y="33"/>
                </a:cubicBezTo>
                <a:cubicBezTo>
                  <a:pt x="1507" y="29"/>
                  <a:pt x="1510" y="28"/>
                  <a:pt x="1513" y="28"/>
                </a:cubicBezTo>
                <a:cubicBezTo>
                  <a:pt x="1518" y="27"/>
                  <a:pt x="1524" y="27"/>
                  <a:pt x="1526" y="21"/>
                </a:cubicBezTo>
                <a:cubicBezTo>
                  <a:pt x="1529" y="21"/>
                  <a:pt x="1532" y="21"/>
                  <a:pt x="1533" y="20"/>
                </a:cubicBezTo>
                <a:cubicBezTo>
                  <a:pt x="1535" y="17"/>
                  <a:pt x="1538" y="16"/>
                  <a:pt x="1541" y="17"/>
                </a:cubicBezTo>
                <a:cubicBezTo>
                  <a:pt x="1543" y="17"/>
                  <a:pt x="1545" y="17"/>
                  <a:pt x="1547" y="16"/>
                </a:cubicBezTo>
                <a:cubicBezTo>
                  <a:pt x="1556" y="15"/>
                  <a:pt x="1562" y="8"/>
                  <a:pt x="1570" y="4"/>
                </a:cubicBezTo>
                <a:cubicBezTo>
                  <a:pt x="1572" y="3"/>
                  <a:pt x="1573" y="2"/>
                  <a:pt x="1575" y="0"/>
                </a:cubicBezTo>
                <a:cubicBezTo>
                  <a:pt x="1581" y="0"/>
                  <a:pt x="1587" y="0"/>
                  <a:pt x="1592" y="0"/>
                </a:cubicBezTo>
                <a:cubicBezTo>
                  <a:pt x="1591" y="2"/>
                  <a:pt x="1589" y="4"/>
                  <a:pt x="1587" y="6"/>
                </a:cubicBezTo>
                <a:cubicBezTo>
                  <a:pt x="1586" y="7"/>
                  <a:pt x="1585" y="8"/>
                  <a:pt x="1583" y="9"/>
                </a:cubicBezTo>
                <a:cubicBezTo>
                  <a:pt x="1578" y="11"/>
                  <a:pt x="1573" y="13"/>
                  <a:pt x="1567" y="15"/>
                </a:cubicBezTo>
                <a:cubicBezTo>
                  <a:pt x="1564" y="16"/>
                  <a:pt x="1561" y="16"/>
                  <a:pt x="1559" y="17"/>
                </a:cubicBezTo>
                <a:cubicBezTo>
                  <a:pt x="1549" y="22"/>
                  <a:pt x="1539" y="28"/>
                  <a:pt x="1528" y="33"/>
                </a:cubicBezTo>
                <a:cubicBezTo>
                  <a:pt x="1521" y="37"/>
                  <a:pt x="1514" y="38"/>
                  <a:pt x="1506" y="41"/>
                </a:cubicBezTo>
                <a:cubicBezTo>
                  <a:pt x="1507" y="46"/>
                  <a:pt x="1502" y="46"/>
                  <a:pt x="1498" y="47"/>
                </a:cubicBezTo>
                <a:cubicBezTo>
                  <a:pt x="1495" y="49"/>
                  <a:pt x="1490" y="50"/>
                  <a:pt x="1486" y="51"/>
                </a:cubicBezTo>
                <a:cubicBezTo>
                  <a:pt x="1487" y="53"/>
                  <a:pt x="1488" y="55"/>
                  <a:pt x="1488" y="55"/>
                </a:cubicBezTo>
                <a:cubicBezTo>
                  <a:pt x="1499" y="50"/>
                  <a:pt x="1510" y="45"/>
                  <a:pt x="1520" y="40"/>
                </a:cubicBezTo>
                <a:cubicBezTo>
                  <a:pt x="1521" y="41"/>
                  <a:pt x="1521" y="41"/>
                  <a:pt x="1521" y="42"/>
                </a:cubicBezTo>
                <a:cubicBezTo>
                  <a:pt x="1520" y="44"/>
                  <a:pt x="1518" y="46"/>
                  <a:pt x="1517" y="48"/>
                </a:cubicBezTo>
                <a:cubicBezTo>
                  <a:pt x="1517" y="48"/>
                  <a:pt x="1517" y="49"/>
                  <a:pt x="1517" y="49"/>
                </a:cubicBezTo>
                <a:cubicBezTo>
                  <a:pt x="1521" y="46"/>
                  <a:pt x="1525" y="44"/>
                  <a:pt x="1529" y="41"/>
                </a:cubicBezTo>
                <a:cubicBezTo>
                  <a:pt x="1529" y="41"/>
                  <a:pt x="1528" y="40"/>
                  <a:pt x="1528" y="40"/>
                </a:cubicBezTo>
                <a:cubicBezTo>
                  <a:pt x="1527" y="40"/>
                  <a:pt x="1526" y="40"/>
                  <a:pt x="1523" y="40"/>
                </a:cubicBezTo>
                <a:cubicBezTo>
                  <a:pt x="1531" y="36"/>
                  <a:pt x="1539" y="36"/>
                  <a:pt x="1545" y="31"/>
                </a:cubicBezTo>
                <a:cubicBezTo>
                  <a:pt x="1550" y="27"/>
                  <a:pt x="1556" y="25"/>
                  <a:pt x="1562" y="22"/>
                </a:cubicBezTo>
                <a:cubicBezTo>
                  <a:pt x="1563" y="21"/>
                  <a:pt x="1566" y="21"/>
                  <a:pt x="1568" y="21"/>
                </a:cubicBezTo>
                <a:cubicBezTo>
                  <a:pt x="1568" y="21"/>
                  <a:pt x="1568" y="22"/>
                  <a:pt x="1568" y="23"/>
                </a:cubicBezTo>
                <a:cubicBezTo>
                  <a:pt x="1564" y="25"/>
                  <a:pt x="1559" y="28"/>
                  <a:pt x="1554" y="30"/>
                </a:cubicBezTo>
                <a:cubicBezTo>
                  <a:pt x="1554" y="31"/>
                  <a:pt x="1554" y="31"/>
                  <a:pt x="1554" y="32"/>
                </a:cubicBezTo>
                <a:cubicBezTo>
                  <a:pt x="1564" y="28"/>
                  <a:pt x="1574" y="24"/>
                  <a:pt x="1584" y="19"/>
                </a:cubicBezTo>
                <a:cubicBezTo>
                  <a:pt x="1583" y="22"/>
                  <a:pt x="1582" y="24"/>
                  <a:pt x="1583" y="25"/>
                </a:cubicBezTo>
                <a:cubicBezTo>
                  <a:pt x="1584" y="29"/>
                  <a:pt x="1582" y="31"/>
                  <a:pt x="1580" y="32"/>
                </a:cubicBezTo>
                <a:cubicBezTo>
                  <a:pt x="1575" y="34"/>
                  <a:pt x="1570" y="36"/>
                  <a:pt x="1564" y="38"/>
                </a:cubicBezTo>
                <a:cubicBezTo>
                  <a:pt x="1558" y="40"/>
                  <a:pt x="1554" y="45"/>
                  <a:pt x="1547" y="45"/>
                </a:cubicBezTo>
                <a:cubicBezTo>
                  <a:pt x="1546" y="45"/>
                  <a:pt x="1544" y="47"/>
                  <a:pt x="1542" y="49"/>
                </a:cubicBezTo>
                <a:cubicBezTo>
                  <a:pt x="1542" y="49"/>
                  <a:pt x="1542" y="50"/>
                  <a:pt x="1541" y="50"/>
                </a:cubicBezTo>
                <a:cubicBezTo>
                  <a:pt x="1532" y="55"/>
                  <a:pt x="1522" y="59"/>
                  <a:pt x="1513" y="63"/>
                </a:cubicBezTo>
                <a:cubicBezTo>
                  <a:pt x="1509" y="65"/>
                  <a:pt x="1505" y="66"/>
                  <a:pt x="1501" y="66"/>
                </a:cubicBezTo>
                <a:cubicBezTo>
                  <a:pt x="1497" y="66"/>
                  <a:pt x="1494" y="64"/>
                  <a:pt x="1493" y="69"/>
                </a:cubicBezTo>
                <a:cubicBezTo>
                  <a:pt x="1493" y="70"/>
                  <a:pt x="1491" y="70"/>
                  <a:pt x="1491" y="70"/>
                </a:cubicBezTo>
                <a:cubicBezTo>
                  <a:pt x="1488" y="72"/>
                  <a:pt x="1485" y="74"/>
                  <a:pt x="1482" y="76"/>
                </a:cubicBezTo>
                <a:cubicBezTo>
                  <a:pt x="1479" y="78"/>
                  <a:pt x="1476" y="80"/>
                  <a:pt x="1473" y="82"/>
                </a:cubicBezTo>
                <a:cubicBezTo>
                  <a:pt x="1472" y="80"/>
                  <a:pt x="1471" y="79"/>
                  <a:pt x="1471" y="78"/>
                </a:cubicBezTo>
                <a:cubicBezTo>
                  <a:pt x="1470" y="79"/>
                  <a:pt x="1470" y="80"/>
                  <a:pt x="1469" y="81"/>
                </a:cubicBezTo>
                <a:cubicBezTo>
                  <a:pt x="1468" y="82"/>
                  <a:pt x="1467" y="84"/>
                  <a:pt x="1466" y="84"/>
                </a:cubicBezTo>
                <a:cubicBezTo>
                  <a:pt x="1464" y="83"/>
                  <a:pt x="1462" y="82"/>
                  <a:pt x="1460" y="80"/>
                </a:cubicBezTo>
                <a:cubicBezTo>
                  <a:pt x="1464" y="79"/>
                  <a:pt x="1468" y="78"/>
                  <a:pt x="1471" y="76"/>
                </a:cubicBezTo>
                <a:cubicBezTo>
                  <a:pt x="1479" y="73"/>
                  <a:pt x="1479" y="73"/>
                  <a:pt x="1480" y="69"/>
                </a:cubicBezTo>
                <a:cubicBezTo>
                  <a:pt x="1471" y="73"/>
                  <a:pt x="1463" y="76"/>
                  <a:pt x="1455" y="80"/>
                </a:cubicBezTo>
                <a:cubicBezTo>
                  <a:pt x="1451" y="82"/>
                  <a:pt x="1450" y="81"/>
                  <a:pt x="1449" y="78"/>
                </a:cubicBezTo>
                <a:cubicBezTo>
                  <a:pt x="1448" y="79"/>
                  <a:pt x="1447" y="80"/>
                  <a:pt x="1445" y="82"/>
                </a:cubicBezTo>
                <a:cubicBezTo>
                  <a:pt x="1445" y="83"/>
                  <a:pt x="1443" y="84"/>
                  <a:pt x="1442" y="84"/>
                </a:cubicBezTo>
                <a:cubicBezTo>
                  <a:pt x="1439" y="83"/>
                  <a:pt x="1437" y="82"/>
                  <a:pt x="1435" y="82"/>
                </a:cubicBezTo>
                <a:cubicBezTo>
                  <a:pt x="1435" y="85"/>
                  <a:pt x="1435" y="87"/>
                  <a:pt x="1435" y="89"/>
                </a:cubicBezTo>
                <a:cubicBezTo>
                  <a:pt x="1444" y="89"/>
                  <a:pt x="1451" y="79"/>
                  <a:pt x="1461" y="84"/>
                </a:cubicBezTo>
                <a:cubicBezTo>
                  <a:pt x="1458" y="86"/>
                  <a:pt x="1456" y="88"/>
                  <a:pt x="1453" y="90"/>
                </a:cubicBezTo>
                <a:cubicBezTo>
                  <a:pt x="1449" y="93"/>
                  <a:pt x="1448" y="94"/>
                  <a:pt x="1449" y="97"/>
                </a:cubicBezTo>
                <a:cubicBezTo>
                  <a:pt x="1457" y="91"/>
                  <a:pt x="1470" y="92"/>
                  <a:pt x="1477" y="83"/>
                </a:cubicBezTo>
                <a:cubicBezTo>
                  <a:pt x="1477" y="83"/>
                  <a:pt x="1478" y="82"/>
                  <a:pt x="1478" y="82"/>
                </a:cubicBezTo>
                <a:cubicBezTo>
                  <a:pt x="1484" y="83"/>
                  <a:pt x="1488" y="79"/>
                  <a:pt x="1493" y="78"/>
                </a:cubicBezTo>
                <a:cubicBezTo>
                  <a:pt x="1494" y="78"/>
                  <a:pt x="1496" y="78"/>
                  <a:pt x="1496" y="77"/>
                </a:cubicBezTo>
                <a:cubicBezTo>
                  <a:pt x="1500" y="75"/>
                  <a:pt x="1503" y="72"/>
                  <a:pt x="1507" y="70"/>
                </a:cubicBezTo>
                <a:cubicBezTo>
                  <a:pt x="1517" y="65"/>
                  <a:pt x="1526" y="61"/>
                  <a:pt x="1536" y="57"/>
                </a:cubicBezTo>
                <a:cubicBezTo>
                  <a:pt x="1547" y="52"/>
                  <a:pt x="1559" y="48"/>
                  <a:pt x="1571" y="43"/>
                </a:cubicBezTo>
                <a:cubicBezTo>
                  <a:pt x="1577" y="40"/>
                  <a:pt x="1584" y="38"/>
                  <a:pt x="1591" y="35"/>
                </a:cubicBezTo>
                <a:cubicBezTo>
                  <a:pt x="1593" y="34"/>
                  <a:pt x="1595" y="32"/>
                  <a:pt x="1597" y="32"/>
                </a:cubicBezTo>
                <a:cubicBezTo>
                  <a:pt x="1599" y="32"/>
                  <a:pt x="1600" y="35"/>
                  <a:pt x="1602" y="36"/>
                </a:cubicBezTo>
                <a:cubicBezTo>
                  <a:pt x="1601" y="31"/>
                  <a:pt x="1603" y="29"/>
                  <a:pt x="1607" y="28"/>
                </a:cubicBezTo>
                <a:cubicBezTo>
                  <a:pt x="1612" y="26"/>
                  <a:pt x="1617" y="24"/>
                  <a:pt x="1622" y="22"/>
                </a:cubicBezTo>
                <a:cubicBezTo>
                  <a:pt x="1629" y="19"/>
                  <a:pt x="1637" y="16"/>
                  <a:pt x="1646" y="19"/>
                </a:cubicBezTo>
                <a:cubicBezTo>
                  <a:pt x="1646" y="19"/>
                  <a:pt x="1646" y="19"/>
                  <a:pt x="1647" y="20"/>
                </a:cubicBezTo>
                <a:cubicBezTo>
                  <a:pt x="1646" y="20"/>
                  <a:pt x="1645" y="21"/>
                  <a:pt x="1644" y="22"/>
                </a:cubicBezTo>
                <a:cubicBezTo>
                  <a:pt x="1650" y="24"/>
                  <a:pt x="1649" y="12"/>
                  <a:pt x="1655" y="17"/>
                </a:cubicBezTo>
                <a:cubicBezTo>
                  <a:pt x="1656" y="16"/>
                  <a:pt x="1657" y="15"/>
                  <a:pt x="1657" y="13"/>
                </a:cubicBezTo>
                <a:cubicBezTo>
                  <a:pt x="1654" y="13"/>
                  <a:pt x="1650" y="13"/>
                  <a:pt x="1647" y="13"/>
                </a:cubicBezTo>
                <a:cubicBezTo>
                  <a:pt x="1647" y="13"/>
                  <a:pt x="1647" y="12"/>
                  <a:pt x="1646" y="12"/>
                </a:cubicBezTo>
                <a:cubicBezTo>
                  <a:pt x="1652" y="10"/>
                  <a:pt x="1657" y="7"/>
                  <a:pt x="1662" y="5"/>
                </a:cubicBezTo>
                <a:cubicBezTo>
                  <a:pt x="1665" y="4"/>
                  <a:pt x="1668" y="3"/>
                  <a:pt x="1671" y="3"/>
                </a:cubicBezTo>
                <a:cubicBezTo>
                  <a:pt x="1673" y="2"/>
                  <a:pt x="1675" y="1"/>
                  <a:pt x="1677" y="0"/>
                </a:cubicBezTo>
                <a:cubicBezTo>
                  <a:pt x="1691" y="0"/>
                  <a:pt x="1706" y="0"/>
                  <a:pt x="1720" y="0"/>
                </a:cubicBezTo>
                <a:cubicBezTo>
                  <a:pt x="1719" y="1"/>
                  <a:pt x="1718" y="3"/>
                  <a:pt x="1717" y="3"/>
                </a:cubicBezTo>
                <a:cubicBezTo>
                  <a:pt x="1711" y="5"/>
                  <a:pt x="1704" y="2"/>
                  <a:pt x="1698" y="8"/>
                </a:cubicBezTo>
                <a:cubicBezTo>
                  <a:pt x="1698" y="9"/>
                  <a:pt x="1696" y="9"/>
                  <a:pt x="1695" y="9"/>
                </a:cubicBezTo>
                <a:cubicBezTo>
                  <a:pt x="1694" y="10"/>
                  <a:pt x="1692" y="10"/>
                  <a:pt x="1691" y="11"/>
                </a:cubicBezTo>
                <a:cubicBezTo>
                  <a:pt x="1686" y="15"/>
                  <a:pt x="1681" y="16"/>
                  <a:pt x="1675" y="14"/>
                </a:cubicBezTo>
                <a:cubicBezTo>
                  <a:pt x="1675" y="11"/>
                  <a:pt x="1676" y="8"/>
                  <a:pt x="1676" y="5"/>
                </a:cubicBezTo>
                <a:cubicBezTo>
                  <a:pt x="1673" y="7"/>
                  <a:pt x="1669" y="9"/>
                  <a:pt x="1666" y="11"/>
                </a:cubicBezTo>
                <a:cubicBezTo>
                  <a:pt x="1667" y="12"/>
                  <a:pt x="1668" y="12"/>
                  <a:pt x="1669" y="13"/>
                </a:cubicBezTo>
                <a:cubicBezTo>
                  <a:pt x="1664" y="17"/>
                  <a:pt x="1662" y="24"/>
                  <a:pt x="1653" y="23"/>
                </a:cubicBezTo>
                <a:cubicBezTo>
                  <a:pt x="1654" y="24"/>
                  <a:pt x="1655" y="25"/>
                  <a:pt x="1656" y="26"/>
                </a:cubicBezTo>
                <a:cubicBezTo>
                  <a:pt x="1652" y="28"/>
                  <a:pt x="1649" y="29"/>
                  <a:pt x="1646" y="30"/>
                </a:cubicBezTo>
                <a:cubicBezTo>
                  <a:pt x="1634" y="38"/>
                  <a:pt x="1619" y="41"/>
                  <a:pt x="1606" y="46"/>
                </a:cubicBezTo>
                <a:cubicBezTo>
                  <a:pt x="1602" y="48"/>
                  <a:pt x="1598" y="49"/>
                  <a:pt x="1594" y="51"/>
                </a:cubicBezTo>
                <a:cubicBezTo>
                  <a:pt x="1591" y="52"/>
                  <a:pt x="1587" y="54"/>
                  <a:pt x="1586" y="53"/>
                </a:cubicBezTo>
                <a:cubicBezTo>
                  <a:pt x="1582" y="50"/>
                  <a:pt x="1579" y="53"/>
                  <a:pt x="1577" y="54"/>
                </a:cubicBezTo>
                <a:cubicBezTo>
                  <a:pt x="1576" y="48"/>
                  <a:pt x="1582" y="49"/>
                  <a:pt x="1585" y="46"/>
                </a:cubicBezTo>
                <a:cubicBezTo>
                  <a:pt x="1581" y="43"/>
                  <a:pt x="1571" y="49"/>
                  <a:pt x="1570" y="54"/>
                </a:cubicBezTo>
                <a:cubicBezTo>
                  <a:pt x="1571" y="55"/>
                  <a:pt x="1572" y="56"/>
                  <a:pt x="1573" y="58"/>
                </a:cubicBezTo>
                <a:cubicBezTo>
                  <a:pt x="1569" y="58"/>
                  <a:pt x="1567" y="58"/>
                  <a:pt x="1565" y="58"/>
                </a:cubicBezTo>
                <a:cubicBezTo>
                  <a:pt x="1563" y="59"/>
                  <a:pt x="1561" y="61"/>
                  <a:pt x="1559" y="62"/>
                </a:cubicBezTo>
                <a:cubicBezTo>
                  <a:pt x="1558" y="63"/>
                  <a:pt x="1556" y="64"/>
                  <a:pt x="1554" y="65"/>
                </a:cubicBezTo>
                <a:cubicBezTo>
                  <a:pt x="1554" y="65"/>
                  <a:pt x="1554" y="65"/>
                  <a:pt x="1554" y="66"/>
                </a:cubicBezTo>
                <a:cubicBezTo>
                  <a:pt x="1556" y="65"/>
                  <a:pt x="1558" y="65"/>
                  <a:pt x="1559" y="65"/>
                </a:cubicBezTo>
                <a:cubicBezTo>
                  <a:pt x="1559" y="65"/>
                  <a:pt x="1559" y="66"/>
                  <a:pt x="1560" y="66"/>
                </a:cubicBezTo>
                <a:cubicBezTo>
                  <a:pt x="1552" y="69"/>
                  <a:pt x="1544" y="72"/>
                  <a:pt x="1536" y="76"/>
                </a:cubicBezTo>
                <a:cubicBezTo>
                  <a:pt x="1528" y="79"/>
                  <a:pt x="1521" y="84"/>
                  <a:pt x="1513" y="87"/>
                </a:cubicBezTo>
                <a:cubicBezTo>
                  <a:pt x="1506" y="91"/>
                  <a:pt x="1497" y="93"/>
                  <a:pt x="1489" y="96"/>
                </a:cubicBezTo>
                <a:cubicBezTo>
                  <a:pt x="1490" y="96"/>
                  <a:pt x="1490" y="97"/>
                  <a:pt x="1491" y="97"/>
                </a:cubicBezTo>
                <a:cubicBezTo>
                  <a:pt x="1478" y="104"/>
                  <a:pt x="1464" y="108"/>
                  <a:pt x="1452" y="116"/>
                </a:cubicBezTo>
                <a:cubicBezTo>
                  <a:pt x="1453" y="116"/>
                  <a:pt x="1454" y="116"/>
                  <a:pt x="1455" y="116"/>
                </a:cubicBezTo>
                <a:cubicBezTo>
                  <a:pt x="1467" y="110"/>
                  <a:pt x="1480" y="105"/>
                  <a:pt x="1493" y="99"/>
                </a:cubicBezTo>
                <a:cubicBezTo>
                  <a:pt x="1501" y="95"/>
                  <a:pt x="1509" y="91"/>
                  <a:pt x="1517" y="88"/>
                </a:cubicBezTo>
                <a:cubicBezTo>
                  <a:pt x="1523" y="85"/>
                  <a:pt x="1530" y="84"/>
                  <a:pt x="1536" y="81"/>
                </a:cubicBezTo>
                <a:cubicBezTo>
                  <a:pt x="1547" y="77"/>
                  <a:pt x="1558" y="69"/>
                  <a:pt x="1571" y="69"/>
                </a:cubicBezTo>
                <a:cubicBezTo>
                  <a:pt x="1571" y="68"/>
                  <a:pt x="1571" y="67"/>
                  <a:pt x="1571" y="66"/>
                </a:cubicBezTo>
                <a:cubicBezTo>
                  <a:pt x="1573" y="65"/>
                  <a:pt x="1575" y="64"/>
                  <a:pt x="1577" y="63"/>
                </a:cubicBezTo>
                <a:cubicBezTo>
                  <a:pt x="1581" y="62"/>
                  <a:pt x="1586" y="62"/>
                  <a:pt x="1588" y="60"/>
                </a:cubicBezTo>
                <a:cubicBezTo>
                  <a:pt x="1594" y="55"/>
                  <a:pt x="1600" y="54"/>
                  <a:pt x="1608" y="54"/>
                </a:cubicBezTo>
                <a:cubicBezTo>
                  <a:pt x="1609" y="54"/>
                  <a:pt x="1610" y="53"/>
                  <a:pt x="1611" y="52"/>
                </a:cubicBezTo>
                <a:cubicBezTo>
                  <a:pt x="1613" y="51"/>
                  <a:pt x="1613" y="49"/>
                  <a:pt x="1615" y="48"/>
                </a:cubicBezTo>
                <a:cubicBezTo>
                  <a:pt x="1616" y="47"/>
                  <a:pt x="1619" y="47"/>
                  <a:pt x="1620" y="46"/>
                </a:cubicBezTo>
                <a:cubicBezTo>
                  <a:pt x="1628" y="39"/>
                  <a:pt x="1639" y="37"/>
                  <a:pt x="1649" y="33"/>
                </a:cubicBezTo>
                <a:cubicBezTo>
                  <a:pt x="1661" y="28"/>
                  <a:pt x="1673" y="24"/>
                  <a:pt x="1684" y="19"/>
                </a:cubicBezTo>
                <a:cubicBezTo>
                  <a:pt x="1696" y="14"/>
                  <a:pt x="1708" y="9"/>
                  <a:pt x="1720" y="5"/>
                </a:cubicBezTo>
                <a:cubicBezTo>
                  <a:pt x="1724" y="3"/>
                  <a:pt x="1728" y="2"/>
                  <a:pt x="1732" y="0"/>
                </a:cubicBezTo>
                <a:cubicBezTo>
                  <a:pt x="1750" y="0"/>
                  <a:pt x="1768" y="0"/>
                  <a:pt x="1786" y="0"/>
                </a:cubicBezTo>
                <a:cubicBezTo>
                  <a:pt x="1782" y="2"/>
                  <a:pt x="1778" y="4"/>
                  <a:pt x="1774" y="5"/>
                </a:cubicBezTo>
                <a:cubicBezTo>
                  <a:pt x="1772" y="6"/>
                  <a:pt x="1769" y="7"/>
                  <a:pt x="1767" y="8"/>
                </a:cubicBezTo>
                <a:cubicBezTo>
                  <a:pt x="1764" y="8"/>
                  <a:pt x="1760" y="6"/>
                  <a:pt x="1758" y="7"/>
                </a:cubicBezTo>
                <a:cubicBezTo>
                  <a:pt x="1751" y="11"/>
                  <a:pt x="1744" y="16"/>
                  <a:pt x="1738" y="21"/>
                </a:cubicBezTo>
                <a:cubicBezTo>
                  <a:pt x="1738" y="22"/>
                  <a:pt x="1738" y="22"/>
                  <a:pt x="1738" y="22"/>
                </a:cubicBezTo>
                <a:cubicBezTo>
                  <a:pt x="1741" y="21"/>
                  <a:pt x="1745" y="20"/>
                  <a:pt x="1748" y="19"/>
                </a:cubicBezTo>
                <a:cubicBezTo>
                  <a:pt x="1751" y="18"/>
                  <a:pt x="1754" y="16"/>
                  <a:pt x="1758" y="20"/>
                </a:cubicBezTo>
                <a:cubicBezTo>
                  <a:pt x="1753" y="23"/>
                  <a:pt x="1748" y="25"/>
                  <a:pt x="1744" y="27"/>
                </a:cubicBezTo>
                <a:cubicBezTo>
                  <a:pt x="1739" y="30"/>
                  <a:pt x="1735" y="32"/>
                  <a:pt x="1730" y="34"/>
                </a:cubicBezTo>
                <a:cubicBezTo>
                  <a:pt x="1731" y="35"/>
                  <a:pt x="1731" y="35"/>
                  <a:pt x="1731" y="36"/>
                </a:cubicBezTo>
                <a:cubicBezTo>
                  <a:pt x="1739" y="33"/>
                  <a:pt x="1746" y="29"/>
                  <a:pt x="1755" y="28"/>
                </a:cubicBezTo>
                <a:cubicBezTo>
                  <a:pt x="1754" y="30"/>
                  <a:pt x="1753" y="30"/>
                  <a:pt x="1753" y="31"/>
                </a:cubicBezTo>
                <a:cubicBezTo>
                  <a:pt x="1756" y="31"/>
                  <a:pt x="1758" y="30"/>
                  <a:pt x="1761" y="29"/>
                </a:cubicBezTo>
                <a:cubicBezTo>
                  <a:pt x="1763" y="29"/>
                  <a:pt x="1765" y="30"/>
                  <a:pt x="1767" y="29"/>
                </a:cubicBezTo>
                <a:cubicBezTo>
                  <a:pt x="1771" y="27"/>
                  <a:pt x="1775" y="24"/>
                  <a:pt x="1780" y="22"/>
                </a:cubicBezTo>
                <a:cubicBezTo>
                  <a:pt x="1789" y="19"/>
                  <a:pt x="1797" y="15"/>
                  <a:pt x="1806" y="12"/>
                </a:cubicBezTo>
                <a:cubicBezTo>
                  <a:pt x="1814" y="9"/>
                  <a:pt x="1821" y="7"/>
                  <a:pt x="1829" y="4"/>
                </a:cubicBezTo>
                <a:cubicBezTo>
                  <a:pt x="1830" y="4"/>
                  <a:pt x="1832" y="4"/>
                  <a:pt x="1833" y="4"/>
                </a:cubicBezTo>
                <a:cubicBezTo>
                  <a:pt x="1835" y="5"/>
                  <a:pt x="1837" y="6"/>
                  <a:pt x="1838" y="6"/>
                </a:cubicBezTo>
                <a:cubicBezTo>
                  <a:pt x="1838" y="6"/>
                  <a:pt x="1838" y="5"/>
                  <a:pt x="1838" y="5"/>
                </a:cubicBezTo>
                <a:cubicBezTo>
                  <a:pt x="1841" y="4"/>
                  <a:pt x="1843" y="3"/>
                  <a:pt x="1845" y="2"/>
                </a:cubicBezTo>
                <a:cubicBezTo>
                  <a:pt x="1846" y="2"/>
                  <a:pt x="1847" y="1"/>
                  <a:pt x="1848" y="0"/>
                </a:cubicBezTo>
                <a:cubicBezTo>
                  <a:pt x="1853" y="0"/>
                  <a:pt x="1859" y="0"/>
                  <a:pt x="1865" y="0"/>
                </a:cubicBezTo>
                <a:cubicBezTo>
                  <a:pt x="1864" y="1"/>
                  <a:pt x="1862" y="2"/>
                  <a:pt x="1861" y="2"/>
                </a:cubicBezTo>
                <a:cubicBezTo>
                  <a:pt x="1858" y="1"/>
                  <a:pt x="1857" y="3"/>
                  <a:pt x="1854" y="4"/>
                </a:cubicBezTo>
                <a:cubicBezTo>
                  <a:pt x="1846" y="7"/>
                  <a:pt x="1838" y="10"/>
                  <a:pt x="1830" y="11"/>
                </a:cubicBezTo>
                <a:cubicBezTo>
                  <a:pt x="1825" y="13"/>
                  <a:pt x="1821" y="14"/>
                  <a:pt x="1818" y="18"/>
                </a:cubicBezTo>
                <a:cubicBezTo>
                  <a:pt x="1827" y="19"/>
                  <a:pt x="1835" y="10"/>
                  <a:pt x="1845" y="12"/>
                </a:cubicBezTo>
                <a:cubicBezTo>
                  <a:pt x="1845" y="12"/>
                  <a:pt x="1845" y="11"/>
                  <a:pt x="1845" y="10"/>
                </a:cubicBezTo>
                <a:cubicBezTo>
                  <a:pt x="1854" y="7"/>
                  <a:pt x="1863" y="5"/>
                  <a:pt x="1873" y="2"/>
                </a:cubicBezTo>
                <a:cubicBezTo>
                  <a:pt x="1873" y="3"/>
                  <a:pt x="1873" y="3"/>
                  <a:pt x="1873" y="4"/>
                </a:cubicBezTo>
                <a:cubicBezTo>
                  <a:pt x="1871" y="5"/>
                  <a:pt x="1868" y="6"/>
                  <a:pt x="1866" y="7"/>
                </a:cubicBezTo>
                <a:cubicBezTo>
                  <a:pt x="1859" y="11"/>
                  <a:pt x="1852" y="11"/>
                  <a:pt x="1845" y="14"/>
                </a:cubicBezTo>
                <a:cubicBezTo>
                  <a:pt x="1834" y="18"/>
                  <a:pt x="1824" y="26"/>
                  <a:pt x="1811" y="26"/>
                </a:cubicBezTo>
                <a:cubicBezTo>
                  <a:pt x="1806" y="26"/>
                  <a:pt x="1801" y="29"/>
                  <a:pt x="1797" y="31"/>
                </a:cubicBezTo>
                <a:cubicBezTo>
                  <a:pt x="1794" y="32"/>
                  <a:pt x="1792" y="34"/>
                  <a:pt x="1789" y="34"/>
                </a:cubicBezTo>
                <a:cubicBezTo>
                  <a:pt x="1784" y="34"/>
                  <a:pt x="1781" y="40"/>
                  <a:pt x="1776" y="37"/>
                </a:cubicBezTo>
                <a:cubicBezTo>
                  <a:pt x="1776" y="37"/>
                  <a:pt x="1775" y="38"/>
                  <a:pt x="1775" y="38"/>
                </a:cubicBezTo>
                <a:cubicBezTo>
                  <a:pt x="1772" y="39"/>
                  <a:pt x="1770" y="41"/>
                  <a:pt x="1768" y="42"/>
                </a:cubicBezTo>
                <a:cubicBezTo>
                  <a:pt x="1764" y="43"/>
                  <a:pt x="1760" y="44"/>
                  <a:pt x="1757" y="46"/>
                </a:cubicBezTo>
                <a:cubicBezTo>
                  <a:pt x="1751" y="49"/>
                  <a:pt x="1744" y="52"/>
                  <a:pt x="1737" y="55"/>
                </a:cubicBezTo>
                <a:cubicBezTo>
                  <a:pt x="1739" y="56"/>
                  <a:pt x="1741" y="57"/>
                  <a:pt x="1742" y="57"/>
                </a:cubicBezTo>
                <a:cubicBezTo>
                  <a:pt x="1744" y="57"/>
                  <a:pt x="1746" y="56"/>
                  <a:pt x="1747" y="56"/>
                </a:cubicBezTo>
                <a:cubicBezTo>
                  <a:pt x="1753" y="54"/>
                  <a:pt x="1759" y="55"/>
                  <a:pt x="1765" y="53"/>
                </a:cubicBezTo>
                <a:cubicBezTo>
                  <a:pt x="1775" y="48"/>
                  <a:pt x="1786" y="44"/>
                  <a:pt x="1797" y="41"/>
                </a:cubicBezTo>
                <a:cubicBezTo>
                  <a:pt x="1800" y="40"/>
                  <a:pt x="1803" y="39"/>
                  <a:pt x="1806" y="39"/>
                </a:cubicBezTo>
                <a:cubicBezTo>
                  <a:pt x="1806" y="39"/>
                  <a:pt x="1806" y="39"/>
                  <a:pt x="1806" y="40"/>
                </a:cubicBezTo>
                <a:cubicBezTo>
                  <a:pt x="1805" y="40"/>
                  <a:pt x="1804" y="41"/>
                  <a:pt x="1803" y="41"/>
                </a:cubicBezTo>
                <a:cubicBezTo>
                  <a:pt x="1803" y="42"/>
                  <a:pt x="1802" y="42"/>
                  <a:pt x="1802" y="43"/>
                </a:cubicBezTo>
                <a:cubicBezTo>
                  <a:pt x="1804" y="43"/>
                  <a:pt x="1806" y="44"/>
                  <a:pt x="1809" y="44"/>
                </a:cubicBezTo>
                <a:cubicBezTo>
                  <a:pt x="1808" y="42"/>
                  <a:pt x="1808" y="40"/>
                  <a:pt x="1807" y="38"/>
                </a:cubicBezTo>
                <a:cubicBezTo>
                  <a:pt x="1814" y="36"/>
                  <a:pt x="1822" y="34"/>
                  <a:pt x="1829" y="33"/>
                </a:cubicBezTo>
                <a:cubicBezTo>
                  <a:pt x="1832" y="33"/>
                  <a:pt x="1835" y="32"/>
                  <a:pt x="1836" y="28"/>
                </a:cubicBezTo>
                <a:cubicBezTo>
                  <a:pt x="1836" y="28"/>
                  <a:pt x="1836" y="28"/>
                  <a:pt x="1837" y="28"/>
                </a:cubicBezTo>
                <a:cubicBezTo>
                  <a:pt x="1837" y="29"/>
                  <a:pt x="1837" y="29"/>
                  <a:pt x="1837" y="30"/>
                </a:cubicBezTo>
                <a:cubicBezTo>
                  <a:pt x="1853" y="26"/>
                  <a:pt x="1867" y="18"/>
                  <a:pt x="1884" y="17"/>
                </a:cubicBezTo>
                <a:cubicBezTo>
                  <a:pt x="1869" y="24"/>
                  <a:pt x="1852" y="29"/>
                  <a:pt x="1838" y="37"/>
                </a:cubicBezTo>
                <a:cubicBezTo>
                  <a:pt x="1846" y="37"/>
                  <a:pt x="1852" y="30"/>
                  <a:pt x="1861" y="31"/>
                </a:cubicBezTo>
                <a:cubicBezTo>
                  <a:pt x="1861" y="32"/>
                  <a:pt x="1861" y="32"/>
                  <a:pt x="1861" y="33"/>
                </a:cubicBezTo>
                <a:cubicBezTo>
                  <a:pt x="1859" y="35"/>
                  <a:pt x="1857" y="36"/>
                  <a:pt x="1855" y="38"/>
                </a:cubicBezTo>
                <a:cubicBezTo>
                  <a:pt x="1859" y="37"/>
                  <a:pt x="1862" y="38"/>
                  <a:pt x="1865" y="41"/>
                </a:cubicBezTo>
                <a:cubicBezTo>
                  <a:pt x="1865" y="41"/>
                  <a:pt x="1867" y="40"/>
                  <a:pt x="1868" y="40"/>
                </a:cubicBezTo>
                <a:cubicBezTo>
                  <a:pt x="1872" y="38"/>
                  <a:pt x="1877" y="35"/>
                  <a:pt x="1881" y="33"/>
                </a:cubicBezTo>
                <a:cubicBezTo>
                  <a:pt x="1880" y="33"/>
                  <a:pt x="1880" y="32"/>
                  <a:pt x="1878" y="32"/>
                </a:cubicBezTo>
                <a:cubicBezTo>
                  <a:pt x="1883" y="29"/>
                  <a:pt x="1888" y="27"/>
                  <a:pt x="1893" y="28"/>
                </a:cubicBezTo>
                <a:cubicBezTo>
                  <a:pt x="1896" y="29"/>
                  <a:pt x="1897" y="29"/>
                  <a:pt x="1899" y="27"/>
                </a:cubicBezTo>
                <a:cubicBezTo>
                  <a:pt x="1901" y="25"/>
                  <a:pt x="1904" y="23"/>
                  <a:pt x="1906" y="22"/>
                </a:cubicBezTo>
                <a:cubicBezTo>
                  <a:pt x="1908" y="20"/>
                  <a:pt x="1911" y="20"/>
                  <a:pt x="1913" y="19"/>
                </a:cubicBezTo>
                <a:cubicBezTo>
                  <a:pt x="1920" y="17"/>
                  <a:pt x="1926" y="15"/>
                  <a:pt x="1932" y="12"/>
                </a:cubicBezTo>
                <a:cubicBezTo>
                  <a:pt x="1941" y="9"/>
                  <a:pt x="1950" y="7"/>
                  <a:pt x="1956" y="0"/>
                </a:cubicBezTo>
                <a:cubicBezTo>
                  <a:pt x="2019" y="0"/>
                  <a:pt x="2082" y="0"/>
                  <a:pt x="2144" y="0"/>
                </a:cubicBezTo>
                <a:cubicBezTo>
                  <a:pt x="2142" y="2"/>
                  <a:pt x="2140" y="3"/>
                  <a:pt x="2138" y="4"/>
                </a:cubicBezTo>
                <a:cubicBezTo>
                  <a:pt x="2138" y="5"/>
                  <a:pt x="2138" y="5"/>
                  <a:pt x="2138" y="5"/>
                </a:cubicBezTo>
                <a:cubicBezTo>
                  <a:pt x="2141" y="5"/>
                  <a:pt x="2144" y="4"/>
                  <a:pt x="2149" y="3"/>
                </a:cubicBezTo>
                <a:cubicBezTo>
                  <a:pt x="2147" y="5"/>
                  <a:pt x="2146" y="6"/>
                  <a:pt x="2144" y="7"/>
                </a:cubicBezTo>
                <a:cubicBezTo>
                  <a:pt x="2157" y="7"/>
                  <a:pt x="2169" y="7"/>
                  <a:pt x="2181" y="7"/>
                </a:cubicBezTo>
                <a:cubicBezTo>
                  <a:pt x="2177" y="9"/>
                  <a:pt x="2173" y="11"/>
                  <a:pt x="2169" y="13"/>
                </a:cubicBezTo>
                <a:cubicBezTo>
                  <a:pt x="2169" y="14"/>
                  <a:pt x="2169" y="14"/>
                  <a:pt x="2170" y="15"/>
                </a:cubicBezTo>
                <a:cubicBezTo>
                  <a:pt x="2174" y="14"/>
                  <a:pt x="2179" y="14"/>
                  <a:pt x="2184" y="13"/>
                </a:cubicBezTo>
                <a:cubicBezTo>
                  <a:pt x="2184" y="13"/>
                  <a:pt x="2184" y="14"/>
                  <a:pt x="2184" y="14"/>
                </a:cubicBezTo>
                <a:cubicBezTo>
                  <a:pt x="2179" y="17"/>
                  <a:pt x="2174" y="19"/>
                  <a:pt x="2168" y="22"/>
                </a:cubicBezTo>
                <a:cubicBezTo>
                  <a:pt x="2169" y="22"/>
                  <a:pt x="2169" y="22"/>
                  <a:pt x="2169" y="23"/>
                </a:cubicBezTo>
                <a:cubicBezTo>
                  <a:pt x="2172" y="23"/>
                  <a:pt x="2176" y="22"/>
                  <a:pt x="2180" y="22"/>
                </a:cubicBezTo>
                <a:cubicBezTo>
                  <a:pt x="2178" y="25"/>
                  <a:pt x="2177" y="27"/>
                  <a:pt x="2175" y="30"/>
                </a:cubicBezTo>
                <a:cubicBezTo>
                  <a:pt x="2182" y="30"/>
                  <a:pt x="2186" y="31"/>
                  <a:pt x="2193" y="32"/>
                </a:cubicBezTo>
                <a:cubicBezTo>
                  <a:pt x="2190" y="34"/>
                  <a:pt x="2189" y="35"/>
                  <a:pt x="2188" y="37"/>
                </a:cubicBezTo>
                <a:cubicBezTo>
                  <a:pt x="2192" y="37"/>
                  <a:pt x="2195" y="37"/>
                  <a:pt x="2199" y="37"/>
                </a:cubicBezTo>
                <a:cubicBezTo>
                  <a:pt x="2194" y="41"/>
                  <a:pt x="2189" y="45"/>
                  <a:pt x="2184" y="48"/>
                </a:cubicBezTo>
                <a:cubicBezTo>
                  <a:pt x="2184" y="48"/>
                  <a:pt x="2184" y="49"/>
                  <a:pt x="2184" y="49"/>
                </a:cubicBezTo>
                <a:cubicBezTo>
                  <a:pt x="2186" y="49"/>
                  <a:pt x="2187" y="49"/>
                  <a:pt x="2190" y="50"/>
                </a:cubicBezTo>
                <a:cubicBezTo>
                  <a:pt x="2187" y="51"/>
                  <a:pt x="2185" y="53"/>
                  <a:pt x="2182" y="54"/>
                </a:cubicBezTo>
                <a:cubicBezTo>
                  <a:pt x="2191" y="54"/>
                  <a:pt x="2198" y="50"/>
                  <a:pt x="2207" y="53"/>
                </a:cubicBezTo>
                <a:cubicBezTo>
                  <a:pt x="2197" y="58"/>
                  <a:pt x="2188" y="61"/>
                  <a:pt x="2179" y="64"/>
                </a:cubicBezTo>
                <a:cubicBezTo>
                  <a:pt x="2179" y="65"/>
                  <a:pt x="2179" y="65"/>
                  <a:pt x="2180" y="66"/>
                </a:cubicBezTo>
                <a:cubicBezTo>
                  <a:pt x="2190" y="65"/>
                  <a:pt x="2201" y="60"/>
                  <a:pt x="2213" y="65"/>
                </a:cubicBezTo>
                <a:cubicBezTo>
                  <a:pt x="2208" y="68"/>
                  <a:pt x="2203" y="71"/>
                  <a:pt x="2198" y="74"/>
                </a:cubicBezTo>
                <a:cubicBezTo>
                  <a:pt x="2198" y="74"/>
                  <a:pt x="2198" y="75"/>
                  <a:pt x="2198" y="76"/>
                </a:cubicBezTo>
                <a:cubicBezTo>
                  <a:pt x="2208" y="72"/>
                  <a:pt x="2214" y="79"/>
                  <a:pt x="2223" y="81"/>
                </a:cubicBezTo>
                <a:cubicBezTo>
                  <a:pt x="2221" y="85"/>
                  <a:pt x="2219" y="89"/>
                  <a:pt x="2217" y="93"/>
                </a:cubicBezTo>
                <a:cubicBezTo>
                  <a:pt x="2218" y="93"/>
                  <a:pt x="2219" y="93"/>
                  <a:pt x="2220" y="93"/>
                </a:cubicBezTo>
                <a:cubicBezTo>
                  <a:pt x="2221" y="93"/>
                  <a:pt x="2222" y="93"/>
                  <a:pt x="2222" y="93"/>
                </a:cubicBezTo>
                <a:cubicBezTo>
                  <a:pt x="2222" y="96"/>
                  <a:pt x="2224" y="97"/>
                  <a:pt x="2230" y="96"/>
                </a:cubicBezTo>
                <a:cubicBezTo>
                  <a:pt x="2233" y="96"/>
                  <a:pt x="2236" y="96"/>
                  <a:pt x="2240" y="96"/>
                </a:cubicBezTo>
                <a:cubicBezTo>
                  <a:pt x="2239" y="97"/>
                  <a:pt x="2238" y="97"/>
                  <a:pt x="2237" y="99"/>
                </a:cubicBezTo>
                <a:cubicBezTo>
                  <a:pt x="2240" y="99"/>
                  <a:pt x="2243" y="99"/>
                  <a:pt x="2245" y="99"/>
                </a:cubicBezTo>
                <a:cubicBezTo>
                  <a:pt x="2244" y="101"/>
                  <a:pt x="2242" y="103"/>
                  <a:pt x="2241" y="105"/>
                </a:cubicBezTo>
                <a:cubicBezTo>
                  <a:pt x="2243" y="106"/>
                  <a:pt x="2244" y="108"/>
                  <a:pt x="2245" y="109"/>
                </a:cubicBezTo>
                <a:cubicBezTo>
                  <a:pt x="2244" y="111"/>
                  <a:pt x="2243" y="112"/>
                  <a:pt x="2241" y="115"/>
                </a:cubicBezTo>
                <a:cubicBezTo>
                  <a:pt x="2245" y="114"/>
                  <a:pt x="2248" y="114"/>
                  <a:pt x="2252" y="113"/>
                </a:cubicBezTo>
                <a:cubicBezTo>
                  <a:pt x="2252" y="114"/>
                  <a:pt x="2252" y="114"/>
                  <a:pt x="2252" y="114"/>
                </a:cubicBezTo>
                <a:cubicBezTo>
                  <a:pt x="2248" y="117"/>
                  <a:pt x="2245" y="119"/>
                  <a:pt x="2241" y="121"/>
                </a:cubicBezTo>
                <a:cubicBezTo>
                  <a:pt x="2249" y="128"/>
                  <a:pt x="2258" y="122"/>
                  <a:pt x="2265" y="122"/>
                </a:cubicBezTo>
                <a:cubicBezTo>
                  <a:pt x="2267" y="129"/>
                  <a:pt x="2267" y="129"/>
                  <a:pt x="2260" y="131"/>
                </a:cubicBezTo>
                <a:cubicBezTo>
                  <a:pt x="2258" y="132"/>
                  <a:pt x="2256" y="134"/>
                  <a:pt x="2253" y="136"/>
                </a:cubicBezTo>
                <a:cubicBezTo>
                  <a:pt x="2262" y="144"/>
                  <a:pt x="2271" y="139"/>
                  <a:pt x="2280" y="139"/>
                </a:cubicBezTo>
                <a:cubicBezTo>
                  <a:pt x="2280" y="139"/>
                  <a:pt x="2280" y="140"/>
                  <a:pt x="2280" y="140"/>
                </a:cubicBezTo>
                <a:cubicBezTo>
                  <a:pt x="2278" y="141"/>
                  <a:pt x="2276" y="143"/>
                  <a:pt x="2273" y="144"/>
                </a:cubicBezTo>
                <a:cubicBezTo>
                  <a:pt x="2279" y="142"/>
                  <a:pt x="2281" y="147"/>
                  <a:pt x="2283" y="150"/>
                </a:cubicBezTo>
                <a:cubicBezTo>
                  <a:pt x="2276" y="153"/>
                  <a:pt x="2268" y="155"/>
                  <a:pt x="2261" y="158"/>
                </a:cubicBezTo>
                <a:cubicBezTo>
                  <a:pt x="2261" y="158"/>
                  <a:pt x="2262" y="159"/>
                  <a:pt x="2262" y="160"/>
                </a:cubicBezTo>
                <a:cubicBezTo>
                  <a:pt x="2270" y="160"/>
                  <a:pt x="2279" y="160"/>
                  <a:pt x="2285" y="160"/>
                </a:cubicBezTo>
                <a:cubicBezTo>
                  <a:pt x="2282" y="162"/>
                  <a:pt x="2277" y="164"/>
                  <a:pt x="2272" y="167"/>
                </a:cubicBezTo>
                <a:cubicBezTo>
                  <a:pt x="2276" y="172"/>
                  <a:pt x="2276" y="172"/>
                  <a:pt x="2280" y="171"/>
                </a:cubicBezTo>
                <a:cubicBezTo>
                  <a:pt x="2286" y="171"/>
                  <a:pt x="2291" y="170"/>
                  <a:pt x="2297" y="170"/>
                </a:cubicBezTo>
                <a:cubicBezTo>
                  <a:pt x="2299" y="169"/>
                  <a:pt x="2300" y="170"/>
                  <a:pt x="2302" y="171"/>
                </a:cubicBezTo>
                <a:cubicBezTo>
                  <a:pt x="2302" y="171"/>
                  <a:pt x="2302" y="172"/>
                  <a:pt x="2302" y="172"/>
                </a:cubicBezTo>
                <a:cubicBezTo>
                  <a:pt x="2298" y="174"/>
                  <a:pt x="2293" y="176"/>
                  <a:pt x="2289" y="178"/>
                </a:cubicBezTo>
                <a:cubicBezTo>
                  <a:pt x="2284" y="180"/>
                  <a:pt x="2280" y="181"/>
                  <a:pt x="2276" y="183"/>
                </a:cubicBezTo>
                <a:cubicBezTo>
                  <a:pt x="2276" y="184"/>
                  <a:pt x="2276" y="184"/>
                  <a:pt x="2276" y="185"/>
                </a:cubicBezTo>
                <a:cubicBezTo>
                  <a:pt x="2285" y="185"/>
                  <a:pt x="2294" y="185"/>
                  <a:pt x="2302" y="185"/>
                </a:cubicBezTo>
                <a:cubicBezTo>
                  <a:pt x="2298" y="188"/>
                  <a:pt x="2294" y="192"/>
                  <a:pt x="2289" y="195"/>
                </a:cubicBezTo>
                <a:cubicBezTo>
                  <a:pt x="2290" y="196"/>
                  <a:pt x="2290" y="196"/>
                  <a:pt x="2290" y="197"/>
                </a:cubicBezTo>
                <a:cubicBezTo>
                  <a:pt x="2295" y="197"/>
                  <a:pt x="2301" y="198"/>
                  <a:pt x="2305" y="199"/>
                </a:cubicBezTo>
                <a:cubicBezTo>
                  <a:pt x="2305" y="200"/>
                  <a:pt x="2304" y="202"/>
                  <a:pt x="2303" y="203"/>
                </a:cubicBezTo>
                <a:cubicBezTo>
                  <a:pt x="2305" y="204"/>
                  <a:pt x="2306" y="205"/>
                  <a:pt x="2308" y="205"/>
                </a:cubicBezTo>
                <a:cubicBezTo>
                  <a:pt x="2311" y="206"/>
                  <a:pt x="2315" y="206"/>
                  <a:pt x="2318" y="207"/>
                </a:cubicBezTo>
                <a:cubicBezTo>
                  <a:pt x="2318" y="208"/>
                  <a:pt x="2317" y="209"/>
                  <a:pt x="2317" y="209"/>
                </a:cubicBezTo>
                <a:cubicBezTo>
                  <a:pt x="2319" y="211"/>
                  <a:pt x="2320" y="212"/>
                  <a:pt x="2321" y="214"/>
                </a:cubicBezTo>
                <a:cubicBezTo>
                  <a:pt x="2323" y="216"/>
                  <a:pt x="2323" y="218"/>
                  <a:pt x="2325" y="219"/>
                </a:cubicBezTo>
                <a:cubicBezTo>
                  <a:pt x="2330" y="223"/>
                  <a:pt x="2331" y="228"/>
                  <a:pt x="2332" y="233"/>
                </a:cubicBezTo>
                <a:cubicBezTo>
                  <a:pt x="2333" y="236"/>
                  <a:pt x="2334" y="240"/>
                  <a:pt x="2336" y="241"/>
                </a:cubicBezTo>
                <a:cubicBezTo>
                  <a:pt x="2344" y="245"/>
                  <a:pt x="2352" y="250"/>
                  <a:pt x="2357" y="258"/>
                </a:cubicBezTo>
                <a:cubicBezTo>
                  <a:pt x="2358" y="259"/>
                  <a:pt x="2359" y="260"/>
                  <a:pt x="2361" y="261"/>
                </a:cubicBezTo>
                <a:cubicBezTo>
                  <a:pt x="2365" y="264"/>
                  <a:pt x="2370" y="267"/>
                  <a:pt x="2374" y="270"/>
                </a:cubicBezTo>
                <a:cubicBezTo>
                  <a:pt x="2376" y="272"/>
                  <a:pt x="2377" y="275"/>
                  <a:pt x="2380" y="277"/>
                </a:cubicBezTo>
                <a:cubicBezTo>
                  <a:pt x="2384" y="281"/>
                  <a:pt x="2389" y="284"/>
                  <a:pt x="2393" y="287"/>
                </a:cubicBezTo>
                <a:cubicBezTo>
                  <a:pt x="2394" y="288"/>
                  <a:pt x="2395" y="289"/>
                  <a:pt x="2396" y="290"/>
                </a:cubicBezTo>
                <a:cubicBezTo>
                  <a:pt x="2397" y="291"/>
                  <a:pt x="2398" y="293"/>
                  <a:pt x="2400" y="294"/>
                </a:cubicBezTo>
                <a:cubicBezTo>
                  <a:pt x="2400" y="307"/>
                  <a:pt x="2400" y="320"/>
                  <a:pt x="2400" y="334"/>
                </a:cubicBezTo>
                <a:cubicBezTo>
                  <a:pt x="2398" y="335"/>
                  <a:pt x="2396" y="336"/>
                  <a:pt x="2394" y="337"/>
                </a:cubicBezTo>
                <a:cubicBezTo>
                  <a:pt x="2273" y="409"/>
                  <a:pt x="2151" y="482"/>
                  <a:pt x="2030" y="555"/>
                </a:cubicBezTo>
                <a:cubicBezTo>
                  <a:pt x="1849" y="663"/>
                  <a:pt x="1669" y="771"/>
                  <a:pt x="1488" y="879"/>
                </a:cubicBezTo>
                <a:cubicBezTo>
                  <a:pt x="1314" y="984"/>
                  <a:pt x="1139" y="1089"/>
                  <a:pt x="964" y="1194"/>
                </a:cubicBezTo>
                <a:cubicBezTo>
                  <a:pt x="962" y="1195"/>
                  <a:pt x="959" y="1195"/>
                  <a:pt x="958" y="1196"/>
                </a:cubicBezTo>
                <a:cubicBezTo>
                  <a:pt x="956" y="1198"/>
                  <a:pt x="955" y="1199"/>
                  <a:pt x="953" y="1200"/>
                </a:cubicBezTo>
                <a:cubicBezTo>
                  <a:pt x="893" y="1236"/>
                  <a:pt x="833" y="1272"/>
                  <a:pt x="772" y="1309"/>
                </a:cubicBezTo>
                <a:cubicBezTo>
                  <a:pt x="771" y="1309"/>
                  <a:pt x="770" y="1310"/>
                  <a:pt x="769" y="1310"/>
                </a:cubicBezTo>
                <a:cubicBezTo>
                  <a:pt x="763" y="1309"/>
                  <a:pt x="759" y="1314"/>
                  <a:pt x="754" y="1316"/>
                </a:cubicBezTo>
                <a:cubicBezTo>
                  <a:pt x="750" y="1318"/>
                  <a:pt x="748" y="1323"/>
                  <a:pt x="745" y="1325"/>
                </a:cubicBezTo>
                <a:cubicBezTo>
                  <a:pt x="727" y="1336"/>
                  <a:pt x="709" y="1346"/>
                  <a:pt x="691" y="1357"/>
                </a:cubicBezTo>
                <a:cubicBezTo>
                  <a:pt x="676" y="1366"/>
                  <a:pt x="660" y="1375"/>
                  <a:pt x="645" y="1385"/>
                </a:cubicBezTo>
                <a:cubicBezTo>
                  <a:pt x="645" y="1384"/>
                  <a:pt x="644" y="1384"/>
                  <a:pt x="644" y="1384"/>
                </a:cubicBezTo>
                <a:cubicBezTo>
                  <a:pt x="644" y="1382"/>
                  <a:pt x="645" y="1380"/>
                  <a:pt x="646" y="1379"/>
                </a:cubicBezTo>
                <a:cubicBezTo>
                  <a:pt x="648" y="1376"/>
                  <a:pt x="651" y="1373"/>
                  <a:pt x="653" y="1370"/>
                </a:cubicBezTo>
                <a:cubicBezTo>
                  <a:pt x="655" y="1367"/>
                  <a:pt x="657" y="1365"/>
                  <a:pt x="660" y="1363"/>
                </a:cubicBezTo>
                <a:cubicBezTo>
                  <a:pt x="660" y="1362"/>
                  <a:pt x="661" y="1361"/>
                  <a:pt x="662" y="1360"/>
                </a:cubicBezTo>
                <a:cubicBezTo>
                  <a:pt x="662" y="1360"/>
                  <a:pt x="662" y="1359"/>
                  <a:pt x="661" y="1359"/>
                </a:cubicBezTo>
                <a:cubicBezTo>
                  <a:pt x="656" y="1363"/>
                  <a:pt x="650" y="1367"/>
                  <a:pt x="644" y="1371"/>
                </a:cubicBezTo>
                <a:cubicBezTo>
                  <a:pt x="643" y="1371"/>
                  <a:pt x="642" y="1372"/>
                  <a:pt x="640" y="1372"/>
                </a:cubicBezTo>
                <a:cubicBezTo>
                  <a:pt x="640" y="1372"/>
                  <a:pt x="640" y="1370"/>
                  <a:pt x="640" y="1370"/>
                </a:cubicBezTo>
                <a:cubicBezTo>
                  <a:pt x="641" y="1366"/>
                  <a:pt x="642" y="1362"/>
                  <a:pt x="643" y="1357"/>
                </a:cubicBezTo>
                <a:cubicBezTo>
                  <a:pt x="641" y="1358"/>
                  <a:pt x="640" y="1359"/>
                  <a:pt x="638" y="1360"/>
                </a:cubicBezTo>
                <a:cubicBezTo>
                  <a:pt x="638" y="1360"/>
                  <a:pt x="637" y="1360"/>
                  <a:pt x="636" y="1360"/>
                </a:cubicBezTo>
                <a:cubicBezTo>
                  <a:pt x="636" y="1359"/>
                  <a:pt x="635" y="1357"/>
                  <a:pt x="636" y="1357"/>
                </a:cubicBezTo>
                <a:cubicBezTo>
                  <a:pt x="637" y="1355"/>
                  <a:pt x="639" y="1353"/>
                  <a:pt x="641" y="1352"/>
                </a:cubicBezTo>
                <a:cubicBezTo>
                  <a:pt x="645" y="1349"/>
                  <a:pt x="649" y="1346"/>
                  <a:pt x="653" y="1343"/>
                </a:cubicBezTo>
                <a:cubicBezTo>
                  <a:pt x="652" y="1343"/>
                  <a:pt x="652" y="1342"/>
                  <a:pt x="652" y="1342"/>
                </a:cubicBezTo>
                <a:cubicBezTo>
                  <a:pt x="636" y="1351"/>
                  <a:pt x="623" y="1363"/>
                  <a:pt x="608" y="1373"/>
                </a:cubicBezTo>
                <a:cubicBezTo>
                  <a:pt x="608" y="1373"/>
                  <a:pt x="608" y="1372"/>
                  <a:pt x="607" y="1372"/>
                </a:cubicBezTo>
                <a:cubicBezTo>
                  <a:pt x="620" y="1360"/>
                  <a:pt x="633" y="1349"/>
                  <a:pt x="646" y="1338"/>
                </a:cubicBezTo>
                <a:cubicBezTo>
                  <a:pt x="645" y="1338"/>
                  <a:pt x="645" y="1337"/>
                  <a:pt x="644" y="1337"/>
                </a:cubicBezTo>
                <a:cubicBezTo>
                  <a:pt x="645" y="1336"/>
                  <a:pt x="646" y="1336"/>
                  <a:pt x="647" y="1336"/>
                </a:cubicBezTo>
                <a:cubicBezTo>
                  <a:pt x="648" y="1336"/>
                  <a:pt x="650" y="1337"/>
                  <a:pt x="650" y="1336"/>
                </a:cubicBezTo>
                <a:cubicBezTo>
                  <a:pt x="653" y="1333"/>
                  <a:pt x="658" y="1331"/>
                  <a:pt x="659" y="1327"/>
                </a:cubicBezTo>
                <a:cubicBezTo>
                  <a:pt x="663" y="1319"/>
                  <a:pt x="671" y="1315"/>
                  <a:pt x="676" y="1309"/>
                </a:cubicBezTo>
                <a:cubicBezTo>
                  <a:pt x="687" y="1297"/>
                  <a:pt x="703" y="1292"/>
                  <a:pt x="712" y="1278"/>
                </a:cubicBezTo>
                <a:cubicBezTo>
                  <a:pt x="713" y="1275"/>
                  <a:pt x="716" y="1273"/>
                  <a:pt x="719" y="1271"/>
                </a:cubicBezTo>
                <a:cubicBezTo>
                  <a:pt x="721" y="1269"/>
                  <a:pt x="721" y="1268"/>
                  <a:pt x="719" y="1266"/>
                </a:cubicBezTo>
                <a:cubicBezTo>
                  <a:pt x="707" y="1274"/>
                  <a:pt x="696" y="1282"/>
                  <a:pt x="684" y="1290"/>
                </a:cubicBezTo>
                <a:cubicBezTo>
                  <a:pt x="683" y="1291"/>
                  <a:pt x="683" y="1293"/>
                  <a:pt x="681" y="1294"/>
                </a:cubicBezTo>
                <a:cubicBezTo>
                  <a:pt x="674" y="1300"/>
                  <a:pt x="667" y="1306"/>
                  <a:pt x="659" y="1311"/>
                </a:cubicBezTo>
                <a:cubicBezTo>
                  <a:pt x="657" y="1314"/>
                  <a:pt x="655" y="1317"/>
                  <a:pt x="653" y="1319"/>
                </a:cubicBezTo>
                <a:cubicBezTo>
                  <a:pt x="648" y="1323"/>
                  <a:pt x="643" y="1326"/>
                  <a:pt x="638" y="1330"/>
                </a:cubicBezTo>
                <a:cubicBezTo>
                  <a:pt x="632" y="1335"/>
                  <a:pt x="624" y="1338"/>
                  <a:pt x="619" y="1344"/>
                </a:cubicBezTo>
                <a:cubicBezTo>
                  <a:pt x="615" y="1349"/>
                  <a:pt x="610" y="1352"/>
                  <a:pt x="605" y="1355"/>
                </a:cubicBezTo>
                <a:cubicBezTo>
                  <a:pt x="605" y="1355"/>
                  <a:pt x="605" y="1354"/>
                  <a:pt x="604" y="1354"/>
                </a:cubicBezTo>
                <a:cubicBezTo>
                  <a:pt x="611" y="1346"/>
                  <a:pt x="617" y="1338"/>
                  <a:pt x="627" y="1334"/>
                </a:cubicBezTo>
                <a:cubicBezTo>
                  <a:pt x="629" y="1332"/>
                  <a:pt x="630" y="1329"/>
                  <a:pt x="633" y="1328"/>
                </a:cubicBezTo>
                <a:cubicBezTo>
                  <a:pt x="637" y="1324"/>
                  <a:pt x="642" y="1320"/>
                  <a:pt x="647" y="1316"/>
                </a:cubicBezTo>
                <a:cubicBezTo>
                  <a:pt x="641" y="1316"/>
                  <a:pt x="638" y="1318"/>
                  <a:pt x="635" y="1322"/>
                </a:cubicBezTo>
                <a:cubicBezTo>
                  <a:pt x="630" y="1326"/>
                  <a:pt x="626" y="1331"/>
                  <a:pt x="621" y="1334"/>
                </a:cubicBezTo>
                <a:cubicBezTo>
                  <a:pt x="618" y="1337"/>
                  <a:pt x="615" y="1338"/>
                  <a:pt x="612" y="1340"/>
                </a:cubicBezTo>
                <a:cubicBezTo>
                  <a:pt x="611" y="1340"/>
                  <a:pt x="611" y="1341"/>
                  <a:pt x="611" y="1341"/>
                </a:cubicBezTo>
                <a:cubicBezTo>
                  <a:pt x="608" y="1345"/>
                  <a:pt x="605" y="1348"/>
                  <a:pt x="602" y="1351"/>
                </a:cubicBezTo>
                <a:cubicBezTo>
                  <a:pt x="601" y="1351"/>
                  <a:pt x="601" y="1351"/>
                  <a:pt x="601" y="1350"/>
                </a:cubicBezTo>
                <a:cubicBezTo>
                  <a:pt x="602" y="1348"/>
                  <a:pt x="603" y="1345"/>
                  <a:pt x="604" y="1343"/>
                </a:cubicBezTo>
                <a:cubicBezTo>
                  <a:pt x="601" y="1343"/>
                  <a:pt x="600" y="1343"/>
                  <a:pt x="599" y="1343"/>
                </a:cubicBezTo>
                <a:cubicBezTo>
                  <a:pt x="600" y="1341"/>
                  <a:pt x="601" y="1340"/>
                  <a:pt x="603" y="1338"/>
                </a:cubicBezTo>
                <a:cubicBezTo>
                  <a:pt x="600" y="1339"/>
                  <a:pt x="599" y="1340"/>
                  <a:pt x="598" y="1340"/>
                </a:cubicBezTo>
                <a:cubicBezTo>
                  <a:pt x="598" y="1340"/>
                  <a:pt x="597" y="1339"/>
                  <a:pt x="597" y="1339"/>
                </a:cubicBezTo>
                <a:cubicBezTo>
                  <a:pt x="602" y="1336"/>
                  <a:pt x="606" y="1332"/>
                  <a:pt x="610" y="1329"/>
                </a:cubicBezTo>
                <a:cubicBezTo>
                  <a:pt x="611" y="1330"/>
                  <a:pt x="612" y="1331"/>
                  <a:pt x="613" y="1333"/>
                </a:cubicBezTo>
                <a:cubicBezTo>
                  <a:pt x="613" y="1330"/>
                  <a:pt x="614" y="1328"/>
                  <a:pt x="614" y="1326"/>
                </a:cubicBezTo>
                <a:cubicBezTo>
                  <a:pt x="614" y="1326"/>
                  <a:pt x="615" y="1326"/>
                  <a:pt x="615" y="1326"/>
                </a:cubicBezTo>
                <a:cubicBezTo>
                  <a:pt x="616" y="1328"/>
                  <a:pt x="616" y="1330"/>
                  <a:pt x="616" y="1332"/>
                </a:cubicBezTo>
                <a:cubicBezTo>
                  <a:pt x="622" y="1325"/>
                  <a:pt x="622" y="1325"/>
                  <a:pt x="624" y="1329"/>
                </a:cubicBezTo>
                <a:cubicBezTo>
                  <a:pt x="625" y="1326"/>
                  <a:pt x="626" y="1324"/>
                  <a:pt x="627" y="1321"/>
                </a:cubicBezTo>
                <a:cubicBezTo>
                  <a:pt x="627" y="1320"/>
                  <a:pt x="628" y="1319"/>
                  <a:pt x="628" y="1318"/>
                </a:cubicBezTo>
                <a:cubicBezTo>
                  <a:pt x="632" y="1315"/>
                  <a:pt x="635" y="1312"/>
                  <a:pt x="638" y="1310"/>
                </a:cubicBezTo>
                <a:cubicBezTo>
                  <a:pt x="652" y="1298"/>
                  <a:pt x="665" y="1285"/>
                  <a:pt x="682" y="1278"/>
                </a:cubicBezTo>
                <a:cubicBezTo>
                  <a:pt x="683" y="1278"/>
                  <a:pt x="684" y="1277"/>
                  <a:pt x="684" y="1276"/>
                </a:cubicBezTo>
                <a:cubicBezTo>
                  <a:pt x="686" y="1273"/>
                  <a:pt x="688" y="1270"/>
                  <a:pt x="690" y="1267"/>
                </a:cubicBezTo>
                <a:cubicBezTo>
                  <a:pt x="690" y="1267"/>
                  <a:pt x="689" y="1267"/>
                  <a:pt x="688" y="1267"/>
                </a:cubicBezTo>
                <a:cubicBezTo>
                  <a:pt x="688" y="1266"/>
                  <a:pt x="688" y="1266"/>
                  <a:pt x="688" y="1266"/>
                </a:cubicBezTo>
                <a:cubicBezTo>
                  <a:pt x="694" y="1260"/>
                  <a:pt x="700" y="1255"/>
                  <a:pt x="707" y="1250"/>
                </a:cubicBezTo>
                <a:cubicBezTo>
                  <a:pt x="706" y="1250"/>
                  <a:pt x="706" y="1249"/>
                  <a:pt x="706" y="1249"/>
                </a:cubicBezTo>
                <a:cubicBezTo>
                  <a:pt x="701" y="1252"/>
                  <a:pt x="697" y="1254"/>
                  <a:pt x="693" y="1257"/>
                </a:cubicBezTo>
                <a:cubicBezTo>
                  <a:pt x="689" y="1260"/>
                  <a:pt x="684" y="1262"/>
                  <a:pt x="679" y="1266"/>
                </a:cubicBezTo>
                <a:cubicBezTo>
                  <a:pt x="678" y="1260"/>
                  <a:pt x="681" y="1258"/>
                  <a:pt x="684" y="1255"/>
                </a:cubicBezTo>
                <a:cubicBezTo>
                  <a:pt x="687" y="1253"/>
                  <a:pt x="689" y="1251"/>
                  <a:pt x="691" y="1250"/>
                </a:cubicBezTo>
                <a:cubicBezTo>
                  <a:pt x="691" y="1249"/>
                  <a:pt x="691" y="1249"/>
                  <a:pt x="691" y="1248"/>
                </a:cubicBezTo>
                <a:cubicBezTo>
                  <a:pt x="684" y="1251"/>
                  <a:pt x="678" y="1254"/>
                  <a:pt x="671" y="1257"/>
                </a:cubicBezTo>
                <a:cubicBezTo>
                  <a:pt x="666" y="1259"/>
                  <a:pt x="665" y="1263"/>
                  <a:pt x="665" y="1267"/>
                </a:cubicBezTo>
                <a:cubicBezTo>
                  <a:pt x="662" y="1268"/>
                  <a:pt x="660" y="1269"/>
                  <a:pt x="659" y="1271"/>
                </a:cubicBezTo>
                <a:cubicBezTo>
                  <a:pt x="656" y="1273"/>
                  <a:pt x="655" y="1275"/>
                  <a:pt x="653" y="1277"/>
                </a:cubicBezTo>
                <a:cubicBezTo>
                  <a:pt x="651" y="1278"/>
                  <a:pt x="649" y="1279"/>
                  <a:pt x="647" y="1281"/>
                </a:cubicBezTo>
                <a:cubicBezTo>
                  <a:pt x="660" y="1282"/>
                  <a:pt x="665" y="1270"/>
                  <a:pt x="675" y="1267"/>
                </a:cubicBezTo>
                <a:cubicBezTo>
                  <a:pt x="674" y="1270"/>
                  <a:pt x="671" y="1271"/>
                  <a:pt x="670" y="1273"/>
                </a:cubicBezTo>
                <a:cubicBezTo>
                  <a:pt x="662" y="1284"/>
                  <a:pt x="650" y="1288"/>
                  <a:pt x="641" y="1297"/>
                </a:cubicBezTo>
                <a:cubicBezTo>
                  <a:pt x="637" y="1301"/>
                  <a:pt x="632" y="1305"/>
                  <a:pt x="626" y="1308"/>
                </a:cubicBezTo>
                <a:cubicBezTo>
                  <a:pt x="624" y="1310"/>
                  <a:pt x="622" y="1311"/>
                  <a:pt x="619" y="1312"/>
                </a:cubicBezTo>
                <a:cubicBezTo>
                  <a:pt x="619" y="1311"/>
                  <a:pt x="619" y="1311"/>
                  <a:pt x="619" y="1311"/>
                </a:cubicBezTo>
                <a:cubicBezTo>
                  <a:pt x="628" y="1302"/>
                  <a:pt x="638" y="1293"/>
                  <a:pt x="647" y="1283"/>
                </a:cubicBezTo>
                <a:cubicBezTo>
                  <a:pt x="646" y="1283"/>
                  <a:pt x="646" y="1282"/>
                  <a:pt x="646" y="1282"/>
                </a:cubicBezTo>
                <a:cubicBezTo>
                  <a:pt x="640" y="1287"/>
                  <a:pt x="634" y="1291"/>
                  <a:pt x="628" y="1296"/>
                </a:cubicBezTo>
                <a:cubicBezTo>
                  <a:pt x="627" y="1295"/>
                  <a:pt x="625" y="1294"/>
                  <a:pt x="623" y="1293"/>
                </a:cubicBezTo>
                <a:cubicBezTo>
                  <a:pt x="622" y="1295"/>
                  <a:pt x="621" y="1297"/>
                  <a:pt x="621" y="1299"/>
                </a:cubicBezTo>
                <a:cubicBezTo>
                  <a:pt x="619" y="1299"/>
                  <a:pt x="617" y="1298"/>
                  <a:pt x="616" y="1299"/>
                </a:cubicBezTo>
                <a:cubicBezTo>
                  <a:pt x="611" y="1300"/>
                  <a:pt x="612" y="1305"/>
                  <a:pt x="612" y="1308"/>
                </a:cubicBezTo>
                <a:cubicBezTo>
                  <a:pt x="610" y="1309"/>
                  <a:pt x="607" y="1310"/>
                  <a:pt x="605" y="1311"/>
                </a:cubicBezTo>
                <a:cubicBezTo>
                  <a:pt x="607" y="1304"/>
                  <a:pt x="602" y="1301"/>
                  <a:pt x="598" y="1299"/>
                </a:cubicBezTo>
                <a:cubicBezTo>
                  <a:pt x="597" y="1300"/>
                  <a:pt x="595" y="1301"/>
                  <a:pt x="594" y="1302"/>
                </a:cubicBezTo>
                <a:cubicBezTo>
                  <a:pt x="594" y="1301"/>
                  <a:pt x="594" y="1300"/>
                  <a:pt x="594" y="1299"/>
                </a:cubicBezTo>
                <a:cubicBezTo>
                  <a:pt x="598" y="1296"/>
                  <a:pt x="601" y="1293"/>
                  <a:pt x="604" y="1290"/>
                </a:cubicBezTo>
                <a:cubicBezTo>
                  <a:pt x="608" y="1287"/>
                  <a:pt x="612" y="1285"/>
                  <a:pt x="615" y="1282"/>
                </a:cubicBezTo>
                <a:cubicBezTo>
                  <a:pt x="620" y="1276"/>
                  <a:pt x="625" y="1271"/>
                  <a:pt x="632" y="1267"/>
                </a:cubicBezTo>
                <a:cubicBezTo>
                  <a:pt x="646" y="1257"/>
                  <a:pt x="660" y="1247"/>
                  <a:pt x="673" y="1236"/>
                </a:cubicBezTo>
                <a:cubicBezTo>
                  <a:pt x="679" y="1231"/>
                  <a:pt x="684" y="1225"/>
                  <a:pt x="690" y="1221"/>
                </a:cubicBezTo>
                <a:cubicBezTo>
                  <a:pt x="699" y="1214"/>
                  <a:pt x="709" y="1208"/>
                  <a:pt x="718" y="1201"/>
                </a:cubicBezTo>
                <a:cubicBezTo>
                  <a:pt x="728" y="1194"/>
                  <a:pt x="737" y="1186"/>
                  <a:pt x="747" y="1178"/>
                </a:cubicBezTo>
                <a:cubicBezTo>
                  <a:pt x="758" y="1171"/>
                  <a:pt x="769" y="1164"/>
                  <a:pt x="780" y="1156"/>
                </a:cubicBezTo>
                <a:cubicBezTo>
                  <a:pt x="780" y="1156"/>
                  <a:pt x="782" y="1156"/>
                  <a:pt x="782" y="1156"/>
                </a:cubicBezTo>
                <a:cubicBezTo>
                  <a:pt x="785" y="1158"/>
                  <a:pt x="786" y="1155"/>
                  <a:pt x="787" y="1154"/>
                </a:cubicBezTo>
                <a:cubicBezTo>
                  <a:pt x="790" y="1151"/>
                  <a:pt x="792" y="1147"/>
                  <a:pt x="795" y="1145"/>
                </a:cubicBezTo>
                <a:cubicBezTo>
                  <a:pt x="801" y="1143"/>
                  <a:pt x="805" y="1139"/>
                  <a:pt x="809" y="1135"/>
                </a:cubicBezTo>
                <a:cubicBezTo>
                  <a:pt x="811" y="1133"/>
                  <a:pt x="814" y="1132"/>
                  <a:pt x="817" y="1130"/>
                </a:cubicBezTo>
                <a:cubicBezTo>
                  <a:pt x="819" y="1132"/>
                  <a:pt x="818" y="1132"/>
                  <a:pt x="821" y="1129"/>
                </a:cubicBezTo>
                <a:cubicBezTo>
                  <a:pt x="824" y="1125"/>
                  <a:pt x="828" y="1121"/>
                  <a:pt x="832" y="1118"/>
                </a:cubicBezTo>
                <a:cubicBezTo>
                  <a:pt x="838" y="1114"/>
                  <a:pt x="844" y="1110"/>
                  <a:pt x="850" y="1106"/>
                </a:cubicBezTo>
                <a:cubicBezTo>
                  <a:pt x="861" y="1098"/>
                  <a:pt x="872" y="1090"/>
                  <a:pt x="883" y="1082"/>
                </a:cubicBezTo>
                <a:cubicBezTo>
                  <a:pt x="895" y="1074"/>
                  <a:pt x="907" y="1066"/>
                  <a:pt x="919" y="1058"/>
                </a:cubicBezTo>
                <a:cubicBezTo>
                  <a:pt x="920" y="1058"/>
                  <a:pt x="921" y="1057"/>
                  <a:pt x="922" y="1057"/>
                </a:cubicBezTo>
                <a:cubicBezTo>
                  <a:pt x="920" y="1055"/>
                  <a:pt x="919" y="1055"/>
                  <a:pt x="919" y="1055"/>
                </a:cubicBezTo>
                <a:cubicBezTo>
                  <a:pt x="915" y="1057"/>
                  <a:pt x="911" y="1059"/>
                  <a:pt x="908" y="1062"/>
                </a:cubicBezTo>
                <a:cubicBezTo>
                  <a:pt x="900" y="1067"/>
                  <a:pt x="893" y="1073"/>
                  <a:pt x="885" y="1079"/>
                </a:cubicBezTo>
                <a:cubicBezTo>
                  <a:pt x="885" y="1078"/>
                  <a:pt x="885" y="1077"/>
                  <a:pt x="885" y="1075"/>
                </a:cubicBezTo>
                <a:cubicBezTo>
                  <a:pt x="878" y="1081"/>
                  <a:pt x="873" y="1086"/>
                  <a:pt x="867" y="1091"/>
                </a:cubicBezTo>
                <a:cubicBezTo>
                  <a:pt x="867" y="1092"/>
                  <a:pt x="866" y="1092"/>
                  <a:pt x="865" y="1092"/>
                </a:cubicBezTo>
                <a:cubicBezTo>
                  <a:pt x="856" y="1094"/>
                  <a:pt x="850" y="1103"/>
                  <a:pt x="841" y="1106"/>
                </a:cubicBezTo>
                <a:cubicBezTo>
                  <a:pt x="833" y="1110"/>
                  <a:pt x="826" y="1117"/>
                  <a:pt x="819" y="1123"/>
                </a:cubicBezTo>
                <a:cubicBezTo>
                  <a:pt x="818" y="1122"/>
                  <a:pt x="818" y="1122"/>
                  <a:pt x="818" y="1122"/>
                </a:cubicBezTo>
                <a:cubicBezTo>
                  <a:pt x="821" y="1119"/>
                  <a:pt x="825" y="1116"/>
                  <a:pt x="828" y="1113"/>
                </a:cubicBezTo>
                <a:cubicBezTo>
                  <a:pt x="828" y="1113"/>
                  <a:pt x="828" y="1112"/>
                  <a:pt x="828" y="1112"/>
                </a:cubicBezTo>
                <a:cubicBezTo>
                  <a:pt x="821" y="1117"/>
                  <a:pt x="814" y="1121"/>
                  <a:pt x="807" y="1126"/>
                </a:cubicBezTo>
                <a:cubicBezTo>
                  <a:pt x="807" y="1125"/>
                  <a:pt x="807" y="1124"/>
                  <a:pt x="806" y="1123"/>
                </a:cubicBezTo>
                <a:cubicBezTo>
                  <a:pt x="791" y="1128"/>
                  <a:pt x="791" y="1128"/>
                  <a:pt x="792" y="1131"/>
                </a:cubicBezTo>
                <a:cubicBezTo>
                  <a:pt x="796" y="1130"/>
                  <a:pt x="798" y="1125"/>
                  <a:pt x="803" y="1128"/>
                </a:cubicBezTo>
                <a:cubicBezTo>
                  <a:pt x="801" y="1131"/>
                  <a:pt x="796" y="1132"/>
                  <a:pt x="798" y="1136"/>
                </a:cubicBezTo>
                <a:cubicBezTo>
                  <a:pt x="798" y="1137"/>
                  <a:pt x="797" y="1137"/>
                  <a:pt x="797" y="1137"/>
                </a:cubicBezTo>
                <a:cubicBezTo>
                  <a:pt x="792" y="1141"/>
                  <a:pt x="788" y="1144"/>
                  <a:pt x="783" y="1148"/>
                </a:cubicBezTo>
                <a:cubicBezTo>
                  <a:pt x="774" y="1155"/>
                  <a:pt x="765" y="1163"/>
                  <a:pt x="755" y="1170"/>
                </a:cubicBezTo>
                <a:cubicBezTo>
                  <a:pt x="750" y="1174"/>
                  <a:pt x="744" y="1177"/>
                  <a:pt x="738" y="1181"/>
                </a:cubicBezTo>
                <a:cubicBezTo>
                  <a:pt x="737" y="1180"/>
                  <a:pt x="737" y="1179"/>
                  <a:pt x="736" y="1178"/>
                </a:cubicBezTo>
                <a:cubicBezTo>
                  <a:pt x="733" y="1185"/>
                  <a:pt x="725" y="1184"/>
                  <a:pt x="719" y="1186"/>
                </a:cubicBezTo>
                <a:cubicBezTo>
                  <a:pt x="719" y="1185"/>
                  <a:pt x="719" y="1184"/>
                  <a:pt x="720" y="1182"/>
                </a:cubicBezTo>
                <a:cubicBezTo>
                  <a:pt x="716" y="1184"/>
                  <a:pt x="713" y="1186"/>
                  <a:pt x="709" y="1188"/>
                </a:cubicBezTo>
                <a:cubicBezTo>
                  <a:pt x="712" y="1189"/>
                  <a:pt x="715" y="1190"/>
                  <a:pt x="718" y="1192"/>
                </a:cubicBezTo>
                <a:cubicBezTo>
                  <a:pt x="717" y="1193"/>
                  <a:pt x="716" y="1194"/>
                  <a:pt x="714" y="1195"/>
                </a:cubicBezTo>
                <a:cubicBezTo>
                  <a:pt x="715" y="1196"/>
                  <a:pt x="716" y="1196"/>
                  <a:pt x="718" y="1197"/>
                </a:cubicBezTo>
                <a:cubicBezTo>
                  <a:pt x="709" y="1201"/>
                  <a:pt x="703" y="1209"/>
                  <a:pt x="694" y="1211"/>
                </a:cubicBezTo>
                <a:cubicBezTo>
                  <a:pt x="693" y="1211"/>
                  <a:pt x="692" y="1212"/>
                  <a:pt x="692" y="1212"/>
                </a:cubicBezTo>
                <a:cubicBezTo>
                  <a:pt x="693" y="1217"/>
                  <a:pt x="688" y="1217"/>
                  <a:pt x="687" y="1221"/>
                </a:cubicBezTo>
                <a:cubicBezTo>
                  <a:pt x="686" y="1224"/>
                  <a:pt x="684" y="1224"/>
                  <a:pt x="681" y="1221"/>
                </a:cubicBezTo>
                <a:cubicBezTo>
                  <a:pt x="681" y="1222"/>
                  <a:pt x="680" y="1223"/>
                  <a:pt x="680" y="1224"/>
                </a:cubicBezTo>
                <a:cubicBezTo>
                  <a:pt x="679" y="1223"/>
                  <a:pt x="677" y="1222"/>
                  <a:pt x="676" y="1222"/>
                </a:cubicBezTo>
                <a:cubicBezTo>
                  <a:pt x="670" y="1223"/>
                  <a:pt x="668" y="1226"/>
                  <a:pt x="666" y="1231"/>
                </a:cubicBezTo>
                <a:cubicBezTo>
                  <a:pt x="667" y="1231"/>
                  <a:pt x="668" y="1231"/>
                  <a:pt x="670" y="1232"/>
                </a:cubicBezTo>
                <a:cubicBezTo>
                  <a:pt x="664" y="1236"/>
                  <a:pt x="660" y="1240"/>
                  <a:pt x="655" y="1243"/>
                </a:cubicBezTo>
                <a:cubicBezTo>
                  <a:pt x="651" y="1246"/>
                  <a:pt x="648" y="1249"/>
                  <a:pt x="645" y="1251"/>
                </a:cubicBezTo>
                <a:cubicBezTo>
                  <a:pt x="643" y="1252"/>
                  <a:pt x="641" y="1252"/>
                  <a:pt x="639" y="1253"/>
                </a:cubicBezTo>
                <a:cubicBezTo>
                  <a:pt x="639" y="1251"/>
                  <a:pt x="639" y="1250"/>
                  <a:pt x="639" y="1249"/>
                </a:cubicBezTo>
                <a:cubicBezTo>
                  <a:pt x="645" y="1243"/>
                  <a:pt x="650" y="1237"/>
                  <a:pt x="656" y="1232"/>
                </a:cubicBezTo>
                <a:cubicBezTo>
                  <a:pt x="660" y="1229"/>
                  <a:pt x="665" y="1226"/>
                  <a:pt x="668" y="1222"/>
                </a:cubicBezTo>
                <a:cubicBezTo>
                  <a:pt x="673" y="1217"/>
                  <a:pt x="678" y="1213"/>
                  <a:pt x="681" y="1207"/>
                </a:cubicBezTo>
                <a:cubicBezTo>
                  <a:pt x="682" y="1204"/>
                  <a:pt x="682" y="1202"/>
                  <a:pt x="684" y="1201"/>
                </a:cubicBezTo>
                <a:cubicBezTo>
                  <a:pt x="690" y="1196"/>
                  <a:pt x="695" y="1191"/>
                  <a:pt x="702" y="1188"/>
                </a:cubicBezTo>
                <a:cubicBezTo>
                  <a:pt x="708" y="1185"/>
                  <a:pt x="712" y="1179"/>
                  <a:pt x="717" y="1175"/>
                </a:cubicBezTo>
                <a:cubicBezTo>
                  <a:pt x="721" y="1172"/>
                  <a:pt x="726" y="1169"/>
                  <a:pt x="731" y="1166"/>
                </a:cubicBezTo>
                <a:cubicBezTo>
                  <a:pt x="731" y="1166"/>
                  <a:pt x="731" y="1167"/>
                  <a:pt x="732" y="1167"/>
                </a:cubicBezTo>
                <a:cubicBezTo>
                  <a:pt x="730" y="1170"/>
                  <a:pt x="728" y="1173"/>
                  <a:pt x="726" y="1176"/>
                </a:cubicBezTo>
                <a:cubicBezTo>
                  <a:pt x="728" y="1176"/>
                  <a:pt x="729" y="1176"/>
                  <a:pt x="730" y="1176"/>
                </a:cubicBezTo>
                <a:cubicBezTo>
                  <a:pt x="731" y="1173"/>
                  <a:pt x="733" y="1171"/>
                  <a:pt x="737" y="1172"/>
                </a:cubicBezTo>
                <a:cubicBezTo>
                  <a:pt x="738" y="1173"/>
                  <a:pt x="739" y="1171"/>
                  <a:pt x="740" y="1170"/>
                </a:cubicBezTo>
                <a:cubicBezTo>
                  <a:pt x="740" y="1170"/>
                  <a:pt x="740" y="1170"/>
                  <a:pt x="739" y="1170"/>
                </a:cubicBezTo>
                <a:cubicBezTo>
                  <a:pt x="739" y="1170"/>
                  <a:pt x="738" y="1170"/>
                  <a:pt x="736" y="1170"/>
                </a:cubicBezTo>
                <a:cubicBezTo>
                  <a:pt x="738" y="1166"/>
                  <a:pt x="739" y="1162"/>
                  <a:pt x="742" y="1159"/>
                </a:cubicBezTo>
                <a:cubicBezTo>
                  <a:pt x="749" y="1153"/>
                  <a:pt x="756" y="1147"/>
                  <a:pt x="764" y="1141"/>
                </a:cubicBezTo>
                <a:cubicBezTo>
                  <a:pt x="767" y="1138"/>
                  <a:pt x="771" y="1136"/>
                  <a:pt x="774" y="1140"/>
                </a:cubicBezTo>
                <a:cubicBezTo>
                  <a:pt x="774" y="1138"/>
                  <a:pt x="773" y="1135"/>
                  <a:pt x="775" y="1134"/>
                </a:cubicBezTo>
                <a:cubicBezTo>
                  <a:pt x="778" y="1130"/>
                  <a:pt x="782" y="1128"/>
                  <a:pt x="785" y="1125"/>
                </a:cubicBezTo>
                <a:cubicBezTo>
                  <a:pt x="795" y="1118"/>
                  <a:pt x="805" y="1111"/>
                  <a:pt x="815" y="1104"/>
                </a:cubicBezTo>
                <a:cubicBezTo>
                  <a:pt x="827" y="1095"/>
                  <a:pt x="839" y="1087"/>
                  <a:pt x="851" y="1079"/>
                </a:cubicBezTo>
                <a:cubicBezTo>
                  <a:pt x="856" y="1075"/>
                  <a:pt x="863" y="1073"/>
                  <a:pt x="868" y="1069"/>
                </a:cubicBezTo>
                <a:cubicBezTo>
                  <a:pt x="871" y="1067"/>
                  <a:pt x="874" y="1064"/>
                  <a:pt x="877" y="1062"/>
                </a:cubicBezTo>
                <a:cubicBezTo>
                  <a:pt x="880" y="1060"/>
                  <a:pt x="882" y="1059"/>
                  <a:pt x="884" y="1057"/>
                </a:cubicBezTo>
                <a:cubicBezTo>
                  <a:pt x="887" y="1056"/>
                  <a:pt x="889" y="1055"/>
                  <a:pt x="891" y="1053"/>
                </a:cubicBezTo>
                <a:cubicBezTo>
                  <a:pt x="892" y="1053"/>
                  <a:pt x="893" y="1052"/>
                  <a:pt x="894" y="1051"/>
                </a:cubicBezTo>
                <a:cubicBezTo>
                  <a:pt x="898" y="1048"/>
                  <a:pt x="903" y="1045"/>
                  <a:pt x="908" y="1041"/>
                </a:cubicBezTo>
                <a:cubicBezTo>
                  <a:pt x="900" y="1037"/>
                  <a:pt x="895" y="1046"/>
                  <a:pt x="887" y="1045"/>
                </a:cubicBezTo>
                <a:cubicBezTo>
                  <a:pt x="891" y="1041"/>
                  <a:pt x="893" y="1037"/>
                  <a:pt x="897" y="1034"/>
                </a:cubicBezTo>
                <a:cubicBezTo>
                  <a:pt x="900" y="1031"/>
                  <a:pt x="904" y="1029"/>
                  <a:pt x="908" y="1026"/>
                </a:cubicBezTo>
                <a:cubicBezTo>
                  <a:pt x="905" y="1025"/>
                  <a:pt x="904" y="1023"/>
                  <a:pt x="902" y="1022"/>
                </a:cubicBezTo>
                <a:cubicBezTo>
                  <a:pt x="901" y="1024"/>
                  <a:pt x="899" y="1025"/>
                  <a:pt x="899" y="1027"/>
                </a:cubicBezTo>
                <a:cubicBezTo>
                  <a:pt x="900" y="1032"/>
                  <a:pt x="896" y="1031"/>
                  <a:pt x="893" y="1032"/>
                </a:cubicBezTo>
                <a:cubicBezTo>
                  <a:pt x="892" y="1032"/>
                  <a:pt x="891" y="1032"/>
                  <a:pt x="890" y="1032"/>
                </a:cubicBezTo>
                <a:cubicBezTo>
                  <a:pt x="893" y="1035"/>
                  <a:pt x="892" y="1036"/>
                  <a:pt x="889" y="1038"/>
                </a:cubicBezTo>
                <a:cubicBezTo>
                  <a:pt x="882" y="1043"/>
                  <a:pt x="874" y="1049"/>
                  <a:pt x="867" y="1054"/>
                </a:cubicBezTo>
                <a:cubicBezTo>
                  <a:pt x="867" y="1055"/>
                  <a:pt x="868" y="1055"/>
                  <a:pt x="868" y="1056"/>
                </a:cubicBezTo>
                <a:cubicBezTo>
                  <a:pt x="874" y="1052"/>
                  <a:pt x="880" y="1048"/>
                  <a:pt x="887" y="1043"/>
                </a:cubicBezTo>
                <a:cubicBezTo>
                  <a:pt x="887" y="1046"/>
                  <a:pt x="887" y="1048"/>
                  <a:pt x="886" y="1049"/>
                </a:cubicBezTo>
                <a:cubicBezTo>
                  <a:pt x="886" y="1050"/>
                  <a:pt x="884" y="1051"/>
                  <a:pt x="883" y="1052"/>
                </a:cubicBezTo>
                <a:cubicBezTo>
                  <a:pt x="882" y="1052"/>
                  <a:pt x="880" y="1051"/>
                  <a:pt x="879" y="1051"/>
                </a:cubicBezTo>
                <a:cubicBezTo>
                  <a:pt x="880" y="1052"/>
                  <a:pt x="880" y="1054"/>
                  <a:pt x="881" y="1055"/>
                </a:cubicBezTo>
                <a:cubicBezTo>
                  <a:pt x="878" y="1057"/>
                  <a:pt x="874" y="1058"/>
                  <a:pt x="871" y="1060"/>
                </a:cubicBezTo>
                <a:cubicBezTo>
                  <a:pt x="867" y="1062"/>
                  <a:pt x="862" y="1064"/>
                  <a:pt x="858" y="1067"/>
                </a:cubicBezTo>
                <a:cubicBezTo>
                  <a:pt x="853" y="1071"/>
                  <a:pt x="848" y="1076"/>
                  <a:pt x="843" y="1080"/>
                </a:cubicBezTo>
                <a:cubicBezTo>
                  <a:pt x="837" y="1085"/>
                  <a:pt x="830" y="1089"/>
                  <a:pt x="824" y="1093"/>
                </a:cubicBezTo>
                <a:cubicBezTo>
                  <a:pt x="822" y="1094"/>
                  <a:pt x="819" y="1096"/>
                  <a:pt x="816" y="1097"/>
                </a:cubicBezTo>
                <a:cubicBezTo>
                  <a:pt x="814" y="1098"/>
                  <a:pt x="812" y="1098"/>
                  <a:pt x="810" y="1100"/>
                </a:cubicBezTo>
                <a:cubicBezTo>
                  <a:pt x="808" y="1101"/>
                  <a:pt x="806" y="1103"/>
                  <a:pt x="804" y="1104"/>
                </a:cubicBezTo>
                <a:cubicBezTo>
                  <a:pt x="797" y="1110"/>
                  <a:pt x="790" y="1114"/>
                  <a:pt x="783" y="1119"/>
                </a:cubicBezTo>
                <a:cubicBezTo>
                  <a:pt x="782" y="1120"/>
                  <a:pt x="781" y="1121"/>
                  <a:pt x="780" y="1120"/>
                </a:cubicBezTo>
                <a:cubicBezTo>
                  <a:pt x="777" y="1119"/>
                  <a:pt x="773" y="1118"/>
                  <a:pt x="770" y="1117"/>
                </a:cubicBezTo>
                <a:cubicBezTo>
                  <a:pt x="778" y="1110"/>
                  <a:pt x="787" y="1104"/>
                  <a:pt x="796" y="1098"/>
                </a:cubicBezTo>
                <a:cubicBezTo>
                  <a:pt x="795" y="1098"/>
                  <a:pt x="795" y="1097"/>
                  <a:pt x="795" y="1097"/>
                </a:cubicBezTo>
                <a:cubicBezTo>
                  <a:pt x="790" y="1100"/>
                  <a:pt x="785" y="1102"/>
                  <a:pt x="780" y="1105"/>
                </a:cubicBezTo>
                <a:cubicBezTo>
                  <a:pt x="780" y="1105"/>
                  <a:pt x="780" y="1104"/>
                  <a:pt x="780" y="1104"/>
                </a:cubicBezTo>
                <a:cubicBezTo>
                  <a:pt x="780" y="1103"/>
                  <a:pt x="780" y="1102"/>
                  <a:pt x="781" y="1101"/>
                </a:cubicBezTo>
                <a:cubicBezTo>
                  <a:pt x="788" y="1097"/>
                  <a:pt x="794" y="1093"/>
                  <a:pt x="801" y="1089"/>
                </a:cubicBezTo>
                <a:cubicBezTo>
                  <a:pt x="804" y="1087"/>
                  <a:pt x="808" y="1084"/>
                  <a:pt x="812" y="1082"/>
                </a:cubicBezTo>
                <a:cubicBezTo>
                  <a:pt x="813" y="1081"/>
                  <a:pt x="814" y="1080"/>
                  <a:pt x="815" y="1080"/>
                </a:cubicBezTo>
                <a:cubicBezTo>
                  <a:pt x="821" y="1081"/>
                  <a:pt x="825" y="1077"/>
                  <a:pt x="829" y="1074"/>
                </a:cubicBezTo>
                <a:cubicBezTo>
                  <a:pt x="827" y="1074"/>
                  <a:pt x="824" y="1074"/>
                  <a:pt x="822" y="1074"/>
                </a:cubicBezTo>
                <a:cubicBezTo>
                  <a:pt x="822" y="1074"/>
                  <a:pt x="822" y="1073"/>
                  <a:pt x="822" y="1073"/>
                </a:cubicBezTo>
                <a:cubicBezTo>
                  <a:pt x="831" y="1066"/>
                  <a:pt x="841" y="1060"/>
                  <a:pt x="851" y="1054"/>
                </a:cubicBezTo>
                <a:cubicBezTo>
                  <a:pt x="850" y="1053"/>
                  <a:pt x="849" y="1051"/>
                  <a:pt x="848" y="1050"/>
                </a:cubicBezTo>
                <a:cubicBezTo>
                  <a:pt x="845" y="1052"/>
                  <a:pt x="844" y="1054"/>
                  <a:pt x="842" y="1056"/>
                </a:cubicBezTo>
                <a:cubicBezTo>
                  <a:pt x="837" y="1059"/>
                  <a:pt x="835" y="1065"/>
                  <a:pt x="828" y="1062"/>
                </a:cubicBezTo>
                <a:cubicBezTo>
                  <a:pt x="825" y="1065"/>
                  <a:pt x="821" y="1068"/>
                  <a:pt x="818" y="1071"/>
                </a:cubicBezTo>
                <a:cubicBezTo>
                  <a:pt x="812" y="1075"/>
                  <a:pt x="806" y="1078"/>
                  <a:pt x="801" y="1082"/>
                </a:cubicBezTo>
                <a:cubicBezTo>
                  <a:pt x="796" y="1085"/>
                  <a:pt x="792" y="1088"/>
                  <a:pt x="788" y="1090"/>
                </a:cubicBezTo>
                <a:cubicBezTo>
                  <a:pt x="785" y="1092"/>
                  <a:pt x="782" y="1094"/>
                  <a:pt x="779" y="1096"/>
                </a:cubicBezTo>
                <a:cubicBezTo>
                  <a:pt x="771" y="1102"/>
                  <a:pt x="765" y="1111"/>
                  <a:pt x="754" y="1112"/>
                </a:cubicBezTo>
                <a:cubicBezTo>
                  <a:pt x="753" y="1112"/>
                  <a:pt x="753" y="1113"/>
                  <a:pt x="753" y="1113"/>
                </a:cubicBezTo>
                <a:cubicBezTo>
                  <a:pt x="751" y="1114"/>
                  <a:pt x="750" y="1114"/>
                  <a:pt x="748" y="1115"/>
                </a:cubicBezTo>
                <a:cubicBezTo>
                  <a:pt x="750" y="1110"/>
                  <a:pt x="751" y="1105"/>
                  <a:pt x="754" y="1103"/>
                </a:cubicBezTo>
                <a:cubicBezTo>
                  <a:pt x="759" y="1099"/>
                  <a:pt x="766" y="1094"/>
                  <a:pt x="773" y="1092"/>
                </a:cubicBezTo>
                <a:cubicBezTo>
                  <a:pt x="778" y="1091"/>
                  <a:pt x="781" y="1088"/>
                  <a:pt x="784" y="1085"/>
                </a:cubicBezTo>
                <a:cubicBezTo>
                  <a:pt x="787" y="1084"/>
                  <a:pt x="788" y="1080"/>
                  <a:pt x="790" y="1077"/>
                </a:cubicBezTo>
                <a:cubicBezTo>
                  <a:pt x="791" y="1076"/>
                  <a:pt x="794" y="1073"/>
                  <a:pt x="795" y="1073"/>
                </a:cubicBezTo>
                <a:cubicBezTo>
                  <a:pt x="800" y="1075"/>
                  <a:pt x="799" y="1070"/>
                  <a:pt x="800" y="1069"/>
                </a:cubicBezTo>
                <a:cubicBezTo>
                  <a:pt x="803" y="1068"/>
                  <a:pt x="805" y="1068"/>
                  <a:pt x="807" y="1067"/>
                </a:cubicBezTo>
                <a:cubicBezTo>
                  <a:pt x="813" y="1064"/>
                  <a:pt x="815" y="1055"/>
                  <a:pt x="824" y="1058"/>
                </a:cubicBezTo>
                <a:cubicBezTo>
                  <a:pt x="824" y="1058"/>
                  <a:pt x="825" y="1058"/>
                  <a:pt x="825" y="1057"/>
                </a:cubicBezTo>
                <a:cubicBezTo>
                  <a:pt x="828" y="1055"/>
                  <a:pt x="830" y="1053"/>
                  <a:pt x="833" y="1051"/>
                </a:cubicBezTo>
                <a:cubicBezTo>
                  <a:pt x="836" y="1049"/>
                  <a:pt x="839" y="1048"/>
                  <a:pt x="841" y="1046"/>
                </a:cubicBezTo>
                <a:cubicBezTo>
                  <a:pt x="844" y="1045"/>
                  <a:pt x="846" y="1043"/>
                  <a:pt x="848" y="1041"/>
                </a:cubicBezTo>
                <a:cubicBezTo>
                  <a:pt x="850" y="1039"/>
                  <a:pt x="852" y="1037"/>
                  <a:pt x="855" y="1035"/>
                </a:cubicBezTo>
                <a:cubicBezTo>
                  <a:pt x="857" y="1033"/>
                  <a:pt x="859" y="1032"/>
                  <a:pt x="861" y="1030"/>
                </a:cubicBezTo>
                <a:cubicBezTo>
                  <a:pt x="867" y="1026"/>
                  <a:pt x="873" y="1021"/>
                  <a:pt x="880" y="1019"/>
                </a:cubicBezTo>
                <a:cubicBezTo>
                  <a:pt x="882" y="1018"/>
                  <a:pt x="884" y="1017"/>
                  <a:pt x="885" y="1015"/>
                </a:cubicBezTo>
                <a:cubicBezTo>
                  <a:pt x="887" y="1010"/>
                  <a:pt x="892" y="1008"/>
                  <a:pt x="896" y="1006"/>
                </a:cubicBezTo>
                <a:cubicBezTo>
                  <a:pt x="902" y="1003"/>
                  <a:pt x="906" y="998"/>
                  <a:pt x="910" y="993"/>
                </a:cubicBezTo>
                <a:cubicBezTo>
                  <a:pt x="910" y="992"/>
                  <a:pt x="909" y="992"/>
                  <a:pt x="910" y="992"/>
                </a:cubicBezTo>
                <a:cubicBezTo>
                  <a:pt x="907" y="994"/>
                  <a:pt x="904" y="996"/>
                  <a:pt x="901" y="997"/>
                </a:cubicBezTo>
                <a:cubicBezTo>
                  <a:pt x="898" y="999"/>
                  <a:pt x="895" y="999"/>
                  <a:pt x="892" y="1000"/>
                </a:cubicBezTo>
                <a:cubicBezTo>
                  <a:pt x="889" y="1003"/>
                  <a:pt x="886" y="1007"/>
                  <a:pt x="883" y="1010"/>
                </a:cubicBezTo>
                <a:cubicBezTo>
                  <a:pt x="882" y="1011"/>
                  <a:pt x="880" y="1012"/>
                  <a:pt x="879" y="1012"/>
                </a:cubicBezTo>
                <a:cubicBezTo>
                  <a:pt x="874" y="1013"/>
                  <a:pt x="870" y="1015"/>
                  <a:pt x="869" y="1019"/>
                </a:cubicBezTo>
                <a:cubicBezTo>
                  <a:pt x="864" y="1022"/>
                  <a:pt x="860" y="1024"/>
                  <a:pt x="857" y="1026"/>
                </a:cubicBezTo>
                <a:cubicBezTo>
                  <a:pt x="850" y="1031"/>
                  <a:pt x="844" y="1036"/>
                  <a:pt x="838" y="1040"/>
                </a:cubicBezTo>
                <a:cubicBezTo>
                  <a:pt x="826" y="1048"/>
                  <a:pt x="813" y="1056"/>
                  <a:pt x="801" y="1064"/>
                </a:cubicBezTo>
                <a:cubicBezTo>
                  <a:pt x="796" y="1066"/>
                  <a:pt x="792" y="1071"/>
                  <a:pt x="785" y="1071"/>
                </a:cubicBezTo>
                <a:cubicBezTo>
                  <a:pt x="787" y="1067"/>
                  <a:pt x="789" y="1064"/>
                  <a:pt x="792" y="1061"/>
                </a:cubicBezTo>
                <a:cubicBezTo>
                  <a:pt x="792" y="1061"/>
                  <a:pt x="792" y="1061"/>
                  <a:pt x="792" y="1061"/>
                </a:cubicBezTo>
                <a:cubicBezTo>
                  <a:pt x="792" y="1062"/>
                  <a:pt x="792" y="1063"/>
                  <a:pt x="792" y="1065"/>
                </a:cubicBezTo>
                <a:cubicBezTo>
                  <a:pt x="796" y="1061"/>
                  <a:pt x="800" y="1059"/>
                  <a:pt x="804" y="1056"/>
                </a:cubicBezTo>
                <a:cubicBezTo>
                  <a:pt x="807" y="1053"/>
                  <a:pt x="811" y="1050"/>
                  <a:pt x="815" y="1047"/>
                </a:cubicBezTo>
                <a:cubicBezTo>
                  <a:pt x="818" y="1044"/>
                  <a:pt x="820" y="1040"/>
                  <a:pt x="824" y="1040"/>
                </a:cubicBezTo>
                <a:cubicBezTo>
                  <a:pt x="826" y="1040"/>
                  <a:pt x="828" y="1037"/>
                  <a:pt x="829" y="1036"/>
                </a:cubicBezTo>
                <a:cubicBezTo>
                  <a:pt x="829" y="1035"/>
                  <a:pt x="828" y="1033"/>
                  <a:pt x="828" y="1033"/>
                </a:cubicBezTo>
                <a:cubicBezTo>
                  <a:pt x="825" y="1034"/>
                  <a:pt x="823" y="1036"/>
                  <a:pt x="820" y="1037"/>
                </a:cubicBezTo>
                <a:cubicBezTo>
                  <a:pt x="820" y="1041"/>
                  <a:pt x="817" y="1043"/>
                  <a:pt x="812" y="1043"/>
                </a:cubicBezTo>
                <a:cubicBezTo>
                  <a:pt x="810" y="1043"/>
                  <a:pt x="808" y="1045"/>
                  <a:pt x="807" y="1046"/>
                </a:cubicBezTo>
                <a:cubicBezTo>
                  <a:pt x="805" y="1053"/>
                  <a:pt x="799" y="1055"/>
                  <a:pt x="794" y="1057"/>
                </a:cubicBezTo>
                <a:cubicBezTo>
                  <a:pt x="789" y="1060"/>
                  <a:pt x="784" y="1061"/>
                  <a:pt x="779" y="1064"/>
                </a:cubicBezTo>
                <a:cubicBezTo>
                  <a:pt x="775" y="1066"/>
                  <a:pt x="772" y="1070"/>
                  <a:pt x="769" y="1072"/>
                </a:cubicBezTo>
                <a:cubicBezTo>
                  <a:pt x="765" y="1076"/>
                  <a:pt x="759" y="1077"/>
                  <a:pt x="756" y="1082"/>
                </a:cubicBezTo>
                <a:cubicBezTo>
                  <a:pt x="755" y="1083"/>
                  <a:pt x="753" y="1083"/>
                  <a:pt x="753" y="1083"/>
                </a:cubicBezTo>
                <a:cubicBezTo>
                  <a:pt x="751" y="1081"/>
                  <a:pt x="749" y="1079"/>
                  <a:pt x="748" y="1079"/>
                </a:cubicBezTo>
                <a:cubicBezTo>
                  <a:pt x="745" y="1080"/>
                  <a:pt x="742" y="1081"/>
                  <a:pt x="739" y="1083"/>
                </a:cubicBezTo>
                <a:cubicBezTo>
                  <a:pt x="737" y="1085"/>
                  <a:pt x="735" y="1087"/>
                  <a:pt x="733" y="1090"/>
                </a:cubicBezTo>
                <a:cubicBezTo>
                  <a:pt x="732" y="1088"/>
                  <a:pt x="731" y="1087"/>
                  <a:pt x="731" y="1087"/>
                </a:cubicBezTo>
                <a:cubicBezTo>
                  <a:pt x="721" y="1094"/>
                  <a:pt x="711" y="1101"/>
                  <a:pt x="701" y="1108"/>
                </a:cubicBezTo>
                <a:cubicBezTo>
                  <a:pt x="700" y="1107"/>
                  <a:pt x="700" y="1106"/>
                  <a:pt x="699" y="1106"/>
                </a:cubicBezTo>
                <a:cubicBezTo>
                  <a:pt x="711" y="1097"/>
                  <a:pt x="723" y="1089"/>
                  <a:pt x="735" y="1080"/>
                </a:cubicBezTo>
                <a:cubicBezTo>
                  <a:pt x="732" y="1077"/>
                  <a:pt x="730" y="1075"/>
                  <a:pt x="734" y="1072"/>
                </a:cubicBezTo>
                <a:cubicBezTo>
                  <a:pt x="734" y="1072"/>
                  <a:pt x="733" y="1072"/>
                  <a:pt x="733" y="1072"/>
                </a:cubicBezTo>
                <a:cubicBezTo>
                  <a:pt x="730" y="1074"/>
                  <a:pt x="728" y="1076"/>
                  <a:pt x="725" y="1078"/>
                </a:cubicBezTo>
                <a:cubicBezTo>
                  <a:pt x="724" y="1077"/>
                  <a:pt x="723" y="1075"/>
                  <a:pt x="722" y="1072"/>
                </a:cubicBezTo>
                <a:cubicBezTo>
                  <a:pt x="727" y="1074"/>
                  <a:pt x="727" y="1065"/>
                  <a:pt x="732" y="1069"/>
                </a:cubicBezTo>
                <a:cubicBezTo>
                  <a:pt x="734" y="1067"/>
                  <a:pt x="736" y="1064"/>
                  <a:pt x="738" y="1062"/>
                </a:cubicBezTo>
                <a:cubicBezTo>
                  <a:pt x="739" y="1064"/>
                  <a:pt x="739" y="1065"/>
                  <a:pt x="739" y="1067"/>
                </a:cubicBezTo>
                <a:cubicBezTo>
                  <a:pt x="743" y="1065"/>
                  <a:pt x="746" y="1059"/>
                  <a:pt x="752" y="1062"/>
                </a:cubicBezTo>
                <a:cubicBezTo>
                  <a:pt x="747" y="1067"/>
                  <a:pt x="742" y="1071"/>
                  <a:pt x="737" y="1075"/>
                </a:cubicBezTo>
                <a:cubicBezTo>
                  <a:pt x="744" y="1076"/>
                  <a:pt x="744" y="1076"/>
                  <a:pt x="748" y="1071"/>
                </a:cubicBezTo>
                <a:cubicBezTo>
                  <a:pt x="749" y="1069"/>
                  <a:pt x="751" y="1067"/>
                  <a:pt x="753" y="1066"/>
                </a:cubicBezTo>
                <a:cubicBezTo>
                  <a:pt x="759" y="1063"/>
                  <a:pt x="760" y="1061"/>
                  <a:pt x="759" y="1055"/>
                </a:cubicBezTo>
                <a:cubicBezTo>
                  <a:pt x="759" y="1054"/>
                  <a:pt x="759" y="1051"/>
                  <a:pt x="760" y="1051"/>
                </a:cubicBezTo>
                <a:cubicBezTo>
                  <a:pt x="762" y="1050"/>
                  <a:pt x="764" y="1051"/>
                  <a:pt x="765" y="1051"/>
                </a:cubicBezTo>
                <a:cubicBezTo>
                  <a:pt x="765" y="1053"/>
                  <a:pt x="765" y="1054"/>
                  <a:pt x="764" y="1055"/>
                </a:cubicBezTo>
                <a:cubicBezTo>
                  <a:pt x="765" y="1056"/>
                  <a:pt x="767" y="1056"/>
                  <a:pt x="768" y="1057"/>
                </a:cubicBezTo>
                <a:cubicBezTo>
                  <a:pt x="769" y="1056"/>
                  <a:pt x="770" y="1054"/>
                  <a:pt x="772" y="1054"/>
                </a:cubicBezTo>
                <a:cubicBezTo>
                  <a:pt x="776" y="1052"/>
                  <a:pt x="778" y="1050"/>
                  <a:pt x="776" y="1045"/>
                </a:cubicBezTo>
                <a:cubicBezTo>
                  <a:pt x="775" y="1045"/>
                  <a:pt x="774" y="1045"/>
                  <a:pt x="772" y="1044"/>
                </a:cubicBezTo>
                <a:cubicBezTo>
                  <a:pt x="775" y="1042"/>
                  <a:pt x="780" y="1043"/>
                  <a:pt x="778" y="1037"/>
                </a:cubicBezTo>
                <a:cubicBezTo>
                  <a:pt x="777" y="1037"/>
                  <a:pt x="778" y="1036"/>
                  <a:pt x="779" y="1036"/>
                </a:cubicBezTo>
                <a:cubicBezTo>
                  <a:pt x="784" y="1031"/>
                  <a:pt x="789" y="1026"/>
                  <a:pt x="794" y="1022"/>
                </a:cubicBezTo>
                <a:cubicBezTo>
                  <a:pt x="798" y="1019"/>
                  <a:pt x="802" y="1016"/>
                  <a:pt x="806" y="1014"/>
                </a:cubicBezTo>
                <a:cubicBezTo>
                  <a:pt x="806" y="1014"/>
                  <a:pt x="806" y="1014"/>
                  <a:pt x="807" y="1015"/>
                </a:cubicBezTo>
                <a:cubicBezTo>
                  <a:pt x="802" y="1019"/>
                  <a:pt x="798" y="1024"/>
                  <a:pt x="794" y="1028"/>
                </a:cubicBezTo>
                <a:cubicBezTo>
                  <a:pt x="795" y="1029"/>
                  <a:pt x="795" y="1029"/>
                  <a:pt x="795" y="1029"/>
                </a:cubicBezTo>
                <a:cubicBezTo>
                  <a:pt x="798" y="1028"/>
                  <a:pt x="800" y="1026"/>
                  <a:pt x="802" y="1024"/>
                </a:cubicBezTo>
                <a:cubicBezTo>
                  <a:pt x="803" y="1024"/>
                  <a:pt x="803" y="1025"/>
                  <a:pt x="803" y="1025"/>
                </a:cubicBezTo>
                <a:cubicBezTo>
                  <a:pt x="800" y="1028"/>
                  <a:pt x="797" y="1031"/>
                  <a:pt x="794" y="1034"/>
                </a:cubicBezTo>
                <a:cubicBezTo>
                  <a:pt x="795" y="1034"/>
                  <a:pt x="797" y="1034"/>
                  <a:pt x="798" y="1034"/>
                </a:cubicBezTo>
                <a:cubicBezTo>
                  <a:pt x="798" y="1036"/>
                  <a:pt x="798" y="1037"/>
                  <a:pt x="798" y="1039"/>
                </a:cubicBezTo>
                <a:cubicBezTo>
                  <a:pt x="800" y="1037"/>
                  <a:pt x="802" y="1035"/>
                  <a:pt x="804" y="1034"/>
                </a:cubicBezTo>
                <a:cubicBezTo>
                  <a:pt x="804" y="1037"/>
                  <a:pt x="807" y="1037"/>
                  <a:pt x="809" y="1035"/>
                </a:cubicBezTo>
                <a:cubicBezTo>
                  <a:pt x="811" y="1033"/>
                  <a:pt x="812" y="1030"/>
                  <a:pt x="814" y="1028"/>
                </a:cubicBezTo>
                <a:cubicBezTo>
                  <a:pt x="817" y="1026"/>
                  <a:pt x="818" y="1023"/>
                  <a:pt x="816" y="1020"/>
                </a:cubicBezTo>
                <a:cubicBezTo>
                  <a:pt x="818" y="1017"/>
                  <a:pt x="819" y="1014"/>
                  <a:pt x="822" y="1010"/>
                </a:cubicBezTo>
                <a:cubicBezTo>
                  <a:pt x="823" y="1011"/>
                  <a:pt x="826" y="1012"/>
                  <a:pt x="829" y="1013"/>
                </a:cubicBezTo>
                <a:cubicBezTo>
                  <a:pt x="830" y="1013"/>
                  <a:pt x="831" y="1012"/>
                  <a:pt x="832" y="1011"/>
                </a:cubicBezTo>
                <a:cubicBezTo>
                  <a:pt x="831" y="1009"/>
                  <a:pt x="830" y="1007"/>
                  <a:pt x="828" y="1005"/>
                </a:cubicBezTo>
                <a:cubicBezTo>
                  <a:pt x="827" y="1006"/>
                  <a:pt x="826" y="1008"/>
                  <a:pt x="825" y="1007"/>
                </a:cubicBezTo>
                <a:cubicBezTo>
                  <a:pt x="822" y="1005"/>
                  <a:pt x="820" y="1008"/>
                  <a:pt x="818" y="1009"/>
                </a:cubicBezTo>
                <a:cubicBezTo>
                  <a:pt x="816" y="1010"/>
                  <a:pt x="814" y="1011"/>
                  <a:pt x="812" y="1012"/>
                </a:cubicBezTo>
                <a:cubicBezTo>
                  <a:pt x="812" y="1012"/>
                  <a:pt x="812" y="1012"/>
                  <a:pt x="812" y="1011"/>
                </a:cubicBezTo>
                <a:cubicBezTo>
                  <a:pt x="813" y="1010"/>
                  <a:pt x="814" y="1009"/>
                  <a:pt x="815" y="1008"/>
                </a:cubicBezTo>
                <a:cubicBezTo>
                  <a:pt x="819" y="1006"/>
                  <a:pt x="824" y="1004"/>
                  <a:pt x="827" y="1000"/>
                </a:cubicBezTo>
                <a:cubicBezTo>
                  <a:pt x="832" y="994"/>
                  <a:pt x="838" y="991"/>
                  <a:pt x="844" y="987"/>
                </a:cubicBezTo>
                <a:cubicBezTo>
                  <a:pt x="849" y="983"/>
                  <a:pt x="854" y="979"/>
                  <a:pt x="859" y="976"/>
                </a:cubicBezTo>
                <a:cubicBezTo>
                  <a:pt x="864" y="974"/>
                  <a:pt x="868" y="972"/>
                  <a:pt x="872" y="968"/>
                </a:cubicBezTo>
                <a:cubicBezTo>
                  <a:pt x="875" y="965"/>
                  <a:pt x="879" y="963"/>
                  <a:pt x="882" y="960"/>
                </a:cubicBezTo>
                <a:cubicBezTo>
                  <a:pt x="883" y="966"/>
                  <a:pt x="876" y="966"/>
                  <a:pt x="876" y="971"/>
                </a:cubicBezTo>
                <a:cubicBezTo>
                  <a:pt x="879" y="969"/>
                  <a:pt x="882" y="967"/>
                  <a:pt x="885" y="964"/>
                </a:cubicBezTo>
                <a:cubicBezTo>
                  <a:pt x="887" y="968"/>
                  <a:pt x="888" y="968"/>
                  <a:pt x="893" y="964"/>
                </a:cubicBezTo>
                <a:cubicBezTo>
                  <a:pt x="896" y="965"/>
                  <a:pt x="900" y="967"/>
                  <a:pt x="904" y="969"/>
                </a:cubicBezTo>
                <a:cubicBezTo>
                  <a:pt x="902" y="970"/>
                  <a:pt x="901" y="970"/>
                  <a:pt x="899" y="971"/>
                </a:cubicBezTo>
                <a:cubicBezTo>
                  <a:pt x="894" y="971"/>
                  <a:pt x="889" y="974"/>
                  <a:pt x="885" y="977"/>
                </a:cubicBezTo>
                <a:cubicBezTo>
                  <a:pt x="883" y="979"/>
                  <a:pt x="881" y="980"/>
                  <a:pt x="879" y="981"/>
                </a:cubicBezTo>
                <a:cubicBezTo>
                  <a:pt x="877" y="982"/>
                  <a:pt x="874" y="982"/>
                  <a:pt x="872" y="983"/>
                </a:cubicBezTo>
                <a:cubicBezTo>
                  <a:pt x="872" y="983"/>
                  <a:pt x="872" y="984"/>
                  <a:pt x="872" y="985"/>
                </a:cubicBezTo>
                <a:cubicBezTo>
                  <a:pt x="874" y="985"/>
                  <a:pt x="877" y="985"/>
                  <a:pt x="879" y="985"/>
                </a:cubicBezTo>
                <a:cubicBezTo>
                  <a:pt x="879" y="988"/>
                  <a:pt x="880" y="991"/>
                  <a:pt x="875" y="991"/>
                </a:cubicBezTo>
                <a:cubicBezTo>
                  <a:pt x="873" y="991"/>
                  <a:pt x="871" y="994"/>
                  <a:pt x="870" y="995"/>
                </a:cubicBezTo>
                <a:cubicBezTo>
                  <a:pt x="870" y="995"/>
                  <a:pt x="870" y="996"/>
                  <a:pt x="871" y="996"/>
                </a:cubicBezTo>
                <a:cubicBezTo>
                  <a:pt x="876" y="993"/>
                  <a:pt x="882" y="990"/>
                  <a:pt x="889" y="986"/>
                </a:cubicBezTo>
                <a:cubicBezTo>
                  <a:pt x="885" y="990"/>
                  <a:pt x="882" y="993"/>
                  <a:pt x="878" y="997"/>
                </a:cubicBezTo>
                <a:cubicBezTo>
                  <a:pt x="880" y="998"/>
                  <a:pt x="882" y="999"/>
                  <a:pt x="882" y="999"/>
                </a:cubicBezTo>
                <a:cubicBezTo>
                  <a:pt x="884" y="996"/>
                  <a:pt x="887" y="994"/>
                  <a:pt x="889" y="993"/>
                </a:cubicBezTo>
                <a:cubicBezTo>
                  <a:pt x="889" y="992"/>
                  <a:pt x="891" y="994"/>
                  <a:pt x="892" y="995"/>
                </a:cubicBezTo>
                <a:cubicBezTo>
                  <a:pt x="894" y="993"/>
                  <a:pt x="896" y="990"/>
                  <a:pt x="898" y="989"/>
                </a:cubicBezTo>
                <a:cubicBezTo>
                  <a:pt x="903" y="985"/>
                  <a:pt x="909" y="983"/>
                  <a:pt x="914" y="980"/>
                </a:cubicBezTo>
                <a:cubicBezTo>
                  <a:pt x="920" y="976"/>
                  <a:pt x="926" y="971"/>
                  <a:pt x="932" y="967"/>
                </a:cubicBezTo>
                <a:cubicBezTo>
                  <a:pt x="935" y="964"/>
                  <a:pt x="936" y="959"/>
                  <a:pt x="934" y="957"/>
                </a:cubicBezTo>
                <a:cubicBezTo>
                  <a:pt x="932" y="958"/>
                  <a:pt x="931" y="959"/>
                  <a:pt x="929" y="960"/>
                </a:cubicBezTo>
                <a:cubicBezTo>
                  <a:pt x="929" y="956"/>
                  <a:pt x="929" y="952"/>
                  <a:pt x="930" y="948"/>
                </a:cubicBezTo>
                <a:cubicBezTo>
                  <a:pt x="928" y="949"/>
                  <a:pt x="926" y="949"/>
                  <a:pt x="925" y="949"/>
                </a:cubicBezTo>
                <a:cubicBezTo>
                  <a:pt x="924" y="947"/>
                  <a:pt x="924" y="946"/>
                  <a:pt x="924" y="945"/>
                </a:cubicBezTo>
                <a:cubicBezTo>
                  <a:pt x="927" y="937"/>
                  <a:pt x="938" y="943"/>
                  <a:pt x="940" y="934"/>
                </a:cubicBezTo>
                <a:cubicBezTo>
                  <a:pt x="938" y="936"/>
                  <a:pt x="936" y="937"/>
                  <a:pt x="934" y="938"/>
                </a:cubicBezTo>
                <a:cubicBezTo>
                  <a:pt x="934" y="937"/>
                  <a:pt x="935" y="936"/>
                  <a:pt x="935" y="935"/>
                </a:cubicBezTo>
                <a:cubicBezTo>
                  <a:pt x="938" y="932"/>
                  <a:pt x="940" y="930"/>
                  <a:pt x="943" y="927"/>
                </a:cubicBezTo>
                <a:cubicBezTo>
                  <a:pt x="939" y="926"/>
                  <a:pt x="938" y="926"/>
                  <a:pt x="936" y="925"/>
                </a:cubicBezTo>
                <a:cubicBezTo>
                  <a:pt x="949" y="915"/>
                  <a:pt x="962" y="907"/>
                  <a:pt x="976" y="898"/>
                </a:cubicBezTo>
                <a:cubicBezTo>
                  <a:pt x="974" y="905"/>
                  <a:pt x="971" y="910"/>
                  <a:pt x="963" y="913"/>
                </a:cubicBezTo>
                <a:cubicBezTo>
                  <a:pt x="964" y="910"/>
                  <a:pt x="965" y="909"/>
                  <a:pt x="966" y="908"/>
                </a:cubicBezTo>
                <a:cubicBezTo>
                  <a:pt x="961" y="912"/>
                  <a:pt x="952" y="913"/>
                  <a:pt x="954" y="923"/>
                </a:cubicBezTo>
                <a:cubicBezTo>
                  <a:pt x="954" y="924"/>
                  <a:pt x="954" y="925"/>
                  <a:pt x="954" y="926"/>
                </a:cubicBezTo>
                <a:cubicBezTo>
                  <a:pt x="955" y="925"/>
                  <a:pt x="956" y="924"/>
                  <a:pt x="957" y="922"/>
                </a:cubicBezTo>
                <a:cubicBezTo>
                  <a:pt x="957" y="921"/>
                  <a:pt x="958" y="919"/>
                  <a:pt x="959" y="919"/>
                </a:cubicBezTo>
                <a:cubicBezTo>
                  <a:pt x="965" y="914"/>
                  <a:pt x="971" y="911"/>
                  <a:pt x="978" y="907"/>
                </a:cubicBezTo>
                <a:cubicBezTo>
                  <a:pt x="985" y="902"/>
                  <a:pt x="985" y="902"/>
                  <a:pt x="978" y="897"/>
                </a:cubicBezTo>
                <a:cubicBezTo>
                  <a:pt x="983" y="891"/>
                  <a:pt x="990" y="887"/>
                  <a:pt x="996" y="884"/>
                </a:cubicBezTo>
                <a:cubicBezTo>
                  <a:pt x="1002" y="881"/>
                  <a:pt x="1007" y="878"/>
                  <a:pt x="1012" y="873"/>
                </a:cubicBezTo>
                <a:cubicBezTo>
                  <a:pt x="1013" y="873"/>
                  <a:pt x="1013" y="872"/>
                  <a:pt x="1013" y="871"/>
                </a:cubicBezTo>
                <a:cubicBezTo>
                  <a:pt x="1012" y="869"/>
                  <a:pt x="1011" y="867"/>
                  <a:pt x="1009" y="865"/>
                </a:cubicBezTo>
                <a:cubicBezTo>
                  <a:pt x="1009" y="865"/>
                  <a:pt x="1007" y="865"/>
                  <a:pt x="1005" y="865"/>
                </a:cubicBezTo>
                <a:cubicBezTo>
                  <a:pt x="1004" y="866"/>
                  <a:pt x="1003" y="867"/>
                  <a:pt x="1002" y="868"/>
                </a:cubicBezTo>
                <a:cubicBezTo>
                  <a:pt x="1000" y="870"/>
                  <a:pt x="998" y="871"/>
                  <a:pt x="1000" y="875"/>
                </a:cubicBezTo>
                <a:cubicBezTo>
                  <a:pt x="1000" y="875"/>
                  <a:pt x="999" y="877"/>
                  <a:pt x="999" y="878"/>
                </a:cubicBezTo>
                <a:cubicBezTo>
                  <a:pt x="998" y="877"/>
                  <a:pt x="997" y="876"/>
                  <a:pt x="996" y="875"/>
                </a:cubicBezTo>
                <a:cubicBezTo>
                  <a:pt x="992" y="877"/>
                  <a:pt x="988" y="880"/>
                  <a:pt x="984" y="882"/>
                </a:cubicBezTo>
                <a:cubicBezTo>
                  <a:pt x="984" y="883"/>
                  <a:pt x="985" y="883"/>
                  <a:pt x="985" y="883"/>
                </a:cubicBezTo>
                <a:cubicBezTo>
                  <a:pt x="985" y="883"/>
                  <a:pt x="986" y="883"/>
                  <a:pt x="986" y="883"/>
                </a:cubicBezTo>
                <a:cubicBezTo>
                  <a:pt x="987" y="883"/>
                  <a:pt x="987" y="883"/>
                  <a:pt x="988" y="883"/>
                </a:cubicBezTo>
                <a:cubicBezTo>
                  <a:pt x="988" y="884"/>
                  <a:pt x="988" y="884"/>
                  <a:pt x="988" y="884"/>
                </a:cubicBezTo>
                <a:cubicBezTo>
                  <a:pt x="980" y="894"/>
                  <a:pt x="968" y="895"/>
                  <a:pt x="957" y="899"/>
                </a:cubicBezTo>
                <a:cubicBezTo>
                  <a:pt x="957" y="897"/>
                  <a:pt x="957" y="896"/>
                  <a:pt x="957" y="894"/>
                </a:cubicBezTo>
                <a:cubicBezTo>
                  <a:pt x="953" y="896"/>
                  <a:pt x="950" y="899"/>
                  <a:pt x="947" y="901"/>
                </a:cubicBezTo>
                <a:cubicBezTo>
                  <a:pt x="948" y="901"/>
                  <a:pt x="948" y="901"/>
                  <a:pt x="948" y="902"/>
                </a:cubicBezTo>
                <a:cubicBezTo>
                  <a:pt x="951" y="902"/>
                  <a:pt x="953" y="902"/>
                  <a:pt x="957" y="902"/>
                </a:cubicBezTo>
                <a:cubicBezTo>
                  <a:pt x="954" y="903"/>
                  <a:pt x="953" y="904"/>
                  <a:pt x="951" y="905"/>
                </a:cubicBezTo>
                <a:cubicBezTo>
                  <a:pt x="951" y="906"/>
                  <a:pt x="951" y="908"/>
                  <a:pt x="951" y="909"/>
                </a:cubicBezTo>
                <a:cubicBezTo>
                  <a:pt x="951" y="909"/>
                  <a:pt x="950" y="909"/>
                  <a:pt x="950" y="909"/>
                </a:cubicBezTo>
                <a:cubicBezTo>
                  <a:pt x="950" y="908"/>
                  <a:pt x="949" y="907"/>
                  <a:pt x="949" y="906"/>
                </a:cubicBezTo>
                <a:cubicBezTo>
                  <a:pt x="948" y="906"/>
                  <a:pt x="947" y="907"/>
                  <a:pt x="946" y="907"/>
                </a:cubicBezTo>
                <a:cubicBezTo>
                  <a:pt x="939" y="909"/>
                  <a:pt x="933" y="911"/>
                  <a:pt x="935" y="919"/>
                </a:cubicBezTo>
                <a:cubicBezTo>
                  <a:pt x="932" y="918"/>
                  <a:pt x="929" y="917"/>
                  <a:pt x="927" y="917"/>
                </a:cubicBezTo>
                <a:cubicBezTo>
                  <a:pt x="924" y="919"/>
                  <a:pt x="921" y="921"/>
                  <a:pt x="919" y="923"/>
                </a:cubicBezTo>
                <a:cubicBezTo>
                  <a:pt x="918" y="921"/>
                  <a:pt x="918" y="921"/>
                  <a:pt x="917" y="919"/>
                </a:cubicBezTo>
                <a:cubicBezTo>
                  <a:pt x="911" y="924"/>
                  <a:pt x="905" y="928"/>
                  <a:pt x="899" y="932"/>
                </a:cubicBezTo>
                <a:cubicBezTo>
                  <a:pt x="894" y="936"/>
                  <a:pt x="889" y="939"/>
                  <a:pt x="884" y="942"/>
                </a:cubicBezTo>
                <a:cubicBezTo>
                  <a:pt x="883" y="943"/>
                  <a:pt x="881" y="943"/>
                  <a:pt x="881" y="942"/>
                </a:cubicBezTo>
                <a:cubicBezTo>
                  <a:pt x="879" y="939"/>
                  <a:pt x="883" y="932"/>
                  <a:pt x="887" y="933"/>
                </a:cubicBezTo>
                <a:cubicBezTo>
                  <a:pt x="892" y="934"/>
                  <a:pt x="896" y="930"/>
                  <a:pt x="899" y="928"/>
                </a:cubicBezTo>
                <a:cubicBezTo>
                  <a:pt x="903" y="926"/>
                  <a:pt x="908" y="923"/>
                  <a:pt x="909" y="917"/>
                </a:cubicBezTo>
                <a:cubicBezTo>
                  <a:pt x="910" y="915"/>
                  <a:pt x="913" y="914"/>
                  <a:pt x="914" y="912"/>
                </a:cubicBezTo>
                <a:cubicBezTo>
                  <a:pt x="919" y="905"/>
                  <a:pt x="925" y="901"/>
                  <a:pt x="932" y="897"/>
                </a:cubicBezTo>
                <a:cubicBezTo>
                  <a:pt x="935" y="895"/>
                  <a:pt x="939" y="893"/>
                  <a:pt x="944" y="894"/>
                </a:cubicBezTo>
                <a:cubicBezTo>
                  <a:pt x="944" y="895"/>
                  <a:pt x="944" y="896"/>
                  <a:pt x="944" y="897"/>
                </a:cubicBezTo>
                <a:cubicBezTo>
                  <a:pt x="945" y="897"/>
                  <a:pt x="946" y="897"/>
                  <a:pt x="947" y="897"/>
                </a:cubicBezTo>
                <a:cubicBezTo>
                  <a:pt x="951" y="894"/>
                  <a:pt x="956" y="892"/>
                  <a:pt x="952" y="885"/>
                </a:cubicBezTo>
                <a:cubicBezTo>
                  <a:pt x="952" y="885"/>
                  <a:pt x="952" y="885"/>
                  <a:pt x="952" y="884"/>
                </a:cubicBezTo>
                <a:cubicBezTo>
                  <a:pt x="953" y="884"/>
                  <a:pt x="953" y="885"/>
                  <a:pt x="953" y="885"/>
                </a:cubicBezTo>
                <a:cubicBezTo>
                  <a:pt x="956" y="882"/>
                  <a:pt x="958" y="880"/>
                  <a:pt x="961" y="878"/>
                </a:cubicBezTo>
                <a:cubicBezTo>
                  <a:pt x="960" y="877"/>
                  <a:pt x="960" y="877"/>
                  <a:pt x="960" y="876"/>
                </a:cubicBezTo>
                <a:cubicBezTo>
                  <a:pt x="955" y="881"/>
                  <a:pt x="946" y="878"/>
                  <a:pt x="943" y="887"/>
                </a:cubicBezTo>
                <a:cubicBezTo>
                  <a:pt x="942" y="887"/>
                  <a:pt x="940" y="887"/>
                  <a:pt x="938" y="887"/>
                </a:cubicBezTo>
                <a:cubicBezTo>
                  <a:pt x="938" y="886"/>
                  <a:pt x="938" y="886"/>
                  <a:pt x="937" y="885"/>
                </a:cubicBezTo>
                <a:cubicBezTo>
                  <a:pt x="943" y="882"/>
                  <a:pt x="949" y="879"/>
                  <a:pt x="956" y="875"/>
                </a:cubicBezTo>
                <a:cubicBezTo>
                  <a:pt x="951" y="875"/>
                  <a:pt x="946" y="875"/>
                  <a:pt x="941" y="875"/>
                </a:cubicBezTo>
                <a:cubicBezTo>
                  <a:pt x="940" y="876"/>
                  <a:pt x="938" y="877"/>
                  <a:pt x="937" y="878"/>
                </a:cubicBezTo>
                <a:cubicBezTo>
                  <a:pt x="932" y="879"/>
                  <a:pt x="931" y="884"/>
                  <a:pt x="928" y="887"/>
                </a:cubicBezTo>
                <a:cubicBezTo>
                  <a:pt x="923" y="893"/>
                  <a:pt x="916" y="896"/>
                  <a:pt x="910" y="900"/>
                </a:cubicBezTo>
                <a:cubicBezTo>
                  <a:pt x="909" y="899"/>
                  <a:pt x="909" y="899"/>
                  <a:pt x="909" y="898"/>
                </a:cubicBezTo>
                <a:cubicBezTo>
                  <a:pt x="909" y="897"/>
                  <a:pt x="909" y="896"/>
                  <a:pt x="910" y="894"/>
                </a:cubicBezTo>
                <a:cubicBezTo>
                  <a:pt x="908" y="896"/>
                  <a:pt x="907" y="896"/>
                  <a:pt x="906" y="897"/>
                </a:cubicBezTo>
                <a:cubicBezTo>
                  <a:pt x="904" y="903"/>
                  <a:pt x="899" y="907"/>
                  <a:pt x="894" y="910"/>
                </a:cubicBezTo>
                <a:cubicBezTo>
                  <a:pt x="892" y="911"/>
                  <a:pt x="890" y="912"/>
                  <a:pt x="888" y="913"/>
                </a:cubicBezTo>
                <a:cubicBezTo>
                  <a:pt x="885" y="914"/>
                  <a:pt x="882" y="915"/>
                  <a:pt x="879" y="917"/>
                </a:cubicBezTo>
                <a:cubicBezTo>
                  <a:pt x="875" y="920"/>
                  <a:pt x="872" y="923"/>
                  <a:pt x="868" y="926"/>
                </a:cubicBezTo>
                <a:cubicBezTo>
                  <a:pt x="859" y="933"/>
                  <a:pt x="850" y="939"/>
                  <a:pt x="843" y="945"/>
                </a:cubicBezTo>
                <a:cubicBezTo>
                  <a:pt x="839" y="944"/>
                  <a:pt x="837" y="943"/>
                  <a:pt x="835" y="943"/>
                </a:cubicBezTo>
                <a:cubicBezTo>
                  <a:pt x="830" y="946"/>
                  <a:pt x="826" y="949"/>
                  <a:pt x="821" y="952"/>
                </a:cubicBezTo>
                <a:cubicBezTo>
                  <a:pt x="822" y="954"/>
                  <a:pt x="823" y="955"/>
                  <a:pt x="824" y="956"/>
                </a:cubicBezTo>
                <a:cubicBezTo>
                  <a:pt x="821" y="958"/>
                  <a:pt x="818" y="960"/>
                  <a:pt x="815" y="962"/>
                </a:cubicBezTo>
                <a:cubicBezTo>
                  <a:pt x="817" y="959"/>
                  <a:pt x="818" y="957"/>
                  <a:pt x="820" y="954"/>
                </a:cubicBezTo>
                <a:cubicBezTo>
                  <a:pt x="819" y="954"/>
                  <a:pt x="819" y="954"/>
                  <a:pt x="819" y="953"/>
                </a:cubicBezTo>
                <a:cubicBezTo>
                  <a:pt x="816" y="956"/>
                  <a:pt x="814" y="958"/>
                  <a:pt x="811" y="960"/>
                </a:cubicBezTo>
                <a:cubicBezTo>
                  <a:pt x="808" y="958"/>
                  <a:pt x="808" y="956"/>
                  <a:pt x="811" y="954"/>
                </a:cubicBezTo>
                <a:cubicBezTo>
                  <a:pt x="817" y="950"/>
                  <a:pt x="823" y="947"/>
                  <a:pt x="829" y="944"/>
                </a:cubicBezTo>
                <a:cubicBezTo>
                  <a:pt x="830" y="942"/>
                  <a:pt x="832" y="941"/>
                  <a:pt x="834" y="939"/>
                </a:cubicBezTo>
                <a:cubicBezTo>
                  <a:pt x="839" y="935"/>
                  <a:pt x="843" y="931"/>
                  <a:pt x="848" y="927"/>
                </a:cubicBezTo>
                <a:cubicBezTo>
                  <a:pt x="848" y="927"/>
                  <a:pt x="849" y="927"/>
                  <a:pt x="850" y="927"/>
                </a:cubicBezTo>
                <a:cubicBezTo>
                  <a:pt x="849" y="923"/>
                  <a:pt x="852" y="919"/>
                  <a:pt x="856" y="920"/>
                </a:cubicBezTo>
                <a:cubicBezTo>
                  <a:pt x="855" y="922"/>
                  <a:pt x="854" y="923"/>
                  <a:pt x="852" y="925"/>
                </a:cubicBezTo>
                <a:cubicBezTo>
                  <a:pt x="856" y="923"/>
                  <a:pt x="858" y="922"/>
                  <a:pt x="860" y="920"/>
                </a:cubicBezTo>
                <a:cubicBezTo>
                  <a:pt x="863" y="919"/>
                  <a:pt x="866" y="920"/>
                  <a:pt x="868" y="918"/>
                </a:cubicBezTo>
                <a:cubicBezTo>
                  <a:pt x="870" y="917"/>
                  <a:pt x="871" y="915"/>
                  <a:pt x="873" y="914"/>
                </a:cubicBezTo>
                <a:cubicBezTo>
                  <a:pt x="878" y="911"/>
                  <a:pt x="881" y="907"/>
                  <a:pt x="885" y="904"/>
                </a:cubicBezTo>
                <a:cubicBezTo>
                  <a:pt x="889" y="902"/>
                  <a:pt x="895" y="898"/>
                  <a:pt x="897" y="892"/>
                </a:cubicBezTo>
                <a:cubicBezTo>
                  <a:pt x="897" y="892"/>
                  <a:pt x="897" y="892"/>
                  <a:pt x="898" y="891"/>
                </a:cubicBezTo>
                <a:cubicBezTo>
                  <a:pt x="898" y="893"/>
                  <a:pt x="898" y="894"/>
                  <a:pt x="898" y="895"/>
                </a:cubicBezTo>
                <a:cubicBezTo>
                  <a:pt x="905" y="891"/>
                  <a:pt x="911" y="887"/>
                  <a:pt x="918" y="883"/>
                </a:cubicBezTo>
                <a:cubicBezTo>
                  <a:pt x="921" y="881"/>
                  <a:pt x="923" y="878"/>
                  <a:pt x="926" y="876"/>
                </a:cubicBezTo>
                <a:cubicBezTo>
                  <a:pt x="930" y="872"/>
                  <a:pt x="937" y="870"/>
                  <a:pt x="940" y="865"/>
                </a:cubicBezTo>
                <a:cubicBezTo>
                  <a:pt x="941" y="863"/>
                  <a:pt x="941" y="861"/>
                  <a:pt x="942" y="858"/>
                </a:cubicBezTo>
                <a:cubicBezTo>
                  <a:pt x="937" y="861"/>
                  <a:pt x="934" y="863"/>
                  <a:pt x="930" y="865"/>
                </a:cubicBezTo>
                <a:cubicBezTo>
                  <a:pt x="930" y="865"/>
                  <a:pt x="930" y="866"/>
                  <a:pt x="929" y="866"/>
                </a:cubicBezTo>
                <a:cubicBezTo>
                  <a:pt x="928" y="867"/>
                  <a:pt x="927" y="869"/>
                  <a:pt x="925" y="870"/>
                </a:cubicBezTo>
                <a:cubicBezTo>
                  <a:pt x="922" y="871"/>
                  <a:pt x="920" y="873"/>
                  <a:pt x="919" y="876"/>
                </a:cubicBezTo>
                <a:cubicBezTo>
                  <a:pt x="918" y="879"/>
                  <a:pt x="914" y="883"/>
                  <a:pt x="912" y="883"/>
                </a:cubicBezTo>
                <a:cubicBezTo>
                  <a:pt x="908" y="881"/>
                  <a:pt x="906" y="884"/>
                  <a:pt x="904" y="885"/>
                </a:cubicBezTo>
                <a:cubicBezTo>
                  <a:pt x="902" y="885"/>
                  <a:pt x="900" y="885"/>
                  <a:pt x="899" y="886"/>
                </a:cubicBezTo>
                <a:cubicBezTo>
                  <a:pt x="894" y="888"/>
                  <a:pt x="892" y="893"/>
                  <a:pt x="886" y="895"/>
                </a:cubicBezTo>
                <a:cubicBezTo>
                  <a:pt x="882" y="896"/>
                  <a:pt x="878" y="899"/>
                  <a:pt x="874" y="902"/>
                </a:cubicBezTo>
                <a:cubicBezTo>
                  <a:pt x="867" y="907"/>
                  <a:pt x="859" y="911"/>
                  <a:pt x="852" y="915"/>
                </a:cubicBezTo>
                <a:cubicBezTo>
                  <a:pt x="852" y="915"/>
                  <a:pt x="852" y="913"/>
                  <a:pt x="852" y="913"/>
                </a:cubicBezTo>
                <a:cubicBezTo>
                  <a:pt x="854" y="911"/>
                  <a:pt x="856" y="910"/>
                  <a:pt x="858" y="908"/>
                </a:cubicBezTo>
                <a:cubicBezTo>
                  <a:pt x="861" y="905"/>
                  <a:pt x="864" y="902"/>
                  <a:pt x="867" y="899"/>
                </a:cubicBezTo>
                <a:cubicBezTo>
                  <a:pt x="870" y="898"/>
                  <a:pt x="873" y="895"/>
                  <a:pt x="875" y="895"/>
                </a:cubicBezTo>
                <a:cubicBezTo>
                  <a:pt x="879" y="895"/>
                  <a:pt x="881" y="893"/>
                  <a:pt x="882" y="890"/>
                </a:cubicBezTo>
                <a:cubicBezTo>
                  <a:pt x="884" y="887"/>
                  <a:pt x="888" y="888"/>
                  <a:pt x="889" y="885"/>
                </a:cubicBezTo>
                <a:cubicBezTo>
                  <a:pt x="895" y="887"/>
                  <a:pt x="895" y="882"/>
                  <a:pt x="898" y="879"/>
                </a:cubicBezTo>
                <a:cubicBezTo>
                  <a:pt x="903" y="875"/>
                  <a:pt x="909" y="871"/>
                  <a:pt x="914" y="867"/>
                </a:cubicBezTo>
                <a:cubicBezTo>
                  <a:pt x="917" y="866"/>
                  <a:pt x="921" y="866"/>
                  <a:pt x="923" y="863"/>
                </a:cubicBezTo>
                <a:cubicBezTo>
                  <a:pt x="928" y="858"/>
                  <a:pt x="933" y="855"/>
                  <a:pt x="941" y="857"/>
                </a:cubicBezTo>
                <a:cubicBezTo>
                  <a:pt x="940" y="855"/>
                  <a:pt x="939" y="854"/>
                  <a:pt x="939" y="853"/>
                </a:cubicBezTo>
                <a:cubicBezTo>
                  <a:pt x="942" y="850"/>
                  <a:pt x="945" y="848"/>
                  <a:pt x="948" y="845"/>
                </a:cubicBezTo>
                <a:cubicBezTo>
                  <a:pt x="950" y="843"/>
                  <a:pt x="953" y="841"/>
                  <a:pt x="956" y="840"/>
                </a:cubicBezTo>
                <a:cubicBezTo>
                  <a:pt x="958" y="838"/>
                  <a:pt x="961" y="837"/>
                  <a:pt x="965" y="836"/>
                </a:cubicBezTo>
                <a:cubicBezTo>
                  <a:pt x="964" y="839"/>
                  <a:pt x="964" y="841"/>
                  <a:pt x="964" y="843"/>
                </a:cubicBezTo>
                <a:cubicBezTo>
                  <a:pt x="966" y="838"/>
                  <a:pt x="968" y="842"/>
                  <a:pt x="970" y="843"/>
                </a:cubicBezTo>
                <a:cubicBezTo>
                  <a:pt x="971" y="841"/>
                  <a:pt x="972" y="839"/>
                  <a:pt x="974" y="836"/>
                </a:cubicBezTo>
                <a:cubicBezTo>
                  <a:pt x="972" y="837"/>
                  <a:pt x="970" y="838"/>
                  <a:pt x="969" y="838"/>
                </a:cubicBezTo>
                <a:cubicBezTo>
                  <a:pt x="968" y="837"/>
                  <a:pt x="968" y="836"/>
                  <a:pt x="968" y="834"/>
                </a:cubicBezTo>
                <a:cubicBezTo>
                  <a:pt x="967" y="831"/>
                  <a:pt x="968" y="829"/>
                  <a:pt x="968" y="825"/>
                </a:cubicBezTo>
                <a:cubicBezTo>
                  <a:pt x="965" y="827"/>
                  <a:pt x="964" y="828"/>
                  <a:pt x="963" y="829"/>
                </a:cubicBezTo>
                <a:cubicBezTo>
                  <a:pt x="960" y="825"/>
                  <a:pt x="959" y="824"/>
                  <a:pt x="955" y="826"/>
                </a:cubicBezTo>
                <a:cubicBezTo>
                  <a:pt x="957" y="826"/>
                  <a:pt x="958" y="827"/>
                  <a:pt x="959" y="827"/>
                </a:cubicBezTo>
                <a:cubicBezTo>
                  <a:pt x="958" y="829"/>
                  <a:pt x="955" y="831"/>
                  <a:pt x="956" y="831"/>
                </a:cubicBezTo>
                <a:cubicBezTo>
                  <a:pt x="959" y="836"/>
                  <a:pt x="954" y="836"/>
                  <a:pt x="952" y="837"/>
                </a:cubicBezTo>
                <a:cubicBezTo>
                  <a:pt x="946" y="841"/>
                  <a:pt x="939" y="843"/>
                  <a:pt x="936" y="848"/>
                </a:cubicBezTo>
                <a:cubicBezTo>
                  <a:pt x="930" y="856"/>
                  <a:pt x="922" y="858"/>
                  <a:pt x="915" y="860"/>
                </a:cubicBezTo>
                <a:cubicBezTo>
                  <a:pt x="914" y="862"/>
                  <a:pt x="913" y="864"/>
                  <a:pt x="912" y="864"/>
                </a:cubicBezTo>
                <a:cubicBezTo>
                  <a:pt x="911" y="865"/>
                  <a:pt x="908" y="865"/>
                  <a:pt x="906" y="865"/>
                </a:cubicBezTo>
                <a:cubicBezTo>
                  <a:pt x="905" y="865"/>
                  <a:pt x="904" y="863"/>
                  <a:pt x="903" y="864"/>
                </a:cubicBezTo>
                <a:cubicBezTo>
                  <a:pt x="901" y="865"/>
                  <a:pt x="898" y="868"/>
                  <a:pt x="896" y="869"/>
                </a:cubicBezTo>
                <a:cubicBezTo>
                  <a:pt x="894" y="871"/>
                  <a:pt x="891" y="872"/>
                  <a:pt x="889" y="871"/>
                </a:cubicBezTo>
                <a:cubicBezTo>
                  <a:pt x="886" y="870"/>
                  <a:pt x="884" y="871"/>
                  <a:pt x="882" y="873"/>
                </a:cubicBezTo>
                <a:cubicBezTo>
                  <a:pt x="880" y="875"/>
                  <a:pt x="877" y="876"/>
                  <a:pt x="875" y="878"/>
                </a:cubicBezTo>
                <a:cubicBezTo>
                  <a:pt x="872" y="876"/>
                  <a:pt x="869" y="875"/>
                  <a:pt x="866" y="874"/>
                </a:cubicBezTo>
                <a:cubicBezTo>
                  <a:pt x="869" y="869"/>
                  <a:pt x="875" y="868"/>
                  <a:pt x="880" y="864"/>
                </a:cubicBezTo>
                <a:cubicBezTo>
                  <a:pt x="880" y="867"/>
                  <a:pt x="880" y="868"/>
                  <a:pt x="880" y="870"/>
                </a:cubicBezTo>
                <a:cubicBezTo>
                  <a:pt x="884" y="868"/>
                  <a:pt x="888" y="866"/>
                  <a:pt x="894" y="863"/>
                </a:cubicBezTo>
                <a:cubicBezTo>
                  <a:pt x="893" y="866"/>
                  <a:pt x="892" y="867"/>
                  <a:pt x="892" y="869"/>
                </a:cubicBezTo>
                <a:cubicBezTo>
                  <a:pt x="894" y="868"/>
                  <a:pt x="896" y="866"/>
                  <a:pt x="899" y="865"/>
                </a:cubicBezTo>
                <a:cubicBezTo>
                  <a:pt x="898" y="864"/>
                  <a:pt x="897" y="864"/>
                  <a:pt x="896" y="863"/>
                </a:cubicBezTo>
                <a:cubicBezTo>
                  <a:pt x="897" y="861"/>
                  <a:pt x="899" y="859"/>
                  <a:pt x="901" y="863"/>
                </a:cubicBezTo>
                <a:cubicBezTo>
                  <a:pt x="902" y="862"/>
                  <a:pt x="902" y="860"/>
                  <a:pt x="902" y="859"/>
                </a:cubicBezTo>
                <a:cubicBezTo>
                  <a:pt x="899" y="855"/>
                  <a:pt x="895" y="858"/>
                  <a:pt x="892" y="857"/>
                </a:cubicBezTo>
                <a:cubicBezTo>
                  <a:pt x="893" y="856"/>
                  <a:pt x="893" y="855"/>
                  <a:pt x="895" y="852"/>
                </a:cubicBezTo>
                <a:cubicBezTo>
                  <a:pt x="887" y="852"/>
                  <a:pt x="883" y="860"/>
                  <a:pt x="875" y="860"/>
                </a:cubicBezTo>
                <a:cubicBezTo>
                  <a:pt x="894" y="847"/>
                  <a:pt x="913" y="834"/>
                  <a:pt x="931" y="822"/>
                </a:cubicBezTo>
                <a:cubicBezTo>
                  <a:pt x="931" y="823"/>
                  <a:pt x="932" y="823"/>
                  <a:pt x="932" y="824"/>
                </a:cubicBezTo>
                <a:cubicBezTo>
                  <a:pt x="927" y="833"/>
                  <a:pt x="915" y="834"/>
                  <a:pt x="909" y="843"/>
                </a:cubicBezTo>
                <a:cubicBezTo>
                  <a:pt x="909" y="843"/>
                  <a:pt x="910" y="843"/>
                  <a:pt x="910" y="844"/>
                </a:cubicBezTo>
                <a:cubicBezTo>
                  <a:pt x="917" y="839"/>
                  <a:pt x="924" y="834"/>
                  <a:pt x="932" y="829"/>
                </a:cubicBezTo>
                <a:cubicBezTo>
                  <a:pt x="932" y="831"/>
                  <a:pt x="933" y="833"/>
                  <a:pt x="933" y="834"/>
                </a:cubicBezTo>
                <a:cubicBezTo>
                  <a:pt x="935" y="832"/>
                  <a:pt x="936" y="831"/>
                  <a:pt x="938" y="828"/>
                </a:cubicBezTo>
                <a:cubicBezTo>
                  <a:pt x="936" y="828"/>
                  <a:pt x="935" y="828"/>
                  <a:pt x="934" y="829"/>
                </a:cubicBezTo>
                <a:cubicBezTo>
                  <a:pt x="936" y="822"/>
                  <a:pt x="943" y="822"/>
                  <a:pt x="949" y="818"/>
                </a:cubicBezTo>
                <a:cubicBezTo>
                  <a:pt x="944" y="818"/>
                  <a:pt x="942" y="818"/>
                  <a:pt x="939" y="819"/>
                </a:cubicBezTo>
                <a:cubicBezTo>
                  <a:pt x="939" y="818"/>
                  <a:pt x="939" y="818"/>
                  <a:pt x="938" y="817"/>
                </a:cubicBezTo>
                <a:cubicBezTo>
                  <a:pt x="947" y="812"/>
                  <a:pt x="955" y="806"/>
                  <a:pt x="963" y="800"/>
                </a:cubicBezTo>
                <a:cubicBezTo>
                  <a:pt x="963" y="801"/>
                  <a:pt x="963" y="801"/>
                  <a:pt x="964" y="802"/>
                </a:cubicBezTo>
                <a:cubicBezTo>
                  <a:pt x="961" y="804"/>
                  <a:pt x="957" y="807"/>
                  <a:pt x="954" y="810"/>
                </a:cubicBezTo>
                <a:cubicBezTo>
                  <a:pt x="954" y="811"/>
                  <a:pt x="954" y="811"/>
                  <a:pt x="955" y="812"/>
                </a:cubicBezTo>
                <a:cubicBezTo>
                  <a:pt x="957" y="811"/>
                  <a:pt x="960" y="811"/>
                  <a:pt x="963" y="811"/>
                </a:cubicBezTo>
                <a:cubicBezTo>
                  <a:pt x="963" y="812"/>
                  <a:pt x="964" y="814"/>
                  <a:pt x="964" y="817"/>
                </a:cubicBezTo>
                <a:cubicBezTo>
                  <a:pt x="966" y="816"/>
                  <a:pt x="967" y="815"/>
                  <a:pt x="967" y="815"/>
                </a:cubicBezTo>
                <a:cubicBezTo>
                  <a:pt x="969" y="815"/>
                  <a:pt x="971" y="816"/>
                  <a:pt x="972" y="816"/>
                </a:cubicBezTo>
                <a:cubicBezTo>
                  <a:pt x="971" y="813"/>
                  <a:pt x="974" y="813"/>
                  <a:pt x="975" y="812"/>
                </a:cubicBezTo>
                <a:cubicBezTo>
                  <a:pt x="977" y="810"/>
                  <a:pt x="979" y="807"/>
                  <a:pt x="981" y="804"/>
                </a:cubicBezTo>
                <a:cubicBezTo>
                  <a:pt x="981" y="804"/>
                  <a:pt x="980" y="804"/>
                  <a:pt x="980" y="804"/>
                </a:cubicBezTo>
                <a:cubicBezTo>
                  <a:pt x="979" y="805"/>
                  <a:pt x="977" y="806"/>
                  <a:pt x="976" y="807"/>
                </a:cubicBezTo>
                <a:cubicBezTo>
                  <a:pt x="975" y="806"/>
                  <a:pt x="975" y="806"/>
                  <a:pt x="974" y="805"/>
                </a:cubicBezTo>
                <a:cubicBezTo>
                  <a:pt x="972" y="807"/>
                  <a:pt x="971" y="809"/>
                  <a:pt x="969" y="812"/>
                </a:cubicBezTo>
                <a:cubicBezTo>
                  <a:pt x="968" y="808"/>
                  <a:pt x="968" y="806"/>
                  <a:pt x="968" y="804"/>
                </a:cubicBezTo>
                <a:cubicBezTo>
                  <a:pt x="972" y="801"/>
                  <a:pt x="977" y="798"/>
                  <a:pt x="981" y="795"/>
                </a:cubicBezTo>
                <a:cubicBezTo>
                  <a:pt x="980" y="794"/>
                  <a:pt x="980" y="794"/>
                  <a:pt x="979" y="794"/>
                </a:cubicBezTo>
                <a:cubicBezTo>
                  <a:pt x="978" y="794"/>
                  <a:pt x="977" y="794"/>
                  <a:pt x="975" y="794"/>
                </a:cubicBezTo>
                <a:cubicBezTo>
                  <a:pt x="976" y="792"/>
                  <a:pt x="976" y="791"/>
                  <a:pt x="977" y="790"/>
                </a:cubicBezTo>
                <a:cubicBezTo>
                  <a:pt x="978" y="789"/>
                  <a:pt x="980" y="788"/>
                  <a:pt x="981" y="786"/>
                </a:cubicBezTo>
                <a:cubicBezTo>
                  <a:pt x="981" y="786"/>
                  <a:pt x="981" y="786"/>
                  <a:pt x="980" y="785"/>
                </a:cubicBezTo>
                <a:cubicBezTo>
                  <a:pt x="974" y="789"/>
                  <a:pt x="968" y="792"/>
                  <a:pt x="962" y="796"/>
                </a:cubicBezTo>
                <a:cubicBezTo>
                  <a:pt x="961" y="794"/>
                  <a:pt x="961" y="794"/>
                  <a:pt x="959" y="797"/>
                </a:cubicBezTo>
                <a:cubicBezTo>
                  <a:pt x="956" y="800"/>
                  <a:pt x="954" y="802"/>
                  <a:pt x="950" y="801"/>
                </a:cubicBezTo>
                <a:cubicBezTo>
                  <a:pt x="949" y="803"/>
                  <a:pt x="947" y="805"/>
                  <a:pt x="946" y="806"/>
                </a:cubicBezTo>
                <a:cubicBezTo>
                  <a:pt x="943" y="811"/>
                  <a:pt x="934" y="809"/>
                  <a:pt x="932" y="816"/>
                </a:cubicBezTo>
                <a:cubicBezTo>
                  <a:pt x="932" y="817"/>
                  <a:pt x="930" y="817"/>
                  <a:pt x="930" y="817"/>
                </a:cubicBezTo>
                <a:cubicBezTo>
                  <a:pt x="925" y="820"/>
                  <a:pt x="920" y="823"/>
                  <a:pt x="915" y="826"/>
                </a:cubicBezTo>
                <a:cubicBezTo>
                  <a:pt x="911" y="829"/>
                  <a:pt x="908" y="833"/>
                  <a:pt x="904" y="835"/>
                </a:cubicBezTo>
                <a:cubicBezTo>
                  <a:pt x="898" y="840"/>
                  <a:pt x="892" y="844"/>
                  <a:pt x="885" y="848"/>
                </a:cubicBezTo>
                <a:cubicBezTo>
                  <a:pt x="882" y="849"/>
                  <a:pt x="879" y="853"/>
                  <a:pt x="876" y="850"/>
                </a:cubicBezTo>
                <a:cubicBezTo>
                  <a:pt x="873" y="851"/>
                  <a:pt x="872" y="851"/>
                  <a:pt x="870" y="852"/>
                </a:cubicBezTo>
                <a:cubicBezTo>
                  <a:pt x="869" y="852"/>
                  <a:pt x="868" y="853"/>
                  <a:pt x="867" y="854"/>
                </a:cubicBezTo>
                <a:cubicBezTo>
                  <a:pt x="863" y="857"/>
                  <a:pt x="859" y="860"/>
                  <a:pt x="855" y="863"/>
                </a:cubicBezTo>
                <a:cubicBezTo>
                  <a:pt x="853" y="865"/>
                  <a:pt x="851" y="866"/>
                  <a:pt x="850" y="868"/>
                </a:cubicBezTo>
                <a:cubicBezTo>
                  <a:pt x="847" y="870"/>
                  <a:pt x="846" y="872"/>
                  <a:pt x="844" y="874"/>
                </a:cubicBezTo>
                <a:cubicBezTo>
                  <a:pt x="840" y="876"/>
                  <a:pt x="836" y="876"/>
                  <a:pt x="834" y="881"/>
                </a:cubicBezTo>
                <a:cubicBezTo>
                  <a:pt x="833" y="881"/>
                  <a:pt x="832" y="881"/>
                  <a:pt x="831" y="881"/>
                </a:cubicBezTo>
                <a:cubicBezTo>
                  <a:pt x="826" y="884"/>
                  <a:pt x="821" y="885"/>
                  <a:pt x="817" y="891"/>
                </a:cubicBezTo>
                <a:cubicBezTo>
                  <a:pt x="816" y="893"/>
                  <a:pt x="813" y="896"/>
                  <a:pt x="810" y="896"/>
                </a:cubicBezTo>
                <a:cubicBezTo>
                  <a:pt x="805" y="896"/>
                  <a:pt x="802" y="896"/>
                  <a:pt x="798" y="901"/>
                </a:cubicBezTo>
                <a:cubicBezTo>
                  <a:pt x="794" y="905"/>
                  <a:pt x="788" y="906"/>
                  <a:pt x="783" y="909"/>
                </a:cubicBezTo>
                <a:cubicBezTo>
                  <a:pt x="782" y="910"/>
                  <a:pt x="780" y="911"/>
                  <a:pt x="778" y="911"/>
                </a:cubicBezTo>
                <a:cubicBezTo>
                  <a:pt x="778" y="912"/>
                  <a:pt x="778" y="912"/>
                  <a:pt x="778" y="912"/>
                </a:cubicBezTo>
                <a:cubicBezTo>
                  <a:pt x="781" y="909"/>
                  <a:pt x="783" y="904"/>
                  <a:pt x="786" y="903"/>
                </a:cubicBezTo>
                <a:cubicBezTo>
                  <a:pt x="791" y="900"/>
                  <a:pt x="793" y="900"/>
                  <a:pt x="795" y="894"/>
                </a:cubicBezTo>
                <a:cubicBezTo>
                  <a:pt x="795" y="894"/>
                  <a:pt x="795" y="893"/>
                  <a:pt x="795" y="893"/>
                </a:cubicBezTo>
                <a:cubicBezTo>
                  <a:pt x="800" y="890"/>
                  <a:pt x="805" y="886"/>
                  <a:pt x="810" y="884"/>
                </a:cubicBezTo>
                <a:cubicBezTo>
                  <a:pt x="815" y="882"/>
                  <a:pt x="817" y="881"/>
                  <a:pt x="820" y="875"/>
                </a:cubicBezTo>
                <a:cubicBezTo>
                  <a:pt x="811" y="881"/>
                  <a:pt x="803" y="886"/>
                  <a:pt x="795" y="891"/>
                </a:cubicBezTo>
                <a:cubicBezTo>
                  <a:pt x="794" y="892"/>
                  <a:pt x="792" y="892"/>
                  <a:pt x="790" y="893"/>
                </a:cubicBezTo>
                <a:cubicBezTo>
                  <a:pt x="790" y="892"/>
                  <a:pt x="789" y="891"/>
                  <a:pt x="789" y="891"/>
                </a:cubicBezTo>
                <a:cubicBezTo>
                  <a:pt x="794" y="887"/>
                  <a:pt x="799" y="884"/>
                  <a:pt x="805" y="881"/>
                </a:cubicBezTo>
                <a:cubicBezTo>
                  <a:pt x="809" y="878"/>
                  <a:pt x="814" y="876"/>
                  <a:pt x="819" y="873"/>
                </a:cubicBezTo>
                <a:cubicBezTo>
                  <a:pt x="819" y="872"/>
                  <a:pt x="819" y="871"/>
                  <a:pt x="820" y="871"/>
                </a:cubicBezTo>
                <a:cubicBezTo>
                  <a:pt x="825" y="866"/>
                  <a:pt x="830" y="861"/>
                  <a:pt x="837" y="859"/>
                </a:cubicBezTo>
                <a:cubicBezTo>
                  <a:pt x="838" y="859"/>
                  <a:pt x="839" y="860"/>
                  <a:pt x="840" y="860"/>
                </a:cubicBezTo>
                <a:cubicBezTo>
                  <a:pt x="840" y="861"/>
                  <a:pt x="840" y="862"/>
                  <a:pt x="839" y="863"/>
                </a:cubicBezTo>
                <a:cubicBezTo>
                  <a:pt x="837" y="864"/>
                  <a:pt x="835" y="865"/>
                  <a:pt x="833" y="867"/>
                </a:cubicBezTo>
                <a:cubicBezTo>
                  <a:pt x="835" y="867"/>
                  <a:pt x="837" y="867"/>
                  <a:pt x="839" y="867"/>
                </a:cubicBezTo>
                <a:cubicBezTo>
                  <a:pt x="840" y="868"/>
                  <a:pt x="840" y="869"/>
                  <a:pt x="840" y="869"/>
                </a:cubicBezTo>
                <a:cubicBezTo>
                  <a:pt x="846" y="863"/>
                  <a:pt x="853" y="857"/>
                  <a:pt x="859" y="851"/>
                </a:cubicBezTo>
                <a:cubicBezTo>
                  <a:pt x="860" y="853"/>
                  <a:pt x="860" y="853"/>
                  <a:pt x="861" y="855"/>
                </a:cubicBezTo>
                <a:cubicBezTo>
                  <a:pt x="863" y="849"/>
                  <a:pt x="872" y="852"/>
                  <a:pt x="873" y="845"/>
                </a:cubicBezTo>
                <a:cubicBezTo>
                  <a:pt x="873" y="844"/>
                  <a:pt x="874" y="844"/>
                  <a:pt x="874" y="844"/>
                </a:cubicBezTo>
                <a:cubicBezTo>
                  <a:pt x="878" y="841"/>
                  <a:pt x="882" y="838"/>
                  <a:pt x="886" y="835"/>
                </a:cubicBezTo>
                <a:cubicBezTo>
                  <a:pt x="890" y="833"/>
                  <a:pt x="894" y="830"/>
                  <a:pt x="898" y="827"/>
                </a:cubicBezTo>
                <a:cubicBezTo>
                  <a:pt x="903" y="824"/>
                  <a:pt x="910" y="823"/>
                  <a:pt x="913" y="817"/>
                </a:cubicBezTo>
                <a:cubicBezTo>
                  <a:pt x="913" y="818"/>
                  <a:pt x="913" y="819"/>
                  <a:pt x="913" y="820"/>
                </a:cubicBezTo>
                <a:cubicBezTo>
                  <a:pt x="916" y="818"/>
                  <a:pt x="919" y="816"/>
                  <a:pt x="922" y="814"/>
                </a:cubicBezTo>
                <a:cubicBezTo>
                  <a:pt x="924" y="812"/>
                  <a:pt x="926" y="812"/>
                  <a:pt x="927" y="811"/>
                </a:cubicBezTo>
                <a:cubicBezTo>
                  <a:pt x="931" y="807"/>
                  <a:pt x="935" y="803"/>
                  <a:pt x="939" y="800"/>
                </a:cubicBezTo>
                <a:cubicBezTo>
                  <a:pt x="941" y="798"/>
                  <a:pt x="944" y="795"/>
                  <a:pt x="947" y="801"/>
                </a:cubicBezTo>
                <a:cubicBezTo>
                  <a:pt x="949" y="797"/>
                  <a:pt x="949" y="795"/>
                  <a:pt x="950" y="792"/>
                </a:cubicBezTo>
                <a:cubicBezTo>
                  <a:pt x="951" y="791"/>
                  <a:pt x="953" y="790"/>
                  <a:pt x="954" y="789"/>
                </a:cubicBezTo>
                <a:cubicBezTo>
                  <a:pt x="955" y="788"/>
                  <a:pt x="957" y="787"/>
                  <a:pt x="958" y="787"/>
                </a:cubicBezTo>
                <a:cubicBezTo>
                  <a:pt x="963" y="787"/>
                  <a:pt x="968" y="783"/>
                  <a:pt x="968" y="777"/>
                </a:cubicBezTo>
                <a:cubicBezTo>
                  <a:pt x="961" y="782"/>
                  <a:pt x="955" y="786"/>
                  <a:pt x="948" y="790"/>
                </a:cubicBezTo>
                <a:cubicBezTo>
                  <a:pt x="942" y="794"/>
                  <a:pt x="936" y="799"/>
                  <a:pt x="929" y="803"/>
                </a:cubicBezTo>
                <a:cubicBezTo>
                  <a:pt x="923" y="807"/>
                  <a:pt x="917" y="811"/>
                  <a:pt x="910" y="815"/>
                </a:cubicBezTo>
                <a:cubicBezTo>
                  <a:pt x="913" y="810"/>
                  <a:pt x="916" y="807"/>
                  <a:pt x="917" y="803"/>
                </a:cubicBezTo>
                <a:cubicBezTo>
                  <a:pt x="917" y="797"/>
                  <a:pt x="920" y="796"/>
                  <a:pt x="924" y="794"/>
                </a:cubicBezTo>
                <a:cubicBezTo>
                  <a:pt x="927" y="793"/>
                  <a:pt x="930" y="790"/>
                  <a:pt x="934" y="787"/>
                </a:cubicBezTo>
                <a:cubicBezTo>
                  <a:pt x="933" y="787"/>
                  <a:pt x="933" y="787"/>
                  <a:pt x="933" y="786"/>
                </a:cubicBezTo>
                <a:cubicBezTo>
                  <a:pt x="923" y="791"/>
                  <a:pt x="913" y="796"/>
                  <a:pt x="903" y="801"/>
                </a:cubicBezTo>
                <a:cubicBezTo>
                  <a:pt x="904" y="801"/>
                  <a:pt x="905" y="801"/>
                  <a:pt x="907" y="802"/>
                </a:cubicBezTo>
                <a:cubicBezTo>
                  <a:pt x="899" y="806"/>
                  <a:pt x="897" y="816"/>
                  <a:pt x="888" y="817"/>
                </a:cubicBezTo>
                <a:cubicBezTo>
                  <a:pt x="888" y="817"/>
                  <a:pt x="888" y="816"/>
                  <a:pt x="887" y="816"/>
                </a:cubicBezTo>
                <a:cubicBezTo>
                  <a:pt x="888" y="815"/>
                  <a:pt x="889" y="814"/>
                  <a:pt x="890" y="814"/>
                </a:cubicBezTo>
                <a:cubicBezTo>
                  <a:pt x="890" y="813"/>
                  <a:pt x="890" y="813"/>
                  <a:pt x="890" y="813"/>
                </a:cubicBezTo>
                <a:cubicBezTo>
                  <a:pt x="886" y="814"/>
                  <a:pt x="883" y="816"/>
                  <a:pt x="878" y="818"/>
                </a:cubicBezTo>
                <a:cubicBezTo>
                  <a:pt x="878" y="819"/>
                  <a:pt x="878" y="821"/>
                  <a:pt x="876" y="821"/>
                </a:cubicBezTo>
                <a:cubicBezTo>
                  <a:pt x="872" y="822"/>
                  <a:pt x="870" y="824"/>
                  <a:pt x="868" y="827"/>
                </a:cubicBezTo>
                <a:cubicBezTo>
                  <a:pt x="867" y="828"/>
                  <a:pt x="864" y="829"/>
                  <a:pt x="863" y="829"/>
                </a:cubicBezTo>
                <a:cubicBezTo>
                  <a:pt x="860" y="828"/>
                  <a:pt x="858" y="826"/>
                  <a:pt x="856" y="825"/>
                </a:cubicBezTo>
                <a:cubicBezTo>
                  <a:pt x="855" y="829"/>
                  <a:pt x="855" y="832"/>
                  <a:pt x="854" y="835"/>
                </a:cubicBezTo>
                <a:cubicBezTo>
                  <a:pt x="853" y="838"/>
                  <a:pt x="855" y="842"/>
                  <a:pt x="851" y="842"/>
                </a:cubicBezTo>
                <a:cubicBezTo>
                  <a:pt x="848" y="841"/>
                  <a:pt x="846" y="841"/>
                  <a:pt x="843" y="840"/>
                </a:cubicBezTo>
                <a:cubicBezTo>
                  <a:pt x="845" y="838"/>
                  <a:pt x="846" y="836"/>
                  <a:pt x="847" y="834"/>
                </a:cubicBezTo>
                <a:cubicBezTo>
                  <a:pt x="841" y="836"/>
                  <a:pt x="838" y="842"/>
                  <a:pt x="839" y="848"/>
                </a:cubicBezTo>
                <a:cubicBezTo>
                  <a:pt x="842" y="846"/>
                  <a:pt x="844" y="845"/>
                  <a:pt x="847" y="843"/>
                </a:cubicBezTo>
                <a:cubicBezTo>
                  <a:pt x="843" y="852"/>
                  <a:pt x="834" y="858"/>
                  <a:pt x="826" y="857"/>
                </a:cubicBezTo>
                <a:cubicBezTo>
                  <a:pt x="828" y="856"/>
                  <a:pt x="829" y="855"/>
                  <a:pt x="831" y="853"/>
                </a:cubicBezTo>
                <a:cubicBezTo>
                  <a:pt x="830" y="853"/>
                  <a:pt x="830" y="853"/>
                  <a:pt x="830" y="852"/>
                </a:cubicBezTo>
                <a:cubicBezTo>
                  <a:pt x="828" y="853"/>
                  <a:pt x="826" y="855"/>
                  <a:pt x="824" y="856"/>
                </a:cubicBezTo>
                <a:cubicBezTo>
                  <a:pt x="821" y="858"/>
                  <a:pt x="818" y="860"/>
                  <a:pt x="815" y="862"/>
                </a:cubicBezTo>
                <a:cubicBezTo>
                  <a:pt x="811" y="863"/>
                  <a:pt x="809" y="865"/>
                  <a:pt x="812" y="869"/>
                </a:cubicBezTo>
                <a:cubicBezTo>
                  <a:pt x="806" y="872"/>
                  <a:pt x="802" y="874"/>
                  <a:pt x="797" y="876"/>
                </a:cubicBezTo>
                <a:cubicBezTo>
                  <a:pt x="796" y="876"/>
                  <a:pt x="794" y="876"/>
                  <a:pt x="793" y="875"/>
                </a:cubicBezTo>
                <a:cubicBezTo>
                  <a:pt x="791" y="874"/>
                  <a:pt x="790" y="872"/>
                  <a:pt x="788" y="870"/>
                </a:cubicBezTo>
                <a:cubicBezTo>
                  <a:pt x="791" y="868"/>
                  <a:pt x="795" y="866"/>
                  <a:pt x="798" y="864"/>
                </a:cubicBezTo>
                <a:cubicBezTo>
                  <a:pt x="798" y="864"/>
                  <a:pt x="799" y="865"/>
                  <a:pt x="799" y="865"/>
                </a:cubicBezTo>
                <a:cubicBezTo>
                  <a:pt x="798" y="867"/>
                  <a:pt x="796" y="868"/>
                  <a:pt x="794" y="870"/>
                </a:cubicBezTo>
                <a:cubicBezTo>
                  <a:pt x="795" y="870"/>
                  <a:pt x="795" y="870"/>
                  <a:pt x="795" y="871"/>
                </a:cubicBezTo>
                <a:cubicBezTo>
                  <a:pt x="797" y="870"/>
                  <a:pt x="800" y="869"/>
                  <a:pt x="802" y="869"/>
                </a:cubicBezTo>
                <a:cubicBezTo>
                  <a:pt x="800" y="861"/>
                  <a:pt x="808" y="864"/>
                  <a:pt x="809" y="862"/>
                </a:cubicBezTo>
                <a:cubicBezTo>
                  <a:pt x="809" y="860"/>
                  <a:pt x="808" y="859"/>
                  <a:pt x="808" y="857"/>
                </a:cubicBezTo>
                <a:cubicBezTo>
                  <a:pt x="808" y="857"/>
                  <a:pt x="809" y="856"/>
                  <a:pt x="810" y="856"/>
                </a:cubicBezTo>
                <a:cubicBezTo>
                  <a:pt x="810" y="857"/>
                  <a:pt x="810" y="858"/>
                  <a:pt x="810" y="860"/>
                </a:cubicBezTo>
                <a:cubicBezTo>
                  <a:pt x="812" y="859"/>
                  <a:pt x="813" y="858"/>
                  <a:pt x="814" y="858"/>
                </a:cubicBezTo>
                <a:cubicBezTo>
                  <a:pt x="813" y="856"/>
                  <a:pt x="812" y="855"/>
                  <a:pt x="811" y="853"/>
                </a:cubicBezTo>
                <a:cubicBezTo>
                  <a:pt x="806" y="856"/>
                  <a:pt x="802" y="859"/>
                  <a:pt x="797" y="861"/>
                </a:cubicBezTo>
                <a:cubicBezTo>
                  <a:pt x="794" y="862"/>
                  <a:pt x="792" y="866"/>
                  <a:pt x="788" y="863"/>
                </a:cubicBezTo>
                <a:cubicBezTo>
                  <a:pt x="788" y="863"/>
                  <a:pt x="786" y="864"/>
                  <a:pt x="786" y="865"/>
                </a:cubicBezTo>
                <a:cubicBezTo>
                  <a:pt x="786" y="866"/>
                  <a:pt x="787" y="867"/>
                  <a:pt x="787" y="870"/>
                </a:cubicBezTo>
                <a:cubicBezTo>
                  <a:pt x="784" y="869"/>
                  <a:pt x="782" y="869"/>
                  <a:pt x="779" y="868"/>
                </a:cubicBezTo>
                <a:cubicBezTo>
                  <a:pt x="783" y="863"/>
                  <a:pt x="787" y="860"/>
                  <a:pt x="791" y="856"/>
                </a:cubicBezTo>
                <a:cubicBezTo>
                  <a:pt x="792" y="856"/>
                  <a:pt x="792" y="855"/>
                  <a:pt x="793" y="854"/>
                </a:cubicBezTo>
                <a:cubicBezTo>
                  <a:pt x="797" y="852"/>
                  <a:pt x="801" y="850"/>
                  <a:pt x="805" y="848"/>
                </a:cubicBezTo>
                <a:cubicBezTo>
                  <a:pt x="805" y="848"/>
                  <a:pt x="805" y="847"/>
                  <a:pt x="804" y="846"/>
                </a:cubicBezTo>
                <a:cubicBezTo>
                  <a:pt x="801" y="848"/>
                  <a:pt x="798" y="849"/>
                  <a:pt x="794" y="850"/>
                </a:cubicBezTo>
                <a:cubicBezTo>
                  <a:pt x="794" y="850"/>
                  <a:pt x="793" y="849"/>
                  <a:pt x="793" y="849"/>
                </a:cubicBezTo>
                <a:cubicBezTo>
                  <a:pt x="794" y="847"/>
                  <a:pt x="796" y="845"/>
                  <a:pt x="798" y="844"/>
                </a:cubicBezTo>
                <a:cubicBezTo>
                  <a:pt x="803" y="841"/>
                  <a:pt x="810" y="840"/>
                  <a:pt x="811" y="832"/>
                </a:cubicBezTo>
                <a:cubicBezTo>
                  <a:pt x="811" y="830"/>
                  <a:pt x="811" y="829"/>
                  <a:pt x="811" y="828"/>
                </a:cubicBezTo>
                <a:cubicBezTo>
                  <a:pt x="810" y="829"/>
                  <a:pt x="809" y="829"/>
                  <a:pt x="808" y="830"/>
                </a:cubicBezTo>
                <a:cubicBezTo>
                  <a:pt x="806" y="831"/>
                  <a:pt x="805" y="834"/>
                  <a:pt x="804" y="834"/>
                </a:cubicBezTo>
                <a:cubicBezTo>
                  <a:pt x="797" y="835"/>
                  <a:pt x="795" y="840"/>
                  <a:pt x="790" y="843"/>
                </a:cubicBezTo>
                <a:cubicBezTo>
                  <a:pt x="785" y="846"/>
                  <a:pt x="782" y="850"/>
                  <a:pt x="778" y="854"/>
                </a:cubicBezTo>
                <a:cubicBezTo>
                  <a:pt x="777" y="854"/>
                  <a:pt x="777" y="854"/>
                  <a:pt x="777" y="853"/>
                </a:cubicBezTo>
                <a:cubicBezTo>
                  <a:pt x="778" y="851"/>
                  <a:pt x="780" y="849"/>
                  <a:pt x="781" y="847"/>
                </a:cubicBezTo>
                <a:cubicBezTo>
                  <a:pt x="783" y="845"/>
                  <a:pt x="786" y="843"/>
                  <a:pt x="788" y="841"/>
                </a:cubicBezTo>
                <a:cubicBezTo>
                  <a:pt x="784" y="840"/>
                  <a:pt x="776" y="844"/>
                  <a:pt x="776" y="846"/>
                </a:cubicBezTo>
                <a:cubicBezTo>
                  <a:pt x="777" y="846"/>
                  <a:pt x="778" y="846"/>
                  <a:pt x="778" y="846"/>
                </a:cubicBezTo>
                <a:cubicBezTo>
                  <a:pt x="777" y="847"/>
                  <a:pt x="776" y="848"/>
                  <a:pt x="774" y="848"/>
                </a:cubicBezTo>
                <a:cubicBezTo>
                  <a:pt x="771" y="848"/>
                  <a:pt x="767" y="847"/>
                  <a:pt x="763" y="848"/>
                </a:cubicBezTo>
                <a:cubicBezTo>
                  <a:pt x="758" y="850"/>
                  <a:pt x="753" y="854"/>
                  <a:pt x="748" y="856"/>
                </a:cubicBezTo>
                <a:cubicBezTo>
                  <a:pt x="747" y="857"/>
                  <a:pt x="747" y="858"/>
                  <a:pt x="746" y="858"/>
                </a:cubicBezTo>
                <a:cubicBezTo>
                  <a:pt x="751" y="857"/>
                  <a:pt x="755" y="855"/>
                  <a:pt x="760" y="853"/>
                </a:cubicBezTo>
                <a:cubicBezTo>
                  <a:pt x="764" y="852"/>
                  <a:pt x="769" y="850"/>
                  <a:pt x="773" y="853"/>
                </a:cubicBezTo>
                <a:cubicBezTo>
                  <a:pt x="774" y="854"/>
                  <a:pt x="775" y="855"/>
                  <a:pt x="775" y="856"/>
                </a:cubicBezTo>
                <a:cubicBezTo>
                  <a:pt x="774" y="856"/>
                  <a:pt x="773" y="856"/>
                  <a:pt x="772" y="856"/>
                </a:cubicBezTo>
                <a:cubicBezTo>
                  <a:pt x="770" y="857"/>
                  <a:pt x="767" y="857"/>
                  <a:pt x="766" y="859"/>
                </a:cubicBezTo>
                <a:cubicBezTo>
                  <a:pt x="763" y="863"/>
                  <a:pt x="760" y="867"/>
                  <a:pt x="754" y="869"/>
                </a:cubicBezTo>
                <a:cubicBezTo>
                  <a:pt x="752" y="869"/>
                  <a:pt x="751" y="870"/>
                  <a:pt x="749" y="872"/>
                </a:cubicBezTo>
                <a:cubicBezTo>
                  <a:pt x="745" y="866"/>
                  <a:pt x="753" y="863"/>
                  <a:pt x="752" y="859"/>
                </a:cubicBezTo>
                <a:cubicBezTo>
                  <a:pt x="749" y="861"/>
                  <a:pt x="745" y="863"/>
                  <a:pt x="742" y="864"/>
                </a:cubicBezTo>
                <a:cubicBezTo>
                  <a:pt x="738" y="864"/>
                  <a:pt x="736" y="866"/>
                  <a:pt x="736" y="869"/>
                </a:cubicBezTo>
                <a:cubicBezTo>
                  <a:pt x="738" y="871"/>
                  <a:pt x="740" y="873"/>
                  <a:pt x="743" y="875"/>
                </a:cubicBezTo>
                <a:cubicBezTo>
                  <a:pt x="734" y="879"/>
                  <a:pt x="731" y="888"/>
                  <a:pt x="725" y="896"/>
                </a:cubicBezTo>
                <a:cubicBezTo>
                  <a:pt x="726" y="896"/>
                  <a:pt x="726" y="897"/>
                  <a:pt x="726" y="897"/>
                </a:cubicBezTo>
                <a:cubicBezTo>
                  <a:pt x="723" y="898"/>
                  <a:pt x="720" y="898"/>
                  <a:pt x="717" y="899"/>
                </a:cubicBezTo>
                <a:cubicBezTo>
                  <a:pt x="712" y="903"/>
                  <a:pt x="706" y="907"/>
                  <a:pt x="699" y="912"/>
                </a:cubicBezTo>
                <a:cubicBezTo>
                  <a:pt x="701" y="914"/>
                  <a:pt x="704" y="917"/>
                  <a:pt x="707" y="921"/>
                </a:cubicBezTo>
                <a:cubicBezTo>
                  <a:pt x="703" y="923"/>
                  <a:pt x="700" y="925"/>
                  <a:pt x="696" y="927"/>
                </a:cubicBezTo>
                <a:cubicBezTo>
                  <a:pt x="694" y="925"/>
                  <a:pt x="692" y="923"/>
                  <a:pt x="691" y="923"/>
                </a:cubicBezTo>
                <a:cubicBezTo>
                  <a:pt x="689" y="922"/>
                  <a:pt x="686" y="925"/>
                  <a:pt x="684" y="926"/>
                </a:cubicBezTo>
                <a:cubicBezTo>
                  <a:pt x="685" y="928"/>
                  <a:pt x="685" y="929"/>
                  <a:pt x="686" y="931"/>
                </a:cubicBezTo>
                <a:cubicBezTo>
                  <a:pt x="683" y="931"/>
                  <a:pt x="681" y="931"/>
                  <a:pt x="678" y="931"/>
                </a:cubicBezTo>
                <a:cubicBezTo>
                  <a:pt x="683" y="925"/>
                  <a:pt x="684" y="924"/>
                  <a:pt x="691" y="919"/>
                </a:cubicBezTo>
                <a:cubicBezTo>
                  <a:pt x="694" y="917"/>
                  <a:pt x="696" y="914"/>
                  <a:pt x="698" y="911"/>
                </a:cubicBezTo>
                <a:cubicBezTo>
                  <a:pt x="700" y="909"/>
                  <a:pt x="702" y="906"/>
                  <a:pt x="703" y="904"/>
                </a:cubicBezTo>
                <a:cubicBezTo>
                  <a:pt x="704" y="903"/>
                  <a:pt x="706" y="902"/>
                  <a:pt x="707" y="901"/>
                </a:cubicBezTo>
                <a:cubicBezTo>
                  <a:pt x="707" y="901"/>
                  <a:pt x="707" y="901"/>
                  <a:pt x="706" y="900"/>
                </a:cubicBezTo>
                <a:cubicBezTo>
                  <a:pt x="704" y="902"/>
                  <a:pt x="701" y="903"/>
                  <a:pt x="699" y="905"/>
                </a:cubicBezTo>
                <a:cubicBezTo>
                  <a:pt x="697" y="904"/>
                  <a:pt x="695" y="903"/>
                  <a:pt x="692" y="901"/>
                </a:cubicBezTo>
                <a:cubicBezTo>
                  <a:pt x="695" y="899"/>
                  <a:pt x="697" y="897"/>
                  <a:pt x="699" y="896"/>
                </a:cubicBezTo>
                <a:cubicBezTo>
                  <a:pt x="698" y="895"/>
                  <a:pt x="697" y="893"/>
                  <a:pt x="697" y="893"/>
                </a:cubicBezTo>
                <a:cubicBezTo>
                  <a:pt x="694" y="893"/>
                  <a:pt x="691" y="894"/>
                  <a:pt x="688" y="895"/>
                </a:cubicBezTo>
                <a:cubicBezTo>
                  <a:pt x="685" y="897"/>
                  <a:pt x="682" y="899"/>
                  <a:pt x="678" y="902"/>
                </a:cubicBezTo>
                <a:cubicBezTo>
                  <a:pt x="678" y="902"/>
                  <a:pt x="678" y="903"/>
                  <a:pt x="678" y="905"/>
                </a:cubicBezTo>
                <a:cubicBezTo>
                  <a:pt x="677" y="904"/>
                  <a:pt x="676" y="903"/>
                  <a:pt x="675" y="903"/>
                </a:cubicBezTo>
                <a:cubicBezTo>
                  <a:pt x="670" y="907"/>
                  <a:pt x="664" y="911"/>
                  <a:pt x="658" y="914"/>
                </a:cubicBezTo>
                <a:cubicBezTo>
                  <a:pt x="658" y="914"/>
                  <a:pt x="658" y="914"/>
                  <a:pt x="658" y="914"/>
                </a:cubicBezTo>
                <a:cubicBezTo>
                  <a:pt x="656" y="917"/>
                  <a:pt x="654" y="919"/>
                  <a:pt x="653" y="922"/>
                </a:cubicBezTo>
                <a:cubicBezTo>
                  <a:pt x="652" y="922"/>
                  <a:pt x="651" y="922"/>
                  <a:pt x="651" y="922"/>
                </a:cubicBezTo>
                <a:cubicBezTo>
                  <a:pt x="651" y="920"/>
                  <a:pt x="651" y="918"/>
                  <a:pt x="651" y="917"/>
                </a:cubicBezTo>
                <a:cubicBezTo>
                  <a:pt x="654" y="914"/>
                  <a:pt x="657" y="911"/>
                  <a:pt x="660" y="909"/>
                </a:cubicBezTo>
                <a:cubicBezTo>
                  <a:pt x="670" y="902"/>
                  <a:pt x="679" y="895"/>
                  <a:pt x="689" y="889"/>
                </a:cubicBezTo>
                <a:cubicBezTo>
                  <a:pt x="694" y="885"/>
                  <a:pt x="699" y="882"/>
                  <a:pt x="704" y="878"/>
                </a:cubicBezTo>
                <a:cubicBezTo>
                  <a:pt x="704" y="879"/>
                  <a:pt x="705" y="879"/>
                  <a:pt x="705" y="879"/>
                </a:cubicBezTo>
                <a:cubicBezTo>
                  <a:pt x="704" y="881"/>
                  <a:pt x="703" y="884"/>
                  <a:pt x="702" y="886"/>
                </a:cubicBezTo>
                <a:cubicBezTo>
                  <a:pt x="700" y="887"/>
                  <a:pt x="698" y="889"/>
                  <a:pt x="695" y="890"/>
                </a:cubicBezTo>
                <a:cubicBezTo>
                  <a:pt x="699" y="891"/>
                  <a:pt x="702" y="891"/>
                  <a:pt x="705" y="892"/>
                </a:cubicBezTo>
                <a:cubicBezTo>
                  <a:pt x="705" y="890"/>
                  <a:pt x="704" y="888"/>
                  <a:pt x="704" y="886"/>
                </a:cubicBezTo>
                <a:cubicBezTo>
                  <a:pt x="705" y="886"/>
                  <a:pt x="705" y="886"/>
                  <a:pt x="705" y="886"/>
                </a:cubicBezTo>
                <a:cubicBezTo>
                  <a:pt x="706" y="888"/>
                  <a:pt x="707" y="889"/>
                  <a:pt x="707" y="889"/>
                </a:cubicBezTo>
                <a:cubicBezTo>
                  <a:pt x="708" y="887"/>
                  <a:pt x="709" y="885"/>
                  <a:pt x="711" y="882"/>
                </a:cubicBezTo>
                <a:cubicBezTo>
                  <a:pt x="709" y="881"/>
                  <a:pt x="707" y="880"/>
                  <a:pt x="705" y="879"/>
                </a:cubicBezTo>
                <a:cubicBezTo>
                  <a:pt x="717" y="873"/>
                  <a:pt x="724" y="863"/>
                  <a:pt x="736" y="861"/>
                </a:cubicBezTo>
                <a:cubicBezTo>
                  <a:pt x="738" y="858"/>
                  <a:pt x="740" y="855"/>
                  <a:pt x="742" y="853"/>
                </a:cubicBezTo>
                <a:cubicBezTo>
                  <a:pt x="748" y="848"/>
                  <a:pt x="754" y="843"/>
                  <a:pt x="761" y="839"/>
                </a:cubicBezTo>
                <a:cubicBezTo>
                  <a:pt x="770" y="833"/>
                  <a:pt x="779" y="827"/>
                  <a:pt x="788" y="821"/>
                </a:cubicBezTo>
                <a:cubicBezTo>
                  <a:pt x="796" y="815"/>
                  <a:pt x="805" y="812"/>
                  <a:pt x="813" y="805"/>
                </a:cubicBezTo>
                <a:cubicBezTo>
                  <a:pt x="821" y="798"/>
                  <a:pt x="831" y="794"/>
                  <a:pt x="840" y="788"/>
                </a:cubicBezTo>
                <a:cubicBezTo>
                  <a:pt x="840" y="791"/>
                  <a:pt x="840" y="792"/>
                  <a:pt x="841" y="793"/>
                </a:cubicBezTo>
                <a:cubicBezTo>
                  <a:pt x="841" y="794"/>
                  <a:pt x="842" y="794"/>
                  <a:pt x="842" y="795"/>
                </a:cubicBezTo>
                <a:cubicBezTo>
                  <a:pt x="843" y="787"/>
                  <a:pt x="849" y="792"/>
                  <a:pt x="853" y="789"/>
                </a:cubicBezTo>
                <a:cubicBezTo>
                  <a:pt x="851" y="787"/>
                  <a:pt x="850" y="785"/>
                  <a:pt x="848" y="784"/>
                </a:cubicBezTo>
                <a:cubicBezTo>
                  <a:pt x="851" y="780"/>
                  <a:pt x="855" y="778"/>
                  <a:pt x="861" y="780"/>
                </a:cubicBezTo>
                <a:cubicBezTo>
                  <a:pt x="863" y="775"/>
                  <a:pt x="866" y="771"/>
                  <a:pt x="871" y="768"/>
                </a:cubicBezTo>
                <a:cubicBezTo>
                  <a:pt x="874" y="767"/>
                  <a:pt x="876" y="764"/>
                  <a:pt x="878" y="762"/>
                </a:cubicBezTo>
                <a:cubicBezTo>
                  <a:pt x="878" y="761"/>
                  <a:pt x="878" y="761"/>
                  <a:pt x="878" y="761"/>
                </a:cubicBezTo>
                <a:cubicBezTo>
                  <a:pt x="877" y="761"/>
                  <a:pt x="876" y="762"/>
                  <a:pt x="875" y="763"/>
                </a:cubicBezTo>
                <a:cubicBezTo>
                  <a:pt x="869" y="765"/>
                  <a:pt x="864" y="768"/>
                  <a:pt x="859" y="769"/>
                </a:cubicBezTo>
                <a:cubicBezTo>
                  <a:pt x="856" y="770"/>
                  <a:pt x="855" y="770"/>
                  <a:pt x="853" y="772"/>
                </a:cubicBezTo>
                <a:cubicBezTo>
                  <a:pt x="852" y="773"/>
                  <a:pt x="850" y="774"/>
                  <a:pt x="848" y="775"/>
                </a:cubicBezTo>
                <a:cubicBezTo>
                  <a:pt x="847" y="774"/>
                  <a:pt x="847" y="774"/>
                  <a:pt x="847" y="773"/>
                </a:cubicBezTo>
                <a:cubicBezTo>
                  <a:pt x="848" y="772"/>
                  <a:pt x="848" y="771"/>
                  <a:pt x="849" y="770"/>
                </a:cubicBezTo>
                <a:cubicBezTo>
                  <a:pt x="847" y="770"/>
                  <a:pt x="846" y="769"/>
                  <a:pt x="845" y="769"/>
                </a:cubicBezTo>
                <a:cubicBezTo>
                  <a:pt x="846" y="763"/>
                  <a:pt x="852" y="766"/>
                  <a:pt x="855" y="764"/>
                </a:cubicBezTo>
                <a:cubicBezTo>
                  <a:pt x="854" y="763"/>
                  <a:pt x="854" y="763"/>
                  <a:pt x="854" y="763"/>
                </a:cubicBezTo>
                <a:cubicBezTo>
                  <a:pt x="855" y="762"/>
                  <a:pt x="857" y="762"/>
                  <a:pt x="859" y="761"/>
                </a:cubicBezTo>
                <a:cubicBezTo>
                  <a:pt x="857" y="756"/>
                  <a:pt x="853" y="757"/>
                  <a:pt x="850" y="757"/>
                </a:cubicBezTo>
                <a:cubicBezTo>
                  <a:pt x="848" y="757"/>
                  <a:pt x="847" y="761"/>
                  <a:pt x="845" y="763"/>
                </a:cubicBezTo>
                <a:cubicBezTo>
                  <a:pt x="844" y="763"/>
                  <a:pt x="842" y="763"/>
                  <a:pt x="839" y="762"/>
                </a:cubicBezTo>
                <a:cubicBezTo>
                  <a:pt x="844" y="768"/>
                  <a:pt x="838" y="768"/>
                  <a:pt x="837" y="771"/>
                </a:cubicBezTo>
                <a:cubicBezTo>
                  <a:pt x="838" y="772"/>
                  <a:pt x="840" y="773"/>
                  <a:pt x="841" y="774"/>
                </a:cubicBezTo>
                <a:cubicBezTo>
                  <a:pt x="840" y="775"/>
                  <a:pt x="840" y="777"/>
                  <a:pt x="839" y="779"/>
                </a:cubicBezTo>
                <a:cubicBezTo>
                  <a:pt x="841" y="778"/>
                  <a:pt x="842" y="777"/>
                  <a:pt x="843" y="776"/>
                </a:cubicBezTo>
                <a:cubicBezTo>
                  <a:pt x="844" y="778"/>
                  <a:pt x="844" y="779"/>
                  <a:pt x="844" y="779"/>
                </a:cubicBezTo>
                <a:cubicBezTo>
                  <a:pt x="841" y="782"/>
                  <a:pt x="838" y="785"/>
                  <a:pt x="835" y="787"/>
                </a:cubicBezTo>
                <a:cubicBezTo>
                  <a:pt x="830" y="790"/>
                  <a:pt x="824" y="793"/>
                  <a:pt x="819" y="796"/>
                </a:cubicBezTo>
                <a:cubicBezTo>
                  <a:pt x="816" y="799"/>
                  <a:pt x="813" y="802"/>
                  <a:pt x="808" y="801"/>
                </a:cubicBezTo>
                <a:cubicBezTo>
                  <a:pt x="807" y="801"/>
                  <a:pt x="806" y="802"/>
                  <a:pt x="806" y="802"/>
                </a:cubicBezTo>
                <a:cubicBezTo>
                  <a:pt x="798" y="811"/>
                  <a:pt x="786" y="814"/>
                  <a:pt x="777" y="820"/>
                </a:cubicBezTo>
                <a:cubicBezTo>
                  <a:pt x="774" y="822"/>
                  <a:pt x="771" y="825"/>
                  <a:pt x="770" y="828"/>
                </a:cubicBezTo>
                <a:cubicBezTo>
                  <a:pt x="765" y="831"/>
                  <a:pt x="760" y="833"/>
                  <a:pt x="754" y="836"/>
                </a:cubicBezTo>
                <a:cubicBezTo>
                  <a:pt x="755" y="836"/>
                  <a:pt x="756" y="837"/>
                  <a:pt x="756" y="837"/>
                </a:cubicBezTo>
                <a:cubicBezTo>
                  <a:pt x="752" y="840"/>
                  <a:pt x="744" y="839"/>
                  <a:pt x="743" y="847"/>
                </a:cubicBezTo>
                <a:cubicBezTo>
                  <a:pt x="738" y="845"/>
                  <a:pt x="734" y="847"/>
                  <a:pt x="730" y="851"/>
                </a:cubicBezTo>
                <a:cubicBezTo>
                  <a:pt x="728" y="854"/>
                  <a:pt x="725" y="858"/>
                  <a:pt x="722" y="860"/>
                </a:cubicBezTo>
                <a:cubicBezTo>
                  <a:pt x="716" y="864"/>
                  <a:pt x="709" y="868"/>
                  <a:pt x="703" y="872"/>
                </a:cubicBezTo>
                <a:cubicBezTo>
                  <a:pt x="704" y="866"/>
                  <a:pt x="712" y="866"/>
                  <a:pt x="714" y="861"/>
                </a:cubicBezTo>
                <a:cubicBezTo>
                  <a:pt x="713" y="861"/>
                  <a:pt x="713" y="860"/>
                  <a:pt x="712" y="859"/>
                </a:cubicBezTo>
                <a:cubicBezTo>
                  <a:pt x="714" y="858"/>
                  <a:pt x="715" y="857"/>
                  <a:pt x="717" y="856"/>
                </a:cubicBezTo>
                <a:cubicBezTo>
                  <a:pt x="716" y="856"/>
                  <a:pt x="716" y="856"/>
                  <a:pt x="716" y="856"/>
                </a:cubicBezTo>
                <a:cubicBezTo>
                  <a:pt x="714" y="856"/>
                  <a:pt x="712" y="857"/>
                  <a:pt x="710" y="857"/>
                </a:cubicBezTo>
                <a:cubicBezTo>
                  <a:pt x="710" y="856"/>
                  <a:pt x="710" y="855"/>
                  <a:pt x="711" y="853"/>
                </a:cubicBezTo>
                <a:cubicBezTo>
                  <a:pt x="712" y="854"/>
                  <a:pt x="713" y="854"/>
                  <a:pt x="713" y="854"/>
                </a:cubicBezTo>
                <a:cubicBezTo>
                  <a:pt x="715" y="852"/>
                  <a:pt x="716" y="850"/>
                  <a:pt x="718" y="847"/>
                </a:cubicBezTo>
                <a:cubicBezTo>
                  <a:pt x="715" y="846"/>
                  <a:pt x="712" y="845"/>
                  <a:pt x="710" y="844"/>
                </a:cubicBezTo>
                <a:cubicBezTo>
                  <a:pt x="714" y="837"/>
                  <a:pt x="716" y="836"/>
                  <a:pt x="721" y="837"/>
                </a:cubicBezTo>
                <a:cubicBezTo>
                  <a:pt x="720" y="839"/>
                  <a:pt x="719" y="840"/>
                  <a:pt x="718" y="842"/>
                </a:cubicBezTo>
                <a:cubicBezTo>
                  <a:pt x="724" y="842"/>
                  <a:pt x="725" y="840"/>
                  <a:pt x="724" y="835"/>
                </a:cubicBezTo>
                <a:cubicBezTo>
                  <a:pt x="728" y="833"/>
                  <a:pt x="731" y="831"/>
                  <a:pt x="733" y="829"/>
                </a:cubicBezTo>
                <a:cubicBezTo>
                  <a:pt x="735" y="831"/>
                  <a:pt x="736" y="832"/>
                  <a:pt x="737" y="833"/>
                </a:cubicBezTo>
                <a:cubicBezTo>
                  <a:pt x="738" y="832"/>
                  <a:pt x="739" y="830"/>
                  <a:pt x="740" y="828"/>
                </a:cubicBezTo>
                <a:cubicBezTo>
                  <a:pt x="741" y="829"/>
                  <a:pt x="742" y="831"/>
                  <a:pt x="743" y="833"/>
                </a:cubicBezTo>
                <a:cubicBezTo>
                  <a:pt x="747" y="830"/>
                  <a:pt x="747" y="825"/>
                  <a:pt x="750" y="821"/>
                </a:cubicBezTo>
                <a:cubicBezTo>
                  <a:pt x="752" y="820"/>
                  <a:pt x="755" y="819"/>
                  <a:pt x="757" y="818"/>
                </a:cubicBezTo>
                <a:cubicBezTo>
                  <a:pt x="761" y="815"/>
                  <a:pt x="764" y="812"/>
                  <a:pt x="768" y="810"/>
                </a:cubicBezTo>
                <a:cubicBezTo>
                  <a:pt x="770" y="808"/>
                  <a:pt x="772" y="807"/>
                  <a:pt x="774" y="806"/>
                </a:cubicBezTo>
                <a:cubicBezTo>
                  <a:pt x="776" y="804"/>
                  <a:pt x="775" y="801"/>
                  <a:pt x="779" y="802"/>
                </a:cubicBezTo>
                <a:cubicBezTo>
                  <a:pt x="779" y="802"/>
                  <a:pt x="781" y="800"/>
                  <a:pt x="781" y="799"/>
                </a:cubicBezTo>
                <a:cubicBezTo>
                  <a:pt x="780" y="795"/>
                  <a:pt x="783" y="794"/>
                  <a:pt x="786" y="792"/>
                </a:cubicBezTo>
                <a:cubicBezTo>
                  <a:pt x="787" y="791"/>
                  <a:pt x="788" y="790"/>
                  <a:pt x="789" y="788"/>
                </a:cubicBezTo>
                <a:cubicBezTo>
                  <a:pt x="790" y="788"/>
                  <a:pt x="791" y="786"/>
                  <a:pt x="792" y="786"/>
                </a:cubicBezTo>
                <a:cubicBezTo>
                  <a:pt x="796" y="786"/>
                  <a:pt x="796" y="784"/>
                  <a:pt x="795" y="781"/>
                </a:cubicBezTo>
                <a:cubicBezTo>
                  <a:pt x="785" y="782"/>
                  <a:pt x="784" y="782"/>
                  <a:pt x="786" y="787"/>
                </a:cubicBezTo>
                <a:cubicBezTo>
                  <a:pt x="780" y="791"/>
                  <a:pt x="775" y="795"/>
                  <a:pt x="769" y="799"/>
                </a:cubicBezTo>
                <a:cubicBezTo>
                  <a:pt x="768" y="799"/>
                  <a:pt x="767" y="799"/>
                  <a:pt x="765" y="799"/>
                </a:cubicBezTo>
                <a:cubicBezTo>
                  <a:pt x="765" y="799"/>
                  <a:pt x="763" y="799"/>
                  <a:pt x="763" y="799"/>
                </a:cubicBezTo>
                <a:cubicBezTo>
                  <a:pt x="758" y="802"/>
                  <a:pt x="751" y="800"/>
                  <a:pt x="748" y="807"/>
                </a:cubicBezTo>
                <a:cubicBezTo>
                  <a:pt x="748" y="808"/>
                  <a:pt x="745" y="808"/>
                  <a:pt x="743" y="808"/>
                </a:cubicBezTo>
                <a:cubicBezTo>
                  <a:pt x="744" y="806"/>
                  <a:pt x="745" y="805"/>
                  <a:pt x="746" y="804"/>
                </a:cubicBezTo>
                <a:cubicBezTo>
                  <a:pt x="746" y="804"/>
                  <a:pt x="745" y="804"/>
                  <a:pt x="745" y="803"/>
                </a:cubicBezTo>
                <a:cubicBezTo>
                  <a:pt x="741" y="806"/>
                  <a:pt x="736" y="809"/>
                  <a:pt x="732" y="812"/>
                </a:cubicBezTo>
                <a:cubicBezTo>
                  <a:pt x="731" y="811"/>
                  <a:pt x="730" y="810"/>
                  <a:pt x="730" y="809"/>
                </a:cubicBezTo>
                <a:cubicBezTo>
                  <a:pt x="727" y="812"/>
                  <a:pt x="725" y="815"/>
                  <a:pt x="722" y="818"/>
                </a:cubicBezTo>
                <a:cubicBezTo>
                  <a:pt x="719" y="821"/>
                  <a:pt x="716" y="824"/>
                  <a:pt x="712" y="826"/>
                </a:cubicBezTo>
                <a:cubicBezTo>
                  <a:pt x="709" y="828"/>
                  <a:pt x="705" y="829"/>
                  <a:pt x="702" y="831"/>
                </a:cubicBezTo>
                <a:cubicBezTo>
                  <a:pt x="701" y="831"/>
                  <a:pt x="701" y="833"/>
                  <a:pt x="701" y="834"/>
                </a:cubicBezTo>
                <a:cubicBezTo>
                  <a:pt x="701" y="834"/>
                  <a:pt x="701" y="834"/>
                  <a:pt x="701" y="834"/>
                </a:cubicBezTo>
                <a:cubicBezTo>
                  <a:pt x="695" y="836"/>
                  <a:pt x="688" y="839"/>
                  <a:pt x="683" y="844"/>
                </a:cubicBezTo>
                <a:cubicBezTo>
                  <a:pt x="680" y="848"/>
                  <a:pt x="675" y="850"/>
                  <a:pt x="670" y="853"/>
                </a:cubicBezTo>
                <a:cubicBezTo>
                  <a:pt x="672" y="850"/>
                  <a:pt x="673" y="848"/>
                  <a:pt x="674" y="846"/>
                </a:cubicBezTo>
                <a:cubicBezTo>
                  <a:pt x="675" y="847"/>
                  <a:pt x="675" y="847"/>
                  <a:pt x="676" y="847"/>
                </a:cubicBezTo>
                <a:cubicBezTo>
                  <a:pt x="685" y="840"/>
                  <a:pt x="694" y="833"/>
                  <a:pt x="704" y="826"/>
                </a:cubicBezTo>
                <a:cubicBezTo>
                  <a:pt x="702" y="825"/>
                  <a:pt x="700" y="825"/>
                  <a:pt x="699" y="825"/>
                </a:cubicBezTo>
                <a:cubicBezTo>
                  <a:pt x="695" y="828"/>
                  <a:pt x="691" y="832"/>
                  <a:pt x="686" y="835"/>
                </a:cubicBezTo>
                <a:cubicBezTo>
                  <a:pt x="682" y="837"/>
                  <a:pt x="680" y="843"/>
                  <a:pt x="674" y="841"/>
                </a:cubicBezTo>
                <a:cubicBezTo>
                  <a:pt x="673" y="841"/>
                  <a:pt x="672" y="843"/>
                  <a:pt x="671" y="844"/>
                </a:cubicBezTo>
                <a:cubicBezTo>
                  <a:pt x="669" y="845"/>
                  <a:pt x="667" y="847"/>
                  <a:pt x="665" y="848"/>
                </a:cubicBezTo>
                <a:cubicBezTo>
                  <a:pt x="664" y="848"/>
                  <a:pt x="664" y="847"/>
                  <a:pt x="664" y="847"/>
                </a:cubicBezTo>
                <a:cubicBezTo>
                  <a:pt x="666" y="845"/>
                  <a:pt x="668" y="844"/>
                  <a:pt x="669" y="843"/>
                </a:cubicBezTo>
                <a:cubicBezTo>
                  <a:pt x="671" y="841"/>
                  <a:pt x="672" y="839"/>
                  <a:pt x="674" y="837"/>
                </a:cubicBezTo>
                <a:cubicBezTo>
                  <a:pt x="674" y="836"/>
                  <a:pt x="675" y="836"/>
                  <a:pt x="676" y="836"/>
                </a:cubicBezTo>
                <a:cubicBezTo>
                  <a:pt x="682" y="836"/>
                  <a:pt x="682" y="836"/>
                  <a:pt x="685" y="832"/>
                </a:cubicBezTo>
                <a:cubicBezTo>
                  <a:pt x="687" y="830"/>
                  <a:pt x="689" y="827"/>
                  <a:pt x="691" y="825"/>
                </a:cubicBezTo>
                <a:cubicBezTo>
                  <a:pt x="694" y="821"/>
                  <a:pt x="697" y="818"/>
                  <a:pt x="700" y="815"/>
                </a:cubicBezTo>
                <a:cubicBezTo>
                  <a:pt x="703" y="810"/>
                  <a:pt x="713" y="806"/>
                  <a:pt x="719" y="806"/>
                </a:cubicBezTo>
                <a:cubicBezTo>
                  <a:pt x="721" y="806"/>
                  <a:pt x="724" y="805"/>
                  <a:pt x="726" y="804"/>
                </a:cubicBezTo>
                <a:cubicBezTo>
                  <a:pt x="726" y="803"/>
                  <a:pt x="726" y="803"/>
                  <a:pt x="726" y="802"/>
                </a:cubicBezTo>
                <a:cubicBezTo>
                  <a:pt x="725" y="802"/>
                  <a:pt x="724" y="802"/>
                  <a:pt x="722" y="802"/>
                </a:cubicBezTo>
                <a:cubicBezTo>
                  <a:pt x="724" y="800"/>
                  <a:pt x="725" y="798"/>
                  <a:pt x="726" y="796"/>
                </a:cubicBezTo>
                <a:cubicBezTo>
                  <a:pt x="726" y="796"/>
                  <a:pt x="726" y="796"/>
                  <a:pt x="726" y="795"/>
                </a:cubicBezTo>
                <a:cubicBezTo>
                  <a:pt x="720" y="798"/>
                  <a:pt x="713" y="801"/>
                  <a:pt x="707" y="805"/>
                </a:cubicBezTo>
                <a:cubicBezTo>
                  <a:pt x="706" y="803"/>
                  <a:pt x="706" y="802"/>
                  <a:pt x="705" y="800"/>
                </a:cubicBezTo>
                <a:cubicBezTo>
                  <a:pt x="703" y="804"/>
                  <a:pt x="700" y="808"/>
                  <a:pt x="697" y="810"/>
                </a:cubicBezTo>
                <a:cubicBezTo>
                  <a:pt x="693" y="814"/>
                  <a:pt x="688" y="818"/>
                  <a:pt x="683" y="821"/>
                </a:cubicBezTo>
                <a:cubicBezTo>
                  <a:pt x="677" y="825"/>
                  <a:pt x="671" y="829"/>
                  <a:pt x="665" y="833"/>
                </a:cubicBezTo>
                <a:cubicBezTo>
                  <a:pt x="657" y="839"/>
                  <a:pt x="650" y="846"/>
                  <a:pt x="640" y="850"/>
                </a:cubicBezTo>
                <a:cubicBezTo>
                  <a:pt x="638" y="851"/>
                  <a:pt x="636" y="854"/>
                  <a:pt x="633" y="853"/>
                </a:cubicBezTo>
                <a:cubicBezTo>
                  <a:pt x="630" y="852"/>
                  <a:pt x="628" y="850"/>
                  <a:pt x="625" y="848"/>
                </a:cubicBezTo>
                <a:cubicBezTo>
                  <a:pt x="617" y="853"/>
                  <a:pt x="606" y="857"/>
                  <a:pt x="598" y="867"/>
                </a:cubicBezTo>
                <a:cubicBezTo>
                  <a:pt x="601" y="866"/>
                  <a:pt x="602" y="866"/>
                  <a:pt x="604" y="866"/>
                </a:cubicBezTo>
                <a:cubicBezTo>
                  <a:pt x="603" y="868"/>
                  <a:pt x="601" y="869"/>
                  <a:pt x="600" y="871"/>
                </a:cubicBezTo>
                <a:cubicBezTo>
                  <a:pt x="599" y="872"/>
                  <a:pt x="599" y="874"/>
                  <a:pt x="598" y="875"/>
                </a:cubicBezTo>
                <a:cubicBezTo>
                  <a:pt x="598" y="875"/>
                  <a:pt x="598" y="875"/>
                  <a:pt x="598" y="875"/>
                </a:cubicBezTo>
                <a:cubicBezTo>
                  <a:pt x="596" y="875"/>
                  <a:pt x="593" y="871"/>
                  <a:pt x="592" y="875"/>
                </a:cubicBezTo>
                <a:cubicBezTo>
                  <a:pt x="591" y="879"/>
                  <a:pt x="589" y="880"/>
                  <a:pt x="586" y="881"/>
                </a:cubicBezTo>
                <a:cubicBezTo>
                  <a:pt x="583" y="882"/>
                  <a:pt x="579" y="883"/>
                  <a:pt x="576" y="885"/>
                </a:cubicBezTo>
                <a:cubicBezTo>
                  <a:pt x="576" y="885"/>
                  <a:pt x="576" y="884"/>
                  <a:pt x="576" y="883"/>
                </a:cubicBezTo>
                <a:cubicBezTo>
                  <a:pt x="575" y="883"/>
                  <a:pt x="575" y="882"/>
                  <a:pt x="575" y="881"/>
                </a:cubicBezTo>
                <a:cubicBezTo>
                  <a:pt x="574" y="887"/>
                  <a:pt x="572" y="891"/>
                  <a:pt x="566" y="893"/>
                </a:cubicBezTo>
                <a:cubicBezTo>
                  <a:pt x="567" y="891"/>
                  <a:pt x="568" y="889"/>
                  <a:pt x="568" y="887"/>
                </a:cubicBezTo>
                <a:cubicBezTo>
                  <a:pt x="568" y="887"/>
                  <a:pt x="567" y="886"/>
                  <a:pt x="567" y="886"/>
                </a:cubicBezTo>
                <a:cubicBezTo>
                  <a:pt x="565" y="888"/>
                  <a:pt x="562" y="890"/>
                  <a:pt x="561" y="893"/>
                </a:cubicBezTo>
                <a:cubicBezTo>
                  <a:pt x="558" y="898"/>
                  <a:pt x="565" y="899"/>
                  <a:pt x="566" y="903"/>
                </a:cubicBezTo>
                <a:cubicBezTo>
                  <a:pt x="562" y="905"/>
                  <a:pt x="559" y="908"/>
                  <a:pt x="555" y="910"/>
                </a:cubicBezTo>
                <a:cubicBezTo>
                  <a:pt x="554" y="910"/>
                  <a:pt x="554" y="910"/>
                  <a:pt x="553" y="909"/>
                </a:cubicBezTo>
                <a:cubicBezTo>
                  <a:pt x="559" y="905"/>
                  <a:pt x="560" y="901"/>
                  <a:pt x="555" y="897"/>
                </a:cubicBezTo>
                <a:cubicBezTo>
                  <a:pt x="553" y="900"/>
                  <a:pt x="552" y="904"/>
                  <a:pt x="550" y="906"/>
                </a:cubicBezTo>
                <a:cubicBezTo>
                  <a:pt x="548" y="909"/>
                  <a:pt x="546" y="914"/>
                  <a:pt x="541" y="909"/>
                </a:cubicBezTo>
                <a:cubicBezTo>
                  <a:pt x="540" y="911"/>
                  <a:pt x="539" y="914"/>
                  <a:pt x="538" y="915"/>
                </a:cubicBezTo>
                <a:cubicBezTo>
                  <a:pt x="534" y="919"/>
                  <a:pt x="529" y="922"/>
                  <a:pt x="524" y="925"/>
                </a:cubicBezTo>
                <a:cubicBezTo>
                  <a:pt x="523" y="926"/>
                  <a:pt x="521" y="927"/>
                  <a:pt x="520" y="927"/>
                </a:cubicBezTo>
                <a:cubicBezTo>
                  <a:pt x="519" y="926"/>
                  <a:pt x="519" y="924"/>
                  <a:pt x="519" y="923"/>
                </a:cubicBezTo>
                <a:cubicBezTo>
                  <a:pt x="514" y="924"/>
                  <a:pt x="521" y="932"/>
                  <a:pt x="513" y="932"/>
                </a:cubicBezTo>
                <a:cubicBezTo>
                  <a:pt x="514" y="930"/>
                  <a:pt x="515" y="929"/>
                  <a:pt x="515" y="927"/>
                </a:cubicBezTo>
                <a:cubicBezTo>
                  <a:pt x="513" y="927"/>
                  <a:pt x="512" y="927"/>
                  <a:pt x="510" y="926"/>
                </a:cubicBezTo>
                <a:cubicBezTo>
                  <a:pt x="512" y="924"/>
                  <a:pt x="516" y="923"/>
                  <a:pt x="516" y="921"/>
                </a:cubicBezTo>
                <a:cubicBezTo>
                  <a:pt x="516" y="917"/>
                  <a:pt x="519" y="916"/>
                  <a:pt x="522" y="914"/>
                </a:cubicBezTo>
                <a:cubicBezTo>
                  <a:pt x="520" y="913"/>
                  <a:pt x="519" y="912"/>
                  <a:pt x="518" y="911"/>
                </a:cubicBezTo>
                <a:cubicBezTo>
                  <a:pt x="518" y="909"/>
                  <a:pt x="518" y="908"/>
                  <a:pt x="518" y="907"/>
                </a:cubicBezTo>
                <a:cubicBezTo>
                  <a:pt x="521" y="904"/>
                  <a:pt x="522" y="901"/>
                  <a:pt x="525" y="899"/>
                </a:cubicBezTo>
                <a:cubicBezTo>
                  <a:pt x="528" y="897"/>
                  <a:pt x="532" y="895"/>
                  <a:pt x="536" y="892"/>
                </a:cubicBezTo>
                <a:cubicBezTo>
                  <a:pt x="536" y="892"/>
                  <a:pt x="536" y="893"/>
                  <a:pt x="537" y="893"/>
                </a:cubicBezTo>
                <a:cubicBezTo>
                  <a:pt x="536" y="894"/>
                  <a:pt x="535" y="895"/>
                  <a:pt x="534" y="896"/>
                </a:cubicBezTo>
                <a:cubicBezTo>
                  <a:pt x="536" y="898"/>
                  <a:pt x="539" y="900"/>
                  <a:pt x="535" y="902"/>
                </a:cubicBezTo>
                <a:cubicBezTo>
                  <a:pt x="534" y="900"/>
                  <a:pt x="533" y="899"/>
                  <a:pt x="531" y="896"/>
                </a:cubicBezTo>
                <a:cubicBezTo>
                  <a:pt x="527" y="902"/>
                  <a:pt x="524" y="907"/>
                  <a:pt x="521" y="912"/>
                </a:cubicBezTo>
                <a:cubicBezTo>
                  <a:pt x="522" y="912"/>
                  <a:pt x="522" y="913"/>
                  <a:pt x="523" y="913"/>
                </a:cubicBezTo>
                <a:cubicBezTo>
                  <a:pt x="525" y="912"/>
                  <a:pt x="528" y="911"/>
                  <a:pt x="531" y="909"/>
                </a:cubicBezTo>
                <a:cubicBezTo>
                  <a:pt x="538" y="904"/>
                  <a:pt x="544" y="898"/>
                  <a:pt x="551" y="893"/>
                </a:cubicBezTo>
                <a:cubicBezTo>
                  <a:pt x="555" y="891"/>
                  <a:pt x="555" y="890"/>
                  <a:pt x="551" y="887"/>
                </a:cubicBezTo>
                <a:cubicBezTo>
                  <a:pt x="550" y="889"/>
                  <a:pt x="549" y="891"/>
                  <a:pt x="548" y="893"/>
                </a:cubicBezTo>
                <a:cubicBezTo>
                  <a:pt x="547" y="892"/>
                  <a:pt x="546" y="890"/>
                  <a:pt x="546" y="889"/>
                </a:cubicBezTo>
                <a:cubicBezTo>
                  <a:pt x="544" y="890"/>
                  <a:pt x="542" y="890"/>
                  <a:pt x="539" y="891"/>
                </a:cubicBezTo>
                <a:cubicBezTo>
                  <a:pt x="541" y="887"/>
                  <a:pt x="542" y="883"/>
                  <a:pt x="547" y="886"/>
                </a:cubicBezTo>
                <a:cubicBezTo>
                  <a:pt x="547" y="886"/>
                  <a:pt x="550" y="885"/>
                  <a:pt x="550" y="884"/>
                </a:cubicBezTo>
                <a:cubicBezTo>
                  <a:pt x="550" y="881"/>
                  <a:pt x="550" y="879"/>
                  <a:pt x="549" y="875"/>
                </a:cubicBezTo>
                <a:cubicBezTo>
                  <a:pt x="544" y="878"/>
                  <a:pt x="539" y="880"/>
                  <a:pt x="535" y="883"/>
                </a:cubicBezTo>
                <a:cubicBezTo>
                  <a:pt x="540" y="878"/>
                  <a:pt x="544" y="873"/>
                  <a:pt x="549" y="869"/>
                </a:cubicBezTo>
                <a:cubicBezTo>
                  <a:pt x="550" y="868"/>
                  <a:pt x="551" y="869"/>
                  <a:pt x="552" y="868"/>
                </a:cubicBezTo>
                <a:cubicBezTo>
                  <a:pt x="556" y="866"/>
                  <a:pt x="560" y="864"/>
                  <a:pt x="564" y="862"/>
                </a:cubicBezTo>
                <a:cubicBezTo>
                  <a:pt x="564" y="862"/>
                  <a:pt x="564" y="861"/>
                  <a:pt x="564" y="860"/>
                </a:cubicBezTo>
                <a:cubicBezTo>
                  <a:pt x="564" y="859"/>
                  <a:pt x="565" y="858"/>
                  <a:pt x="565" y="858"/>
                </a:cubicBezTo>
                <a:cubicBezTo>
                  <a:pt x="569" y="855"/>
                  <a:pt x="573" y="853"/>
                  <a:pt x="576" y="851"/>
                </a:cubicBezTo>
                <a:cubicBezTo>
                  <a:pt x="578" y="850"/>
                  <a:pt x="579" y="849"/>
                  <a:pt x="580" y="848"/>
                </a:cubicBezTo>
                <a:cubicBezTo>
                  <a:pt x="580" y="847"/>
                  <a:pt x="580" y="847"/>
                  <a:pt x="580" y="847"/>
                </a:cubicBezTo>
                <a:cubicBezTo>
                  <a:pt x="577" y="848"/>
                  <a:pt x="574" y="849"/>
                  <a:pt x="570" y="850"/>
                </a:cubicBezTo>
                <a:cubicBezTo>
                  <a:pt x="569" y="851"/>
                  <a:pt x="568" y="854"/>
                  <a:pt x="566" y="855"/>
                </a:cubicBezTo>
                <a:cubicBezTo>
                  <a:pt x="565" y="856"/>
                  <a:pt x="562" y="855"/>
                  <a:pt x="560" y="856"/>
                </a:cubicBezTo>
                <a:cubicBezTo>
                  <a:pt x="561" y="854"/>
                  <a:pt x="561" y="851"/>
                  <a:pt x="562" y="851"/>
                </a:cubicBezTo>
                <a:cubicBezTo>
                  <a:pt x="568" y="847"/>
                  <a:pt x="574" y="843"/>
                  <a:pt x="580" y="840"/>
                </a:cubicBezTo>
                <a:cubicBezTo>
                  <a:pt x="582" y="839"/>
                  <a:pt x="584" y="838"/>
                  <a:pt x="580" y="835"/>
                </a:cubicBezTo>
                <a:cubicBezTo>
                  <a:pt x="576" y="839"/>
                  <a:pt x="571" y="843"/>
                  <a:pt x="566" y="846"/>
                </a:cubicBezTo>
                <a:cubicBezTo>
                  <a:pt x="553" y="854"/>
                  <a:pt x="541" y="862"/>
                  <a:pt x="529" y="871"/>
                </a:cubicBezTo>
                <a:cubicBezTo>
                  <a:pt x="519" y="878"/>
                  <a:pt x="509" y="885"/>
                  <a:pt x="499" y="892"/>
                </a:cubicBezTo>
                <a:cubicBezTo>
                  <a:pt x="491" y="898"/>
                  <a:pt x="483" y="904"/>
                  <a:pt x="475" y="910"/>
                </a:cubicBezTo>
                <a:cubicBezTo>
                  <a:pt x="467" y="916"/>
                  <a:pt x="460" y="923"/>
                  <a:pt x="450" y="926"/>
                </a:cubicBezTo>
                <a:cubicBezTo>
                  <a:pt x="448" y="927"/>
                  <a:pt x="444" y="929"/>
                  <a:pt x="443" y="931"/>
                </a:cubicBezTo>
                <a:cubicBezTo>
                  <a:pt x="441" y="936"/>
                  <a:pt x="437" y="938"/>
                  <a:pt x="432" y="939"/>
                </a:cubicBezTo>
                <a:cubicBezTo>
                  <a:pt x="431" y="939"/>
                  <a:pt x="429" y="940"/>
                  <a:pt x="429" y="941"/>
                </a:cubicBezTo>
                <a:cubicBezTo>
                  <a:pt x="428" y="946"/>
                  <a:pt x="425" y="948"/>
                  <a:pt x="422" y="950"/>
                </a:cubicBezTo>
                <a:cubicBezTo>
                  <a:pt x="422" y="947"/>
                  <a:pt x="422" y="944"/>
                  <a:pt x="422" y="940"/>
                </a:cubicBezTo>
                <a:cubicBezTo>
                  <a:pt x="426" y="939"/>
                  <a:pt x="430" y="937"/>
                  <a:pt x="435" y="935"/>
                </a:cubicBezTo>
                <a:cubicBezTo>
                  <a:pt x="435" y="934"/>
                  <a:pt x="435" y="932"/>
                  <a:pt x="436" y="931"/>
                </a:cubicBezTo>
                <a:cubicBezTo>
                  <a:pt x="439" y="928"/>
                  <a:pt x="442" y="926"/>
                  <a:pt x="445" y="923"/>
                </a:cubicBezTo>
                <a:cubicBezTo>
                  <a:pt x="449" y="920"/>
                  <a:pt x="453" y="917"/>
                  <a:pt x="457" y="913"/>
                </a:cubicBezTo>
                <a:cubicBezTo>
                  <a:pt x="458" y="912"/>
                  <a:pt x="459" y="910"/>
                  <a:pt x="462" y="911"/>
                </a:cubicBezTo>
                <a:cubicBezTo>
                  <a:pt x="466" y="911"/>
                  <a:pt x="469" y="909"/>
                  <a:pt x="470" y="905"/>
                </a:cubicBezTo>
                <a:cubicBezTo>
                  <a:pt x="471" y="899"/>
                  <a:pt x="475" y="897"/>
                  <a:pt x="480" y="900"/>
                </a:cubicBezTo>
                <a:cubicBezTo>
                  <a:pt x="482" y="895"/>
                  <a:pt x="482" y="895"/>
                  <a:pt x="489" y="893"/>
                </a:cubicBezTo>
                <a:cubicBezTo>
                  <a:pt x="490" y="893"/>
                  <a:pt x="491" y="894"/>
                  <a:pt x="492" y="895"/>
                </a:cubicBezTo>
                <a:cubicBezTo>
                  <a:pt x="495" y="893"/>
                  <a:pt x="498" y="890"/>
                  <a:pt x="501" y="888"/>
                </a:cubicBezTo>
                <a:cubicBezTo>
                  <a:pt x="501" y="886"/>
                  <a:pt x="500" y="885"/>
                  <a:pt x="499" y="883"/>
                </a:cubicBezTo>
                <a:cubicBezTo>
                  <a:pt x="500" y="883"/>
                  <a:pt x="500" y="883"/>
                  <a:pt x="500" y="883"/>
                </a:cubicBezTo>
                <a:cubicBezTo>
                  <a:pt x="501" y="884"/>
                  <a:pt x="502" y="885"/>
                  <a:pt x="504" y="887"/>
                </a:cubicBezTo>
                <a:cubicBezTo>
                  <a:pt x="507" y="881"/>
                  <a:pt x="511" y="874"/>
                  <a:pt x="514" y="868"/>
                </a:cubicBezTo>
                <a:cubicBezTo>
                  <a:pt x="510" y="869"/>
                  <a:pt x="506" y="868"/>
                  <a:pt x="503" y="872"/>
                </a:cubicBezTo>
                <a:cubicBezTo>
                  <a:pt x="500" y="877"/>
                  <a:pt x="494" y="881"/>
                  <a:pt x="488" y="882"/>
                </a:cubicBezTo>
                <a:cubicBezTo>
                  <a:pt x="489" y="880"/>
                  <a:pt x="489" y="879"/>
                  <a:pt x="490" y="878"/>
                </a:cubicBezTo>
                <a:cubicBezTo>
                  <a:pt x="490" y="877"/>
                  <a:pt x="491" y="876"/>
                  <a:pt x="492" y="876"/>
                </a:cubicBezTo>
                <a:cubicBezTo>
                  <a:pt x="494" y="875"/>
                  <a:pt x="495" y="874"/>
                  <a:pt x="497" y="873"/>
                </a:cubicBezTo>
                <a:cubicBezTo>
                  <a:pt x="499" y="870"/>
                  <a:pt x="502" y="867"/>
                  <a:pt x="505" y="865"/>
                </a:cubicBezTo>
                <a:cubicBezTo>
                  <a:pt x="509" y="861"/>
                  <a:pt x="514" y="857"/>
                  <a:pt x="519" y="853"/>
                </a:cubicBezTo>
                <a:cubicBezTo>
                  <a:pt x="518" y="853"/>
                  <a:pt x="518" y="853"/>
                  <a:pt x="518" y="852"/>
                </a:cubicBezTo>
                <a:cubicBezTo>
                  <a:pt x="515" y="853"/>
                  <a:pt x="512" y="854"/>
                  <a:pt x="510" y="855"/>
                </a:cubicBezTo>
                <a:cubicBezTo>
                  <a:pt x="507" y="857"/>
                  <a:pt x="503" y="859"/>
                  <a:pt x="500" y="861"/>
                </a:cubicBezTo>
                <a:cubicBezTo>
                  <a:pt x="494" y="865"/>
                  <a:pt x="489" y="869"/>
                  <a:pt x="484" y="873"/>
                </a:cubicBezTo>
                <a:cubicBezTo>
                  <a:pt x="480" y="877"/>
                  <a:pt x="473" y="877"/>
                  <a:pt x="470" y="883"/>
                </a:cubicBezTo>
                <a:cubicBezTo>
                  <a:pt x="469" y="886"/>
                  <a:pt x="467" y="888"/>
                  <a:pt x="464" y="891"/>
                </a:cubicBezTo>
                <a:cubicBezTo>
                  <a:pt x="464" y="891"/>
                  <a:pt x="463" y="891"/>
                  <a:pt x="461" y="892"/>
                </a:cubicBezTo>
                <a:cubicBezTo>
                  <a:pt x="461" y="891"/>
                  <a:pt x="461" y="891"/>
                  <a:pt x="461" y="891"/>
                </a:cubicBezTo>
                <a:cubicBezTo>
                  <a:pt x="462" y="890"/>
                  <a:pt x="462" y="889"/>
                  <a:pt x="463" y="888"/>
                </a:cubicBezTo>
                <a:cubicBezTo>
                  <a:pt x="463" y="888"/>
                  <a:pt x="463" y="888"/>
                  <a:pt x="462" y="888"/>
                </a:cubicBezTo>
                <a:cubicBezTo>
                  <a:pt x="456" y="893"/>
                  <a:pt x="450" y="898"/>
                  <a:pt x="444" y="904"/>
                </a:cubicBezTo>
                <a:cubicBezTo>
                  <a:pt x="440" y="901"/>
                  <a:pt x="436" y="902"/>
                  <a:pt x="434" y="907"/>
                </a:cubicBezTo>
                <a:cubicBezTo>
                  <a:pt x="435" y="906"/>
                  <a:pt x="437" y="906"/>
                  <a:pt x="439" y="906"/>
                </a:cubicBezTo>
                <a:cubicBezTo>
                  <a:pt x="439" y="908"/>
                  <a:pt x="439" y="911"/>
                  <a:pt x="439" y="913"/>
                </a:cubicBezTo>
                <a:cubicBezTo>
                  <a:pt x="439" y="914"/>
                  <a:pt x="438" y="914"/>
                  <a:pt x="438" y="915"/>
                </a:cubicBezTo>
                <a:cubicBezTo>
                  <a:pt x="438" y="916"/>
                  <a:pt x="438" y="917"/>
                  <a:pt x="437" y="917"/>
                </a:cubicBezTo>
                <a:cubicBezTo>
                  <a:pt x="437" y="917"/>
                  <a:pt x="435" y="917"/>
                  <a:pt x="435" y="916"/>
                </a:cubicBezTo>
                <a:cubicBezTo>
                  <a:pt x="434" y="916"/>
                  <a:pt x="433" y="914"/>
                  <a:pt x="432" y="913"/>
                </a:cubicBezTo>
                <a:cubicBezTo>
                  <a:pt x="432" y="913"/>
                  <a:pt x="432" y="913"/>
                  <a:pt x="431" y="913"/>
                </a:cubicBezTo>
                <a:cubicBezTo>
                  <a:pt x="432" y="915"/>
                  <a:pt x="432" y="917"/>
                  <a:pt x="433" y="918"/>
                </a:cubicBezTo>
                <a:cubicBezTo>
                  <a:pt x="433" y="920"/>
                  <a:pt x="434" y="921"/>
                  <a:pt x="434" y="922"/>
                </a:cubicBezTo>
                <a:cubicBezTo>
                  <a:pt x="433" y="924"/>
                  <a:pt x="431" y="925"/>
                  <a:pt x="430" y="926"/>
                </a:cubicBezTo>
                <a:cubicBezTo>
                  <a:pt x="428" y="927"/>
                  <a:pt x="426" y="927"/>
                  <a:pt x="425" y="927"/>
                </a:cubicBezTo>
                <a:cubicBezTo>
                  <a:pt x="425" y="927"/>
                  <a:pt x="425" y="928"/>
                  <a:pt x="426" y="928"/>
                </a:cubicBezTo>
                <a:cubicBezTo>
                  <a:pt x="425" y="929"/>
                  <a:pt x="425" y="931"/>
                  <a:pt x="424" y="932"/>
                </a:cubicBezTo>
                <a:cubicBezTo>
                  <a:pt x="424" y="932"/>
                  <a:pt x="423" y="932"/>
                  <a:pt x="422" y="933"/>
                </a:cubicBezTo>
                <a:cubicBezTo>
                  <a:pt x="420" y="929"/>
                  <a:pt x="418" y="925"/>
                  <a:pt x="415" y="920"/>
                </a:cubicBezTo>
                <a:cubicBezTo>
                  <a:pt x="413" y="923"/>
                  <a:pt x="412" y="926"/>
                  <a:pt x="410" y="928"/>
                </a:cubicBezTo>
                <a:cubicBezTo>
                  <a:pt x="407" y="926"/>
                  <a:pt x="406" y="925"/>
                  <a:pt x="409" y="923"/>
                </a:cubicBezTo>
                <a:cubicBezTo>
                  <a:pt x="410" y="922"/>
                  <a:pt x="412" y="921"/>
                  <a:pt x="412" y="920"/>
                </a:cubicBezTo>
                <a:cubicBezTo>
                  <a:pt x="414" y="917"/>
                  <a:pt x="415" y="914"/>
                  <a:pt x="416" y="911"/>
                </a:cubicBezTo>
                <a:cubicBezTo>
                  <a:pt x="418" y="912"/>
                  <a:pt x="419" y="913"/>
                  <a:pt x="420" y="913"/>
                </a:cubicBezTo>
                <a:cubicBezTo>
                  <a:pt x="421" y="913"/>
                  <a:pt x="421" y="913"/>
                  <a:pt x="421" y="912"/>
                </a:cubicBezTo>
                <a:cubicBezTo>
                  <a:pt x="421" y="911"/>
                  <a:pt x="420" y="909"/>
                  <a:pt x="419" y="908"/>
                </a:cubicBezTo>
                <a:cubicBezTo>
                  <a:pt x="418" y="908"/>
                  <a:pt x="416" y="909"/>
                  <a:pt x="415" y="910"/>
                </a:cubicBezTo>
                <a:cubicBezTo>
                  <a:pt x="414" y="910"/>
                  <a:pt x="414" y="910"/>
                  <a:pt x="414" y="911"/>
                </a:cubicBezTo>
                <a:cubicBezTo>
                  <a:pt x="409" y="915"/>
                  <a:pt x="404" y="920"/>
                  <a:pt x="400" y="924"/>
                </a:cubicBezTo>
                <a:cubicBezTo>
                  <a:pt x="397" y="927"/>
                  <a:pt x="394" y="930"/>
                  <a:pt x="391" y="932"/>
                </a:cubicBezTo>
                <a:cubicBezTo>
                  <a:pt x="388" y="934"/>
                  <a:pt x="385" y="933"/>
                  <a:pt x="382" y="933"/>
                </a:cubicBezTo>
                <a:cubicBezTo>
                  <a:pt x="382" y="933"/>
                  <a:pt x="382" y="932"/>
                  <a:pt x="382" y="932"/>
                </a:cubicBezTo>
                <a:cubicBezTo>
                  <a:pt x="383" y="931"/>
                  <a:pt x="384" y="931"/>
                  <a:pt x="385" y="930"/>
                </a:cubicBezTo>
                <a:cubicBezTo>
                  <a:pt x="393" y="922"/>
                  <a:pt x="400" y="914"/>
                  <a:pt x="410" y="910"/>
                </a:cubicBezTo>
                <a:cubicBezTo>
                  <a:pt x="411" y="910"/>
                  <a:pt x="411" y="909"/>
                  <a:pt x="411" y="909"/>
                </a:cubicBezTo>
                <a:cubicBezTo>
                  <a:pt x="415" y="906"/>
                  <a:pt x="419" y="903"/>
                  <a:pt x="422" y="900"/>
                </a:cubicBezTo>
                <a:cubicBezTo>
                  <a:pt x="428" y="894"/>
                  <a:pt x="437" y="891"/>
                  <a:pt x="439" y="882"/>
                </a:cubicBezTo>
                <a:cubicBezTo>
                  <a:pt x="439" y="882"/>
                  <a:pt x="441" y="882"/>
                  <a:pt x="442" y="882"/>
                </a:cubicBezTo>
                <a:cubicBezTo>
                  <a:pt x="443" y="881"/>
                  <a:pt x="444" y="882"/>
                  <a:pt x="445" y="882"/>
                </a:cubicBezTo>
                <a:cubicBezTo>
                  <a:pt x="449" y="879"/>
                  <a:pt x="453" y="876"/>
                  <a:pt x="458" y="874"/>
                </a:cubicBezTo>
                <a:cubicBezTo>
                  <a:pt x="460" y="873"/>
                  <a:pt x="462" y="869"/>
                  <a:pt x="464" y="867"/>
                </a:cubicBezTo>
                <a:cubicBezTo>
                  <a:pt x="467" y="865"/>
                  <a:pt x="470" y="863"/>
                  <a:pt x="470" y="859"/>
                </a:cubicBezTo>
                <a:cubicBezTo>
                  <a:pt x="465" y="861"/>
                  <a:pt x="460" y="863"/>
                  <a:pt x="454" y="864"/>
                </a:cubicBezTo>
                <a:cubicBezTo>
                  <a:pt x="448" y="866"/>
                  <a:pt x="444" y="870"/>
                  <a:pt x="441" y="876"/>
                </a:cubicBezTo>
                <a:cubicBezTo>
                  <a:pt x="441" y="878"/>
                  <a:pt x="440" y="879"/>
                  <a:pt x="438" y="880"/>
                </a:cubicBezTo>
                <a:cubicBezTo>
                  <a:pt x="434" y="882"/>
                  <a:pt x="430" y="884"/>
                  <a:pt x="426" y="886"/>
                </a:cubicBezTo>
                <a:cubicBezTo>
                  <a:pt x="426" y="886"/>
                  <a:pt x="425" y="885"/>
                  <a:pt x="425" y="885"/>
                </a:cubicBezTo>
                <a:cubicBezTo>
                  <a:pt x="428" y="880"/>
                  <a:pt x="431" y="876"/>
                  <a:pt x="434" y="872"/>
                </a:cubicBezTo>
                <a:cubicBezTo>
                  <a:pt x="437" y="869"/>
                  <a:pt x="442" y="868"/>
                  <a:pt x="443" y="865"/>
                </a:cubicBezTo>
                <a:cubicBezTo>
                  <a:pt x="445" y="857"/>
                  <a:pt x="451" y="858"/>
                  <a:pt x="456" y="854"/>
                </a:cubicBezTo>
                <a:cubicBezTo>
                  <a:pt x="456" y="854"/>
                  <a:pt x="456" y="852"/>
                  <a:pt x="457" y="850"/>
                </a:cubicBezTo>
                <a:cubicBezTo>
                  <a:pt x="453" y="852"/>
                  <a:pt x="449" y="853"/>
                  <a:pt x="446" y="855"/>
                </a:cubicBezTo>
                <a:cubicBezTo>
                  <a:pt x="442" y="858"/>
                  <a:pt x="438" y="861"/>
                  <a:pt x="434" y="863"/>
                </a:cubicBezTo>
                <a:cubicBezTo>
                  <a:pt x="431" y="865"/>
                  <a:pt x="428" y="866"/>
                  <a:pt x="425" y="868"/>
                </a:cubicBezTo>
                <a:cubicBezTo>
                  <a:pt x="419" y="873"/>
                  <a:pt x="413" y="879"/>
                  <a:pt x="407" y="883"/>
                </a:cubicBezTo>
                <a:cubicBezTo>
                  <a:pt x="402" y="887"/>
                  <a:pt x="396" y="890"/>
                  <a:pt x="391" y="893"/>
                </a:cubicBezTo>
                <a:cubicBezTo>
                  <a:pt x="389" y="894"/>
                  <a:pt x="387" y="895"/>
                  <a:pt x="386" y="896"/>
                </a:cubicBezTo>
                <a:cubicBezTo>
                  <a:pt x="384" y="898"/>
                  <a:pt x="382" y="900"/>
                  <a:pt x="380" y="901"/>
                </a:cubicBezTo>
                <a:cubicBezTo>
                  <a:pt x="372" y="905"/>
                  <a:pt x="367" y="912"/>
                  <a:pt x="357" y="912"/>
                </a:cubicBezTo>
                <a:cubicBezTo>
                  <a:pt x="357" y="912"/>
                  <a:pt x="356" y="913"/>
                  <a:pt x="356" y="914"/>
                </a:cubicBezTo>
                <a:cubicBezTo>
                  <a:pt x="354" y="915"/>
                  <a:pt x="354" y="917"/>
                  <a:pt x="352" y="918"/>
                </a:cubicBezTo>
                <a:cubicBezTo>
                  <a:pt x="346" y="922"/>
                  <a:pt x="339" y="924"/>
                  <a:pt x="335" y="931"/>
                </a:cubicBezTo>
                <a:cubicBezTo>
                  <a:pt x="335" y="932"/>
                  <a:pt x="333" y="932"/>
                  <a:pt x="332" y="932"/>
                </a:cubicBezTo>
                <a:cubicBezTo>
                  <a:pt x="328" y="933"/>
                  <a:pt x="326" y="936"/>
                  <a:pt x="323" y="939"/>
                </a:cubicBezTo>
                <a:cubicBezTo>
                  <a:pt x="319" y="943"/>
                  <a:pt x="314" y="947"/>
                  <a:pt x="309" y="951"/>
                </a:cubicBezTo>
                <a:cubicBezTo>
                  <a:pt x="307" y="953"/>
                  <a:pt x="304" y="954"/>
                  <a:pt x="301" y="956"/>
                </a:cubicBezTo>
                <a:cubicBezTo>
                  <a:pt x="298" y="958"/>
                  <a:pt x="294" y="961"/>
                  <a:pt x="291" y="964"/>
                </a:cubicBezTo>
                <a:cubicBezTo>
                  <a:pt x="287" y="967"/>
                  <a:pt x="282" y="969"/>
                  <a:pt x="279" y="972"/>
                </a:cubicBezTo>
                <a:cubicBezTo>
                  <a:pt x="273" y="977"/>
                  <a:pt x="268" y="981"/>
                  <a:pt x="263" y="986"/>
                </a:cubicBezTo>
                <a:cubicBezTo>
                  <a:pt x="258" y="991"/>
                  <a:pt x="251" y="993"/>
                  <a:pt x="248" y="1000"/>
                </a:cubicBezTo>
                <a:cubicBezTo>
                  <a:pt x="248" y="1001"/>
                  <a:pt x="247" y="1001"/>
                  <a:pt x="247" y="1001"/>
                </a:cubicBezTo>
                <a:cubicBezTo>
                  <a:pt x="242" y="1005"/>
                  <a:pt x="237" y="1009"/>
                  <a:pt x="232" y="1013"/>
                </a:cubicBezTo>
                <a:cubicBezTo>
                  <a:pt x="227" y="1018"/>
                  <a:pt x="220" y="1022"/>
                  <a:pt x="215" y="1027"/>
                </a:cubicBezTo>
                <a:cubicBezTo>
                  <a:pt x="207" y="1036"/>
                  <a:pt x="197" y="1043"/>
                  <a:pt x="187" y="1050"/>
                </a:cubicBezTo>
                <a:cubicBezTo>
                  <a:pt x="184" y="1051"/>
                  <a:pt x="180" y="1053"/>
                  <a:pt x="178" y="1055"/>
                </a:cubicBezTo>
                <a:cubicBezTo>
                  <a:pt x="174" y="1061"/>
                  <a:pt x="170" y="1066"/>
                  <a:pt x="164" y="1070"/>
                </a:cubicBezTo>
                <a:cubicBezTo>
                  <a:pt x="157" y="1073"/>
                  <a:pt x="152" y="1078"/>
                  <a:pt x="145" y="1081"/>
                </a:cubicBezTo>
                <a:cubicBezTo>
                  <a:pt x="137" y="1086"/>
                  <a:pt x="128" y="1090"/>
                  <a:pt x="118" y="1091"/>
                </a:cubicBezTo>
                <a:cubicBezTo>
                  <a:pt x="106" y="1091"/>
                  <a:pt x="95" y="1090"/>
                  <a:pt x="85" y="1082"/>
                </a:cubicBezTo>
                <a:cubicBezTo>
                  <a:pt x="83" y="1080"/>
                  <a:pt x="81" y="1079"/>
                  <a:pt x="79" y="1077"/>
                </a:cubicBezTo>
                <a:cubicBezTo>
                  <a:pt x="70" y="1070"/>
                  <a:pt x="60" y="1065"/>
                  <a:pt x="55" y="1053"/>
                </a:cubicBezTo>
                <a:cubicBezTo>
                  <a:pt x="52" y="1046"/>
                  <a:pt x="48" y="1039"/>
                  <a:pt x="46" y="1031"/>
                </a:cubicBezTo>
                <a:cubicBezTo>
                  <a:pt x="45" y="1028"/>
                  <a:pt x="44" y="1025"/>
                  <a:pt x="44" y="1022"/>
                </a:cubicBezTo>
                <a:cubicBezTo>
                  <a:pt x="43" y="1018"/>
                  <a:pt x="42" y="1015"/>
                  <a:pt x="42" y="1011"/>
                </a:cubicBezTo>
                <a:cubicBezTo>
                  <a:pt x="42" y="1010"/>
                  <a:pt x="42" y="1008"/>
                  <a:pt x="41" y="1007"/>
                </a:cubicBezTo>
                <a:cubicBezTo>
                  <a:pt x="41" y="1005"/>
                  <a:pt x="41" y="1003"/>
                  <a:pt x="40" y="1002"/>
                </a:cubicBezTo>
                <a:cubicBezTo>
                  <a:pt x="38" y="997"/>
                  <a:pt x="36" y="993"/>
                  <a:pt x="34" y="989"/>
                </a:cubicBezTo>
                <a:cubicBezTo>
                  <a:pt x="33" y="985"/>
                  <a:pt x="32" y="982"/>
                  <a:pt x="31" y="978"/>
                </a:cubicBezTo>
                <a:cubicBezTo>
                  <a:pt x="29" y="974"/>
                  <a:pt x="28" y="970"/>
                  <a:pt x="27" y="965"/>
                </a:cubicBezTo>
                <a:cubicBezTo>
                  <a:pt x="27" y="964"/>
                  <a:pt x="28" y="962"/>
                  <a:pt x="27" y="961"/>
                </a:cubicBezTo>
                <a:cubicBezTo>
                  <a:pt x="24" y="958"/>
                  <a:pt x="26" y="955"/>
                  <a:pt x="26" y="952"/>
                </a:cubicBezTo>
                <a:cubicBezTo>
                  <a:pt x="26" y="950"/>
                  <a:pt x="25" y="949"/>
                  <a:pt x="25" y="948"/>
                </a:cubicBezTo>
                <a:cubicBezTo>
                  <a:pt x="24" y="944"/>
                  <a:pt x="22" y="940"/>
                  <a:pt x="21" y="936"/>
                </a:cubicBezTo>
                <a:cubicBezTo>
                  <a:pt x="21" y="932"/>
                  <a:pt x="23" y="927"/>
                  <a:pt x="21" y="924"/>
                </a:cubicBezTo>
                <a:cubicBezTo>
                  <a:pt x="19" y="916"/>
                  <a:pt x="17" y="909"/>
                  <a:pt x="18" y="902"/>
                </a:cubicBezTo>
                <a:cubicBezTo>
                  <a:pt x="18" y="898"/>
                  <a:pt x="19" y="893"/>
                  <a:pt x="15" y="890"/>
                </a:cubicBezTo>
                <a:cubicBezTo>
                  <a:pt x="9" y="885"/>
                  <a:pt x="6" y="878"/>
                  <a:pt x="3" y="871"/>
                </a:cubicBezTo>
                <a:cubicBezTo>
                  <a:pt x="3" y="868"/>
                  <a:pt x="1" y="865"/>
                  <a:pt x="0" y="862"/>
                </a:cubicBezTo>
                <a:cubicBezTo>
                  <a:pt x="1" y="862"/>
                  <a:pt x="0" y="862"/>
                  <a:pt x="0" y="863"/>
                </a:cubicBezTo>
                <a:cubicBezTo>
                  <a:pt x="0" y="861"/>
                  <a:pt x="0" y="860"/>
                  <a:pt x="0" y="859"/>
                </a:cubicBezTo>
                <a:cubicBezTo>
                  <a:pt x="1" y="856"/>
                  <a:pt x="2" y="854"/>
                  <a:pt x="3" y="852"/>
                </a:cubicBezTo>
                <a:cubicBezTo>
                  <a:pt x="5" y="848"/>
                  <a:pt x="3" y="847"/>
                  <a:pt x="0" y="846"/>
                </a:cubicBezTo>
                <a:close/>
                <a:moveTo>
                  <a:pt x="624" y="776"/>
                </a:moveTo>
                <a:cubicBezTo>
                  <a:pt x="620" y="779"/>
                  <a:pt x="615" y="782"/>
                  <a:pt x="611" y="785"/>
                </a:cubicBezTo>
                <a:cubicBezTo>
                  <a:pt x="617" y="785"/>
                  <a:pt x="621" y="781"/>
                  <a:pt x="624" y="776"/>
                </a:cubicBezTo>
                <a:cubicBezTo>
                  <a:pt x="629" y="777"/>
                  <a:pt x="633" y="773"/>
                  <a:pt x="635" y="769"/>
                </a:cubicBezTo>
                <a:cubicBezTo>
                  <a:pt x="631" y="771"/>
                  <a:pt x="628" y="774"/>
                  <a:pt x="624" y="776"/>
                </a:cubicBezTo>
                <a:close/>
                <a:moveTo>
                  <a:pt x="1196" y="88"/>
                </a:moveTo>
                <a:cubicBezTo>
                  <a:pt x="1190" y="91"/>
                  <a:pt x="1185" y="94"/>
                  <a:pt x="1180" y="97"/>
                </a:cubicBezTo>
                <a:cubicBezTo>
                  <a:pt x="1179" y="98"/>
                  <a:pt x="1178" y="99"/>
                  <a:pt x="1177" y="100"/>
                </a:cubicBezTo>
                <a:cubicBezTo>
                  <a:pt x="1177" y="100"/>
                  <a:pt x="1177" y="101"/>
                  <a:pt x="1177" y="101"/>
                </a:cubicBezTo>
                <a:cubicBezTo>
                  <a:pt x="1179" y="101"/>
                  <a:pt x="1180" y="101"/>
                  <a:pt x="1182" y="101"/>
                </a:cubicBezTo>
                <a:cubicBezTo>
                  <a:pt x="1185" y="100"/>
                  <a:pt x="1189" y="96"/>
                  <a:pt x="1191" y="102"/>
                </a:cubicBezTo>
                <a:cubicBezTo>
                  <a:pt x="1191" y="103"/>
                  <a:pt x="1193" y="103"/>
                  <a:pt x="1193" y="103"/>
                </a:cubicBezTo>
                <a:cubicBezTo>
                  <a:pt x="1192" y="100"/>
                  <a:pt x="1191" y="98"/>
                  <a:pt x="1192" y="97"/>
                </a:cubicBezTo>
                <a:cubicBezTo>
                  <a:pt x="1194" y="93"/>
                  <a:pt x="1198" y="93"/>
                  <a:pt x="1201" y="95"/>
                </a:cubicBezTo>
                <a:cubicBezTo>
                  <a:pt x="1199" y="98"/>
                  <a:pt x="1197" y="101"/>
                  <a:pt x="1195" y="104"/>
                </a:cubicBezTo>
                <a:cubicBezTo>
                  <a:pt x="1201" y="104"/>
                  <a:pt x="1211" y="96"/>
                  <a:pt x="1212" y="91"/>
                </a:cubicBezTo>
                <a:cubicBezTo>
                  <a:pt x="1211" y="91"/>
                  <a:pt x="1210" y="91"/>
                  <a:pt x="1209" y="91"/>
                </a:cubicBezTo>
                <a:cubicBezTo>
                  <a:pt x="1202" y="93"/>
                  <a:pt x="1199" y="93"/>
                  <a:pt x="1196" y="88"/>
                </a:cubicBezTo>
                <a:cubicBezTo>
                  <a:pt x="1198" y="88"/>
                  <a:pt x="1200" y="86"/>
                  <a:pt x="1201" y="87"/>
                </a:cubicBezTo>
                <a:cubicBezTo>
                  <a:pt x="1208" y="90"/>
                  <a:pt x="1208" y="84"/>
                  <a:pt x="1210" y="81"/>
                </a:cubicBezTo>
                <a:cubicBezTo>
                  <a:pt x="1211" y="80"/>
                  <a:pt x="1210" y="77"/>
                  <a:pt x="1209" y="75"/>
                </a:cubicBezTo>
                <a:cubicBezTo>
                  <a:pt x="1209" y="75"/>
                  <a:pt x="1207" y="75"/>
                  <a:pt x="1206" y="75"/>
                </a:cubicBezTo>
                <a:cubicBezTo>
                  <a:pt x="1203" y="79"/>
                  <a:pt x="1199" y="84"/>
                  <a:pt x="1196" y="88"/>
                </a:cubicBezTo>
                <a:close/>
                <a:moveTo>
                  <a:pt x="594" y="777"/>
                </a:moveTo>
                <a:cubicBezTo>
                  <a:pt x="594" y="777"/>
                  <a:pt x="594" y="776"/>
                  <a:pt x="593" y="776"/>
                </a:cubicBezTo>
                <a:cubicBezTo>
                  <a:pt x="589" y="777"/>
                  <a:pt x="584" y="777"/>
                  <a:pt x="581" y="781"/>
                </a:cubicBezTo>
                <a:cubicBezTo>
                  <a:pt x="579" y="783"/>
                  <a:pt x="577" y="785"/>
                  <a:pt x="574" y="783"/>
                </a:cubicBezTo>
                <a:cubicBezTo>
                  <a:pt x="569" y="789"/>
                  <a:pt x="559" y="789"/>
                  <a:pt x="555" y="796"/>
                </a:cubicBezTo>
                <a:cubicBezTo>
                  <a:pt x="555" y="796"/>
                  <a:pt x="555" y="796"/>
                  <a:pt x="554" y="796"/>
                </a:cubicBezTo>
                <a:cubicBezTo>
                  <a:pt x="549" y="794"/>
                  <a:pt x="550" y="799"/>
                  <a:pt x="548" y="801"/>
                </a:cubicBezTo>
                <a:cubicBezTo>
                  <a:pt x="544" y="808"/>
                  <a:pt x="535" y="810"/>
                  <a:pt x="529" y="815"/>
                </a:cubicBezTo>
                <a:cubicBezTo>
                  <a:pt x="529" y="814"/>
                  <a:pt x="530" y="813"/>
                  <a:pt x="531" y="812"/>
                </a:cubicBezTo>
                <a:cubicBezTo>
                  <a:pt x="532" y="811"/>
                  <a:pt x="533" y="810"/>
                  <a:pt x="534" y="809"/>
                </a:cubicBezTo>
                <a:cubicBezTo>
                  <a:pt x="525" y="811"/>
                  <a:pt x="524" y="812"/>
                  <a:pt x="523" y="821"/>
                </a:cubicBezTo>
                <a:cubicBezTo>
                  <a:pt x="523" y="822"/>
                  <a:pt x="522" y="823"/>
                  <a:pt x="521" y="823"/>
                </a:cubicBezTo>
                <a:cubicBezTo>
                  <a:pt x="517" y="825"/>
                  <a:pt x="515" y="828"/>
                  <a:pt x="516" y="833"/>
                </a:cubicBezTo>
                <a:cubicBezTo>
                  <a:pt x="521" y="829"/>
                  <a:pt x="525" y="825"/>
                  <a:pt x="530" y="822"/>
                </a:cubicBezTo>
                <a:cubicBezTo>
                  <a:pt x="532" y="820"/>
                  <a:pt x="535" y="816"/>
                  <a:pt x="539" y="819"/>
                </a:cubicBezTo>
                <a:cubicBezTo>
                  <a:pt x="540" y="817"/>
                  <a:pt x="540" y="816"/>
                  <a:pt x="542" y="815"/>
                </a:cubicBezTo>
                <a:cubicBezTo>
                  <a:pt x="544" y="814"/>
                  <a:pt x="546" y="813"/>
                  <a:pt x="548" y="813"/>
                </a:cubicBezTo>
                <a:cubicBezTo>
                  <a:pt x="549" y="813"/>
                  <a:pt x="551" y="814"/>
                  <a:pt x="552" y="815"/>
                </a:cubicBezTo>
                <a:cubicBezTo>
                  <a:pt x="553" y="816"/>
                  <a:pt x="553" y="817"/>
                  <a:pt x="553" y="818"/>
                </a:cubicBezTo>
                <a:cubicBezTo>
                  <a:pt x="553" y="818"/>
                  <a:pt x="552" y="818"/>
                  <a:pt x="552" y="819"/>
                </a:cubicBezTo>
                <a:cubicBezTo>
                  <a:pt x="550" y="816"/>
                  <a:pt x="550" y="818"/>
                  <a:pt x="549" y="820"/>
                </a:cubicBezTo>
                <a:cubicBezTo>
                  <a:pt x="547" y="824"/>
                  <a:pt x="544" y="827"/>
                  <a:pt x="541" y="831"/>
                </a:cubicBezTo>
                <a:cubicBezTo>
                  <a:pt x="540" y="833"/>
                  <a:pt x="539" y="835"/>
                  <a:pt x="537" y="838"/>
                </a:cubicBezTo>
                <a:cubicBezTo>
                  <a:pt x="540" y="838"/>
                  <a:pt x="543" y="838"/>
                  <a:pt x="543" y="839"/>
                </a:cubicBezTo>
                <a:cubicBezTo>
                  <a:pt x="546" y="842"/>
                  <a:pt x="547" y="840"/>
                  <a:pt x="548" y="837"/>
                </a:cubicBezTo>
                <a:cubicBezTo>
                  <a:pt x="549" y="833"/>
                  <a:pt x="552" y="831"/>
                  <a:pt x="555" y="829"/>
                </a:cubicBezTo>
                <a:cubicBezTo>
                  <a:pt x="559" y="827"/>
                  <a:pt x="563" y="823"/>
                  <a:pt x="567" y="820"/>
                </a:cubicBezTo>
                <a:cubicBezTo>
                  <a:pt x="567" y="819"/>
                  <a:pt x="567" y="818"/>
                  <a:pt x="568" y="816"/>
                </a:cubicBezTo>
                <a:cubicBezTo>
                  <a:pt x="565" y="817"/>
                  <a:pt x="562" y="818"/>
                  <a:pt x="560" y="819"/>
                </a:cubicBezTo>
                <a:cubicBezTo>
                  <a:pt x="557" y="815"/>
                  <a:pt x="563" y="814"/>
                  <a:pt x="564" y="812"/>
                </a:cubicBezTo>
                <a:cubicBezTo>
                  <a:pt x="562" y="810"/>
                  <a:pt x="561" y="808"/>
                  <a:pt x="560" y="807"/>
                </a:cubicBezTo>
                <a:cubicBezTo>
                  <a:pt x="562" y="804"/>
                  <a:pt x="564" y="802"/>
                  <a:pt x="565" y="800"/>
                </a:cubicBezTo>
                <a:cubicBezTo>
                  <a:pt x="568" y="797"/>
                  <a:pt x="570" y="793"/>
                  <a:pt x="573" y="792"/>
                </a:cubicBezTo>
                <a:cubicBezTo>
                  <a:pt x="580" y="788"/>
                  <a:pt x="588" y="786"/>
                  <a:pt x="595" y="783"/>
                </a:cubicBezTo>
                <a:cubicBezTo>
                  <a:pt x="596" y="783"/>
                  <a:pt x="596" y="782"/>
                  <a:pt x="597" y="781"/>
                </a:cubicBezTo>
                <a:cubicBezTo>
                  <a:pt x="596" y="780"/>
                  <a:pt x="595" y="780"/>
                  <a:pt x="594" y="780"/>
                </a:cubicBezTo>
                <a:cubicBezTo>
                  <a:pt x="593" y="780"/>
                  <a:pt x="592" y="780"/>
                  <a:pt x="590" y="781"/>
                </a:cubicBezTo>
                <a:cubicBezTo>
                  <a:pt x="590" y="780"/>
                  <a:pt x="590" y="779"/>
                  <a:pt x="591" y="779"/>
                </a:cubicBezTo>
                <a:cubicBezTo>
                  <a:pt x="592" y="778"/>
                  <a:pt x="593" y="778"/>
                  <a:pt x="594" y="777"/>
                </a:cubicBezTo>
                <a:close/>
                <a:moveTo>
                  <a:pt x="995" y="864"/>
                </a:moveTo>
                <a:cubicBezTo>
                  <a:pt x="1003" y="857"/>
                  <a:pt x="1012" y="856"/>
                  <a:pt x="1023" y="862"/>
                </a:cubicBezTo>
                <a:cubicBezTo>
                  <a:pt x="1020" y="865"/>
                  <a:pt x="1017" y="867"/>
                  <a:pt x="1014" y="869"/>
                </a:cubicBezTo>
                <a:cubicBezTo>
                  <a:pt x="1015" y="870"/>
                  <a:pt x="1016" y="871"/>
                  <a:pt x="1017" y="872"/>
                </a:cubicBezTo>
                <a:cubicBezTo>
                  <a:pt x="1020" y="871"/>
                  <a:pt x="1022" y="870"/>
                  <a:pt x="1025" y="868"/>
                </a:cubicBezTo>
                <a:cubicBezTo>
                  <a:pt x="1027" y="869"/>
                  <a:pt x="1028" y="871"/>
                  <a:pt x="1029" y="872"/>
                </a:cubicBezTo>
                <a:cubicBezTo>
                  <a:pt x="1028" y="874"/>
                  <a:pt x="1027" y="875"/>
                  <a:pt x="1026" y="876"/>
                </a:cubicBezTo>
                <a:cubicBezTo>
                  <a:pt x="1026" y="876"/>
                  <a:pt x="1027" y="876"/>
                  <a:pt x="1027" y="877"/>
                </a:cubicBezTo>
                <a:cubicBezTo>
                  <a:pt x="1030" y="874"/>
                  <a:pt x="1034" y="871"/>
                  <a:pt x="1037" y="867"/>
                </a:cubicBezTo>
                <a:cubicBezTo>
                  <a:pt x="1036" y="867"/>
                  <a:pt x="1035" y="866"/>
                  <a:pt x="1034" y="866"/>
                </a:cubicBezTo>
                <a:cubicBezTo>
                  <a:pt x="1035" y="864"/>
                  <a:pt x="1037" y="862"/>
                  <a:pt x="1038" y="860"/>
                </a:cubicBezTo>
                <a:cubicBezTo>
                  <a:pt x="1043" y="863"/>
                  <a:pt x="1045" y="861"/>
                  <a:pt x="1048" y="858"/>
                </a:cubicBezTo>
                <a:cubicBezTo>
                  <a:pt x="1050" y="855"/>
                  <a:pt x="1055" y="853"/>
                  <a:pt x="1056" y="850"/>
                </a:cubicBezTo>
                <a:cubicBezTo>
                  <a:pt x="1056" y="845"/>
                  <a:pt x="1059" y="844"/>
                  <a:pt x="1062" y="841"/>
                </a:cubicBezTo>
                <a:cubicBezTo>
                  <a:pt x="1063" y="841"/>
                  <a:pt x="1064" y="840"/>
                  <a:pt x="1065" y="839"/>
                </a:cubicBezTo>
                <a:cubicBezTo>
                  <a:pt x="1065" y="839"/>
                  <a:pt x="1065" y="839"/>
                  <a:pt x="1065" y="838"/>
                </a:cubicBezTo>
                <a:cubicBezTo>
                  <a:pt x="1056" y="842"/>
                  <a:pt x="1048" y="846"/>
                  <a:pt x="1039" y="850"/>
                </a:cubicBezTo>
                <a:cubicBezTo>
                  <a:pt x="1040" y="853"/>
                  <a:pt x="1041" y="854"/>
                  <a:pt x="1041" y="855"/>
                </a:cubicBezTo>
                <a:cubicBezTo>
                  <a:pt x="1041" y="855"/>
                  <a:pt x="1041" y="856"/>
                  <a:pt x="1041" y="856"/>
                </a:cubicBezTo>
                <a:cubicBezTo>
                  <a:pt x="1038" y="856"/>
                  <a:pt x="1034" y="856"/>
                  <a:pt x="1033" y="854"/>
                </a:cubicBezTo>
                <a:cubicBezTo>
                  <a:pt x="1031" y="850"/>
                  <a:pt x="1027" y="850"/>
                  <a:pt x="1024" y="849"/>
                </a:cubicBezTo>
                <a:cubicBezTo>
                  <a:pt x="1021" y="848"/>
                  <a:pt x="1018" y="848"/>
                  <a:pt x="1015" y="848"/>
                </a:cubicBezTo>
                <a:cubicBezTo>
                  <a:pt x="1012" y="848"/>
                  <a:pt x="1010" y="848"/>
                  <a:pt x="1008" y="849"/>
                </a:cubicBezTo>
                <a:cubicBezTo>
                  <a:pt x="1009" y="846"/>
                  <a:pt x="1009" y="844"/>
                  <a:pt x="1009" y="842"/>
                </a:cubicBezTo>
                <a:cubicBezTo>
                  <a:pt x="1007" y="843"/>
                  <a:pt x="1006" y="843"/>
                  <a:pt x="1004" y="843"/>
                </a:cubicBezTo>
                <a:cubicBezTo>
                  <a:pt x="1004" y="843"/>
                  <a:pt x="1004" y="843"/>
                  <a:pt x="1003" y="843"/>
                </a:cubicBezTo>
                <a:cubicBezTo>
                  <a:pt x="1001" y="843"/>
                  <a:pt x="999" y="844"/>
                  <a:pt x="999" y="847"/>
                </a:cubicBezTo>
                <a:cubicBezTo>
                  <a:pt x="999" y="848"/>
                  <a:pt x="997" y="850"/>
                  <a:pt x="996" y="850"/>
                </a:cubicBezTo>
                <a:cubicBezTo>
                  <a:pt x="995" y="851"/>
                  <a:pt x="993" y="851"/>
                  <a:pt x="991" y="852"/>
                </a:cubicBezTo>
                <a:cubicBezTo>
                  <a:pt x="991" y="851"/>
                  <a:pt x="991" y="851"/>
                  <a:pt x="991" y="849"/>
                </a:cubicBezTo>
                <a:cubicBezTo>
                  <a:pt x="987" y="858"/>
                  <a:pt x="978" y="855"/>
                  <a:pt x="973" y="860"/>
                </a:cubicBezTo>
                <a:cubicBezTo>
                  <a:pt x="970" y="866"/>
                  <a:pt x="968" y="872"/>
                  <a:pt x="961" y="875"/>
                </a:cubicBezTo>
                <a:cubicBezTo>
                  <a:pt x="962" y="876"/>
                  <a:pt x="962" y="876"/>
                  <a:pt x="962" y="876"/>
                </a:cubicBezTo>
                <a:cubicBezTo>
                  <a:pt x="972" y="870"/>
                  <a:pt x="982" y="863"/>
                  <a:pt x="991" y="857"/>
                </a:cubicBezTo>
                <a:cubicBezTo>
                  <a:pt x="992" y="859"/>
                  <a:pt x="993" y="861"/>
                  <a:pt x="995" y="864"/>
                </a:cubicBezTo>
                <a:close/>
                <a:moveTo>
                  <a:pt x="610" y="850"/>
                </a:moveTo>
                <a:cubicBezTo>
                  <a:pt x="610" y="851"/>
                  <a:pt x="611" y="851"/>
                  <a:pt x="611" y="852"/>
                </a:cubicBezTo>
                <a:cubicBezTo>
                  <a:pt x="613" y="850"/>
                  <a:pt x="614" y="848"/>
                  <a:pt x="615" y="846"/>
                </a:cubicBezTo>
                <a:cubicBezTo>
                  <a:pt x="617" y="845"/>
                  <a:pt x="618" y="843"/>
                  <a:pt x="619" y="842"/>
                </a:cubicBezTo>
                <a:cubicBezTo>
                  <a:pt x="622" y="839"/>
                  <a:pt x="625" y="837"/>
                  <a:pt x="629" y="835"/>
                </a:cubicBezTo>
                <a:cubicBezTo>
                  <a:pt x="631" y="834"/>
                  <a:pt x="633" y="832"/>
                  <a:pt x="635" y="832"/>
                </a:cubicBezTo>
                <a:cubicBezTo>
                  <a:pt x="636" y="831"/>
                  <a:pt x="638" y="831"/>
                  <a:pt x="640" y="831"/>
                </a:cubicBezTo>
                <a:cubicBezTo>
                  <a:pt x="640" y="828"/>
                  <a:pt x="641" y="826"/>
                  <a:pt x="641" y="824"/>
                </a:cubicBezTo>
                <a:cubicBezTo>
                  <a:pt x="638" y="824"/>
                  <a:pt x="636" y="825"/>
                  <a:pt x="633" y="825"/>
                </a:cubicBezTo>
                <a:cubicBezTo>
                  <a:pt x="633" y="825"/>
                  <a:pt x="632" y="825"/>
                  <a:pt x="632" y="824"/>
                </a:cubicBezTo>
                <a:cubicBezTo>
                  <a:pt x="634" y="822"/>
                  <a:pt x="636" y="820"/>
                  <a:pt x="638" y="818"/>
                </a:cubicBezTo>
                <a:cubicBezTo>
                  <a:pt x="643" y="815"/>
                  <a:pt x="649" y="813"/>
                  <a:pt x="652" y="808"/>
                </a:cubicBezTo>
                <a:cubicBezTo>
                  <a:pt x="652" y="807"/>
                  <a:pt x="654" y="806"/>
                  <a:pt x="654" y="807"/>
                </a:cubicBezTo>
                <a:cubicBezTo>
                  <a:pt x="659" y="807"/>
                  <a:pt x="658" y="804"/>
                  <a:pt x="659" y="801"/>
                </a:cubicBezTo>
                <a:cubicBezTo>
                  <a:pt x="660" y="800"/>
                  <a:pt x="662" y="799"/>
                  <a:pt x="664" y="798"/>
                </a:cubicBezTo>
                <a:cubicBezTo>
                  <a:pt x="664" y="798"/>
                  <a:pt x="665" y="799"/>
                  <a:pt x="665" y="799"/>
                </a:cubicBezTo>
                <a:cubicBezTo>
                  <a:pt x="663" y="800"/>
                  <a:pt x="661" y="801"/>
                  <a:pt x="660" y="802"/>
                </a:cubicBezTo>
                <a:cubicBezTo>
                  <a:pt x="663" y="804"/>
                  <a:pt x="664" y="805"/>
                  <a:pt x="665" y="807"/>
                </a:cubicBezTo>
                <a:cubicBezTo>
                  <a:pt x="667" y="810"/>
                  <a:pt x="669" y="810"/>
                  <a:pt x="672" y="808"/>
                </a:cubicBezTo>
                <a:cubicBezTo>
                  <a:pt x="672" y="807"/>
                  <a:pt x="673" y="805"/>
                  <a:pt x="674" y="803"/>
                </a:cubicBezTo>
                <a:cubicBezTo>
                  <a:pt x="674" y="803"/>
                  <a:pt x="673" y="802"/>
                  <a:pt x="672" y="802"/>
                </a:cubicBezTo>
                <a:cubicBezTo>
                  <a:pt x="672" y="801"/>
                  <a:pt x="672" y="801"/>
                  <a:pt x="672" y="800"/>
                </a:cubicBezTo>
                <a:cubicBezTo>
                  <a:pt x="673" y="800"/>
                  <a:pt x="675" y="800"/>
                  <a:pt x="677" y="799"/>
                </a:cubicBezTo>
                <a:cubicBezTo>
                  <a:pt x="677" y="799"/>
                  <a:pt x="679" y="799"/>
                  <a:pt x="679" y="798"/>
                </a:cubicBezTo>
                <a:cubicBezTo>
                  <a:pt x="679" y="796"/>
                  <a:pt x="679" y="794"/>
                  <a:pt x="679" y="793"/>
                </a:cubicBezTo>
                <a:cubicBezTo>
                  <a:pt x="682" y="793"/>
                  <a:pt x="685" y="792"/>
                  <a:pt x="688" y="791"/>
                </a:cubicBezTo>
                <a:cubicBezTo>
                  <a:pt x="689" y="792"/>
                  <a:pt x="690" y="793"/>
                  <a:pt x="690" y="794"/>
                </a:cubicBezTo>
                <a:cubicBezTo>
                  <a:pt x="692" y="791"/>
                  <a:pt x="695" y="791"/>
                  <a:pt x="696" y="794"/>
                </a:cubicBezTo>
                <a:cubicBezTo>
                  <a:pt x="700" y="788"/>
                  <a:pt x="700" y="788"/>
                  <a:pt x="693" y="782"/>
                </a:cubicBezTo>
                <a:cubicBezTo>
                  <a:pt x="691" y="782"/>
                  <a:pt x="688" y="783"/>
                  <a:pt x="686" y="782"/>
                </a:cubicBezTo>
                <a:cubicBezTo>
                  <a:pt x="683" y="780"/>
                  <a:pt x="679" y="779"/>
                  <a:pt x="677" y="784"/>
                </a:cubicBezTo>
                <a:cubicBezTo>
                  <a:pt x="675" y="788"/>
                  <a:pt x="671" y="790"/>
                  <a:pt x="667" y="792"/>
                </a:cubicBezTo>
                <a:cubicBezTo>
                  <a:pt x="665" y="793"/>
                  <a:pt x="662" y="794"/>
                  <a:pt x="661" y="796"/>
                </a:cubicBezTo>
                <a:cubicBezTo>
                  <a:pt x="659" y="799"/>
                  <a:pt x="658" y="800"/>
                  <a:pt x="655" y="798"/>
                </a:cubicBezTo>
                <a:cubicBezTo>
                  <a:pt x="652" y="803"/>
                  <a:pt x="648" y="807"/>
                  <a:pt x="642" y="807"/>
                </a:cubicBezTo>
                <a:cubicBezTo>
                  <a:pt x="644" y="798"/>
                  <a:pt x="644" y="798"/>
                  <a:pt x="641" y="795"/>
                </a:cubicBezTo>
                <a:cubicBezTo>
                  <a:pt x="640" y="799"/>
                  <a:pt x="635" y="802"/>
                  <a:pt x="638" y="807"/>
                </a:cubicBezTo>
                <a:cubicBezTo>
                  <a:pt x="635" y="810"/>
                  <a:pt x="632" y="814"/>
                  <a:pt x="629" y="817"/>
                </a:cubicBezTo>
                <a:cubicBezTo>
                  <a:pt x="627" y="815"/>
                  <a:pt x="626" y="814"/>
                  <a:pt x="623" y="812"/>
                </a:cubicBezTo>
                <a:cubicBezTo>
                  <a:pt x="622" y="817"/>
                  <a:pt x="620" y="821"/>
                  <a:pt x="621" y="824"/>
                </a:cubicBezTo>
                <a:cubicBezTo>
                  <a:pt x="622" y="826"/>
                  <a:pt x="626" y="827"/>
                  <a:pt x="630" y="828"/>
                </a:cubicBezTo>
                <a:cubicBezTo>
                  <a:pt x="628" y="831"/>
                  <a:pt x="627" y="835"/>
                  <a:pt x="623" y="835"/>
                </a:cubicBezTo>
                <a:cubicBezTo>
                  <a:pt x="620" y="840"/>
                  <a:pt x="610" y="840"/>
                  <a:pt x="611" y="849"/>
                </a:cubicBezTo>
                <a:cubicBezTo>
                  <a:pt x="611" y="849"/>
                  <a:pt x="610" y="850"/>
                  <a:pt x="610" y="850"/>
                </a:cubicBezTo>
                <a:close/>
                <a:moveTo>
                  <a:pt x="810" y="734"/>
                </a:moveTo>
                <a:cubicBezTo>
                  <a:pt x="810" y="734"/>
                  <a:pt x="810" y="735"/>
                  <a:pt x="810" y="736"/>
                </a:cubicBezTo>
                <a:cubicBezTo>
                  <a:pt x="794" y="749"/>
                  <a:pt x="773" y="759"/>
                  <a:pt x="755" y="771"/>
                </a:cubicBezTo>
                <a:cubicBezTo>
                  <a:pt x="759" y="772"/>
                  <a:pt x="761" y="773"/>
                  <a:pt x="764" y="774"/>
                </a:cubicBezTo>
                <a:cubicBezTo>
                  <a:pt x="765" y="774"/>
                  <a:pt x="767" y="773"/>
                  <a:pt x="767" y="772"/>
                </a:cubicBezTo>
                <a:cubicBezTo>
                  <a:pt x="768" y="767"/>
                  <a:pt x="772" y="764"/>
                  <a:pt x="776" y="762"/>
                </a:cubicBezTo>
                <a:cubicBezTo>
                  <a:pt x="782" y="759"/>
                  <a:pt x="788" y="754"/>
                  <a:pt x="793" y="750"/>
                </a:cubicBezTo>
                <a:cubicBezTo>
                  <a:pt x="797" y="747"/>
                  <a:pt x="801" y="745"/>
                  <a:pt x="805" y="742"/>
                </a:cubicBezTo>
                <a:cubicBezTo>
                  <a:pt x="805" y="743"/>
                  <a:pt x="805" y="743"/>
                  <a:pt x="806" y="744"/>
                </a:cubicBezTo>
                <a:cubicBezTo>
                  <a:pt x="804" y="745"/>
                  <a:pt x="801" y="747"/>
                  <a:pt x="799" y="749"/>
                </a:cubicBezTo>
                <a:cubicBezTo>
                  <a:pt x="800" y="749"/>
                  <a:pt x="800" y="749"/>
                  <a:pt x="800" y="750"/>
                </a:cubicBezTo>
                <a:cubicBezTo>
                  <a:pt x="804" y="747"/>
                  <a:pt x="807" y="744"/>
                  <a:pt x="810" y="741"/>
                </a:cubicBezTo>
                <a:cubicBezTo>
                  <a:pt x="811" y="741"/>
                  <a:pt x="811" y="741"/>
                  <a:pt x="811" y="742"/>
                </a:cubicBezTo>
                <a:cubicBezTo>
                  <a:pt x="810" y="744"/>
                  <a:pt x="808" y="746"/>
                  <a:pt x="807" y="750"/>
                </a:cubicBezTo>
                <a:cubicBezTo>
                  <a:pt x="811" y="747"/>
                  <a:pt x="813" y="748"/>
                  <a:pt x="816" y="751"/>
                </a:cubicBezTo>
                <a:cubicBezTo>
                  <a:pt x="817" y="752"/>
                  <a:pt x="818" y="752"/>
                  <a:pt x="819" y="753"/>
                </a:cubicBezTo>
                <a:cubicBezTo>
                  <a:pt x="824" y="755"/>
                  <a:pt x="828" y="753"/>
                  <a:pt x="829" y="748"/>
                </a:cubicBezTo>
                <a:cubicBezTo>
                  <a:pt x="830" y="746"/>
                  <a:pt x="831" y="744"/>
                  <a:pt x="833" y="744"/>
                </a:cubicBezTo>
                <a:cubicBezTo>
                  <a:pt x="836" y="742"/>
                  <a:pt x="839" y="739"/>
                  <a:pt x="844" y="740"/>
                </a:cubicBezTo>
                <a:cubicBezTo>
                  <a:pt x="847" y="740"/>
                  <a:pt x="850" y="737"/>
                  <a:pt x="852" y="736"/>
                </a:cubicBezTo>
                <a:cubicBezTo>
                  <a:pt x="853" y="735"/>
                  <a:pt x="853" y="733"/>
                  <a:pt x="853" y="732"/>
                </a:cubicBezTo>
                <a:cubicBezTo>
                  <a:pt x="852" y="732"/>
                  <a:pt x="852" y="732"/>
                  <a:pt x="852" y="732"/>
                </a:cubicBezTo>
                <a:cubicBezTo>
                  <a:pt x="851" y="733"/>
                  <a:pt x="850" y="735"/>
                  <a:pt x="849" y="737"/>
                </a:cubicBezTo>
                <a:cubicBezTo>
                  <a:pt x="847" y="733"/>
                  <a:pt x="846" y="730"/>
                  <a:pt x="851" y="729"/>
                </a:cubicBezTo>
                <a:cubicBezTo>
                  <a:pt x="853" y="729"/>
                  <a:pt x="857" y="728"/>
                  <a:pt x="856" y="723"/>
                </a:cubicBezTo>
                <a:cubicBezTo>
                  <a:pt x="843" y="731"/>
                  <a:pt x="831" y="739"/>
                  <a:pt x="818" y="747"/>
                </a:cubicBezTo>
                <a:cubicBezTo>
                  <a:pt x="818" y="747"/>
                  <a:pt x="818" y="747"/>
                  <a:pt x="817" y="746"/>
                </a:cubicBezTo>
                <a:cubicBezTo>
                  <a:pt x="821" y="738"/>
                  <a:pt x="831" y="733"/>
                  <a:pt x="828" y="722"/>
                </a:cubicBezTo>
                <a:cubicBezTo>
                  <a:pt x="826" y="722"/>
                  <a:pt x="823" y="721"/>
                  <a:pt x="821" y="721"/>
                </a:cubicBezTo>
                <a:cubicBezTo>
                  <a:pt x="821" y="724"/>
                  <a:pt x="822" y="727"/>
                  <a:pt x="822" y="729"/>
                </a:cubicBezTo>
                <a:cubicBezTo>
                  <a:pt x="823" y="734"/>
                  <a:pt x="823" y="734"/>
                  <a:pt x="821" y="734"/>
                </a:cubicBezTo>
                <a:cubicBezTo>
                  <a:pt x="820" y="730"/>
                  <a:pt x="819" y="727"/>
                  <a:pt x="819" y="723"/>
                </a:cubicBezTo>
                <a:cubicBezTo>
                  <a:pt x="814" y="724"/>
                  <a:pt x="811" y="725"/>
                  <a:pt x="806" y="727"/>
                </a:cubicBezTo>
                <a:cubicBezTo>
                  <a:pt x="809" y="727"/>
                  <a:pt x="810" y="728"/>
                  <a:pt x="810" y="728"/>
                </a:cubicBezTo>
                <a:cubicBezTo>
                  <a:pt x="808" y="730"/>
                  <a:pt x="806" y="732"/>
                  <a:pt x="803" y="735"/>
                </a:cubicBezTo>
                <a:cubicBezTo>
                  <a:pt x="806" y="734"/>
                  <a:pt x="808" y="734"/>
                  <a:pt x="810" y="734"/>
                </a:cubicBezTo>
                <a:close/>
                <a:moveTo>
                  <a:pt x="901" y="706"/>
                </a:moveTo>
                <a:cubicBezTo>
                  <a:pt x="900" y="714"/>
                  <a:pt x="895" y="718"/>
                  <a:pt x="890" y="719"/>
                </a:cubicBezTo>
                <a:cubicBezTo>
                  <a:pt x="885" y="720"/>
                  <a:pt x="884" y="723"/>
                  <a:pt x="883" y="727"/>
                </a:cubicBezTo>
                <a:cubicBezTo>
                  <a:pt x="890" y="724"/>
                  <a:pt x="895" y="720"/>
                  <a:pt x="901" y="715"/>
                </a:cubicBezTo>
                <a:cubicBezTo>
                  <a:pt x="903" y="713"/>
                  <a:pt x="905" y="712"/>
                  <a:pt x="901" y="707"/>
                </a:cubicBezTo>
                <a:cubicBezTo>
                  <a:pt x="906" y="707"/>
                  <a:pt x="909" y="707"/>
                  <a:pt x="912" y="707"/>
                </a:cubicBezTo>
                <a:cubicBezTo>
                  <a:pt x="917" y="701"/>
                  <a:pt x="917" y="701"/>
                  <a:pt x="920" y="702"/>
                </a:cubicBezTo>
                <a:cubicBezTo>
                  <a:pt x="918" y="696"/>
                  <a:pt x="918" y="696"/>
                  <a:pt x="923" y="684"/>
                </a:cubicBezTo>
                <a:cubicBezTo>
                  <a:pt x="918" y="686"/>
                  <a:pt x="914" y="687"/>
                  <a:pt x="908" y="689"/>
                </a:cubicBezTo>
                <a:cubicBezTo>
                  <a:pt x="905" y="694"/>
                  <a:pt x="905" y="694"/>
                  <a:pt x="903" y="691"/>
                </a:cubicBezTo>
                <a:cubicBezTo>
                  <a:pt x="900" y="694"/>
                  <a:pt x="897" y="696"/>
                  <a:pt x="895" y="699"/>
                </a:cubicBezTo>
                <a:cubicBezTo>
                  <a:pt x="895" y="701"/>
                  <a:pt x="895" y="703"/>
                  <a:pt x="895" y="705"/>
                </a:cubicBezTo>
                <a:cubicBezTo>
                  <a:pt x="895" y="705"/>
                  <a:pt x="893" y="706"/>
                  <a:pt x="893" y="706"/>
                </a:cubicBezTo>
                <a:cubicBezTo>
                  <a:pt x="892" y="704"/>
                  <a:pt x="892" y="703"/>
                  <a:pt x="891" y="700"/>
                </a:cubicBezTo>
                <a:cubicBezTo>
                  <a:pt x="890" y="702"/>
                  <a:pt x="890" y="703"/>
                  <a:pt x="890" y="704"/>
                </a:cubicBezTo>
                <a:cubicBezTo>
                  <a:pt x="889" y="706"/>
                  <a:pt x="887" y="708"/>
                  <a:pt x="886" y="709"/>
                </a:cubicBezTo>
                <a:cubicBezTo>
                  <a:pt x="881" y="709"/>
                  <a:pt x="883" y="711"/>
                  <a:pt x="884" y="713"/>
                </a:cubicBezTo>
                <a:cubicBezTo>
                  <a:pt x="883" y="715"/>
                  <a:pt x="881" y="716"/>
                  <a:pt x="880" y="717"/>
                </a:cubicBezTo>
                <a:cubicBezTo>
                  <a:pt x="880" y="718"/>
                  <a:pt x="880" y="718"/>
                  <a:pt x="881" y="718"/>
                </a:cubicBezTo>
                <a:cubicBezTo>
                  <a:pt x="884" y="716"/>
                  <a:pt x="887" y="714"/>
                  <a:pt x="890" y="711"/>
                </a:cubicBezTo>
                <a:cubicBezTo>
                  <a:pt x="893" y="710"/>
                  <a:pt x="897" y="708"/>
                  <a:pt x="901" y="706"/>
                </a:cubicBezTo>
                <a:close/>
                <a:moveTo>
                  <a:pt x="1233" y="49"/>
                </a:moveTo>
                <a:cubicBezTo>
                  <a:pt x="1232" y="49"/>
                  <a:pt x="1230" y="49"/>
                  <a:pt x="1230" y="50"/>
                </a:cubicBezTo>
                <a:cubicBezTo>
                  <a:pt x="1223" y="56"/>
                  <a:pt x="1215" y="57"/>
                  <a:pt x="1206" y="58"/>
                </a:cubicBezTo>
                <a:cubicBezTo>
                  <a:pt x="1203" y="59"/>
                  <a:pt x="1201" y="60"/>
                  <a:pt x="1199" y="61"/>
                </a:cubicBezTo>
                <a:cubicBezTo>
                  <a:pt x="1196" y="63"/>
                  <a:pt x="1194" y="66"/>
                  <a:pt x="1192" y="67"/>
                </a:cubicBezTo>
                <a:cubicBezTo>
                  <a:pt x="1181" y="71"/>
                  <a:pt x="1176" y="75"/>
                  <a:pt x="1171" y="82"/>
                </a:cubicBezTo>
                <a:cubicBezTo>
                  <a:pt x="1179" y="78"/>
                  <a:pt x="1186" y="74"/>
                  <a:pt x="1194" y="76"/>
                </a:cubicBezTo>
                <a:cubicBezTo>
                  <a:pt x="1196" y="72"/>
                  <a:pt x="1198" y="69"/>
                  <a:pt x="1203" y="70"/>
                </a:cubicBezTo>
                <a:cubicBezTo>
                  <a:pt x="1205" y="70"/>
                  <a:pt x="1207" y="70"/>
                  <a:pt x="1209" y="69"/>
                </a:cubicBezTo>
                <a:cubicBezTo>
                  <a:pt x="1213" y="67"/>
                  <a:pt x="1218" y="64"/>
                  <a:pt x="1222" y="62"/>
                </a:cubicBezTo>
                <a:cubicBezTo>
                  <a:pt x="1224" y="61"/>
                  <a:pt x="1227" y="60"/>
                  <a:pt x="1229" y="59"/>
                </a:cubicBezTo>
                <a:cubicBezTo>
                  <a:pt x="1234" y="56"/>
                  <a:pt x="1238" y="52"/>
                  <a:pt x="1241" y="49"/>
                </a:cubicBezTo>
                <a:cubicBezTo>
                  <a:pt x="1239" y="48"/>
                  <a:pt x="1236" y="47"/>
                  <a:pt x="1233" y="46"/>
                </a:cubicBezTo>
                <a:cubicBezTo>
                  <a:pt x="1233" y="48"/>
                  <a:pt x="1233" y="49"/>
                  <a:pt x="1233" y="49"/>
                </a:cubicBezTo>
                <a:close/>
                <a:moveTo>
                  <a:pt x="1020" y="814"/>
                </a:moveTo>
                <a:cubicBezTo>
                  <a:pt x="1027" y="808"/>
                  <a:pt x="1033" y="803"/>
                  <a:pt x="1038" y="797"/>
                </a:cubicBezTo>
                <a:cubicBezTo>
                  <a:pt x="1037" y="798"/>
                  <a:pt x="1035" y="799"/>
                  <a:pt x="1034" y="799"/>
                </a:cubicBezTo>
                <a:cubicBezTo>
                  <a:pt x="1028" y="799"/>
                  <a:pt x="1023" y="802"/>
                  <a:pt x="1019" y="805"/>
                </a:cubicBezTo>
                <a:cubicBezTo>
                  <a:pt x="1015" y="808"/>
                  <a:pt x="1012" y="812"/>
                  <a:pt x="1006" y="810"/>
                </a:cubicBezTo>
                <a:cubicBezTo>
                  <a:pt x="1006" y="810"/>
                  <a:pt x="1005" y="811"/>
                  <a:pt x="1004" y="812"/>
                </a:cubicBezTo>
                <a:cubicBezTo>
                  <a:pt x="997" y="817"/>
                  <a:pt x="994" y="826"/>
                  <a:pt x="985" y="829"/>
                </a:cubicBezTo>
                <a:cubicBezTo>
                  <a:pt x="982" y="830"/>
                  <a:pt x="979" y="832"/>
                  <a:pt x="976" y="834"/>
                </a:cubicBezTo>
                <a:cubicBezTo>
                  <a:pt x="976" y="835"/>
                  <a:pt x="975" y="838"/>
                  <a:pt x="975" y="841"/>
                </a:cubicBezTo>
                <a:cubicBezTo>
                  <a:pt x="977" y="839"/>
                  <a:pt x="979" y="837"/>
                  <a:pt x="981" y="837"/>
                </a:cubicBezTo>
                <a:cubicBezTo>
                  <a:pt x="990" y="837"/>
                  <a:pt x="996" y="831"/>
                  <a:pt x="1002" y="827"/>
                </a:cubicBezTo>
                <a:cubicBezTo>
                  <a:pt x="1004" y="825"/>
                  <a:pt x="1007" y="824"/>
                  <a:pt x="1009" y="823"/>
                </a:cubicBezTo>
                <a:cubicBezTo>
                  <a:pt x="1010" y="822"/>
                  <a:pt x="1011" y="821"/>
                  <a:pt x="1012" y="820"/>
                </a:cubicBezTo>
                <a:cubicBezTo>
                  <a:pt x="1013" y="814"/>
                  <a:pt x="1017" y="814"/>
                  <a:pt x="1020" y="814"/>
                </a:cubicBezTo>
                <a:close/>
                <a:moveTo>
                  <a:pt x="581" y="859"/>
                </a:moveTo>
                <a:cubicBezTo>
                  <a:pt x="586" y="855"/>
                  <a:pt x="591" y="852"/>
                  <a:pt x="595" y="849"/>
                </a:cubicBezTo>
                <a:cubicBezTo>
                  <a:pt x="598" y="852"/>
                  <a:pt x="599" y="851"/>
                  <a:pt x="600" y="848"/>
                </a:cubicBezTo>
                <a:cubicBezTo>
                  <a:pt x="601" y="846"/>
                  <a:pt x="601" y="844"/>
                  <a:pt x="603" y="843"/>
                </a:cubicBezTo>
                <a:cubicBezTo>
                  <a:pt x="606" y="841"/>
                  <a:pt x="609" y="838"/>
                  <a:pt x="612" y="837"/>
                </a:cubicBezTo>
                <a:cubicBezTo>
                  <a:pt x="618" y="836"/>
                  <a:pt x="619" y="831"/>
                  <a:pt x="622" y="828"/>
                </a:cubicBezTo>
                <a:cubicBezTo>
                  <a:pt x="617" y="823"/>
                  <a:pt x="606" y="825"/>
                  <a:pt x="602" y="831"/>
                </a:cubicBezTo>
                <a:cubicBezTo>
                  <a:pt x="603" y="831"/>
                  <a:pt x="605" y="831"/>
                  <a:pt x="607" y="831"/>
                </a:cubicBezTo>
                <a:cubicBezTo>
                  <a:pt x="598" y="838"/>
                  <a:pt x="589" y="844"/>
                  <a:pt x="579" y="851"/>
                </a:cubicBezTo>
                <a:cubicBezTo>
                  <a:pt x="581" y="851"/>
                  <a:pt x="582" y="851"/>
                  <a:pt x="584" y="851"/>
                </a:cubicBezTo>
                <a:cubicBezTo>
                  <a:pt x="583" y="853"/>
                  <a:pt x="582" y="856"/>
                  <a:pt x="581" y="859"/>
                </a:cubicBezTo>
                <a:close/>
                <a:moveTo>
                  <a:pt x="736" y="782"/>
                </a:moveTo>
                <a:cubicBezTo>
                  <a:pt x="736" y="782"/>
                  <a:pt x="737" y="783"/>
                  <a:pt x="737" y="783"/>
                </a:cubicBezTo>
                <a:cubicBezTo>
                  <a:pt x="735" y="785"/>
                  <a:pt x="734" y="786"/>
                  <a:pt x="732" y="787"/>
                </a:cubicBezTo>
                <a:cubicBezTo>
                  <a:pt x="733" y="787"/>
                  <a:pt x="733" y="787"/>
                  <a:pt x="733" y="787"/>
                </a:cubicBezTo>
                <a:cubicBezTo>
                  <a:pt x="733" y="790"/>
                  <a:pt x="732" y="793"/>
                  <a:pt x="732" y="796"/>
                </a:cubicBezTo>
                <a:cubicBezTo>
                  <a:pt x="734" y="797"/>
                  <a:pt x="737" y="798"/>
                  <a:pt x="740" y="799"/>
                </a:cubicBezTo>
                <a:cubicBezTo>
                  <a:pt x="740" y="797"/>
                  <a:pt x="740" y="796"/>
                  <a:pt x="741" y="795"/>
                </a:cubicBezTo>
                <a:cubicBezTo>
                  <a:pt x="741" y="794"/>
                  <a:pt x="742" y="792"/>
                  <a:pt x="742" y="792"/>
                </a:cubicBezTo>
                <a:cubicBezTo>
                  <a:pt x="745" y="791"/>
                  <a:pt x="747" y="790"/>
                  <a:pt x="749" y="787"/>
                </a:cubicBezTo>
                <a:cubicBezTo>
                  <a:pt x="751" y="784"/>
                  <a:pt x="751" y="783"/>
                  <a:pt x="749" y="780"/>
                </a:cubicBezTo>
                <a:cubicBezTo>
                  <a:pt x="749" y="779"/>
                  <a:pt x="750" y="778"/>
                  <a:pt x="750" y="777"/>
                </a:cubicBezTo>
                <a:cubicBezTo>
                  <a:pt x="752" y="773"/>
                  <a:pt x="752" y="769"/>
                  <a:pt x="750" y="766"/>
                </a:cubicBezTo>
                <a:cubicBezTo>
                  <a:pt x="745" y="766"/>
                  <a:pt x="742" y="766"/>
                  <a:pt x="739" y="766"/>
                </a:cubicBezTo>
                <a:cubicBezTo>
                  <a:pt x="739" y="766"/>
                  <a:pt x="739" y="767"/>
                  <a:pt x="739" y="767"/>
                </a:cubicBezTo>
                <a:cubicBezTo>
                  <a:pt x="741" y="768"/>
                  <a:pt x="743" y="769"/>
                  <a:pt x="745" y="770"/>
                </a:cubicBezTo>
                <a:cubicBezTo>
                  <a:pt x="739" y="775"/>
                  <a:pt x="733" y="779"/>
                  <a:pt x="726" y="784"/>
                </a:cubicBezTo>
                <a:cubicBezTo>
                  <a:pt x="728" y="784"/>
                  <a:pt x="730" y="784"/>
                  <a:pt x="731" y="784"/>
                </a:cubicBezTo>
                <a:cubicBezTo>
                  <a:pt x="733" y="783"/>
                  <a:pt x="735" y="782"/>
                  <a:pt x="736" y="782"/>
                </a:cubicBezTo>
                <a:close/>
                <a:moveTo>
                  <a:pt x="1815" y="58"/>
                </a:moveTo>
                <a:cubicBezTo>
                  <a:pt x="1808" y="60"/>
                  <a:pt x="1801" y="62"/>
                  <a:pt x="1795" y="64"/>
                </a:cubicBezTo>
                <a:cubicBezTo>
                  <a:pt x="1786" y="67"/>
                  <a:pt x="1777" y="71"/>
                  <a:pt x="1768" y="75"/>
                </a:cubicBezTo>
                <a:cubicBezTo>
                  <a:pt x="1768" y="75"/>
                  <a:pt x="1767" y="75"/>
                  <a:pt x="1767" y="75"/>
                </a:cubicBezTo>
                <a:cubicBezTo>
                  <a:pt x="1762" y="75"/>
                  <a:pt x="1755" y="79"/>
                  <a:pt x="1753" y="84"/>
                </a:cubicBezTo>
                <a:cubicBezTo>
                  <a:pt x="1761" y="82"/>
                  <a:pt x="1769" y="81"/>
                  <a:pt x="1777" y="79"/>
                </a:cubicBezTo>
                <a:cubicBezTo>
                  <a:pt x="1783" y="75"/>
                  <a:pt x="1789" y="71"/>
                  <a:pt x="1797" y="68"/>
                </a:cubicBezTo>
                <a:cubicBezTo>
                  <a:pt x="1804" y="66"/>
                  <a:pt x="1811" y="66"/>
                  <a:pt x="1815" y="58"/>
                </a:cubicBezTo>
                <a:close/>
                <a:moveTo>
                  <a:pt x="736" y="1295"/>
                </a:moveTo>
                <a:cubicBezTo>
                  <a:pt x="735" y="1294"/>
                  <a:pt x="735" y="1294"/>
                  <a:pt x="735" y="1293"/>
                </a:cubicBezTo>
                <a:cubicBezTo>
                  <a:pt x="731" y="1295"/>
                  <a:pt x="726" y="1296"/>
                  <a:pt x="723" y="1300"/>
                </a:cubicBezTo>
                <a:cubicBezTo>
                  <a:pt x="719" y="1304"/>
                  <a:pt x="714" y="1307"/>
                  <a:pt x="709" y="1310"/>
                </a:cubicBezTo>
                <a:cubicBezTo>
                  <a:pt x="705" y="1314"/>
                  <a:pt x="700" y="1317"/>
                  <a:pt x="696" y="1321"/>
                </a:cubicBezTo>
                <a:cubicBezTo>
                  <a:pt x="694" y="1322"/>
                  <a:pt x="693" y="1325"/>
                  <a:pt x="691" y="1326"/>
                </a:cubicBezTo>
                <a:cubicBezTo>
                  <a:pt x="688" y="1329"/>
                  <a:pt x="685" y="1331"/>
                  <a:pt x="681" y="1334"/>
                </a:cubicBezTo>
                <a:cubicBezTo>
                  <a:pt x="687" y="1333"/>
                  <a:pt x="692" y="1333"/>
                  <a:pt x="695" y="1329"/>
                </a:cubicBezTo>
                <a:cubicBezTo>
                  <a:pt x="700" y="1322"/>
                  <a:pt x="707" y="1319"/>
                  <a:pt x="714" y="1315"/>
                </a:cubicBezTo>
                <a:cubicBezTo>
                  <a:pt x="716" y="1314"/>
                  <a:pt x="718" y="1313"/>
                  <a:pt x="721" y="1312"/>
                </a:cubicBezTo>
                <a:cubicBezTo>
                  <a:pt x="721" y="1312"/>
                  <a:pt x="720" y="1312"/>
                  <a:pt x="720" y="1312"/>
                </a:cubicBezTo>
                <a:cubicBezTo>
                  <a:pt x="725" y="1306"/>
                  <a:pt x="731" y="1301"/>
                  <a:pt x="736" y="1295"/>
                </a:cubicBezTo>
                <a:close/>
                <a:moveTo>
                  <a:pt x="1052" y="813"/>
                </a:moveTo>
                <a:cubicBezTo>
                  <a:pt x="1052" y="813"/>
                  <a:pt x="1052" y="812"/>
                  <a:pt x="1051" y="812"/>
                </a:cubicBezTo>
                <a:cubicBezTo>
                  <a:pt x="1050" y="812"/>
                  <a:pt x="1050" y="812"/>
                  <a:pt x="1049" y="813"/>
                </a:cubicBezTo>
                <a:cubicBezTo>
                  <a:pt x="1039" y="819"/>
                  <a:pt x="1027" y="822"/>
                  <a:pt x="1016" y="824"/>
                </a:cubicBezTo>
                <a:cubicBezTo>
                  <a:pt x="1015" y="825"/>
                  <a:pt x="1014" y="827"/>
                  <a:pt x="1014" y="828"/>
                </a:cubicBezTo>
                <a:cubicBezTo>
                  <a:pt x="1016" y="832"/>
                  <a:pt x="1020" y="831"/>
                  <a:pt x="1023" y="831"/>
                </a:cubicBezTo>
                <a:cubicBezTo>
                  <a:pt x="1024" y="830"/>
                  <a:pt x="1026" y="829"/>
                  <a:pt x="1027" y="828"/>
                </a:cubicBezTo>
                <a:cubicBezTo>
                  <a:pt x="1029" y="826"/>
                  <a:pt x="1030" y="824"/>
                  <a:pt x="1032" y="822"/>
                </a:cubicBezTo>
                <a:cubicBezTo>
                  <a:pt x="1035" y="830"/>
                  <a:pt x="1028" y="833"/>
                  <a:pt x="1025" y="837"/>
                </a:cubicBezTo>
                <a:cubicBezTo>
                  <a:pt x="1031" y="839"/>
                  <a:pt x="1043" y="834"/>
                  <a:pt x="1045" y="829"/>
                </a:cubicBezTo>
                <a:cubicBezTo>
                  <a:pt x="1041" y="830"/>
                  <a:pt x="1038" y="830"/>
                  <a:pt x="1033" y="830"/>
                </a:cubicBezTo>
                <a:cubicBezTo>
                  <a:pt x="1035" y="828"/>
                  <a:pt x="1036" y="825"/>
                  <a:pt x="1038" y="824"/>
                </a:cubicBezTo>
                <a:cubicBezTo>
                  <a:pt x="1043" y="823"/>
                  <a:pt x="1046" y="821"/>
                  <a:pt x="1048" y="817"/>
                </a:cubicBezTo>
                <a:cubicBezTo>
                  <a:pt x="1049" y="817"/>
                  <a:pt x="1050" y="817"/>
                  <a:pt x="1050" y="816"/>
                </a:cubicBezTo>
                <a:cubicBezTo>
                  <a:pt x="1051" y="815"/>
                  <a:pt x="1052" y="814"/>
                  <a:pt x="1052" y="813"/>
                </a:cubicBezTo>
                <a:close/>
                <a:moveTo>
                  <a:pt x="1614" y="79"/>
                </a:moveTo>
                <a:cubicBezTo>
                  <a:pt x="1610" y="80"/>
                  <a:pt x="1605" y="81"/>
                  <a:pt x="1601" y="83"/>
                </a:cubicBezTo>
                <a:cubicBezTo>
                  <a:pt x="1599" y="84"/>
                  <a:pt x="1598" y="84"/>
                  <a:pt x="1596" y="85"/>
                </a:cubicBezTo>
                <a:cubicBezTo>
                  <a:pt x="1592" y="89"/>
                  <a:pt x="1588" y="92"/>
                  <a:pt x="1582" y="87"/>
                </a:cubicBezTo>
                <a:cubicBezTo>
                  <a:pt x="1584" y="92"/>
                  <a:pt x="1581" y="92"/>
                  <a:pt x="1579" y="92"/>
                </a:cubicBezTo>
                <a:cubicBezTo>
                  <a:pt x="1575" y="93"/>
                  <a:pt x="1573" y="94"/>
                  <a:pt x="1575" y="97"/>
                </a:cubicBezTo>
                <a:cubicBezTo>
                  <a:pt x="1566" y="101"/>
                  <a:pt x="1558" y="104"/>
                  <a:pt x="1550" y="107"/>
                </a:cubicBezTo>
                <a:cubicBezTo>
                  <a:pt x="1550" y="107"/>
                  <a:pt x="1550" y="108"/>
                  <a:pt x="1550" y="109"/>
                </a:cubicBezTo>
                <a:cubicBezTo>
                  <a:pt x="1552" y="108"/>
                  <a:pt x="1554" y="107"/>
                  <a:pt x="1556" y="106"/>
                </a:cubicBezTo>
                <a:cubicBezTo>
                  <a:pt x="1558" y="106"/>
                  <a:pt x="1561" y="106"/>
                  <a:pt x="1563" y="107"/>
                </a:cubicBezTo>
                <a:cubicBezTo>
                  <a:pt x="1566" y="109"/>
                  <a:pt x="1568" y="108"/>
                  <a:pt x="1569" y="106"/>
                </a:cubicBezTo>
                <a:cubicBezTo>
                  <a:pt x="1568" y="105"/>
                  <a:pt x="1567" y="103"/>
                  <a:pt x="1566" y="102"/>
                </a:cubicBezTo>
                <a:cubicBezTo>
                  <a:pt x="1570" y="102"/>
                  <a:pt x="1572" y="101"/>
                  <a:pt x="1574" y="101"/>
                </a:cubicBezTo>
                <a:cubicBezTo>
                  <a:pt x="1579" y="101"/>
                  <a:pt x="1582" y="100"/>
                  <a:pt x="1586" y="96"/>
                </a:cubicBezTo>
                <a:cubicBezTo>
                  <a:pt x="1592" y="91"/>
                  <a:pt x="1599" y="88"/>
                  <a:pt x="1607" y="86"/>
                </a:cubicBezTo>
                <a:cubicBezTo>
                  <a:pt x="1610" y="86"/>
                  <a:pt x="1614" y="84"/>
                  <a:pt x="1614" y="79"/>
                </a:cubicBezTo>
                <a:close/>
                <a:moveTo>
                  <a:pt x="829" y="1152"/>
                </a:moveTo>
                <a:cubicBezTo>
                  <a:pt x="828" y="1154"/>
                  <a:pt x="829" y="1156"/>
                  <a:pt x="828" y="1157"/>
                </a:cubicBezTo>
                <a:cubicBezTo>
                  <a:pt x="825" y="1159"/>
                  <a:pt x="823" y="1160"/>
                  <a:pt x="820" y="1162"/>
                </a:cubicBezTo>
                <a:cubicBezTo>
                  <a:pt x="815" y="1166"/>
                  <a:pt x="810" y="1169"/>
                  <a:pt x="804" y="1173"/>
                </a:cubicBezTo>
                <a:cubicBezTo>
                  <a:pt x="810" y="1176"/>
                  <a:pt x="813" y="1172"/>
                  <a:pt x="816" y="1170"/>
                </a:cubicBezTo>
                <a:cubicBezTo>
                  <a:pt x="820" y="1166"/>
                  <a:pt x="824" y="1162"/>
                  <a:pt x="830" y="1161"/>
                </a:cubicBezTo>
                <a:cubicBezTo>
                  <a:pt x="833" y="1161"/>
                  <a:pt x="836" y="1159"/>
                  <a:pt x="839" y="1158"/>
                </a:cubicBezTo>
                <a:cubicBezTo>
                  <a:pt x="840" y="1157"/>
                  <a:pt x="841" y="1156"/>
                  <a:pt x="842" y="1155"/>
                </a:cubicBezTo>
                <a:cubicBezTo>
                  <a:pt x="844" y="1153"/>
                  <a:pt x="845" y="1151"/>
                  <a:pt x="846" y="1149"/>
                </a:cubicBezTo>
                <a:cubicBezTo>
                  <a:pt x="847" y="1148"/>
                  <a:pt x="848" y="1146"/>
                  <a:pt x="850" y="1144"/>
                </a:cubicBezTo>
                <a:cubicBezTo>
                  <a:pt x="850" y="1146"/>
                  <a:pt x="851" y="1148"/>
                  <a:pt x="852" y="1150"/>
                </a:cubicBezTo>
                <a:cubicBezTo>
                  <a:pt x="852" y="1150"/>
                  <a:pt x="852" y="1150"/>
                  <a:pt x="853" y="1150"/>
                </a:cubicBezTo>
                <a:cubicBezTo>
                  <a:pt x="853" y="1148"/>
                  <a:pt x="854" y="1146"/>
                  <a:pt x="855" y="1145"/>
                </a:cubicBezTo>
                <a:cubicBezTo>
                  <a:pt x="856" y="1142"/>
                  <a:pt x="857" y="1140"/>
                  <a:pt x="858" y="1138"/>
                </a:cubicBezTo>
                <a:cubicBezTo>
                  <a:pt x="859" y="1137"/>
                  <a:pt x="860" y="1137"/>
                  <a:pt x="861" y="1136"/>
                </a:cubicBezTo>
                <a:cubicBezTo>
                  <a:pt x="862" y="1136"/>
                  <a:pt x="862" y="1135"/>
                  <a:pt x="863" y="1135"/>
                </a:cubicBezTo>
                <a:cubicBezTo>
                  <a:pt x="863" y="1134"/>
                  <a:pt x="862" y="1134"/>
                  <a:pt x="862" y="1133"/>
                </a:cubicBezTo>
                <a:cubicBezTo>
                  <a:pt x="855" y="1139"/>
                  <a:pt x="848" y="1144"/>
                  <a:pt x="841" y="1150"/>
                </a:cubicBezTo>
                <a:cubicBezTo>
                  <a:pt x="839" y="1147"/>
                  <a:pt x="837" y="1147"/>
                  <a:pt x="835" y="1150"/>
                </a:cubicBezTo>
                <a:cubicBezTo>
                  <a:pt x="834" y="1152"/>
                  <a:pt x="832" y="1156"/>
                  <a:pt x="829" y="1152"/>
                </a:cubicBezTo>
                <a:close/>
                <a:moveTo>
                  <a:pt x="1730" y="54"/>
                </a:moveTo>
                <a:cubicBezTo>
                  <a:pt x="1730" y="54"/>
                  <a:pt x="1730" y="53"/>
                  <a:pt x="1730" y="53"/>
                </a:cubicBezTo>
                <a:cubicBezTo>
                  <a:pt x="1739" y="49"/>
                  <a:pt x="1748" y="45"/>
                  <a:pt x="1757" y="41"/>
                </a:cubicBezTo>
                <a:cubicBezTo>
                  <a:pt x="1742" y="46"/>
                  <a:pt x="1724" y="47"/>
                  <a:pt x="1713" y="62"/>
                </a:cubicBezTo>
                <a:cubicBezTo>
                  <a:pt x="1714" y="62"/>
                  <a:pt x="1714" y="63"/>
                  <a:pt x="1715" y="64"/>
                </a:cubicBezTo>
                <a:cubicBezTo>
                  <a:pt x="1712" y="66"/>
                  <a:pt x="1709" y="67"/>
                  <a:pt x="1706" y="68"/>
                </a:cubicBezTo>
                <a:cubicBezTo>
                  <a:pt x="1709" y="71"/>
                  <a:pt x="1711" y="73"/>
                  <a:pt x="1715" y="72"/>
                </a:cubicBezTo>
                <a:cubicBezTo>
                  <a:pt x="1718" y="71"/>
                  <a:pt x="1721" y="71"/>
                  <a:pt x="1722" y="67"/>
                </a:cubicBezTo>
                <a:cubicBezTo>
                  <a:pt x="1721" y="67"/>
                  <a:pt x="1721" y="67"/>
                  <a:pt x="1719" y="67"/>
                </a:cubicBezTo>
                <a:cubicBezTo>
                  <a:pt x="1721" y="66"/>
                  <a:pt x="1722" y="65"/>
                  <a:pt x="1722" y="65"/>
                </a:cubicBezTo>
                <a:cubicBezTo>
                  <a:pt x="1721" y="63"/>
                  <a:pt x="1720" y="61"/>
                  <a:pt x="1720" y="60"/>
                </a:cubicBezTo>
                <a:cubicBezTo>
                  <a:pt x="1720" y="59"/>
                  <a:pt x="1722" y="58"/>
                  <a:pt x="1723" y="58"/>
                </a:cubicBezTo>
                <a:cubicBezTo>
                  <a:pt x="1723" y="59"/>
                  <a:pt x="1724" y="60"/>
                  <a:pt x="1725" y="61"/>
                </a:cubicBezTo>
                <a:cubicBezTo>
                  <a:pt x="1726" y="61"/>
                  <a:pt x="1729" y="61"/>
                  <a:pt x="1730" y="61"/>
                </a:cubicBezTo>
                <a:cubicBezTo>
                  <a:pt x="1732" y="60"/>
                  <a:pt x="1733" y="58"/>
                  <a:pt x="1734" y="57"/>
                </a:cubicBezTo>
                <a:cubicBezTo>
                  <a:pt x="1732" y="56"/>
                  <a:pt x="1731" y="55"/>
                  <a:pt x="1730" y="54"/>
                </a:cubicBezTo>
                <a:close/>
                <a:moveTo>
                  <a:pt x="737" y="1258"/>
                </a:moveTo>
                <a:cubicBezTo>
                  <a:pt x="739" y="1259"/>
                  <a:pt x="740" y="1260"/>
                  <a:pt x="741" y="1260"/>
                </a:cubicBezTo>
                <a:cubicBezTo>
                  <a:pt x="742" y="1259"/>
                  <a:pt x="744" y="1258"/>
                  <a:pt x="745" y="1257"/>
                </a:cubicBezTo>
                <a:cubicBezTo>
                  <a:pt x="747" y="1254"/>
                  <a:pt x="749" y="1251"/>
                  <a:pt x="747" y="1246"/>
                </a:cubicBezTo>
                <a:cubicBezTo>
                  <a:pt x="744" y="1248"/>
                  <a:pt x="742" y="1250"/>
                  <a:pt x="739" y="1252"/>
                </a:cubicBezTo>
                <a:cubicBezTo>
                  <a:pt x="739" y="1251"/>
                  <a:pt x="738" y="1250"/>
                  <a:pt x="738" y="1249"/>
                </a:cubicBezTo>
                <a:cubicBezTo>
                  <a:pt x="733" y="1250"/>
                  <a:pt x="728" y="1251"/>
                  <a:pt x="724" y="1253"/>
                </a:cubicBezTo>
                <a:cubicBezTo>
                  <a:pt x="719" y="1255"/>
                  <a:pt x="715" y="1259"/>
                  <a:pt x="712" y="1262"/>
                </a:cubicBezTo>
                <a:cubicBezTo>
                  <a:pt x="708" y="1265"/>
                  <a:pt x="705" y="1269"/>
                  <a:pt x="701" y="1272"/>
                </a:cubicBezTo>
                <a:cubicBezTo>
                  <a:pt x="701" y="1272"/>
                  <a:pt x="702" y="1272"/>
                  <a:pt x="702" y="1272"/>
                </a:cubicBezTo>
                <a:cubicBezTo>
                  <a:pt x="708" y="1268"/>
                  <a:pt x="715" y="1263"/>
                  <a:pt x="723" y="1258"/>
                </a:cubicBezTo>
                <a:cubicBezTo>
                  <a:pt x="723" y="1261"/>
                  <a:pt x="723" y="1262"/>
                  <a:pt x="723" y="1264"/>
                </a:cubicBezTo>
                <a:cubicBezTo>
                  <a:pt x="725" y="1263"/>
                  <a:pt x="727" y="1264"/>
                  <a:pt x="729" y="1263"/>
                </a:cubicBezTo>
                <a:cubicBezTo>
                  <a:pt x="730" y="1262"/>
                  <a:pt x="731" y="1260"/>
                  <a:pt x="731" y="1258"/>
                </a:cubicBezTo>
                <a:cubicBezTo>
                  <a:pt x="731" y="1257"/>
                  <a:pt x="730" y="1256"/>
                  <a:pt x="730" y="1255"/>
                </a:cubicBezTo>
                <a:cubicBezTo>
                  <a:pt x="731" y="1254"/>
                  <a:pt x="732" y="1254"/>
                  <a:pt x="733" y="1254"/>
                </a:cubicBezTo>
                <a:cubicBezTo>
                  <a:pt x="734" y="1255"/>
                  <a:pt x="734" y="1256"/>
                  <a:pt x="735" y="1257"/>
                </a:cubicBezTo>
                <a:cubicBezTo>
                  <a:pt x="735" y="1258"/>
                  <a:pt x="735" y="1258"/>
                  <a:pt x="735" y="1259"/>
                </a:cubicBezTo>
                <a:cubicBezTo>
                  <a:pt x="736" y="1258"/>
                  <a:pt x="737" y="1258"/>
                  <a:pt x="737" y="1258"/>
                </a:cubicBezTo>
                <a:close/>
                <a:moveTo>
                  <a:pt x="1663" y="90"/>
                </a:moveTo>
                <a:cubicBezTo>
                  <a:pt x="1663" y="90"/>
                  <a:pt x="1662" y="90"/>
                  <a:pt x="1662" y="90"/>
                </a:cubicBezTo>
                <a:cubicBezTo>
                  <a:pt x="1663" y="92"/>
                  <a:pt x="1664" y="93"/>
                  <a:pt x="1665" y="94"/>
                </a:cubicBezTo>
                <a:cubicBezTo>
                  <a:pt x="1665" y="95"/>
                  <a:pt x="1665" y="95"/>
                  <a:pt x="1665" y="95"/>
                </a:cubicBezTo>
                <a:cubicBezTo>
                  <a:pt x="1663" y="94"/>
                  <a:pt x="1662" y="94"/>
                  <a:pt x="1662" y="94"/>
                </a:cubicBezTo>
                <a:cubicBezTo>
                  <a:pt x="1658" y="96"/>
                  <a:pt x="1655" y="98"/>
                  <a:pt x="1652" y="100"/>
                </a:cubicBezTo>
                <a:cubicBezTo>
                  <a:pt x="1653" y="100"/>
                  <a:pt x="1653" y="101"/>
                  <a:pt x="1653" y="101"/>
                </a:cubicBezTo>
                <a:cubicBezTo>
                  <a:pt x="1669" y="95"/>
                  <a:pt x="1685" y="88"/>
                  <a:pt x="1701" y="81"/>
                </a:cubicBezTo>
                <a:cubicBezTo>
                  <a:pt x="1699" y="78"/>
                  <a:pt x="1698" y="76"/>
                  <a:pt x="1697" y="75"/>
                </a:cubicBezTo>
                <a:cubicBezTo>
                  <a:pt x="1695" y="78"/>
                  <a:pt x="1692" y="81"/>
                  <a:pt x="1689" y="84"/>
                </a:cubicBezTo>
                <a:cubicBezTo>
                  <a:pt x="1689" y="84"/>
                  <a:pt x="1688" y="84"/>
                  <a:pt x="1688" y="84"/>
                </a:cubicBezTo>
                <a:cubicBezTo>
                  <a:pt x="1685" y="82"/>
                  <a:pt x="1681" y="84"/>
                  <a:pt x="1680" y="80"/>
                </a:cubicBezTo>
                <a:cubicBezTo>
                  <a:pt x="1680" y="80"/>
                  <a:pt x="1677" y="79"/>
                  <a:pt x="1676" y="80"/>
                </a:cubicBezTo>
                <a:cubicBezTo>
                  <a:pt x="1672" y="83"/>
                  <a:pt x="1668" y="85"/>
                  <a:pt x="1664" y="88"/>
                </a:cubicBezTo>
                <a:cubicBezTo>
                  <a:pt x="1667" y="88"/>
                  <a:pt x="1670" y="87"/>
                  <a:pt x="1673" y="87"/>
                </a:cubicBezTo>
                <a:cubicBezTo>
                  <a:pt x="1674" y="87"/>
                  <a:pt x="1674" y="88"/>
                  <a:pt x="1674" y="89"/>
                </a:cubicBezTo>
                <a:cubicBezTo>
                  <a:pt x="1672" y="90"/>
                  <a:pt x="1669" y="91"/>
                  <a:pt x="1667" y="93"/>
                </a:cubicBezTo>
                <a:cubicBezTo>
                  <a:pt x="1666" y="92"/>
                  <a:pt x="1664" y="91"/>
                  <a:pt x="1663" y="90"/>
                </a:cubicBezTo>
                <a:close/>
                <a:moveTo>
                  <a:pt x="786" y="1222"/>
                </a:moveTo>
                <a:cubicBezTo>
                  <a:pt x="782" y="1223"/>
                  <a:pt x="778" y="1224"/>
                  <a:pt x="775" y="1226"/>
                </a:cubicBezTo>
                <a:cubicBezTo>
                  <a:pt x="772" y="1227"/>
                  <a:pt x="769" y="1229"/>
                  <a:pt x="772" y="1233"/>
                </a:cubicBezTo>
                <a:cubicBezTo>
                  <a:pt x="772" y="1235"/>
                  <a:pt x="771" y="1239"/>
                  <a:pt x="769" y="1240"/>
                </a:cubicBezTo>
                <a:cubicBezTo>
                  <a:pt x="765" y="1242"/>
                  <a:pt x="761" y="1242"/>
                  <a:pt x="757" y="1242"/>
                </a:cubicBezTo>
                <a:cubicBezTo>
                  <a:pt x="758" y="1244"/>
                  <a:pt x="759" y="1246"/>
                  <a:pt x="761" y="1248"/>
                </a:cubicBezTo>
                <a:cubicBezTo>
                  <a:pt x="775" y="1238"/>
                  <a:pt x="789" y="1229"/>
                  <a:pt x="803" y="1219"/>
                </a:cubicBezTo>
                <a:cubicBezTo>
                  <a:pt x="803" y="1218"/>
                  <a:pt x="803" y="1218"/>
                  <a:pt x="802" y="1217"/>
                </a:cubicBezTo>
                <a:cubicBezTo>
                  <a:pt x="799" y="1219"/>
                  <a:pt x="796" y="1220"/>
                  <a:pt x="792" y="1221"/>
                </a:cubicBezTo>
                <a:cubicBezTo>
                  <a:pt x="792" y="1222"/>
                  <a:pt x="792" y="1224"/>
                  <a:pt x="792" y="1225"/>
                </a:cubicBezTo>
                <a:cubicBezTo>
                  <a:pt x="791" y="1225"/>
                  <a:pt x="791" y="1225"/>
                  <a:pt x="791" y="1225"/>
                </a:cubicBezTo>
                <a:cubicBezTo>
                  <a:pt x="790" y="1224"/>
                  <a:pt x="790" y="1222"/>
                  <a:pt x="789" y="1221"/>
                </a:cubicBezTo>
                <a:cubicBezTo>
                  <a:pt x="789" y="1221"/>
                  <a:pt x="789" y="1221"/>
                  <a:pt x="789" y="1221"/>
                </a:cubicBezTo>
                <a:cubicBezTo>
                  <a:pt x="789" y="1223"/>
                  <a:pt x="789" y="1224"/>
                  <a:pt x="789" y="1226"/>
                </a:cubicBezTo>
                <a:cubicBezTo>
                  <a:pt x="786" y="1227"/>
                  <a:pt x="784" y="1228"/>
                  <a:pt x="781" y="1229"/>
                </a:cubicBezTo>
                <a:cubicBezTo>
                  <a:pt x="781" y="1229"/>
                  <a:pt x="781" y="1228"/>
                  <a:pt x="780" y="1228"/>
                </a:cubicBezTo>
                <a:cubicBezTo>
                  <a:pt x="782" y="1226"/>
                  <a:pt x="784" y="1224"/>
                  <a:pt x="786" y="1222"/>
                </a:cubicBezTo>
                <a:close/>
                <a:moveTo>
                  <a:pt x="628" y="786"/>
                </a:moveTo>
                <a:cubicBezTo>
                  <a:pt x="624" y="788"/>
                  <a:pt x="620" y="789"/>
                  <a:pt x="617" y="791"/>
                </a:cubicBezTo>
                <a:cubicBezTo>
                  <a:pt x="614" y="792"/>
                  <a:pt x="610" y="794"/>
                  <a:pt x="609" y="797"/>
                </a:cubicBezTo>
                <a:cubicBezTo>
                  <a:pt x="608" y="800"/>
                  <a:pt x="606" y="801"/>
                  <a:pt x="604" y="802"/>
                </a:cubicBezTo>
                <a:cubicBezTo>
                  <a:pt x="600" y="805"/>
                  <a:pt x="597" y="808"/>
                  <a:pt x="593" y="811"/>
                </a:cubicBezTo>
                <a:cubicBezTo>
                  <a:pt x="590" y="813"/>
                  <a:pt x="587" y="816"/>
                  <a:pt x="584" y="818"/>
                </a:cubicBezTo>
                <a:cubicBezTo>
                  <a:pt x="584" y="819"/>
                  <a:pt x="585" y="819"/>
                  <a:pt x="585" y="820"/>
                </a:cubicBezTo>
                <a:cubicBezTo>
                  <a:pt x="590" y="816"/>
                  <a:pt x="595" y="813"/>
                  <a:pt x="600" y="809"/>
                </a:cubicBezTo>
                <a:cubicBezTo>
                  <a:pt x="606" y="806"/>
                  <a:pt x="612" y="803"/>
                  <a:pt x="616" y="799"/>
                </a:cubicBezTo>
                <a:cubicBezTo>
                  <a:pt x="620" y="795"/>
                  <a:pt x="626" y="793"/>
                  <a:pt x="628" y="786"/>
                </a:cubicBezTo>
                <a:close/>
                <a:moveTo>
                  <a:pt x="493" y="843"/>
                </a:moveTo>
                <a:cubicBezTo>
                  <a:pt x="494" y="843"/>
                  <a:pt x="494" y="844"/>
                  <a:pt x="494" y="844"/>
                </a:cubicBezTo>
                <a:cubicBezTo>
                  <a:pt x="490" y="847"/>
                  <a:pt x="485" y="851"/>
                  <a:pt x="481" y="854"/>
                </a:cubicBezTo>
                <a:cubicBezTo>
                  <a:pt x="484" y="854"/>
                  <a:pt x="485" y="853"/>
                  <a:pt x="487" y="852"/>
                </a:cubicBezTo>
                <a:cubicBezTo>
                  <a:pt x="492" y="849"/>
                  <a:pt x="497" y="845"/>
                  <a:pt x="502" y="842"/>
                </a:cubicBezTo>
                <a:cubicBezTo>
                  <a:pt x="504" y="841"/>
                  <a:pt x="508" y="842"/>
                  <a:pt x="507" y="838"/>
                </a:cubicBezTo>
                <a:cubicBezTo>
                  <a:pt x="506" y="837"/>
                  <a:pt x="505" y="837"/>
                  <a:pt x="504" y="836"/>
                </a:cubicBezTo>
                <a:cubicBezTo>
                  <a:pt x="502" y="835"/>
                  <a:pt x="502" y="834"/>
                  <a:pt x="501" y="832"/>
                </a:cubicBezTo>
                <a:cubicBezTo>
                  <a:pt x="500" y="832"/>
                  <a:pt x="499" y="831"/>
                  <a:pt x="498" y="831"/>
                </a:cubicBezTo>
                <a:cubicBezTo>
                  <a:pt x="494" y="835"/>
                  <a:pt x="491" y="838"/>
                  <a:pt x="487" y="842"/>
                </a:cubicBezTo>
                <a:cubicBezTo>
                  <a:pt x="486" y="843"/>
                  <a:pt x="486" y="845"/>
                  <a:pt x="485" y="846"/>
                </a:cubicBezTo>
                <a:cubicBezTo>
                  <a:pt x="482" y="849"/>
                  <a:pt x="479" y="851"/>
                  <a:pt x="477" y="853"/>
                </a:cubicBezTo>
                <a:cubicBezTo>
                  <a:pt x="477" y="853"/>
                  <a:pt x="477" y="854"/>
                  <a:pt x="477" y="854"/>
                </a:cubicBezTo>
                <a:cubicBezTo>
                  <a:pt x="483" y="850"/>
                  <a:pt x="488" y="846"/>
                  <a:pt x="493" y="843"/>
                </a:cubicBezTo>
                <a:close/>
                <a:moveTo>
                  <a:pt x="691" y="738"/>
                </a:moveTo>
                <a:cubicBezTo>
                  <a:pt x="687" y="737"/>
                  <a:pt x="685" y="738"/>
                  <a:pt x="684" y="741"/>
                </a:cubicBezTo>
                <a:cubicBezTo>
                  <a:pt x="684" y="742"/>
                  <a:pt x="684" y="743"/>
                  <a:pt x="683" y="744"/>
                </a:cubicBezTo>
                <a:cubicBezTo>
                  <a:pt x="679" y="747"/>
                  <a:pt x="675" y="750"/>
                  <a:pt x="670" y="753"/>
                </a:cubicBezTo>
                <a:cubicBezTo>
                  <a:pt x="671" y="754"/>
                  <a:pt x="672" y="756"/>
                  <a:pt x="674" y="757"/>
                </a:cubicBezTo>
                <a:cubicBezTo>
                  <a:pt x="681" y="752"/>
                  <a:pt x="688" y="748"/>
                  <a:pt x="695" y="744"/>
                </a:cubicBezTo>
                <a:cubicBezTo>
                  <a:pt x="702" y="740"/>
                  <a:pt x="702" y="740"/>
                  <a:pt x="702" y="735"/>
                </a:cubicBezTo>
                <a:cubicBezTo>
                  <a:pt x="698" y="737"/>
                  <a:pt x="694" y="739"/>
                  <a:pt x="690" y="742"/>
                </a:cubicBezTo>
                <a:cubicBezTo>
                  <a:pt x="690" y="740"/>
                  <a:pt x="691" y="739"/>
                  <a:pt x="691" y="738"/>
                </a:cubicBezTo>
                <a:close/>
                <a:moveTo>
                  <a:pt x="1730" y="26"/>
                </a:moveTo>
                <a:cubicBezTo>
                  <a:pt x="1730" y="25"/>
                  <a:pt x="1730" y="25"/>
                  <a:pt x="1730" y="24"/>
                </a:cubicBezTo>
                <a:cubicBezTo>
                  <a:pt x="1728" y="25"/>
                  <a:pt x="1726" y="24"/>
                  <a:pt x="1724" y="25"/>
                </a:cubicBezTo>
                <a:cubicBezTo>
                  <a:pt x="1720" y="28"/>
                  <a:pt x="1715" y="29"/>
                  <a:pt x="1710" y="28"/>
                </a:cubicBezTo>
                <a:cubicBezTo>
                  <a:pt x="1708" y="28"/>
                  <a:pt x="1706" y="28"/>
                  <a:pt x="1704" y="29"/>
                </a:cubicBezTo>
                <a:cubicBezTo>
                  <a:pt x="1699" y="33"/>
                  <a:pt x="1694" y="37"/>
                  <a:pt x="1688" y="40"/>
                </a:cubicBezTo>
                <a:cubicBezTo>
                  <a:pt x="1686" y="42"/>
                  <a:pt x="1685" y="43"/>
                  <a:pt x="1683" y="44"/>
                </a:cubicBezTo>
                <a:cubicBezTo>
                  <a:pt x="1683" y="44"/>
                  <a:pt x="1683" y="45"/>
                  <a:pt x="1684" y="45"/>
                </a:cubicBezTo>
                <a:cubicBezTo>
                  <a:pt x="1685" y="45"/>
                  <a:pt x="1686" y="44"/>
                  <a:pt x="1687" y="44"/>
                </a:cubicBezTo>
                <a:cubicBezTo>
                  <a:pt x="1689" y="43"/>
                  <a:pt x="1690" y="42"/>
                  <a:pt x="1692" y="42"/>
                </a:cubicBezTo>
                <a:cubicBezTo>
                  <a:pt x="1699" y="42"/>
                  <a:pt x="1703" y="35"/>
                  <a:pt x="1711" y="35"/>
                </a:cubicBezTo>
                <a:cubicBezTo>
                  <a:pt x="1711" y="35"/>
                  <a:pt x="1711" y="33"/>
                  <a:pt x="1712" y="33"/>
                </a:cubicBezTo>
                <a:cubicBezTo>
                  <a:pt x="1712" y="32"/>
                  <a:pt x="1713" y="31"/>
                  <a:pt x="1713" y="31"/>
                </a:cubicBezTo>
                <a:cubicBezTo>
                  <a:pt x="1719" y="29"/>
                  <a:pt x="1725" y="28"/>
                  <a:pt x="1730" y="26"/>
                </a:cubicBezTo>
                <a:close/>
                <a:moveTo>
                  <a:pt x="739" y="1214"/>
                </a:moveTo>
                <a:cubicBezTo>
                  <a:pt x="737" y="1214"/>
                  <a:pt x="736" y="1215"/>
                  <a:pt x="734" y="1216"/>
                </a:cubicBezTo>
                <a:cubicBezTo>
                  <a:pt x="729" y="1218"/>
                  <a:pt x="724" y="1222"/>
                  <a:pt x="718" y="1224"/>
                </a:cubicBezTo>
                <a:cubicBezTo>
                  <a:pt x="715" y="1225"/>
                  <a:pt x="713" y="1226"/>
                  <a:pt x="711" y="1229"/>
                </a:cubicBezTo>
                <a:cubicBezTo>
                  <a:pt x="709" y="1233"/>
                  <a:pt x="706" y="1237"/>
                  <a:pt x="701" y="1239"/>
                </a:cubicBezTo>
                <a:cubicBezTo>
                  <a:pt x="699" y="1240"/>
                  <a:pt x="699" y="1242"/>
                  <a:pt x="698" y="1244"/>
                </a:cubicBezTo>
                <a:cubicBezTo>
                  <a:pt x="698" y="1244"/>
                  <a:pt x="698" y="1244"/>
                  <a:pt x="699" y="1245"/>
                </a:cubicBezTo>
                <a:cubicBezTo>
                  <a:pt x="701" y="1242"/>
                  <a:pt x="704" y="1239"/>
                  <a:pt x="707" y="1238"/>
                </a:cubicBezTo>
                <a:cubicBezTo>
                  <a:pt x="711" y="1237"/>
                  <a:pt x="712" y="1230"/>
                  <a:pt x="717" y="1232"/>
                </a:cubicBezTo>
                <a:cubicBezTo>
                  <a:pt x="718" y="1232"/>
                  <a:pt x="718" y="1231"/>
                  <a:pt x="719" y="1230"/>
                </a:cubicBezTo>
                <a:cubicBezTo>
                  <a:pt x="720" y="1229"/>
                  <a:pt x="722" y="1228"/>
                  <a:pt x="723" y="1227"/>
                </a:cubicBezTo>
                <a:cubicBezTo>
                  <a:pt x="724" y="1227"/>
                  <a:pt x="725" y="1227"/>
                  <a:pt x="726" y="1227"/>
                </a:cubicBezTo>
                <a:cubicBezTo>
                  <a:pt x="730" y="1223"/>
                  <a:pt x="734" y="1219"/>
                  <a:pt x="739" y="1214"/>
                </a:cubicBezTo>
                <a:close/>
                <a:moveTo>
                  <a:pt x="863" y="812"/>
                </a:moveTo>
                <a:cubicBezTo>
                  <a:pt x="866" y="809"/>
                  <a:pt x="868" y="807"/>
                  <a:pt x="871" y="806"/>
                </a:cubicBezTo>
                <a:cubicBezTo>
                  <a:pt x="874" y="804"/>
                  <a:pt x="874" y="802"/>
                  <a:pt x="872" y="799"/>
                </a:cubicBezTo>
                <a:cubicBezTo>
                  <a:pt x="871" y="798"/>
                  <a:pt x="871" y="796"/>
                  <a:pt x="871" y="794"/>
                </a:cubicBezTo>
                <a:cubicBezTo>
                  <a:pt x="872" y="794"/>
                  <a:pt x="872" y="795"/>
                  <a:pt x="873" y="795"/>
                </a:cubicBezTo>
                <a:cubicBezTo>
                  <a:pt x="875" y="793"/>
                  <a:pt x="878" y="792"/>
                  <a:pt x="880" y="790"/>
                </a:cubicBezTo>
                <a:cubicBezTo>
                  <a:pt x="880" y="790"/>
                  <a:pt x="879" y="789"/>
                  <a:pt x="879" y="789"/>
                </a:cubicBezTo>
                <a:cubicBezTo>
                  <a:pt x="878" y="789"/>
                  <a:pt x="877" y="790"/>
                  <a:pt x="876" y="790"/>
                </a:cubicBezTo>
                <a:cubicBezTo>
                  <a:pt x="875" y="791"/>
                  <a:pt x="873" y="791"/>
                  <a:pt x="872" y="791"/>
                </a:cubicBezTo>
                <a:cubicBezTo>
                  <a:pt x="872" y="790"/>
                  <a:pt x="872" y="788"/>
                  <a:pt x="873" y="787"/>
                </a:cubicBezTo>
                <a:cubicBezTo>
                  <a:pt x="874" y="785"/>
                  <a:pt x="875" y="782"/>
                  <a:pt x="877" y="780"/>
                </a:cubicBezTo>
                <a:cubicBezTo>
                  <a:pt x="876" y="779"/>
                  <a:pt x="876" y="779"/>
                  <a:pt x="875" y="779"/>
                </a:cubicBezTo>
                <a:cubicBezTo>
                  <a:pt x="871" y="784"/>
                  <a:pt x="867" y="788"/>
                  <a:pt x="863" y="793"/>
                </a:cubicBezTo>
                <a:cubicBezTo>
                  <a:pt x="863" y="793"/>
                  <a:pt x="863" y="792"/>
                  <a:pt x="862" y="791"/>
                </a:cubicBezTo>
                <a:cubicBezTo>
                  <a:pt x="860" y="791"/>
                  <a:pt x="858" y="790"/>
                  <a:pt x="855" y="789"/>
                </a:cubicBezTo>
                <a:cubicBezTo>
                  <a:pt x="857" y="793"/>
                  <a:pt x="857" y="795"/>
                  <a:pt x="858" y="797"/>
                </a:cubicBezTo>
                <a:cubicBezTo>
                  <a:pt x="859" y="798"/>
                  <a:pt x="859" y="798"/>
                  <a:pt x="860" y="798"/>
                </a:cubicBezTo>
                <a:cubicBezTo>
                  <a:pt x="860" y="790"/>
                  <a:pt x="867" y="796"/>
                  <a:pt x="869" y="792"/>
                </a:cubicBezTo>
                <a:cubicBezTo>
                  <a:pt x="870" y="792"/>
                  <a:pt x="870" y="792"/>
                  <a:pt x="871" y="793"/>
                </a:cubicBezTo>
                <a:cubicBezTo>
                  <a:pt x="868" y="799"/>
                  <a:pt x="866" y="805"/>
                  <a:pt x="863" y="812"/>
                </a:cubicBezTo>
                <a:close/>
                <a:moveTo>
                  <a:pt x="600" y="826"/>
                </a:moveTo>
                <a:cubicBezTo>
                  <a:pt x="602" y="827"/>
                  <a:pt x="602" y="827"/>
                  <a:pt x="604" y="825"/>
                </a:cubicBezTo>
                <a:cubicBezTo>
                  <a:pt x="604" y="823"/>
                  <a:pt x="604" y="822"/>
                  <a:pt x="605" y="821"/>
                </a:cubicBezTo>
                <a:cubicBezTo>
                  <a:pt x="610" y="818"/>
                  <a:pt x="614" y="814"/>
                  <a:pt x="618" y="811"/>
                </a:cubicBezTo>
                <a:cubicBezTo>
                  <a:pt x="620" y="810"/>
                  <a:pt x="623" y="810"/>
                  <a:pt x="624" y="809"/>
                </a:cubicBezTo>
                <a:cubicBezTo>
                  <a:pt x="627" y="807"/>
                  <a:pt x="629" y="804"/>
                  <a:pt x="632" y="801"/>
                </a:cubicBezTo>
                <a:cubicBezTo>
                  <a:pt x="628" y="802"/>
                  <a:pt x="624" y="802"/>
                  <a:pt x="622" y="803"/>
                </a:cubicBezTo>
                <a:cubicBezTo>
                  <a:pt x="617" y="810"/>
                  <a:pt x="609" y="814"/>
                  <a:pt x="602" y="819"/>
                </a:cubicBezTo>
                <a:cubicBezTo>
                  <a:pt x="597" y="822"/>
                  <a:pt x="593" y="827"/>
                  <a:pt x="588" y="831"/>
                </a:cubicBezTo>
                <a:cubicBezTo>
                  <a:pt x="588" y="831"/>
                  <a:pt x="589" y="832"/>
                  <a:pt x="589" y="832"/>
                </a:cubicBezTo>
                <a:cubicBezTo>
                  <a:pt x="592" y="830"/>
                  <a:pt x="595" y="829"/>
                  <a:pt x="600" y="826"/>
                </a:cubicBezTo>
                <a:close/>
                <a:moveTo>
                  <a:pt x="1698" y="65"/>
                </a:moveTo>
                <a:cubicBezTo>
                  <a:pt x="1697" y="65"/>
                  <a:pt x="1697" y="64"/>
                  <a:pt x="1697" y="64"/>
                </a:cubicBezTo>
                <a:cubicBezTo>
                  <a:pt x="1701" y="63"/>
                  <a:pt x="1704" y="63"/>
                  <a:pt x="1708" y="63"/>
                </a:cubicBezTo>
                <a:cubicBezTo>
                  <a:pt x="1710" y="61"/>
                  <a:pt x="1712" y="59"/>
                  <a:pt x="1715" y="57"/>
                </a:cubicBezTo>
                <a:cubicBezTo>
                  <a:pt x="1714" y="56"/>
                  <a:pt x="1713" y="56"/>
                  <a:pt x="1712" y="55"/>
                </a:cubicBezTo>
                <a:cubicBezTo>
                  <a:pt x="1712" y="56"/>
                  <a:pt x="1712" y="56"/>
                  <a:pt x="1712" y="56"/>
                </a:cubicBezTo>
                <a:cubicBezTo>
                  <a:pt x="1708" y="58"/>
                  <a:pt x="1705" y="59"/>
                  <a:pt x="1701" y="60"/>
                </a:cubicBezTo>
                <a:cubicBezTo>
                  <a:pt x="1698" y="61"/>
                  <a:pt x="1694" y="61"/>
                  <a:pt x="1690" y="62"/>
                </a:cubicBezTo>
                <a:cubicBezTo>
                  <a:pt x="1686" y="64"/>
                  <a:pt x="1682" y="66"/>
                  <a:pt x="1677" y="69"/>
                </a:cubicBezTo>
                <a:cubicBezTo>
                  <a:pt x="1680" y="70"/>
                  <a:pt x="1682" y="70"/>
                  <a:pt x="1683" y="70"/>
                </a:cubicBezTo>
                <a:cubicBezTo>
                  <a:pt x="1683" y="69"/>
                  <a:pt x="1683" y="68"/>
                  <a:pt x="1683" y="67"/>
                </a:cubicBezTo>
                <a:cubicBezTo>
                  <a:pt x="1683" y="67"/>
                  <a:pt x="1684" y="67"/>
                  <a:pt x="1684" y="67"/>
                </a:cubicBezTo>
                <a:cubicBezTo>
                  <a:pt x="1685" y="69"/>
                  <a:pt x="1686" y="70"/>
                  <a:pt x="1687" y="72"/>
                </a:cubicBezTo>
                <a:cubicBezTo>
                  <a:pt x="1691" y="70"/>
                  <a:pt x="1695" y="69"/>
                  <a:pt x="1700" y="67"/>
                </a:cubicBezTo>
                <a:cubicBezTo>
                  <a:pt x="1699" y="66"/>
                  <a:pt x="1698" y="66"/>
                  <a:pt x="1698" y="65"/>
                </a:cubicBezTo>
                <a:close/>
                <a:moveTo>
                  <a:pt x="821" y="1154"/>
                </a:moveTo>
                <a:cubicBezTo>
                  <a:pt x="821" y="1154"/>
                  <a:pt x="821" y="1153"/>
                  <a:pt x="820" y="1153"/>
                </a:cubicBezTo>
                <a:cubicBezTo>
                  <a:pt x="819" y="1152"/>
                  <a:pt x="817" y="1152"/>
                  <a:pt x="815" y="1152"/>
                </a:cubicBezTo>
                <a:cubicBezTo>
                  <a:pt x="814" y="1151"/>
                  <a:pt x="812" y="1150"/>
                  <a:pt x="810" y="1150"/>
                </a:cubicBezTo>
                <a:cubicBezTo>
                  <a:pt x="809" y="1150"/>
                  <a:pt x="807" y="1151"/>
                  <a:pt x="806" y="1152"/>
                </a:cubicBezTo>
                <a:cubicBezTo>
                  <a:pt x="803" y="1154"/>
                  <a:pt x="803" y="1162"/>
                  <a:pt x="806" y="1168"/>
                </a:cubicBezTo>
                <a:cubicBezTo>
                  <a:pt x="811" y="1163"/>
                  <a:pt x="816" y="1159"/>
                  <a:pt x="821" y="1154"/>
                </a:cubicBezTo>
                <a:close/>
                <a:moveTo>
                  <a:pt x="1588" y="82"/>
                </a:moveTo>
                <a:cubicBezTo>
                  <a:pt x="1595" y="81"/>
                  <a:pt x="1603" y="82"/>
                  <a:pt x="1608" y="75"/>
                </a:cubicBezTo>
                <a:cubicBezTo>
                  <a:pt x="1605" y="73"/>
                  <a:pt x="1602" y="70"/>
                  <a:pt x="1599" y="68"/>
                </a:cubicBezTo>
                <a:cubicBezTo>
                  <a:pt x="1597" y="67"/>
                  <a:pt x="1592" y="69"/>
                  <a:pt x="1591" y="71"/>
                </a:cubicBezTo>
                <a:cubicBezTo>
                  <a:pt x="1590" y="75"/>
                  <a:pt x="1589" y="78"/>
                  <a:pt x="1588" y="82"/>
                </a:cubicBezTo>
                <a:close/>
                <a:moveTo>
                  <a:pt x="762" y="1224"/>
                </a:moveTo>
                <a:cubicBezTo>
                  <a:pt x="755" y="1223"/>
                  <a:pt x="750" y="1228"/>
                  <a:pt x="747" y="1232"/>
                </a:cubicBezTo>
                <a:cubicBezTo>
                  <a:pt x="743" y="1237"/>
                  <a:pt x="740" y="1243"/>
                  <a:pt x="733" y="1244"/>
                </a:cubicBezTo>
                <a:cubicBezTo>
                  <a:pt x="733" y="1245"/>
                  <a:pt x="733" y="1247"/>
                  <a:pt x="733" y="1248"/>
                </a:cubicBezTo>
                <a:cubicBezTo>
                  <a:pt x="736" y="1247"/>
                  <a:pt x="740" y="1246"/>
                  <a:pt x="742" y="1245"/>
                </a:cubicBezTo>
                <a:cubicBezTo>
                  <a:pt x="744" y="1242"/>
                  <a:pt x="746" y="1239"/>
                  <a:pt x="749" y="1236"/>
                </a:cubicBezTo>
                <a:cubicBezTo>
                  <a:pt x="749" y="1238"/>
                  <a:pt x="750" y="1239"/>
                  <a:pt x="750" y="1240"/>
                </a:cubicBezTo>
                <a:cubicBezTo>
                  <a:pt x="754" y="1237"/>
                  <a:pt x="757" y="1234"/>
                  <a:pt x="760" y="1232"/>
                </a:cubicBezTo>
                <a:cubicBezTo>
                  <a:pt x="759" y="1230"/>
                  <a:pt x="759" y="1229"/>
                  <a:pt x="758" y="1227"/>
                </a:cubicBezTo>
                <a:cubicBezTo>
                  <a:pt x="758" y="1227"/>
                  <a:pt x="758" y="1227"/>
                  <a:pt x="759" y="1226"/>
                </a:cubicBezTo>
                <a:cubicBezTo>
                  <a:pt x="759" y="1227"/>
                  <a:pt x="760" y="1227"/>
                  <a:pt x="761" y="1228"/>
                </a:cubicBezTo>
                <a:cubicBezTo>
                  <a:pt x="761" y="1226"/>
                  <a:pt x="762" y="1225"/>
                  <a:pt x="762" y="1224"/>
                </a:cubicBezTo>
                <a:close/>
                <a:moveTo>
                  <a:pt x="684" y="734"/>
                </a:moveTo>
                <a:cubicBezTo>
                  <a:pt x="684" y="735"/>
                  <a:pt x="684" y="735"/>
                  <a:pt x="684" y="736"/>
                </a:cubicBezTo>
                <a:cubicBezTo>
                  <a:pt x="686" y="734"/>
                  <a:pt x="688" y="733"/>
                  <a:pt x="690" y="731"/>
                </a:cubicBezTo>
                <a:cubicBezTo>
                  <a:pt x="694" y="729"/>
                  <a:pt x="697" y="727"/>
                  <a:pt x="700" y="725"/>
                </a:cubicBezTo>
                <a:cubicBezTo>
                  <a:pt x="703" y="723"/>
                  <a:pt x="703" y="719"/>
                  <a:pt x="707" y="719"/>
                </a:cubicBezTo>
                <a:cubicBezTo>
                  <a:pt x="708" y="719"/>
                  <a:pt x="709" y="716"/>
                  <a:pt x="710" y="715"/>
                </a:cubicBezTo>
                <a:cubicBezTo>
                  <a:pt x="709" y="714"/>
                  <a:pt x="707" y="714"/>
                  <a:pt x="705" y="713"/>
                </a:cubicBezTo>
                <a:cubicBezTo>
                  <a:pt x="705" y="713"/>
                  <a:pt x="704" y="713"/>
                  <a:pt x="704" y="713"/>
                </a:cubicBezTo>
                <a:cubicBezTo>
                  <a:pt x="700" y="715"/>
                  <a:pt x="697" y="718"/>
                  <a:pt x="693" y="720"/>
                </a:cubicBezTo>
                <a:cubicBezTo>
                  <a:pt x="693" y="721"/>
                  <a:pt x="692" y="721"/>
                  <a:pt x="692" y="721"/>
                </a:cubicBezTo>
                <a:cubicBezTo>
                  <a:pt x="689" y="726"/>
                  <a:pt x="687" y="730"/>
                  <a:pt x="684" y="734"/>
                </a:cubicBezTo>
                <a:close/>
                <a:moveTo>
                  <a:pt x="822" y="764"/>
                </a:moveTo>
                <a:cubicBezTo>
                  <a:pt x="824" y="764"/>
                  <a:pt x="825" y="765"/>
                  <a:pt x="825" y="764"/>
                </a:cubicBezTo>
                <a:cubicBezTo>
                  <a:pt x="828" y="760"/>
                  <a:pt x="833" y="761"/>
                  <a:pt x="837" y="759"/>
                </a:cubicBezTo>
                <a:cubicBezTo>
                  <a:pt x="842" y="756"/>
                  <a:pt x="847" y="751"/>
                  <a:pt x="852" y="747"/>
                </a:cubicBezTo>
                <a:cubicBezTo>
                  <a:pt x="855" y="745"/>
                  <a:pt x="857" y="743"/>
                  <a:pt x="859" y="741"/>
                </a:cubicBezTo>
                <a:cubicBezTo>
                  <a:pt x="859" y="740"/>
                  <a:pt x="859" y="740"/>
                  <a:pt x="858" y="739"/>
                </a:cubicBezTo>
                <a:cubicBezTo>
                  <a:pt x="845" y="745"/>
                  <a:pt x="834" y="755"/>
                  <a:pt x="822" y="764"/>
                </a:cubicBezTo>
                <a:close/>
                <a:moveTo>
                  <a:pt x="741" y="758"/>
                </a:moveTo>
                <a:cubicBezTo>
                  <a:pt x="741" y="758"/>
                  <a:pt x="741" y="758"/>
                  <a:pt x="742" y="758"/>
                </a:cubicBezTo>
                <a:cubicBezTo>
                  <a:pt x="745" y="754"/>
                  <a:pt x="748" y="749"/>
                  <a:pt x="751" y="744"/>
                </a:cubicBezTo>
                <a:cubicBezTo>
                  <a:pt x="750" y="744"/>
                  <a:pt x="749" y="743"/>
                  <a:pt x="748" y="742"/>
                </a:cubicBezTo>
                <a:cubicBezTo>
                  <a:pt x="746" y="744"/>
                  <a:pt x="745" y="745"/>
                  <a:pt x="744" y="747"/>
                </a:cubicBezTo>
                <a:cubicBezTo>
                  <a:pt x="744" y="746"/>
                  <a:pt x="743" y="746"/>
                  <a:pt x="743" y="746"/>
                </a:cubicBezTo>
                <a:cubicBezTo>
                  <a:pt x="744" y="745"/>
                  <a:pt x="744" y="743"/>
                  <a:pt x="745" y="742"/>
                </a:cubicBezTo>
                <a:cubicBezTo>
                  <a:pt x="745" y="742"/>
                  <a:pt x="744" y="742"/>
                  <a:pt x="744" y="742"/>
                </a:cubicBezTo>
                <a:cubicBezTo>
                  <a:pt x="742" y="743"/>
                  <a:pt x="740" y="744"/>
                  <a:pt x="739" y="745"/>
                </a:cubicBezTo>
                <a:cubicBezTo>
                  <a:pt x="739" y="747"/>
                  <a:pt x="740" y="748"/>
                  <a:pt x="739" y="749"/>
                </a:cubicBezTo>
                <a:cubicBezTo>
                  <a:pt x="737" y="750"/>
                  <a:pt x="736" y="751"/>
                  <a:pt x="734" y="752"/>
                </a:cubicBezTo>
                <a:cubicBezTo>
                  <a:pt x="733" y="753"/>
                  <a:pt x="732" y="753"/>
                  <a:pt x="731" y="754"/>
                </a:cubicBezTo>
                <a:cubicBezTo>
                  <a:pt x="730" y="752"/>
                  <a:pt x="730" y="751"/>
                  <a:pt x="730" y="750"/>
                </a:cubicBezTo>
                <a:cubicBezTo>
                  <a:pt x="728" y="751"/>
                  <a:pt x="726" y="751"/>
                  <a:pt x="724" y="752"/>
                </a:cubicBezTo>
                <a:cubicBezTo>
                  <a:pt x="725" y="753"/>
                  <a:pt x="727" y="754"/>
                  <a:pt x="728" y="754"/>
                </a:cubicBezTo>
                <a:cubicBezTo>
                  <a:pt x="727" y="756"/>
                  <a:pt x="727" y="758"/>
                  <a:pt x="726" y="760"/>
                </a:cubicBezTo>
                <a:cubicBezTo>
                  <a:pt x="728" y="759"/>
                  <a:pt x="729" y="759"/>
                  <a:pt x="730" y="758"/>
                </a:cubicBezTo>
                <a:cubicBezTo>
                  <a:pt x="729" y="760"/>
                  <a:pt x="729" y="761"/>
                  <a:pt x="729" y="762"/>
                </a:cubicBezTo>
                <a:cubicBezTo>
                  <a:pt x="734" y="757"/>
                  <a:pt x="738" y="753"/>
                  <a:pt x="742" y="749"/>
                </a:cubicBezTo>
                <a:cubicBezTo>
                  <a:pt x="743" y="749"/>
                  <a:pt x="743" y="749"/>
                  <a:pt x="743" y="749"/>
                </a:cubicBezTo>
                <a:cubicBezTo>
                  <a:pt x="742" y="752"/>
                  <a:pt x="742" y="755"/>
                  <a:pt x="741" y="758"/>
                </a:cubicBezTo>
                <a:close/>
                <a:moveTo>
                  <a:pt x="810" y="771"/>
                </a:moveTo>
                <a:cubicBezTo>
                  <a:pt x="812" y="773"/>
                  <a:pt x="813" y="775"/>
                  <a:pt x="811" y="777"/>
                </a:cubicBezTo>
                <a:cubicBezTo>
                  <a:pt x="810" y="778"/>
                  <a:pt x="808" y="780"/>
                  <a:pt x="807" y="781"/>
                </a:cubicBezTo>
                <a:cubicBezTo>
                  <a:pt x="805" y="783"/>
                  <a:pt x="803" y="784"/>
                  <a:pt x="801" y="786"/>
                </a:cubicBezTo>
                <a:cubicBezTo>
                  <a:pt x="800" y="788"/>
                  <a:pt x="798" y="789"/>
                  <a:pt x="797" y="791"/>
                </a:cubicBezTo>
                <a:cubicBezTo>
                  <a:pt x="802" y="789"/>
                  <a:pt x="806" y="786"/>
                  <a:pt x="811" y="784"/>
                </a:cubicBezTo>
                <a:cubicBezTo>
                  <a:pt x="815" y="781"/>
                  <a:pt x="819" y="777"/>
                  <a:pt x="820" y="772"/>
                </a:cubicBezTo>
                <a:cubicBezTo>
                  <a:pt x="820" y="771"/>
                  <a:pt x="820" y="769"/>
                  <a:pt x="819" y="769"/>
                </a:cubicBezTo>
                <a:cubicBezTo>
                  <a:pt x="818" y="768"/>
                  <a:pt x="816" y="767"/>
                  <a:pt x="815" y="767"/>
                </a:cubicBezTo>
                <a:cubicBezTo>
                  <a:pt x="813" y="768"/>
                  <a:pt x="812" y="770"/>
                  <a:pt x="810" y="771"/>
                </a:cubicBezTo>
                <a:close/>
                <a:moveTo>
                  <a:pt x="610" y="768"/>
                </a:moveTo>
                <a:cubicBezTo>
                  <a:pt x="606" y="769"/>
                  <a:pt x="604" y="770"/>
                  <a:pt x="603" y="774"/>
                </a:cubicBezTo>
                <a:cubicBezTo>
                  <a:pt x="602" y="779"/>
                  <a:pt x="601" y="785"/>
                  <a:pt x="599" y="791"/>
                </a:cubicBezTo>
                <a:cubicBezTo>
                  <a:pt x="599" y="791"/>
                  <a:pt x="600" y="791"/>
                  <a:pt x="600" y="792"/>
                </a:cubicBezTo>
                <a:cubicBezTo>
                  <a:pt x="596" y="795"/>
                  <a:pt x="591" y="799"/>
                  <a:pt x="587" y="803"/>
                </a:cubicBezTo>
                <a:cubicBezTo>
                  <a:pt x="587" y="804"/>
                  <a:pt x="588" y="804"/>
                  <a:pt x="588" y="804"/>
                </a:cubicBezTo>
                <a:cubicBezTo>
                  <a:pt x="590" y="804"/>
                  <a:pt x="591" y="803"/>
                  <a:pt x="593" y="802"/>
                </a:cubicBezTo>
                <a:cubicBezTo>
                  <a:pt x="594" y="800"/>
                  <a:pt x="596" y="799"/>
                  <a:pt x="598" y="798"/>
                </a:cubicBezTo>
                <a:cubicBezTo>
                  <a:pt x="601" y="794"/>
                  <a:pt x="605" y="790"/>
                  <a:pt x="608" y="787"/>
                </a:cubicBezTo>
                <a:cubicBezTo>
                  <a:pt x="608" y="787"/>
                  <a:pt x="607" y="784"/>
                  <a:pt x="607" y="784"/>
                </a:cubicBezTo>
                <a:cubicBezTo>
                  <a:pt x="603" y="784"/>
                  <a:pt x="602" y="784"/>
                  <a:pt x="604" y="780"/>
                </a:cubicBezTo>
                <a:cubicBezTo>
                  <a:pt x="606" y="776"/>
                  <a:pt x="608" y="772"/>
                  <a:pt x="610" y="768"/>
                </a:cubicBezTo>
                <a:close/>
                <a:moveTo>
                  <a:pt x="945" y="752"/>
                </a:moveTo>
                <a:cubicBezTo>
                  <a:pt x="946" y="749"/>
                  <a:pt x="946" y="746"/>
                  <a:pt x="948" y="745"/>
                </a:cubicBezTo>
                <a:cubicBezTo>
                  <a:pt x="955" y="740"/>
                  <a:pt x="961" y="736"/>
                  <a:pt x="965" y="727"/>
                </a:cubicBezTo>
                <a:cubicBezTo>
                  <a:pt x="960" y="728"/>
                  <a:pt x="956" y="729"/>
                  <a:pt x="951" y="730"/>
                </a:cubicBezTo>
                <a:cubicBezTo>
                  <a:pt x="953" y="732"/>
                  <a:pt x="955" y="733"/>
                  <a:pt x="956" y="734"/>
                </a:cubicBezTo>
                <a:cubicBezTo>
                  <a:pt x="955" y="736"/>
                  <a:pt x="954" y="737"/>
                  <a:pt x="953" y="738"/>
                </a:cubicBezTo>
                <a:cubicBezTo>
                  <a:pt x="948" y="742"/>
                  <a:pt x="944" y="745"/>
                  <a:pt x="939" y="749"/>
                </a:cubicBezTo>
                <a:cubicBezTo>
                  <a:pt x="938" y="750"/>
                  <a:pt x="937" y="751"/>
                  <a:pt x="935" y="753"/>
                </a:cubicBezTo>
                <a:cubicBezTo>
                  <a:pt x="939" y="753"/>
                  <a:pt x="942" y="752"/>
                  <a:pt x="945" y="752"/>
                </a:cubicBezTo>
                <a:close/>
                <a:moveTo>
                  <a:pt x="980" y="755"/>
                </a:moveTo>
                <a:cubicBezTo>
                  <a:pt x="970" y="759"/>
                  <a:pt x="962" y="767"/>
                  <a:pt x="951" y="770"/>
                </a:cubicBezTo>
                <a:cubicBezTo>
                  <a:pt x="952" y="769"/>
                  <a:pt x="952" y="768"/>
                  <a:pt x="952" y="767"/>
                </a:cubicBezTo>
                <a:cubicBezTo>
                  <a:pt x="952" y="767"/>
                  <a:pt x="951" y="767"/>
                  <a:pt x="951" y="767"/>
                </a:cubicBezTo>
                <a:cubicBezTo>
                  <a:pt x="950" y="768"/>
                  <a:pt x="950" y="769"/>
                  <a:pt x="949" y="771"/>
                </a:cubicBezTo>
                <a:cubicBezTo>
                  <a:pt x="948" y="772"/>
                  <a:pt x="948" y="774"/>
                  <a:pt x="947" y="775"/>
                </a:cubicBezTo>
                <a:cubicBezTo>
                  <a:pt x="945" y="777"/>
                  <a:pt x="942" y="779"/>
                  <a:pt x="940" y="781"/>
                </a:cubicBezTo>
                <a:cubicBezTo>
                  <a:pt x="948" y="780"/>
                  <a:pt x="953" y="772"/>
                  <a:pt x="960" y="772"/>
                </a:cubicBezTo>
                <a:cubicBezTo>
                  <a:pt x="960" y="770"/>
                  <a:pt x="961" y="769"/>
                  <a:pt x="961" y="768"/>
                </a:cubicBezTo>
                <a:cubicBezTo>
                  <a:pt x="967" y="764"/>
                  <a:pt x="974" y="759"/>
                  <a:pt x="980" y="755"/>
                </a:cubicBezTo>
                <a:close/>
                <a:moveTo>
                  <a:pt x="641" y="847"/>
                </a:moveTo>
                <a:cubicBezTo>
                  <a:pt x="649" y="840"/>
                  <a:pt x="659" y="835"/>
                  <a:pt x="667" y="828"/>
                </a:cubicBezTo>
                <a:cubicBezTo>
                  <a:pt x="669" y="827"/>
                  <a:pt x="674" y="825"/>
                  <a:pt x="670" y="819"/>
                </a:cubicBezTo>
                <a:cubicBezTo>
                  <a:pt x="668" y="822"/>
                  <a:pt x="664" y="823"/>
                  <a:pt x="663" y="826"/>
                </a:cubicBezTo>
                <a:cubicBezTo>
                  <a:pt x="659" y="832"/>
                  <a:pt x="655" y="836"/>
                  <a:pt x="649" y="837"/>
                </a:cubicBezTo>
                <a:cubicBezTo>
                  <a:pt x="644" y="839"/>
                  <a:pt x="642" y="842"/>
                  <a:pt x="641" y="847"/>
                </a:cubicBezTo>
                <a:close/>
                <a:moveTo>
                  <a:pt x="718" y="751"/>
                </a:moveTo>
                <a:cubicBezTo>
                  <a:pt x="719" y="751"/>
                  <a:pt x="719" y="750"/>
                  <a:pt x="719" y="750"/>
                </a:cubicBezTo>
                <a:cubicBezTo>
                  <a:pt x="718" y="749"/>
                  <a:pt x="717" y="747"/>
                  <a:pt x="717" y="746"/>
                </a:cubicBezTo>
                <a:cubicBezTo>
                  <a:pt x="716" y="745"/>
                  <a:pt x="716" y="742"/>
                  <a:pt x="716" y="742"/>
                </a:cubicBezTo>
                <a:cubicBezTo>
                  <a:pt x="713" y="743"/>
                  <a:pt x="711" y="743"/>
                  <a:pt x="709" y="744"/>
                </a:cubicBezTo>
                <a:cubicBezTo>
                  <a:pt x="704" y="748"/>
                  <a:pt x="698" y="753"/>
                  <a:pt x="693" y="757"/>
                </a:cubicBezTo>
                <a:cubicBezTo>
                  <a:pt x="691" y="759"/>
                  <a:pt x="690" y="760"/>
                  <a:pt x="688" y="762"/>
                </a:cubicBezTo>
                <a:cubicBezTo>
                  <a:pt x="689" y="762"/>
                  <a:pt x="689" y="762"/>
                  <a:pt x="689" y="762"/>
                </a:cubicBezTo>
                <a:cubicBezTo>
                  <a:pt x="697" y="757"/>
                  <a:pt x="705" y="752"/>
                  <a:pt x="712" y="748"/>
                </a:cubicBezTo>
                <a:cubicBezTo>
                  <a:pt x="715" y="749"/>
                  <a:pt x="716" y="750"/>
                  <a:pt x="718" y="751"/>
                </a:cubicBezTo>
                <a:close/>
                <a:moveTo>
                  <a:pt x="843" y="1127"/>
                </a:moveTo>
                <a:cubicBezTo>
                  <a:pt x="837" y="1126"/>
                  <a:pt x="834" y="1133"/>
                  <a:pt x="828" y="1134"/>
                </a:cubicBezTo>
                <a:cubicBezTo>
                  <a:pt x="826" y="1134"/>
                  <a:pt x="825" y="1138"/>
                  <a:pt x="824" y="1140"/>
                </a:cubicBezTo>
                <a:cubicBezTo>
                  <a:pt x="829" y="1139"/>
                  <a:pt x="834" y="1133"/>
                  <a:pt x="839" y="1138"/>
                </a:cubicBezTo>
                <a:cubicBezTo>
                  <a:pt x="840" y="1137"/>
                  <a:pt x="841" y="1137"/>
                  <a:pt x="843" y="1136"/>
                </a:cubicBezTo>
                <a:cubicBezTo>
                  <a:pt x="843" y="1134"/>
                  <a:pt x="843" y="1131"/>
                  <a:pt x="843" y="1127"/>
                </a:cubicBezTo>
                <a:close/>
                <a:moveTo>
                  <a:pt x="793" y="1245"/>
                </a:moveTo>
                <a:cubicBezTo>
                  <a:pt x="793" y="1246"/>
                  <a:pt x="793" y="1247"/>
                  <a:pt x="792" y="1247"/>
                </a:cubicBezTo>
                <a:cubicBezTo>
                  <a:pt x="789" y="1249"/>
                  <a:pt x="789" y="1249"/>
                  <a:pt x="788" y="1252"/>
                </a:cubicBezTo>
                <a:cubicBezTo>
                  <a:pt x="788" y="1253"/>
                  <a:pt x="787" y="1254"/>
                  <a:pt x="786" y="1255"/>
                </a:cubicBezTo>
                <a:cubicBezTo>
                  <a:pt x="780" y="1259"/>
                  <a:pt x="774" y="1262"/>
                  <a:pt x="767" y="1266"/>
                </a:cubicBezTo>
                <a:cubicBezTo>
                  <a:pt x="768" y="1266"/>
                  <a:pt x="768" y="1267"/>
                  <a:pt x="768" y="1267"/>
                </a:cubicBezTo>
                <a:cubicBezTo>
                  <a:pt x="774" y="1265"/>
                  <a:pt x="781" y="1267"/>
                  <a:pt x="783" y="1258"/>
                </a:cubicBezTo>
                <a:cubicBezTo>
                  <a:pt x="783" y="1258"/>
                  <a:pt x="784" y="1258"/>
                  <a:pt x="785" y="1257"/>
                </a:cubicBezTo>
                <a:cubicBezTo>
                  <a:pt x="789" y="1255"/>
                  <a:pt x="794" y="1253"/>
                  <a:pt x="798" y="1251"/>
                </a:cubicBezTo>
                <a:cubicBezTo>
                  <a:pt x="796" y="1248"/>
                  <a:pt x="795" y="1247"/>
                  <a:pt x="793" y="1245"/>
                </a:cubicBezTo>
                <a:close/>
                <a:moveTo>
                  <a:pt x="1713" y="97"/>
                </a:moveTo>
                <a:cubicBezTo>
                  <a:pt x="1713" y="97"/>
                  <a:pt x="1713" y="96"/>
                  <a:pt x="1712" y="96"/>
                </a:cubicBezTo>
                <a:cubicBezTo>
                  <a:pt x="1706" y="99"/>
                  <a:pt x="1700" y="103"/>
                  <a:pt x="1693" y="106"/>
                </a:cubicBezTo>
                <a:cubicBezTo>
                  <a:pt x="1692" y="106"/>
                  <a:pt x="1691" y="106"/>
                  <a:pt x="1690" y="106"/>
                </a:cubicBezTo>
                <a:cubicBezTo>
                  <a:pt x="1687" y="107"/>
                  <a:pt x="1684" y="106"/>
                  <a:pt x="1681" y="106"/>
                </a:cubicBezTo>
                <a:cubicBezTo>
                  <a:pt x="1682" y="109"/>
                  <a:pt x="1682" y="111"/>
                  <a:pt x="1683" y="113"/>
                </a:cubicBezTo>
                <a:cubicBezTo>
                  <a:pt x="1685" y="113"/>
                  <a:pt x="1687" y="112"/>
                  <a:pt x="1688" y="110"/>
                </a:cubicBezTo>
                <a:cubicBezTo>
                  <a:pt x="1691" y="109"/>
                  <a:pt x="1694" y="107"/>
                  <a:pt x="1697" y="105"/>
                </a:cubicBezTo>
                <a:cubicBezTo>
                  <a:pt x="1698" y="104"/>
                  <a:pt x="1698" y="105"/>
                  <a:pt x="1699" y="105"/>
                </a:cubicBezTo>
                <a:cubicBezTo>
                  <a:pt x="1701" y="105"/>
                  <a:pt x="1702" y="105"/>
                  <a:pt x="1703" y="105"/>
                </a:cubicBezTo>
                <a:cubicBezTo>
                  <a:pt x="1707" y="102"/>
                  <a:pt x="1710" y="100"/>
                  <a:pt x="1713" y="97"/>
                </a:cubicBezTo>
                <a:close/>
                <a:moveTo>
                  <a:pt x="1563" y="92"/>
                </a:moveTo>
                <a:cubicBezTo>
                  <a:pt x="1563" y="91"/>
                  <a:pt x="1564" y="90"/>
                  <a:pt x="1564" y="89"/>
                </a:cubicBezTo>
                <a:cubicBezTo>
                  <a:pt x="1565" y="90"/>
                  <a:pt x="1565" y="90"/>
                  <a:pt x="1565" y="90"/>
                </a:cubicBezTo>
                <a:cubicBezTo>
                  <a:pt x="1566" y="87"/>
                  <a:pt x="1567" y="85"/>
                  <a:pt x="1569" y="83"/>
                </a:cubicBezTo>
                <a:cubicBezTo>
                  <a:pt x="1570" y="81"/>
                  <a:pt x="1573" y="80"/>
                  <a:pt x="1576" y="78"/>
                </a:cubicBezTo>
                <a:cubicBezTo>
                  <a:pt x="1570" y="78"/>
                  <a:pt x="1570" y="78"/>
                  <a:pt x="1563" y="81"/>
                </a:cubicBezTo>
                <a:cubicBezTo>
                  <a:pt x="1555" y="84"/>
                  <a:pt x="1555" y="84"/>
                  <a:pt x="1555" y="87"/>
                </a:cubicBezTo>
                <a:cubicBezTo>
                  <a:pt x="1558" y="89"/>
                  <a:pt x="1560" y="90"/>
                  <a:pt x="1563" y="92"/>
                </a:cubicBezTo>
                <a:close/>
                <a:moveTo>
                  <a:pt x="980" y="822"/>
                </a:moveTo>
                <a:cubicBezTo>
                  <a:pt x="981" y="823"/>
                  <a:pt x="981" y="823"/>
                  <a:pt x="981" y="823"/>
                </a:cubicBezTo>
                <a:cubicBezTo>
                  <a:pt x="986" y="820"/>
                  <a:pt x="990" y="816"/>
                  <a:pt x="994" y="813"/>
                </a:cubicBezTo>
                <a:cubicBezTo>
                  <a:pt x="998" y="810"/>
                  <a:pt x="997" y="804"/>
                  <a:pt x="992" y="802"/>
                </a:cubicBezTo>
                <a:cubicBezTo>
                  <a:pt x="989" y="806"/>
                  <a:pt x="985" y="811"/>
                  <a:pt x="981" y="817"/>
                </a:cubicBezTo>
                <a:cubicBezTo>
                  <a:pt x="985" y="814"/>
                  <a:pt x="987" y="813"/>
                  <a:pt x="990" y="811"/>
                </a:cubicBezTo>
                <a:cubicBezTo>
                  <a:pt x="990" y="811"/>
                  <a:pt x="991" y="812"/>
                  <a:pt x="991" y="812"/>
                </a:cubicBezTo>
                <a:cubicBezTo>
                  <a:pt x="988" y="816"/>
                  <a:pt x="984" y="819"/>
                  <a:pt x="980" y="822"/>
                </a:cubicBezTo>
                <a:close/>
                <a:moveTo>
                  <a:pt x="802" y="663"/>
                </a:moveTo>
                <a:cubicBezTo>
                  <a:pt x="800" y="665"/>
                  <a:pt x="798" y="667"/>
                  <a:pt x="797" y="669"/>
                </a:cubicBezTo>
                <a:cubicBezTo>
                  <a:pt x="796" y="672"/>
                  <a:pt x="795" y="674"/>
                  <a:pt x="792" y="675"/>
                </a:cubicBezTo>
                <a:cubicBezTo>
                  <a:pt x="791" y="675"/>
                  <a:pt x="791" y="677"/>
                  <a:pt x="790" y="679"/>
                </a:cubicBezTo>
                <a:cubicBezTo>
                  <a:pt x="792" y="679"/>
                  <a:pt x="793" y="679"/>
                  <a:pt x="794" y="678"/>
                </a:cubicBezTo>
                <a:cubicBezTo>
                  <a:pt x="794" y="679"/>
                  <a:pt x="794" y="680"/>
                  <a:pt x="795" y="682"/>
                </a:cubicBezTo>
                <a:cubicBezTo>
                  <a:pt x="798" y="679"/>
                  <a:pt x="799" y="675"/>
                  <a:pt x="802" y="673"/>
                </a:cubicBezTo>
                <a:cubicBezTo>
                  <a:pt x="807" y="669"/>
                  <a:pt x="805" y="667"/>
                  <a:pt x="802" y="663"/>
                </a:cubicBezTo>
                <a:close/>
                <a:moveTo>
                  <a:pt x="535" y="847"/>
                </a:moveTo>
                <a:cubicBezTo>
                  <a:pt x="536" y="847"/>
                  <a:pt x="537" y="847"/>
                  <a:pt x="539" y="848"/>
                </a:cubicBezTo>
                <a:cubicBezTo>
                  <a:pt x="533" y="852"/>
                  <a:pt x="528" y="856"/>
                  <a:pt x="523" y="861"/>
                </a:cubicBezTo>
                <a:cubicBezTo>
                  <a:pt x="525" y="861"/>
                  <a:pt x="527" y="861"/>
                  <a:pt x="528" y="862"/>
                </a:cubicBezTo>
                <a:cubicBezTo>
                  <a:pt x="529" y="862"/>
                  <a:pt x="531" y="862"/>
                  <a:pt x="533" y="862"/>
                </a:cubicBezTo>
                <a:cubicBezTo>
                  <a:pt x="530" y="859"/>
                  <a:pt x="531" y="857"/>
                  <a:pt x="534" y="856"/>
                </a:cubicBezTo>
                <a:cubicBezTo>
                  <a:pt x="539" y="854"/>
                  <a:pt x="543" y="852"/>
                  <a:pt x="544" y="847"/>
                </a:cubicBezTo>
                <a:cubicBezTo>
                  <a:pt x="541" y="846"/>
                  <a:pt x="540" y="845"/>
                  <a:pt x="538" y="844"/>
                </a:cubicBezTo>
                <a:cubicBezTo>
                  <a:pt x="537" y="844"/>
                  <a:pt x="536" y="845"/>
                  <a:pt x="535" y="847"/>
                </a:cubicBezTo>
                <a:close/>
                <a:moveTo>
                  <a:pt x="1449" y="20"/>
                </a:moveTo>
                <a:cubicBezTo>
                  <a:pt x="1449" y="19"/>
                  <a:pt x="1450" y="18"/>
                  <a:pt x="1451" y="17"/>
                </a:cubicBezTo>
                <a:cubicBezTo>
                  <a:pt x="1451" y="15"/>
                  <a:pt x="1451" y="14"/>
                  <a:pt x="1451" y="13"/>
                </a:cubicBezTo>
                <a:cubicBezTo>
                  <a:pt x="1450" y="13"/>
                  <a:pt x="1448" y="12"/>
                  <a:pt x="1447" y="13"/>
                </a:cubicBezTo>
                <a:cubicBezTo>
                  <a:pt x="1444" y="13"/>
                  <a:pt x="1441" y="14"/>
                  <a:pt x="1438" y="16"/>
                </a:cubicBezTo>
                <a:cubicBezTo>
                  <a:pt x="1436" y="17"/>
                  <a:pt x="1435" y="19"/>
                  <a:pt x="1434" y="20"/>
                </a:cubicBezTo>
                <a:cubicBezTo>
                  <a:pt x="1436" y="21"/>
                  <a:pt x="1437" y="22"/>
                  <a:pt x="1439" y="22"/>
                </a:cubicBezTo>
                <a:cubicBezTo>
                  <a:pt x="1442" y="21"/>
                  <a:pt x="1445" y="20"/>
                  <a:pt x="1449" y="20"/>
                </a:cubicBezTo>
                <a:close/>
                <a:moveTo>
                  <a:pt x="840" y="1002"/>
                </a:moveTo>
                <a:cubicBezTo>
                  <a:pt x="843" y="999"/>
                  <a:pt x="845" y="997"/>
                  <a:pt x="847" y="994"/>
                </a:cubicBezTo>
                <a:cubicBezTo>
                  <a:pt x="848" y="993"/>
                  <a:pt x="848" y="991"/>
                  <a:pt x="849" y="990"/>
                </a:cubicBezTo>
                <a:cubicBezTo>
                  <a:pt x="847" y="990"/>
                  <a:pt x="845" y="990"/>
                  <a:pt x="843" y="991"/>
                </a:cubicBezTo>
                <a:cubicBezTo>
                  <a:pt x="841" y="991"/>
                  <a:pt x="840" y="993"/>
                  <a:pt x="839" y="995"/>
                </a:cubicBezTo>
                <a:cubicBezTo>
                  <a:pt x="837" y="997"/>
                  <a:pt x="832" y="996"/>
                  <a:pt x="834" y="1000"/>
                </a:cubicBezTo>
                <a:cubicBezTo>
                  <a:pt x="834" y="1002"/>
                  <a:pt x="839" y="1002"/>
                  <a:pt x="840" y="1002"/>
                </a:cubicBezTo>
                <a:close/>
                <a:moveTo>
                  <a:pt x="1784" y="48"/>
                </a:moveTo>
                <a:cubicBezTo>
                  <a:pt x="1784" y="48"/>
                  <a:pt x="1784" y="48"/>
                  <a:pt x="1784" y="47"/>
                </a:cubicBezTo>
                <a:cubicBezTo>
                  <a:pt x="1776" y="50"/>
                  <a:pt x="1769" y="53"/>
                  <a:pt x="1762" y="56"/>
                </a:cubicBezTo>
                <a:cubicBezTo>
                  <a:pt x="1760" y="56"/>
                  <a:pt x="1759" y="58"/>
                  <a:pt x="1758" y="59"/>
                </a:cubicBezTo>
                <a:cubicBezTo>
                  <a:pt x="1761" y="61"/>
                  <a:pt x="1763" y="62"/>
                  <a:pt x="1765" y="63"/>
                </a:cubicBezTo>
                <a:cubicBezTo>
                  <a:pt x="1766" y="61"/>
                  <a:pt x="1768" y="59"/>
                  <a:pt x="1771" y="55"/>
                </a:cubicBezTo>
                <a:cubicBezTo>
                  <a:pt x="1775" y="53"/>
                  <a:pt x="1779" y="51"/>
                  <a:pt x="1784" y="48"/>
                </a:cubicBezTo>
                <a:close/>
                <a:moveTo>
                  <a:pt x="781" y="701"/>
                </a:moveTo>
                <a:cubicBezTo>
                  <a:pt x="780" y="700"/>
                  <a:pt x="779" y="699"/>
                  <a:pt x="777" y="697"/>
                </a:cubicBezTo>
                <a:cubicBezTo>
                  <a:pt x="774" y="702"/>
                  <a:pt x="771" y="707"/>
                  <a:pt x="768" y="711"/>
                </a:cubicBezTo>
                <a:cubicBezTo>
                  <a:pt x="770" y="711"/>
                  <a:pt x="771" y="710"/>
                  <a:pt x="772" y="708"/>
                </a:cubicBezTo>
                <a:cubicBezTo>
                  <a:pt x="774" y="707"/>
                  <a:pt x="775" y="705"/>
                  <a:pt x="777" y="706"/>
                </a:cubicBezTo>
                <a:cubicBezTo>
                  <a:pt x="781" y="706"/>
                  <a:pt x="784" y="703"/>
                  <a:pt x="786" y="700"/>
                </a:cubicBezTo>
                <a:cubicBezTo>
                  <a:pt x="788" y="699"/>
                  <a:pt x="789" y="698"/>
                  <a:pt x="791" y="697"/>
                </a:cubicBezTo>
                <a:cubicBezTo>
                  <a:pt x="790" y="696"/>
                  <a:pt x="790" y="695"/>
                  <a:pt x="789" y="695"/>
                </a:cubicBezTo>
                <a:cubicBezTo>
                  <a:pt x="787" y="697"/>
                  <a:pt x="784" y="699"/>
                  <a:pt x="781" y="701"/>
                </a:cubicBezTo>
                <a:close/>
                <a:moveTo>
                  <a:pt x="756" y="738"/>
                </a:moveTo>
                <a:cubicBezTo>
                  <a:pt x="757" y="732"/>
                  <a:pt x="762" y="732"/>
                  <a:pt x="764" y="729"/>
                </a:cubicBezTo>
                <a:cubicBezTo>
                  <a:pt x="758" y="731"/>
                  <a:pt x="753" y="734"/>
                  <a:pt x="747" y="736"/>
                </a:cubicBezTo>
                <a:cubicBezTo>
                  <a:pt x="747" y="738"/>
                  <a:pt x="747" y="739"/>
                  <a:pt x="748" y="740"/>
                </a:cubicBezTo>
                <a:cubicBezTo>
                  <a:pt x="754" y="740"/>
                  <a:pt x="761" y="742"/>
                  <a:pt x="765" y="735"/>
                </a:cubicBezTo>
                <a:cubicBezTo>
                  <a:pt x="762" y="736"/>
                  <a:pt x="760" y="737"/>
                  <a:pt x="756" y="738"/>
                </a:cubicBezTo>
                <a:close/>
                <a:moveTo>
                  <a:pt x="689" y="1302"/>
                </a:moveTo>
                <a:cubicBezTo>
                  <a:pt x="697" y="1297"/>
                  <a:pt x="704" y="1294"/>
                  <a:pt x="712" y="1293"/>
                </a:cubicBezTo>
                <a:cubicBezTo>
                  <a:pt x="712" y="1291"/>
                  <a:pt x="712" y="1289"/>
                  <a:pt x="713" y="1285"/>
                </a:cubicBezTo>
                <a:cubicBezTo>
                  <a:pt x="703" y="1288"/>
                  <a:pt x="697" y="1297"/>
                  <a:pt x="689" y="1302"/>
                </a:cubicBezTo>
                <a:close/>
                <a:moveTo>
                  <a:pt x="658" y="822"/>
                </a:moveTo>
                <a:cubicBezTo>
                  <a:pt x="654" y="816"/>
                  <a:pt x="654" y="816"/>
                  <a:pt x="660" y="813"/>
                </a:cubicBezTo>
                <a:cubicBezTo>
                  <a:pt x="662" y="812"/>
                  <a:pt x="663" y="810"/>
                  <a:pt x="664" y="808"/>
                </a:cubicBezTo>
                <a:cubicBezTo>
                  <a:pt x="664" y="807"/>
                  <a:pt x="663" y="806"/>
                  <a:pt x="663" y="805"/>
                </a:cubicBezTo>
                <a:cubicBezTo>
                  <a:pt x="662" y="811"/>
                  <a:pt x="660" y="809"/>
                  <a:pt x="659" y="810"/>
                </a:cubicBezTo>
                <a:cubicBezTo>
                  <a:pt x="655" y="812"/>
                  <a:pt x="652" y="814"/>
                  <a:pt x="647" y="816"/>
                </a:cubicBezTo>
                <a:cubicBezTo>
                  <a:pt x="649" y="819"/>
                  <a:pt x="651" y="822"/>
                  <a:pt x="652" y="825"/>
                </a:cubicBezTo>
                <a:cubicBezTo>
                  <a:pt x="655" y="823"/>
                  <a:pt x="656" y="823"/>
                  <a:pt x="658" y="822"/>
                </a:cubicBezTo>
                <a:close/>
                <a:moveTo>
                  <a:pt x="770" y="775"/>
                </a:moveTo>
                <a:cubicBezTo>
                  <a:pt x="770" y="775"/>
                  <a:pt x="769" y="775"/>
                  <a:pt x="769" y="774"/>
                </a:cubicBezTo>
                <a:cubicBezTo>
                  <a:pt x="766" y="778"/>
                  <a:pt x="763" y="782"/>
                  <a:pt x="760" y="786"/>
                </a:cubicBezTo>
                <a:cubicBezTo>
                  <a:pt x="761" y="786"/>
                  <a:pt x="761" y="786"/>
                  <a:pt x="761" y="786"/>
                </a:cubicBezTo>
                <a:cubicBezTo>
                  <a:pt x="765" y="784"/>
                  <a:pt x="768" y="782"/>
                  <a:pt x="771" y="780"/>
                </a:cubicBezTo>
                <a:cubicBezTo>
                  <a:pt x="775" y="786"/>
                  <a:pt x="777" y="786"/>
                  <a:pt x="783" y="779"/>
                </a:cubicBezTo>
                <a:cubicBezTo>
                  <a:pt x="778" y="779"/>
                  <a:pt x="773" y="778"/>
                  <a:pt x="769" y="778"/>
                </a:cubicBezTo>
                <a:cubicBezTo>
                  <a:pt x="769" y="777"/>
                  <a:pt x="769" y="776"/>
                  <a:pt x="770" y="775"/>
                </a:cubicBezTo>
                <a:close/>
                <a:moveTo>
                  <a:pt x="796" y="828"/>
                </a:moveTo>
                <a:cubicBezTo>
                  <a:pt x="795" y="827"/>
                  <a:pt x="795" y="827"/>
                  <a:pt x="795" y="827"/>
                </a:cubicBezTo>
                <a:cubicBezTo>
                  <a:pt x="787" y="831"/>
                  <a:pt x="780" y="835"/>
                  <a:pt x="772" y="839"/>
                </a:cubicBezTo>
                <a:cubicBezTo>
                  <a:pt x="771" y="840"/>
                  <a:pt x="769" y="843"/>
                  <a:pt x="768" y="844"/>
                </a:cubicBezTo>
                <a:cubicBezTo>
                  <a:pt x="768" y="845"/>
                  <a:pt x="769" y="845"/>
                  <a:pt x="769" y="845"/>
                </a:cubicBezTo>
                <a:cubicBezTo>
                  <a:pt x="778" y="840"/>
                  <a:pt x="787" y="834"/>
                  <a:pt x="796" y="828"/>
                </a:cubicBezTo>
                <a:close/>
                <a:moveTo>
                  <a:pt x="818" y="703"/>
                </a:moveTo>
                <a:cubicBezTo>
                  <a:pt x="817" y="704"/>
                  <a:pt x="817" y="704"/>
                  <a:pt x="816" y="704"/>
                </a:cubicBezTo>
                <a:cubicBezTo>
                  <a:pt x="817" y="707"/>
                  <a:pt x="817" y="709"/>
                  <a:pt x="817" y="712"/>
                </a:cubicBezTo>
                <a:cubicBezTo>
                  <a:pt x="818" y="713"/>
                  <a:pt x="819" y="714"/>
                  <a:pt x="821" y="714"/>
                </a:cubicBezTo>
                <a:cubicBezTo>
                  <a:pt x="821" y="714"/>
                  <a:pt x="821" y="714"/>
                  <a:pt x="822" y="713"/>
                </a:cubicBezTo>
                <a:cubicBezTo>
                  <a:pt x="821" y="712"/>
                  <a:pt x="820" y="710"/>
                  <a:pt x="819" y="707"/>
                </a:cubicBezTo>
                <a:cubicBezTo>
                  <a:pt x="821" y="703"/>
                  <a:pt x="821" y="699"/>
                  <a:pt x="818" y="694"/>
                </a:cubicBezTo>
                <a:cubicBezTo>
                  <a:pt x="815" y="696"/>
                  <a:pt x="813" y="699"/>
                  <a:pt x="811" y="701"/>
                </a:cubicBezTo>
                <a:cubicBezTo>
                  <a:pt x="814" y="702"/>
                  <a:pt x="816" y="703"/>
                  <a:pt x="818" y="703"/>
                </a:cubicBezTo>
                <a:close/>
                <a:moveTo>
                  <a:pt x="1030" y="763"/>
                </a:moveTo>
                <a:cubicBezTo>
                  <a:pt x="1030" y="762"/>
                  <a:pt x="1029" y="762"/>
                  <a:pt x="1029" y="762"/>
                </a:cubicBezTo>
                <a:cubicBezTo>
                  <a:pt x="1020" y="768"/>
                  <a:pt x="1008" y="772"/>
                  <a:pt x="1001" y="781"/>
                </a:cubicBezTo>
                <a:cubicBezTo>
                  <a:pt x="1001" y="782"/>
                  <a:pt x="1001" y="782"/>
                  <a:pt x="1002" y="783"/>
                </a:cubicBezTo>
                <a:cubicBezTo>
                  <a:pt x="1011" y="776"/>
                  <a:pt x="1020" y="769"/>
                  <a:pt x="1030" y="763"/>
                </a:cubicBezTo>
                <a:close/>
                <a:moveTo>
                  <a:pt x="1003" y="654"/>
                </a:moveTo>
                <a:cubicBezTo>
                  <a:pt x="1008" y="651"/>
                  <a:pt x="1009" y="646"/>
                  <a:pt x="1011" y="641"/>
                </a:cubicBezTo>
                <a:cubicBezTo>
                  <a:pt x="1006" y="641"/>
                  <a:pt x="1002" y="643"/>
                  <a:pt x="999" y="647"/>
                </a:cubicBezTo>
                <a:cubicBezTo>
                  <a:pt x="1001" y="649"/>
                  <a:pt x="1002" y="652"/>
                  <a:pt x="1003" y="654"/>
                </a:cubicBezTo>
                <a:close/>
                <a:moveTo>
                  <a:pt x="1209" y="49"/>
                </a:moveTo>
                <a:cubicBezTo>
                  <a:pt x="1209" y="48"/>
                  <a:pt x="1209" y="48"/>
                  <a:pt x="1208" y="47"/>
                </a:cubicBezTo>
                <a:cubicBezTo>
                  <a:pt x="1211" y="46"/>
                  <a:pt x="1214" y="44"/>
                  <a:pt x="1217" y="43"/>
                </a:cubicBezTo>
                <a:cubicBezTo>
                  <a:pt x="1217" y="42"/>
                  <a:pt x="1216" y="42"/>
                  <a:pt x="1216" y="41"/>
                </a:cubicBezTo>
                <a:cubicBezTo>
                  <a:pt x="1211" y="44"/>
                  <a:pt x="1206" y="46"/>
                  <a:pt x="1201" y="49"/>
                </a:cubicBezTo>
                <a:cubicBezTo>
                  <a:pt x="1210" y="56"/>
                  <a:pt x="1216" y="47"/>
                  <a:pt x="1223" y="46"/>
                </a:cubicBezTo>
                <a:cubicBezTo>
                  <a:pt x="1223" y="45"/>
                  <a:pt x="1223" y="45"/>
                  <a:pt x="1223" y="45"/>
                </a:cubicBezTo>
                <a:cubicBezTo>
                  <a:pt x="1218" y="46"/>
                  <a:pt x="1214" y="47"/>
                  <a:pt x="1209" y="49"/>
                </a:cubicBezTo>
                <a:close/>
                <a:moveTo>
                  <a:pt x="509" y="844"/>
                </a:moveTo>
                <a:cubicBezTo>
                  <a:pt x="505" y="847"/>
                  <a:pt x="503" y="849"/>
                  <a:pt x="500" y="851"/>
                </a:cubicBezTo>
                <a:cubicBezTo>
                  <a:pt x="496" y="852"/>
                  <a:pt x="496" y="854"/>
                  <a:pt x="499" y="856"/>
                </a:cubicBezTo>
                <a:cubicBezTo>
                  <a:pt x="496" y="859"/>
                  <a:pt x="493" y="862"/>
                  <a:pt x="490" y="865"/>
                </a:cubicBezTo>
                <a:cubicBezTo>
                  <a:pt x="490" y="865"/>
                  <a:pt x="491" y="865"/>
                  <a:pt x="491" y="865"/>
                </a:cubicBezTo>
                <a:cubicBezTo>
                  <a:pt x="498" y="859"/>
                  <a:pt x="507" y="855"/>
                  <a:pt x="509" y="844"/>
                </a:cubicBezTo>
                <a:close/>
                <a:moveTo>
                  <a:pt x="736" y="1228"/>
                </a:moveTo>
                <a:cubicBezTo>
                  <a:pt x="736" y="1228"/>
                  <a:pt x="736" y="1227"/>
                  <a:pt x="735" y="1227"/>
                </a:cubicBezTo>
                <a:cubicBezTo>
                  <a:pt x="725" y="1231"/>
                  <a:pt x="717" y="1238"/>
                  <a:pt x="709" y="1245"/>
                </a:cubicBezTo>
                <a:cubicBezTo>
                  <a:pt x="709" y="1246"/>
                  <a:pt x="710" y="1246"/>
                  <a:pt x="710" y="1247"/>
                </a:cubicBezTo>
                <a:cubicBezTo>
                  <a:pt x="719" y="1241"/>
                  <a:pt x="728" y="1234"/>
                  <a:pt x="736" y="1228"/>
                </a:cubicBezTo>
                <a:close/>
                <a:moveTo>
                  <a:pt x="1699" y="47"/>
                </a:moveTo>
                <a:cubicBezTo>
                  <a:pt x="1709" y="47"/>
                  <a:pt x="1716" y="38"/>
                  <a:pt x="1728" y="37"/>
                </a:cubicBezTo>
                <a:cubicBezTo>
                  <a:pt x="1724" y="35"/>
                  <a:pt x="1711" y="39"/>
                  <a:pt x="1699" y="47"/>
                </a:cubicBezTo>
                <a:close/>
                <a:moveTo>
                  <a:pt x="1148" y="112"/>
                </a:moveTo>
                <a:cubicBezTo>
                  <a:pt x="1142" y="115"/>
                  <a:pt x="1134" y="113"/>
                  <a:pt x="1129" y="121"/>
                </a:cubicBezTo>
                <a:cubicBezTo>
                  <a:pt x="1138" y="123"/>
                  <a:pt x="1142" y="115"/>
                  <a:pt x="1148" y="112"/>
                </a:cubicBezTo>
                <a:close/>
                <a:moveTo>
                  <a:pt x="586" y="865"/>
                </a:moveTo>
                <a:cubicBezTo>
                  <a:pt x="581" y="862"/>
                  <a:pt x="580" y="865"/>
                  <a:pt x="578" y="867"/>
                </a:cubicBezTo>
                <a:cubicBezTo>
                  <a:pt x="577" y="869"/>
                  <a:pt x="577" y="871"/>
                  <a:pt x="575" y="872"/>
                </a:cubicBezTo>
                <a:cubicBezTo>
                  <a:pt x="573" y="873"/>
                  <a:pt x="570" y="874"/>
                  <a:pt x="567" y="876"/>
                </a:cubicBezTo>
                <a:cubicBezTo>
                  <a:pt x="568" y="877"/>
                  <a:pt x="568" y="877"/>
                  <a:pt x="568" y="877"/>
                </a:cubicBezTo>
                <a:cubicBezTo>
                  <a:pt x="572" y="876"/>
                  <a:pt x="575" y="875"/>
                  <a:pt x="578" y="873"/>
                </a:cubicBezTo>
                <a:cubicBezTo>
                  <a:pt x="579" y="873"/>
                  <a:pt x="579" y="870"/>
                  <a:pt x="580" y="869"/>
                </a:cubicBezTo>
                <a:cubicBezTo>
                  <a:pt x="580" y="868"/>
                  <a:pt x="581" y="867"/>
                  <a:pt x="581" y="867"/>
                </a:cubicBezTo>
                <a:cubicBezTo>
                  <a:pt x="583" y="866"/>
                  <a:pt x="584" y="865"/>
                  <a:pt x="586" y="865"/>
                </a:cubicBezTo>
                <a:close/>
                <a:moveTo>
                  <a:pt x="1077" y="793"/>
                </a:moveTo>
                <a:cubicBezTo>
                  <a:pt x="1077" y="793"/>
                  <a:pt x="1077" y="794"/>
                  <a:pt x="1077" y="794"/>
                </a:cubicBezTo>
                <a:cubicBezTo>
                  <a:pt x="1079" y="793"/>
                  <a:pt x="1081" y="792"/>
                  <a:pt x="1083" y="791"/>
                </a:cubicBezTo>
                <a:cubicBezTo>
                  <a:pt x="1085" y="791"/>
                  <a:pt x="1086" y="789"/>
                  <a:pt x="1088" y="789"/>
                </a:cubicBezTo>
                <a:cubicBezTo>
                  <a:pt x="1092" y="789"/>
                  <a:pt x="1093" y="786"/>
                  <a:pt x="1095" y="782"/>
                </a:cubicBezTo>
                <a:cubicBezTo>
                  <a:pt x="1086" y="783"/>
                  <a:pt x="1082" y="789"/>
                  <a:pt x="1077" y="793"/>
                </a:cubicBezTo>
                <a:close/>
                <a:moveTo>
                  <a:pt x="939" y="997"/>
                </a:moveTo>
                <a:cubicBezTo>
                  <a:pt x="939" y="997"/>
                  <a:pt x="939" y="998"/>
                  <a:pt x="940" y="998"/>
                </a:cubicBezTo>
                <a:cubicBezTo>
                  <a:pt x="941" y="997"/>
                  <a:pt x="942" y="996"/>
                  <a:pt x="943" y="996"/>
                </a:cubicBezTo>
                <a:cubicBezTo>
                  <a:pt x="947" y="994"/>
                  <a:pt x="947" y="992"/>
                  <a:pt x="943" y="989"/>
                </a:cubicBezTo>
                <a:cubicBezTo>
                  <a:pt x="939" y="986"/>
                  <a:pt x="935" y="989"/>
                  <a:pt x="932" y="992"/>
                </a:cubicBezTo>
                <a:cubicBezTo>
                  <a:pt x="935" y="992"/>
                  <a:pt x="938" y="993"/>
                  <a:pt x="941" y="993"/>
                </a:cubicBezTo>
                <a:cubicBezTo>
                  <a:pt x="940" y="994"/>
                  <a:pt x="940" y="996"/>
                  <a:pt x="939" y="997"/>
                </a:cubicBezTo>
                <a:close/>
                <a:moveTo>
                  <a:pt x="1387" y="101"/>
                </a:moveTo>
                <a:cubicBezTo>
                  <a:pt x="1389" y="99"/>
                  <a:pt x="1391" y="98"/>
                  <a:pt x="1392" y="97"/>
                </a:cubicBezTo>
                <a:cubicBezTo>
                  <a:pt x="1392" y="95"/>
                  <a:pt x="1392" y="94"/>
                  <a:pt x="1392" y="92"/>
                </a:cubicBezTo>
                <a:cubicBezTo>
                  <a:pt x="1389" y="93"/>
                  <a:pt x="1387" y="95"/>
                  <a:pt x="1384" y="97"/>
                </a:cubicBezTo>
                <a:cubicBezTo>
                  <a:pt x="1387" y="99"/>
                  <a:pt x="1382" y="104"/>
                  <a:pt x="1387" y="105"/>
                </a:cubicBezTo>
                <a:cubicBezTo>
                  <a:pt x="1389" y="105"/>
                  <a:pt x="1392" y="103"/>
                  <a:pt x="1394" y="102"/>
                </a:cubicBezTo>
                <a:cubicBezTo>
                  <a:pt x="1394" y="102"/>
                  <a:pt x="1394" y="101"/>
                  <a:pt x="1393" y="101"/>
                </a:cubicBezTo>
                <a:cubicBezTo>
                  <a:pt x="1392" y="101"/>
                  <a:pt x="1390" y="101"/>
                  <a:pt x="1387" y="101"/>
                </a:cubicBezTo>
                <a:close/>
                <a:moveTo>
                  <a:pt x="793" y="708"/>
                </a:moveTo>
                <a:cubicBezTo>
                  <a:pt x="790" y="708"/>
                  <a:pt x="788" y="709"/>
                  <a:pt x="785" y="710"/>
                </a:cubicBezTo>
                <a:cubicBezTo>
                  <a:pt x="785" y="710"/>
                  <a:pt x="785" y="711"/>
                  <a:pt x="784" y="711"/>
                </a:cubicBezTo>
                <a:cubicBezTo>
                  <a:pt x="787" y="714"/>
                  <a:pt x="789" y="718"/>
                  <a:pt x="791" y="718"/>
                </a:cubicBezTo>
                <a:cubicBezTo>
                  <a:pt x="795" y="717"/>
                  <a:pt x="793" y="712"/>
                  <a:pt x="793" y="708"/>
                </a:cubicBezTo>
                <a:close/>
                <a:moveTo>
                  <a:pt x="980" y="737"/>
                </a:moveTo>
                <a:cubicBezTo>
                  <a:pt x="976" y="738"/>
                  <a:pt x="973" y="740"/>
                  <a:pt x="970" y="739"/>
                </a:cubicBezTo>
                <a:cubicBezTo>
                  <a:pt x="965" y="737"/>
                  <a:pt x="965" y="740"/>
                  <a:pt x="963" y="743"/>
                </a:cubicBezTo>
                <a:cubicBezTo>
                  <a:pt x="969" y="742"/>
                  <a:pt x="976" y="745"/>
                  <a:pt x="980" y="737"/>
                </a:cubicBezTo>
                <a:close/>
                <a:moveTo>
                  <a:pt x="766" y="1192"/>
                </a:moveTo>
                <a:cubicBezTo>
                  <a:pt x="760" y="1196"/>
                  <a:pt x="755" y="1199"/>
                  <a:pt x="750" y="1203"/>
                </a:cubicBezTo>
                <a:cubicBezTo>
                  <a:pt x="750" y="1203"/>
                  <a:pt x="750" y="1205"/>
                  <a:pt x="750" y="1206"/>
                </a:cubicBezTo>
                <a:cubicBezTo>
                  <a:pt x="751" y="1206"/>
                  <a:pt x="751" y="1207"/>
                  <a:pt x="751" y="1207"/>
                </a:cubicBezTo>
                <a:cubicBezTo>
                  <a:pt x="755" y="1201"/>
                  <a:pt x="763" y="1201"/>
                  <a:pt x="766" y="1192"/>
                </a:cubicBezTo>
                <a:close/>
                <a:moveTo>
                  <a:pt x="1671" y="51"/>
                </a:moveTo>
                <a:cubicBezTo>
                  <a:pt x="1671" y="50"/>
                  <a:pt x="1671" y="50"/>
                  <a:pt x="1671" y="49"/>
                </a:cubicBezTo>
                <a:cubicBezTo>
                  <a:pt x="1669" y="49"/>
                  <a:pt x="1668" y="48"/>
                  <a:pt x="1667" y="48"/>
                </a:cubicBezTo>
                <a:cubicBezTo>
                  <a:pt x="1661" y="50"/>
                  <a:pt x="1656" y="53"/>
                  <a:pt x="1650" y="55"/>
                </a:cubicBezTo>
                <a:cubicBezTo>
                  <a:pt x="1659" y="58"/>
                  <a:pt x="1664" y="51"/>
                  <a:pt x="1671" y="51"/>
                </a:cubicBezTo>
                <a:close/>
                <a:moveTo>
                  <a:pt x="1027" y="787"/>
                </a:moveTo>
                <a:cubicBezTo>
                  <a:pt x="1024" y="790"/>
                  <a:pt x="1023" y="792"/>
                  <a:pt x="1021" y="793"/>
                </a:cubicBezTo>
                <a:cubicBezTo>
                  <a:pt x="1018" y="794"/>
                  <a:pt x="1017" y="796"/>
                  <a:pt x="1017" y="799"/>
                </a:cubicBezTo>
                <a:cubicBezTo>
                  <a:pt x="1020" y="799"/>
                  <a:pt x="1027" y="796"/>
                  <a:pt x="1028" y="792"/>
                </a:cubicBezTo>
                <a:cubicBezTo>
                  <a:pt x="1028" y="791"/>
                  <a:pt x="1027" y="789"/>
                  <a:pt x="1027" y="787"/>
                </a:cubicBezTo>
                <a:close/>
                <a:moveTo>
                  <a:pt x="910" y="767"/>
                </a:moveTo>
                <a:cubicBezTo>
                  <a:pt x="906" y="770"/>
                  <a:pt x="901" y="774"/>
                  <a:pt x="896" y="777"/>
                </a:cubicBezTo>
                <a:cubicBezTo>
                  <a:pt x="897" y="778"/>
                  <a:pt x="897" y="778"/>
                  <a:pt x="897" y="779"/>
                </a:cubicBezTo>
                <a:cubicBezTo>
                  <a:pt x="900" y="777"/>
                  <a:pt x="903" y="776"/>
                  <a:pt x="906" y="774"/>
                </a:cubicBezTo>
                <a:cubicBezTo>
                  <a:pt x="909" y="776"/>
                  <a:pt x="911" y="775"/>
                  <a:pt x="910" y="767"/>
                </a:cubicBezTo>
                <a:close/>
                <a:moveTo>
                  <a:pt x="1647" y="65"/>
                </a:moveTo>
                <a:cubicBezTo>
                  <a:pt x="1647" y="66"/>
                  <a:pt x="1647" y="66"/>
                  <a:pt x="1648" y="67"/>
                </a:cubicBezTo>
                <a:cubicBezTo>
                  <a:pt x="1656" y="64"/>
                  <a:pt x="1665" y="63"/>
                  <a:pt x="1673" y="56"/>
                </a:cubicBezTo>
                <a:cubicBezTo>
                  <a:pt x="1664" y="59"/>
                  <a:pt x="1656" y="62"/>
                  <a:pt x="1647" y="65"/>
                </a:cubicBezTo>
                <a:close/>
                <a:moveTo>
                  <a:pt x="916" y="734"/>
                </a:moveTo>
                <a:cubicBezTo>
                  <a:pt x="914" y="731"/>
                  <a:pt x="912" y="733"/>
                  <a:pt x="910" y="735"/>
                </a:cubicBezTo>
                <a:cubicBezTo>
                  <a:pt x="909" y="736"/>
                  <a:pt x="907" y="738"/>
                  <a:pt x="906" y="740"/>
                </a:cubicBezTo>
                <a:cubicBezTo>
                  <a:pt x="904" y="741"/>
                  <a:pt x="902" y="742"/>
                  <a:pt x="899" y="743"/>
                </a:cubicBezTo>
                <a:cubicBezTo>
                  <a:pt x="900" y="744"/>
                  <a:pt x="900" y="744"/>
                  <a:pt x="900" y="745"/>
                </a:cubicBezTo>
                <a:cubicBezTo>
                  <a:pt x="902" y="744"/>
                  <a:pt x="905" y="745"/>
                  <a:pt x="907" y="743"/>
                </a:cubicBezTo>
                <a:cubicBezTo>
                  <a:pt x="911" y="741"/>
                  <a:pt x="913" y="738"/>
                  <a:pt x="916" y="734"/>
                </a:cubicBezTo>
                <a:close/>
                <a:moveTo>
                  <a:pt x="702" y="771"/>
                </a:moveTo>
                <a:cubicBezTo>
                  <a:pt x="708" y="766"/>
                  <a:pt x="713" y="762"/>
                  <a:pt x="719" y="757"/>
                </a:cubicBezTo>
                <a:cubicBezTo>
                  <a:pt x="719" y="757"/>
                  <a:pt x="718" y="756"/>
                  <a:pt x="718" y="756"/>
                </a:cubicBezTo>
                <a:cubicBezTo>
                  <a:pt x="707" y="762"/>
                  <a:pt x="703" y="766"/>
                  <a:pt x="702" y="771"/>
                </a:cubicBezTo>
                <a:close/>
                <a:moveTo>
                  <a:pt x="755" y="1211"/>
                </a:moveTo>
                <a:cubicBezTo>
                  <a:pt x="755" y="1212"/>
                  <a:pt x="756" y="1212"/>
                  <a:pt x="756" y="1213"/>
                </a:cubicBezTo>
                <a:cubicBezTo>
                  <a:pt x="763" y="1207"/>
                  <a:pt x="770" y="1202"/>
                  <a:pt x="777" y="1196"/>
                </a:cubicBezTo>
                <a:cubicBezTo>
                  <a:pt x="776" y="1196"/>
                  <a:pt x="776" y="1195"/>
                  <a:pt x="776" y="1195"/>
                </a:cubicBezTo>
                <a:cubicBezTo>
                  <a:pt x="769" y="1200"/>
                  <a:pt x="762" y="1206"/>
                  <a:pt x="755" y="1211"/>
                </a:cubicBezTo>
                <a:close/>
                <a:moveTo>
                  <a:pt x="952" y="985"/>
                </a:moveTo>
                <a:cubicBezTo>
                  <a:pt x="957" y="983"/>
                  <a:pt x="957" y="978"/>
                  <a:pt x="958" y="973"/>
                </a:cubicBezTo>
                <a:cubicBezTo>
                  <a:pt x="956" y="974"/>
                  <a:pt x="954" y="974"/>
                  <a:pt x="953" y="975"/>
                </a:cubicBezTo>
                <a:cubicBezTo>
                  <a:pt x="951" y="977"/>
                  <a:pt x="948" y="978"/>
                  <a:pt x="951" y="981"/>
                </a:cubicBezTo>
                <a:cubicBezTo>
                  <a:pt x="952" y="981"/>
                  <a:pt x="952" y="983"/>
                  <a:pt x="952" y="985"/>
                </a:cubicBezTo>
                <a:close/>
                <a:moveTo>
                  <a:pt x="800" y="767"/>
                </a:moveTo>
                <a:cubicBezTo>
                  <a:pt x="800" y="768"/>
                  <a:pt x="800" y="768"/>
                  <a:pt x="801" y="768"/>
                </a:cubicBezTo>
                <a:cubicBezTo>
                  <a:pt x="808" y="767"/>
                  <a:pt x="812" y="763"/>
                  <a:pt x="811" y="758"/>
                </a:cubicBezTo>
                <a:cubicBezTo>
                  <a:pt x="805" y="758"/>
                  <a:pt x="804" y="759"/>
                  <a:pt x="805" y="765"/>
                </a:cubicBezTo>
                <a:cubicBezTo>
                  <a:pt x="803" y="765"/>
                  <a:pt x="801" y="766"/>
                  <a:pt x="800" y="767"/>
                </a:cubicBezTo>
                <a:close/>
                <a:moveTo>
                  <a:pt x="1361" y="105"/>
                </a:moveTo>
                <a:cubicBezTo>
                  <a:pt x="1367" y="106"/>
                  <a:pt x="1371" y="110"/>
                  <a:pt x="1376" y="106"/>
                </a:cubicBezTo>
                <a:cubicBezTo>
                  <a:pt x="1374" y="104"/>
                  <a:pt x="1372" y="101"/>
                  <a:pt x="1370" y="101"/>
                </a:cubicBezTo>
                <a:cubicBezTo>
                  <a:pt x="1368" y="100"/>
                  <a:pt x="1365" y="103"/>
                  <a:pt x="1361" y="105"/>
                </a:cubicBezTo>
                <a:close/>
                <a:moveTo>
                  <a:pt x="887" y="686"/>
                </a:moveTo>
                <a:cubicBezTo>
                  <a:pt x="888" y="686"/>
                  <a:pt x="888" y="687"/>
                  <a:pt x="888" y="687"/>
                </a:cubicBezTo>
                <a:cubicBezTo>
                  <a:pt x="892" y="685"/>
                  <a:pt x="896" y="683"/>
                  <a:pt x="900" y="680"/>
                </a:cubicBezTo>
                <a:cubicBezTo>
                  <a:pt x="900" y="680"/>
                  <a:pt x="900" y="679"/>
                  <a:pt x="900" y="679"/>
                </a:cubicBezTo>
                <a:cubicBezTo>
                  <a:pt x="896" y="679"/>
                  <a:pt x="892" y="684"/>
                  <a:pt x="890" y="677"/>
                </a:cubicBezTo>
                <a:cubicBezTo>
                  <a:pt x="888" y="679"/>
                  <a:pt x="886" y="680"/>
                  <a:pt x="884" y="681"/>
                </a:cubicBezTo>
                <a:cubicBezTo>
                  <a:pt x="885" y="682"/>
                  <a:pt x="885" y="682"/>
                  <a:pt x="885" y="682"/>
                </a:cubicBezTo>
                <a:cubicBezTo>
                  <a:pt x="887" y="682"/>
                  <a:pt x="888" y="682"/>
                  <a:pt x="891" y="681"/>
                </a:cubicBezTo>
                <a:cubicBezTo>
                  <a:pt x="889" y="683"/>
                  <a:pt x="888" y="685"/>
                  <a:pt x="887" y="686"/>
                </a:cubicBezTo>
                <a:close/>
                <a:moveTo>
                  <a:pt x="842" y="1028"/>
                </a:moveTo>
                <a:cubicBezTo>
                  <a:pt x="850" y="1030"/>
                  <a:pt x="853" y="1023"/>
                  <a:pt x="858" y="1020"/>
                </a:cubicBezTo>
                <a:cubicBezTo>
                  <a:pt x="858" y="1020"/>
                  <a:pt x="858" y="1019"/>
                  <a:pt x="857" y="1019"/>
                </a:cubicBezTo>
                <a:cubicBezTo>
                  <a:pt x="852" y="1022"/>
                  <a:pt x="847" y="1025"/>
                  <a:pt x="842" y="1028"/>
                </a:cubicBezTo>
                <a:close/>
                <a:moveTo>
                  <a:pt x="748" y="1074"/>
                </a:moveTo>
                <a:cubicBezTo>
                  <a:pt x="750" y="1076"/>
                  <a:pt x="751" y="1077"/>
                  <a:pt x="752" y="1078"/>
                </a:cubicBezTo>
                <a:cubicBezTo>
                  <a:pt x="757" y="1078"/>
                  <a:pt x="752" y="1068"/>
                  <a:pt x="759" y="1071"/>
                </a:cubicBezTo>
                <a:cubicBezTo>
                  <a:pt x="760" y="1069"/>
                  <a:pt x="761" y="1068"/>
                  <a:pt x="762" y="1066"/>
                </a:cubicBezTo>
                <a:cubicBezTo>
                  <a:pt x="762" y="1065"/>
                  <a:pt x="761" y="1065"/>
                  <a:pt x="761" y="1065"/>
                </a:cubicBezTo>
                <a:cubicBezTo>
                  <a:pt x="757" y="1068"/>
                  <a:pt x="753" y="1071"/>
                  <a:pt x="748" y="1074"/>
                </a:cubicBezTo>
                <a:close/>
                <a:moveTo>
                  <a:pt x="1723" y="42"/>
                </a:moveTo>
                <a:cubicBezTo>
                  <a:pt x="1723" y="42"/>
                  <a:pt x="1723" y="43"/>
                  <a:pt x="1723" y="44"/>
                </a:cubicBezTo>
                <a:cubicBezTo>
                  <a:pt x="1732" y="40"/>
                  <a:pt x="1740" y="36"/>
                  <a:pt x="1748" y="32"/>
                </a:cubicBezTo>
                <a:cubicBezTo>
                  <a:pt x="1748" y="32"/>
                  <a:pt x="1748" y="32"/>
                  <a:pt x="1748" y="31"/>
                </a:cubicBezTo>
                <a:cubicBezTo>
                  <a:pt x="1739" y="35"/>
                  <a:pt x="1731" y="38"/>
                  <a:pt x="1723" y="42"/>
                </a:cubicBezTo>
                <a:close/>
                <a:moveTo>
                  <a:pt x="1171" y="69"/>
                </a:moveTo>
                <a:cubicBezTo>
                  <a:pt x="1184" y="67"/>
                  <a:pt x="1183" y="69"/>
                  <a:pt x="1184" y="63"/>
                </a:cubicBezTo>
                <a:cubicBezTo>
                  <a:pt x="1179" y="62"/>
                  <a:pt x="1173" y="65"/>
                  <a:pt x="1171" y="69"/>
                </a:cubicBezTo>
                <a:close/>
                <a:moveTo>
                  <a:pt x="1471" y="36"/>
                </a:moveTo>
                <a:cubicBezTo>
                  <a:pt x="1471" y="35"/>
                  <a:pt x="1471" y="35"/>
                  <a:pt x="1471" y="34"/>
                </a:cubicBezTo>
                <a:cubicBezTo>
                  <a:pt x="1465" y="37"/>
                  <a:pt x="1460" y="40"/>
                  <a:pt x="1455" y="43"/>
                </a:cubicBezTo>
                <a:cubicBezTo>
                  <a:pt x="1455" y="43"/>
                  <a:pt x="1455" y="44"/>
                  <a:pt x="1455" y="44"/>
                </a:cubicBezTo>
                <a:cubicBezTo>
                  <a:pt x="1461" y="41"/>
                  <a:pt x="1468" y="42"/>
                  <a:pt x="1471" y="36"/>
                </a:cubicBezTo>
                <a:close/>
                <a:moveTo>
                  <a:pt x="698" y="1259"/>
                </a:moveTo>
                <a:cubicBezTo>
                  <a:pt x="699" y="1260"/>
                  <a:pt x="699" y="1260"/>
                  <a:pt x="699" y="1261"/>
                </a:cubicBezTo>
                <a:cubicBezTo>
                  <a:pt x="707" y="1255"/>
                  <a:pt x="714" y="1250"/>
                  <a:pt x="721" y="1245"/>
                </a:cubicBezTo>
                <a:cubicBezTo>
                  <a:pt x="721" y="1245"/>
                  <a:pt x="720" y="1244"/>
                  <a:pt x="720" y="1244"/>
                </a:cubicBezTo>
                <a:cubicBezTo>
                  <a:pt x="713" y="1249"/>
                  <a:pt x="706" y="1254"/>
                  <a:pt x="698" y="1259"/>
                </a:cubicBezTo>
                <a:close/>
                <a:moveTo>
                  <a:pt x="1749" y="85"/>
                </a:moveTo>
                <a:cubicBezTo>
                  <a:pt x="1744" y="82"/>
                  <a:pt x="1742" y="86"/>
                  <a:pt x="1739" y="87"/>
                </a:cubicBezTo>
                <a:cubicBezTo>
                  <a:pt x="1736" y="88"/>
                  <a:pt x="1735" y="90"/>
                  <a:pt x="1737" y="93"/>
                </a:cubicBezTo>
                <a:cubicBezTo>
                  <a:pt x="1741" y="90"/>
                  <a:pt x="1745" y="88"/>
                  <a:pt x="1749" y="85"/>
                </a:cubicBezTo>
                <a:close/>
                <a:moveTo>
                  <a:pt x="799" y="699"/>
                </a:moveTo>
                <a:cubicBezTo>
                  <a:pt x="799" y="698"/>
                  <a:pt x="799" y="698"/>
                  <a:pt x="798" y="697"/>
                </a:cubicBezTo>
                <a:cubicBezTo>
                  <a:pt x="792" y="701"/>
                  <a:pt x="786" y="705"/>
                  <a:pt x="780" y="709"/>
                </a:cubicBezTo>
                <a:cubicBezTo>
                  <a:pt x="780" y="709"/>
                  <a:pt x="780" y="710"/>
                  <a:pt x="781" y="710"/>
                </a:cubicBezTo>
                <a:cubicBezTo>
                  <a:pt x="787" y="706"/>
                  <a:pt x="793" y="703"/>
                  <a:pt x="799" y="699"/>
                </a:cubicBezTo>
                <a:close/>
                <a:moveTo>
                  <a:pt x="752" y="1285"/>
                </a:moveTo>
                <a:cubicBezTo>
                  <a:pt x="749" y="1282"/>
                  <a:pt x="748" y="1282"/>
                  <a:pt x="740" y="1288"/>
                </a:cubicBezTo>
                <a:cubicBezTo>
                  <a:pt x="739" y="1288"/>
                  <a:pt x="739" y="1290"/>
                  <a:pt x="739" y="1292"/>
                </a:cubicBezTo>
                <a:cubicBezTo>
                  <a:pt x="744" y="1289"/>
                  <a:pt x="748" y="1287"/>
                  <a:pt x="752" y="1285"/>
                </a:cubicBezTo>
                <a:close/>
                <a:moveTo>
                  <a:pt x="675" y="815"/>
                </a:moveTo>
                <a:cubicBezTo>
                  <a:pt x="678" y="813"/>
                  <a:pt x="680" y="812"/>
                  <a:pt x="683" y="811"/>
                </a:cubicBezTo>
                <a:cubicBezTo>
                  <a:pt x="683" y="811"/>
                  <a:pt x="683" y="812"/>
                  <a:pt x="683" y="812"/>
                </a:cubicBezTo>
                <a:cubicBezTo>
                  <a:pt x="682" y="813"/>
                  <a:pt x="682" y="815"/>
                  <a:pt x="681" y="816"/>
                </a:cubicBezTo>
                <a:cubicBezTo>
                  <a:pt x="681" y="816"/>
                  <a:pt x="682" y="816"/>
                  <a:pt x="682" y="817"/>
                </a:cubicBezTo>
                <a:cubicBezTo>
                  <a:pt x="683" y="814"/>
                  <a:pt x="684" y="812"/>
                  <a:pt x="686" y="809"/>
                </a:cubicBezTo>
                <a:cubicBezTo>
                  <a:pt x="682" y="809"/>
                  <a:pt x="679" y="809"/>
                  <a:pt x="676" y="809"/>
                </a:cubicBezTo>
                <a:cubicBezTo>
                  <a:pt x="676" y="810"/>
                  <a:pt x="675" y="812"/>
                  <a:pt x="675" y="815"/>
                </a:cubicBezTo>
                <a:close/>
                <a:moveTo>
                  <a:pt x="520" y="921"/>
                </a:moveTo>
                <a:cubicBezTo>
                  <a:pt x="520" y="921"/>
                  <a:pt x="520" y="922"/>
                  <a:pt x="521" y="922"/>
                </a:cubicBezTo>
                <a:cubicBezTo>
                  <a:pt x="523" y="921"/>
                  <a:pt x="525" y="921"/>
                  <a:pt x="527" y="919"/>
                </a:cubicBezTo>
                <a:cubicBezTo>
                  <a:pt x="529" y="918"/>
                  <a:pt x="530" y="915"/>
                  <a:pt x="533" y="916"/>
                </a:cubicBezTo>
                <a:cubicBezTo>
                  <a:pt x="534" y="916"/>
                  <a:pt x="535" y="915"/>
                  <a:pt x="535" y="914"/>
                </a:cubicBezTo>
                <a:cubicBezTo>
                  <a:pt x="536" y="913"/>
                  <a:pt x="535" y="912"/>
                  <a:pt x="534" y="912"/>
                </a:cubicBezTo>
                <a:cubicBezTo>
                  <a:pt x="534" y="912"/>
                  <a:pt x="533" y="912"/>
                  <a:pt x="532" y="912"/>
                </a:cubicBezTo>
                <a:cubicBezTo>
                  <a:pt x="528" y="915"/>
                  <a:pt x="524" y="918"/>
                  <a:pt x="520" y="921"/>
                </a:cubicBezTo>
                <a:close/>
                <a:moveTo>
                  <a:pt x="1450" y="71"/>
                </a:moveTo>
                <a:cubicBezTo>
                  <a:pt x="1457" y="69"/>
                  <a:pt x="1461" y="66"/>
                  <a:pt x="1461" y="63"/>
                </a:cubicBezTo>
                <a:cubicBezTo>
                  <a:pt x="1457" y="65"/>
                  <a:pt x="1450" y="63"/>
                  <a:pt x="1450" y="71"/>
                </a:cubicBezTo>
                <a:close/>
                <a:moveTo>
                  <a:pt x="1388" y="172"/>
                </a:moveTo>
                <a:cubicBezTo>
                  <a:pt x="1392" y="170"/>
                  <a:pt x="1398" y="171"/>
                  <a:pt x="1400" y="165"/>
                </a:cubicBezTo>
                <a:cubicBezTo>
                  <a:pt x="1395" y="164"/>
                  <a:pt x="1391" y="166"/>
                  <a:pt x="1388" y="172"/>
                </a:cubicBezTo>
                <a:close/>
                <a:moveTo>
                  <a:pt x="1725" y="16"/>
                </a:moveTo>
                <a:cubicBezTo>
                  <a:pt x="1732" y="20"/>
                  <a:pt x="1735" y="16"/>
                  <a:pt x="1739" y="12"/>
                </a:cubicBezTo>
                <a:cubicBezTo>
                  <a:pt x="1734" y="13"/>
                  <a:pt x="1730" y="14"/>
                  <a:pt x="1725" y="16"/>
                </a:cubicBezTo>
                <a:close/>
                <a:moveTo>
                  <a:pt x="761" y="795"/>
                </a:moveTo>
                <a:cubicBezTo>
                  <a:pt x="771" y="793"/>
                  <a:pt x="775" y="788"/>
                  <a:pt x="772" y="785"/>
                </a:cubicBezTo>
                <a:cubicBezTo>
                  <a:pt x="769" y="788"/>
                  <a:pt x="765" y="791"/>
                  <a:pt x="761" y="795"/>
                </a:cubicBezTo>
                <a:close/>
                <a:moveTo>
                  <a:pt x="720" y="766"/>
                </a:moveTo>
                <a:cubicBezTo>
                  <a:pt x="717" y="769"/>
                  <a:pt x="714" y="771"/>
                  <a:pt x="711" y="774"/>
                </a:cubicBezTo>
                <a:cubicBezTo>
                  <a:pt x="712" y="774"/>
                  <a:pt x="712" y="774"/>
                  <a:pt x="712" y="775"/>
                </a:cubicBezTo>
                <a:cubicBezTo>
                  <a:pt x="715" y="775"/>
                  <a:pt x="718" y="775"/>
                  <a:pt x="721" y="774"/>
                </a:cubicBezTo>
                <a:cubicBezTo>
                  <a:pt x="720" y="774"/>
                  <a:pt x="720" y="772"/>
                  <a:pt x="720" y="771"/>
                </a:cubicBezTo>
                <a:cubicBezTo>
                  <a:pt x="720" y="770"/>
                  <a:pt x="720" y="768"/>
                  <a:pt x="720" y="766"/>
                </a:cubicBezTo>
                <a:close/>
                <a:moveTo>
                  <a:pt x="1003" y="1030"/>
                </a:moveTo>
                <a:cubicBezTo>
                  <a:pt x="996" y="1029"/>
                  <a:pt x="992" y="1031"/>
                  <a:pt x="991" y="1038"/>
                </a:cubicBezTo>
                <a:cubicBezTo>
                  <a:pt x="995" y="1035"/>
                  <a:pt x="999" y="1033"/>
                  <a:pt x="1003" y="1030"/>
                </a:cubicBezTo>
                <a:close/>
                <a:moveTo>
                  <a:pt x="885" y="1030"/>
                </a:moveTo>
                <a:cubicBezTo>
                  <a:pt x="885" y="1029"/>
                  <a:pt x="884" y="1029"/>
                  <a:pt x="884" y="1029"/>
                </a:cubicBezTo>
                <a:cubicBezTo>
                  <a:pt x="882" y="1029"/>
                  <a:pt x="879" y="1028"/>
                  <a:pt x="877" y="1030"/>
                </a:cubicBezTo>
                <a:cubicBezTo>
                  <a:pt x="874" y="1031"/>
                  <a:pt x="873" y="1034"/>
                  <a:pt x="872" y="1036"/>
                </a:cubicBezTo>
                <a:cubicBezTo>
                  <a:pt x="872" y="1036"/>
                  <a:pt x="872" y="1036"/>
                  <a:pt x="872" y="1037"/>
                </a:cubicBezTo>
                <a:cubicBezTo>
                  <a:pt x="876" y="1034"/>
                  <a:pt x="880" y="1032"/>
                  <a:pt x="885" y="1030"/>
                </a:cubicBezTo>
                <a:close/>
                <a:moveTo>
                  <a:pt x="1512" y="56"/>
                </a:moveTo>
                <a:cubicBezTo>
                  <a:pt x="1512" y="56"/>
                  <a:pt x="1512" y="56"/>
                  <a:pt x="1511" y="55"/>
                </a:cubicBezTo>
                <a:cubicBezTo>
                  <a:pt x="1498" y="60"/>
                  <a:pt x="1498" y="60"/>
                  <a:pt x="1496" y="65"/>
                </a:cubicBezTo>
                <a:cubicBezTo>
                  <a:pt x="1502" y="61"/>
                  <a:pt x="1507" y="59"/>
                  <a:pt x="1512" y="56"/>
                </a:cubicBezTo>
                <a:close/>
                <a:moveTo>
                  <a:pt x="982" y="752"/>
                </a:moveTo>
                <a:cubicBezTo>
                  <a:pt x="983" y="755"/>
                  <a:pt x="985" y="756"/>
                  <a:pt x="986" y="759"/>
                </a:cubicBezTo>
                <a:cubicBezTo>
                  <a:pt x="988" y="755"/>
                  <a:pt x="989" y="752"/>
                  <a:pt x="990" y="747"/>
                </a:cubicBezTo>
                <a:cubicBezTo>
                  <a:pt x="987" y="750"/>
                  <a:pt x="984" y="751"/>
                  <a:pt x="982" y="752"/>
                </a:cubicBezTo>
                <a:close/>
                <a:moveTo>
                  <a:pt x="1161" y="150"/>
                </a:moveTo>
                <a:cubicBezTo>
                  <a:pt x="1165" y="147"/>
                  <a:pt x="1168" y="145"/>
                  <a:pt x="1171" y="142"/>
                </a:cubicBezTo>
                <a:cubicBezTo>
                  <a:pt x="1162" y="142"/>
                  <a:pt x="1159" y="145"/>
                  <a:pt x="1161" y="150"/>
                </a:cubicBezTo>
                <a:close/>
                <a:moveTo>
                  <a:pt x="853" y="1066"/>
                </a:moveTo>
                <a:cubicBezTo>
                  <a:pt x="853" y="1065"/>
                  <a:pt x="852" y="1065"/>
                  <a:pt x="852" y="1064"/>
                </a:cubicBezTo>
                <a:cubicBezTo>
                  <a:pt x="847" y="1067"/>
                  <a:pt x="843" y="1070"/>
                  <a:pt x="838" y="1073"/>
                </a:cubicBezTo>
                <a:cubicBezTo>
                  <a:pt x="838" y="1074"/>
                  <a:pt x="838" y="1074"/>
                  <a:pt x="839" y="1075"/>
                </a:cubicBezTo>
                <a:cubicBezTo>
                  <a:pt x="844" y="1072"/>
                  <a:pt x="848" y="1069"/>
                  <a:pt x="853" y="1066"/>
                </a:cubicBezTo>
                <a:close/>
                <a:moveTo>
                  <a:pt x="682" y="1245"/>
                </a:moveTo>
                <a:cubicBezTo>
                  <a:pt x="688" y="1244"/>
                  <a:pt x="693" y="1243"/>
                  <a:pt x="694" y="1236"/>
                </a:cubicBezTo>
                <a:cubicBezTo>
                  <a:pt x="692" y="1237"/>
                  <a:pt x="689" y="1237"/>
                  <a:pt x="689" y="1238"/>
                </a:cubicBezTo>
                <a:cubicBezTo>
                  <a:pt x="686" y="1241"/>
                  <a:pt x="684" y="1243"/>
                  <a:pt x="682" y="1245"/>
                </a:cubicBezTo>
                <a:close/>
                <a:moveTo>
                  <a:pt x="1102" y="825"/>
                </a:moveTo>
                <a:cubicBezTo>
                  <a:pt x="1099" y="820"/>
                  <a:pt x="1094" y="822"/>
                  <a:pt x="1091" y="829"/>
                </a:cubicBezTo>
                <a:cubicBezTo>
                  <a:pt x="1095" y="828"/>
                  <a:pt x="1098" y="826"/>
                  <a:pt x="1102" y="825"/>
                </a:cubicBezTo>
                <a:close/>
                <a:moveTo>
                  <a:pt x="906" y="1012"/>
                </a:moveTo>
                <a:cubicBezTo>
                  <a:pt x="905" y="1012"/>
                  <a:pt x="903" y="1012"/>
                  <a:pt x="903" y="1013"/>
                </a:cubicBezTo>
                <a:cubicBezTo>
                  <a:pt x="900" y="1016"/>
                  <a:pt x="898" y="1019"/>
                  <a:pt x="896" y="1021"/>
                </a:cubicBezTo>
                <a:cubicBezTo>
                  <a:pt x="899" y="1021"/>
                  <a:pt x="899" y="1021"/>
                  <a:pt x="906" y="1012"/>
                </a:cubicBezTo>
                <a:close/>
                <a:moveTo>
                  <a:pt x="659" y="794"/>
                </a:moveTo>
                <a:cubicBezTo>
                  <a:pt x="663" y="791"/>
                  <a:pt x="665" y="788"/>
                  <a:pt x="667" y="786"/>
                </a:cubicBezTo>
                <a:cubicBezTo>
                  <a:pt x="659" y="787"/>
                  <a:pt x="659" y="787"/>
                  <a:pt x="659" y="794"/>
                </a:cubicBezTo>
                <a:close/>
                <a:moveTo>
                  <a:pt x="570" y="827"/>
                </a:moveTo>
                <a:cubicBezTo>
                  <a:pt x="573" y="828"/>
                  <a:pt x="581" y="823"/>
                  <a:pt x="582" y="819"/>
                </a:cubicBezTo>
                <a:cubicBezTo>
                  <a:pt x="578" y="821"/>
                  <a:pt x="574" y="824"/>
                  <a:pt x="570" y="827"/>
                </a:cubicBezTo>
                <a:close/>
                <a:moveTo>
                  <a:pt x="1424" y="81"/>
                </a:moveTo>
                <a:cubicBezTo>
                  <a:pt x="1428" y="80"/>
                  <a:pt x="1434" y="83"/>
                  <a:pt x="1436" y="77"/>
                </a:cubicBezTo>
                <a:cubicBezTo>
                  <a:pt x="1433" y="81"/>
                  <a:pt x="1426" y="76"/>
                  <a:pt x="1424" y="81"/>
                </a:cubicBezTo>
                <a:close/>
                <a:moveTo>
                  <a:pt x="1646" y="69"/>
                </a:moveTo>
                <a:cubicBezTo>
                  <a:pt x="1642" y="66"/>
                  <a:pt x="1638" y="69"/>
                  <a:pt x="1632" y="75"/>
                </a:cubicBezTo>
                <a:cubicBezTo>
                  <a:pt x="1638" y="73"/>
                  <a:pt x="1642" y="71"/>
                  <a:pt x="1646" y="69"/>
                </a:cubicBezTo>
                <a:close/>
                <a:moveTo>
                  <a:pt x="716" y="886"/>
                </a:moveTo>
                <a:cubicBezTo>
                  <a:pt x="718" y="889"/>
                  <a:pt x="719" y="890"/>
                  <a:pt x="721" y="893"/>
                </a:cubicBezTo>
                <a:cubicBezTo>
                  <a:pt x="721" y="890"/>
                  <a:pt x="727" y="893"/>
                  <a:pt x="726" y="887"/>
                </a:cubicBezTo>
                <a:cubicBezTo>
                  <a:pt x="723" y="887"/>
                  <a:pt x="720" y="887"/>
                  <a:pt x="716" y="886"/>
                </a:cubicBezTo>
                <a:close/>
                <a:moveTo>
                  <a:pt x="661" y="1259"/>
                </a:moveTo>
                <a:cubicBezTo>
                  <a:pt x="661" y="1259"/>
                  <a:pt x="661" y="1259"/>
                  <a:pt x="660" y="1258"/>
                </a:cubicBezTo>
                <a:cubicBezTo>
                  <a:pt x="655" y="1262"/>
                  <a:pt x="649" y="1266"/>
                  <a:pt x="644" y="1271"/>
                </a:cubicBezTo>
                <a:cubicBezTo>
                  <a:pt x="644" y="1271"/>
                  <a:pt x="645" y="1271"/>
                  <a:pt x="645" y="1272"/>
                </a:cubicBezTo>
                <a:cubicBezTo>
                  <a:pt x="650" y="1268"/>
                  <a:pt x="656" y="1264"/>
                  <a:pt x="661" y="1259"/>
                </a:cubicBezTo>
                <a:close/>
                <a:moveTo>
                  <a:pt x="793" y="769"/>
                </a:moveTo>
                <a:cubicBezTo>
                  <a:pt x="791" y="770"/>
                  <a:pt x="789" y="771"/>
                  <a:pt x="789" y="772"/>
                </a:cubicBezTo>
                <a:cubicBezTo>
                  <a:pt x="788" y="773"/>
                  <a:pt x="788" y="775"/>
                  <a:pt x="788" y="777"/>
                </a:cubicBezTo>
                <a:cubicBezTo>
                  <a:pt x="791" y="776"/>
                  <a:pt x="792" y="776"/>
                  <a:pt x="793" y="775"/>
                </a:cubicBezTo>
                <a:cubicBezTo>
                  <a:pt x="793" y="773"/>
                  <a:pt x="793" y="772"/>
                  <a:pt x="793" y="769"/>
                </a:cubicBezTo>
                <a:close/>
                <a:moveTo>
                  <a:pt x="1446" y="96"/>
                </a:moveTo>
                <a:cubicBezTo>
                  <a:pt x="1442" y="98"/>
                  <a:pt x="1438" y="99"/>
                  <a:pt x="1434" y="101"/>
                </a:cubicBezTo>
                <a:cubicBezTo>
                  <a:pt x="1442" y="102"/>
                  <a:pt x="1445" y="101"/>
                  <a:pt x="1446" y="96"/>
                </a:cubicBezTo>
                <a:close/>
                <a:moveTo>
                  <a:pt x="875" y="708"/>
                </a:moveTo>
                <a:cubicBezTo>
                  <a:pt x="875" y="709"/>
                  <a:pt x="874" y="709"/>
                  <a:pt x="874" y="709"/>
                </a:cubicBezTo>
                <a:cubicBezTo>
                  <a:pt x="875" y="712"/>
                  <a:pt x="877" y="714"/>
                  <a:pt x="878" y="718"/>
                </a:cubicBezTo>
                <a:cubicBezTo>
                  <a:pt x="879" y="715"/>
                  <a:pt x="880" y="713"/>
                  <a:pt x="880" y="710"/>
                </a:cubicBezTo>
                <a:cubicBezTo>
                  <a:pt x="879" y="710"/>
                  <a:pt x="877" y="709"/>
                  <a:pt x="875" y="708"/>
                </a:cubicBezTo>
                <a:close/>
                <a:moveTo>
                  <a:pt x="737" y="710"/>
                </a:moveTo>
                <a:cubicBezTo>
                  <a:pt x="737" y="709"/>
                  <a:pt x="736" y="709"/>
                  <a:pt x="736" y="708"/>
                </a:cubicBezTo>
                <a:cubicBezTo>
                  <a:pt x="731" y="711"/>
                  <a:pt x="727" y="713"/>
                  <a:pt x="722" y="716"/>
                </a:cubicBezTo>
                <a:cubicBezTo>
                  <a:pt x="722" y="716"/>
                  <a:pt x="723" y="717"/>
                  <a:pt x="723" y="717"/>
                </a:cubicBezTo>
                <a:cubicBezTo>
                  <a:pt x="728" y="715"/>
                  <a:pt x="732" y="712"/>
                  <a:pt x="737" y="710"/>
                </a:cubicBezTo>
                <a:close/>
                <a:moveTo>
                  <a:pt x="791" y="1188"/>
                </a:moveTo>
                <a:cubicBezTo>
                  <a:pt x="782" y="1189"/>
                  <a:pt x="779" y="1191"/>
                  <a:pt x="780" y="1195"/>
                </a:cubicBezTo>
                <a:cubicBezTo>
                  <a:pt x="783" y="1193"/>
                  <a:pt x="787" y="1190"/>
                  <a:pt x="791" y="1188"/>
                </a:cubicBezTo>
                <a:close/>
                <a:moveTo>
                  <a:pt x="1615" y="82"/>
                </a:moveTo>
                <a:cubicBezTo>
                  <a:pt x="1615" y="82"/>
                  <a:pt x="1615" y="82"/>
                  <a:pt x="1616" y="83"/>
                </a:cubicBezTo>
                <a:cubicBezTo>
                  <a:pt x="1620" y="80"/>
                  <a:pt x="1625" y="78"/>
                  <a:pt x="1631" y="75"/>
                </a:cubicBezTo>
                <a:cubicBezTo>
                  <a:pt x="1623" y="74"/>
                  <a:pt x="1620" y="80"/>
                  <a:pt x="1615" y="82"/>
                </a:cubicBezTo>
                <a:close/>
                <a:moveTo>
                  <a:pt x="845" y="718"/>
                </a:moveTo>
                <a:cubicBezTo>
                  <a:pt x="847" y="715"/>
                  <a:pt x="850" y="713"/>
                  <a:pt x="852" y="710"/>
                </a:cubicBezTo>
                <a:cubicBezTo>
                  <a:pt x="847" y="708"/>
                  <a:pt x="845" y="711"/>
                  <a:pt x="845" y="718"/>
                </a:cubicBezTo>
                <a:close/>
                <a:moveTo>
                  <a:pt x="763" y="753"/>
                </a:moveTo>
                <a:cubicBezTo>
                  <a:pt x="767" y="755"/>
                  <a:pt x="769" y="753"/>
                  <a:pt x="769" y="749"/>
                </a:cubicBezTo>
                <a:cubicBezTo>
                  <a:pt x="762" y="751"/>
                  <a:pt x="760" y="753"/>
                  <a:pt x="762" y="758"/>
                </a:cubicBezTo>
                <a:cubicBezTo>
                  <a:pt x="763" y="756"/>
                  <a:pt x="763" y="755"/>
                  <a:pt x="763" y="753"/>
                </a:cubicBezTo>
                <a:close/>
                <a:moveTo>
                  <a:pt x="918" y="1033"/>
                </a:moveTo>
                <a:cubicBezTo>
                  <a:pt x="918" y="1032"/>
                  <a:pt x="918" y="1032"/>
                  <a:pt x="918" y="1032"/>
                </a:cubicBezTo>
                <a:cubicBezTo>
                  <a:pt x="914" y="1034"/>
                  <a:pt x="911" y="1037"/>
                  <a:pt x="907" y="1040"/>
                </a:cubicBezTo>
                <a:cubicBezTo>
                  <a:pt x="914" y="1041"/>
                  <a:pt x="915" y="1035"/>
                  <a:pt x="918" y="1033"/>
                </a:cubicBezTo>
                <a:close/>
                <a:moveTo>
                  <a:pt x="894" y="763"/>
                </a:moveTo>
                <a:cubicBezTo>
                  <a:pt x="895" y="763"/>
                  <a:pt x="895" y="763"/>
                  <a:pt x="895" y="764"/>
                </a:cubicBezTo>
                <a:cubicBezTo>
                  <a:pt x="900" y="760"/>
                  <a:pt x="904" y="756"/>
                  <a:pt x="909" y="753"/>
                </a:cubicBezTo>
                <a:cubicBezTo>
                  <a:pt x="909" y="752"/>
                  <a:pt x="908" y="752"/>
                  <a:pt x="908" y="752"/>
                </a:cubicBezTo>
                <a:cubicBezTo>
                  <a:pt x="904" y="755"/>
                  <a:pt x="899" y="759"/>
                  <a:pt x="894" y="763"/>
                </a:cubicBezTo>
                <a:close/>
                <a:moveTo>
                  <a:pt x="656" y="744"/>
                </a:moveTo>
                <a:cubicBezTo>
                  <a:pt x="661" y="745"/>
                  <a:pt x="666" y="743"/>
                  <a:pt x="668" y="738"/>
                </a:cubicBezTo>
                <a:cubicBezTo>
                  <a:pt x="664" y="740"/>
                  <a:pt x="660" y="742"/>
                  <a:pt x="656" y="744"/>
                </a:cubicBezTo>
                <a:close/>
                <a:moveTo>
                  <a:pt x="726" y="736"/>
                </a:moveTo>
                <a:cubicBezTo>
                  <a:pt x="722" y="737"/>
                  <a:pt x="719" y="739"/>
                  <a:pt x="720" y="744"/>
                </a:cubicBezTo>
                <a:cubicBezTo>
                  <a:pt x="724" y="743"/>
                  <a:pt x="725" y="741"/>
                  <a:pt x="726" y="736"/>
                </a:cubicBezTo>
                <a:close/>
                <a:moveTo>
                  <a:pt x="1062" y="808"/>
                </a:moveTo>
                <a:cubicBezTo>
                  <a:pt x="1062" y="808"/>
                  <a:pt x="1062" y="807"/>
                  <a:pt x="1062" y="806"/>
                </a:cubicBezTo>
                <a:cubicBezTo>
                  <a:pt x="1057" y="804"/>
                  <a:pt x="1055" y="809"/>
                  <a:pt x="1051" y="809"/>
                </a:cubicBezTo>
                <a:cubicBezTo>
                  <a:pt x="1051" y="810"/>
                  <a:pt x="1051" y="810"/>
                  <a:pt x="1051" y="810"/>
                </a:cubicBezTo>
                <a:cubicBezTo>
                  <a:pt x="1055" y="810"/>
                  <a:pt x="1059" y="809"/>
                  <a:pt x="1062" y="808"/>
                </a:cubicBezTo>
                <a:close/>
                <a:moveTo>
                  <a:pt x="1176" y="99"/>
                </a:moveTo>
                <a:cubicBezTo>
                  <a:pt x="1175" y="99"/>
                  <a:pt x="1175" y="98"/>
                  <a:pt x="1175" y="98"/>
                </a:cubicBezTo>
                <a:cubicBezTo>
                  <a:pt x="1173" y="102"/>
                  <a:pt x="1166" y="101"/>
                  <a:pt x="1166" y="106"/>
                </a:cubicBezTo>
                <a:cubicBezTo>
                  <a:pt x="1167" y="106"/>
                  <a:pt x="1167" y="107"/>
                  <a:pt x="1168" y="107"/>
                </a:cubicBezTo>
                <a:cubicBezTo>
                  <a:pt x="1170" y="105"/>
                  <a:pt x="1173" y="102"/>
                  <a:pt x="1176" y="99"/>
                </a:cubicBezTo>
                <a:close/>
                <a:moveTo>
                  <a:pt x="800" y="824"/>
                </a:moveTo>
                <a:cubicBezTo>
                  <a:pt x="800" y="825"/>
                  <a:pt x="800" y="825"/>
                  <a:pt x="800" y="826"/>
                </a:cubicBezTo>
                <a:cubicBezTo>
                  <a:pt x="802" y="825"/>
                  <a:pt x="804" y="826"/>
                  <a:pt x="805" y="825"/>
                </a:cubicBezTo>
                <a:cubicBezTo>
                  <a:pt x="806" y="824"/>
                  <a:pt x="805" y="821"/>
                  <a:pt x="805" y="818"/>
                </a:cubicBezTo>
                <a:cubicBezTo>
                  <a:pt x="802" y="821"/>
                  <a:pt x="801" y="823"/>
                  <a:pt x="800" y="824"/>
                </a:cubicBezTo>
                <a:close/>
                <a:moveTo>
                  <a:pt x="991" y="717"/>
                </a:moveTo>
                <a:cubicBezTo>
                  <a:pt x="986" y="721"/>
                  <a:pt x="986" y="721"/>
                  <a:pt x="988" y="724"/>
                </a:cubicBezTo>
                <a:cubicBezTo>
                  <a:pt x="992" y="722"/>
                  <a:pt x="992" y="722"/>
                  <a:pt x="991" y="717"/>
                </a:cubicBezTo>
                <a:close/>
                <a:moveTo>
                  <a:pt x="938" y="689"/>
                </a:moveTo>
                <a:cubicBezTo>
                  <a:pt x="934" y="691"/>
                  <a:pt x="931" y="693"/>
                  <a:pt x="927" y="695"/>
                </a:cubicBezTo>
                <a:cubicBezTo>
                  <a:pt x="932" y="696"/>
                  <a:pt x="936" y="695"/>
                  <a:pt x="938" y="689"/>
                </a:cubicBezTo>
                <a:close/>
                <a:moveTo>
                  <a:pt x="838" y="1180"/>
                </a:moveTo>
                <a:cubicBezTo>
                  <a:pt x="839" y="1181"/>
                  <a:pt x="839" y="1182"/>
                  <a:pt x="840" y="1182"/>
                </a:cubicBezTo>
                <a:cubicBezTo>
                  <a:pt x="842" y="1181"/>
                  <a:pt x="843" y="1179"/>
                  <a:pt x="844" y="1178"/>
                </a:cubicBezTo>
                <a:cubicBezTo>
                  <a:pt x="845" y="1177"/>
                  <a:pt x="846" y="1176"/>
                  <a:pt x="847" y="1174"/>
                </a:cubicBezTo>
                <a:cubicBezTo>
                  <a:pt x="846" y="1174"/>
                  <a:pt x="846" y="1174"/>
                  <a:pt x="846" y="1174"/>
                </a:cubicBezTo>
                <a:cubicBezTo>
                  <a:pt x="843" y="1176"/>
                  <a:pt x="841" y="1178"/>
                  <a:pt x="838" y="1180"/>
                </a:cubicBezTo>
                <a:close/>
                <a:moveTo>
                  <a:pt x="684" y="777"/>
                </a:moveTo>
                <a:cubicBezTo>
                  <a:pt x="687" y="774"/>
                  <a:pt x="689" y="771"/>
                  <a:pt x="692" y="769"/>
                </a:cubicBezTo>
                <a:cubicBezTo>
                  <a:pt x="688" y="771"/>
                  <a:pt x="682" y="770"/>
                  <a:pt x="684" y="777"/>
                </a:cubicBezTo>
                <a:close/>
                <a:moveTo>
                  <a:pt x="1539" y="105"/>
                </a:moveTo>
                <a:cubicBezTo>
                  <a:pt x="1541" y="104"/>
                  <a:pt x="1543" y="103"/>
                  <a:pt x="1545" y="102"/>
                </a:cubicBezTo>
                <a:cubicBezTo>
                  <a:pt x="1545" y="102"/>
                  <a:pt x="1545" y="101"/>
                  <a:pt x="1544" y="100"/>
                </a:cubicBezTo>
                <a:cubicBezTo>
                  <a:pt x="1542" y="101"/>
                  <a:pt x="1540" y="102"/>
                  <a:pt x="1538" y="103"/>
                </a:cubicBezTo>
                <a:cubicBezTo>
                  <a:pt x="1538" y="103"/>
                  <a:pt x="1538" y="103"/>
                  <a:pt x="1539" y="105"/>
                </a:cubicBezTo>
                <a:close/>
                <a:moveTo>
                  <a:pt x="1603" y="114"/>
                </a:moveTo>
                <a:cubicBezTo>
                  <a:pt x="1601" y="110"/>
                  <a:pt x="1599" y="110"/>
                  <a:pt x="1593" y="116"/>
                </a:cubicBezTo>
                <a:cubicBezTo>
                  <a:pt x="1596" y="115"/>
                  <a:pt x="1599" y="115"/>
                  <a:pt x="1603" y="114"/>
                </a:cubicBezTo>
                <a:close/>
                <a:moveTo>
                  <a:pt x="1515" y="115"/>
                </a:moveTo>
                <a:cubicBezTo>
                  <a:pt x="1515" y="115"/>
                  <a:pt x="1514" y="114"/>
                  <a:pt x="1514" y="113"/>
                </a:cubicBezTo>
                <a:cubicBezTo>
                  <a:pt x="1511" y="114"/>
                  <a:pt x="1509" y="115"/>
                  <a:pt x="1506" y="116"/>
                </a:cubicBezTo>
                <a:cubicBezTo>
                  <a:pt x="1506" y="116"/>
                  <a:pt x="1506" y="117"/>
                  <a:pt x="1507" y="118"/>
                </a:cubicBezTo>
                <a:cubicBezTo>
                  <a:pt x="1509" y="117"/>
                  <a:pt x="1512" y="116"/>
                  <a:pt x="1515" y="115"/>
                </a:cubicBezTo>
                <a:close/>
                <a:moveTo>
                  <a:pt x="866" y="1123"/>
                </a:moveTo>
                <a:cubicBezTo>
                  <a:pt x="865" y="1122"/>
                  <a:pt x="865" y="1122"/>
                  <a:pt x="864" y="1121"/>
                </a:cubicBezTo>
                <a:cubicBezTo>
                  <a:pt x="863" y="1122"/>
                  <a:pt x="861" y="1124"/>
                  <a:pt x="859" y="1125"/>
                </a:cubicBezTo>
                <a:cubicBezTo>
                  <a:pt x="859" y="1126"/>
                  <a:pt x="860" y="1127"/>
                  <a:pt x="860" y="1127"/>
                </a:cubicBezTo>
                <a:cubicBezTo>
                  <a:pt x="862" y="1126"/>
                  <a:pt x="864" y="1124"/>
                  <a:pt x="866" y="1123"/>
                </a:cubicBezTo>
                <a:close/>
                <a:moveTo>
                  <a:pt x="619" y="1288"/>
                </a:moveTo>
                <a:cubicBezTo>
                  <a:pt x="616" y="1288"/>
                  <a:pt x="614" y="1288"/>
                  <a:pt x="610" y="1287"/>
                </a:cubicBezTo>
                <a:cubicBezTo>
                  <a:pt x="612" y="1289"/>
                  <a:pt x="613" y="1292"/>
                  <a:pt x="613" y="1292"/>
                </a:cubicBezTo>
                <a:cubicBezTo>
                  <a:pt x="615" y="1291"/>
                  <a:pt x="617" y="1290"/>
                  <a:pt x="619" y="1288"/>
                </a:cubicBezTo>
                <a:close/>
                <a:moveTo>
                  <a:pt x="1093" y="755"/>
                </a:moveTo>
                <a:cubicBezTo>
                  <a:pt x="1088" y="754"/>
                  <a:pt x="1086" y="756"/>
                  <a:pt x="1085" y="760"/>
                </a:cubicBezTo>
                <a:cubicBezTo>
                  <a:pt x="1085" y="760"/>
                  <a:pt x="1086" y="760"/>
                  <a:pt x="1086" y="761"/>
                </a:cubicBezTo>
                <a:cubicBezTo>
                  <a:pt x="1088" y="759"/>
                  <a:pt x="1091" y="757"/>
                  <a:pt x="1093" y="755"/>
                </a:cubicBezTo>
                <a:close/>
                <a:moveTo>
                  <a:pt x="748" y="1162"/>
                </a:moveTo>
                <a:cubicBezTo>
                  <a:pt x="745" y="1162"/>
                  <a:pt x="743" y="1164"/>
                  <a:pt x="742" y="1171"/>
                </a:cubicBezTo>
                <a:cubicBezTo>
                  <a:pt x="745" y="1167"/>
                  <a:pt x="746" y="1165"/>
                  <a:pt x="748" y="1162"/>
                </a:cubicBezTo>
                <a:close/>
                <a:moveTo>
                  <a:pt x="793" y="1186"/>
                </a:moveTo>
                <a:cubicBezTo>
                  <a:pt x="798" y="1183"/>
                  <a:pt x="801" y="1180"/>
                  <a:pt x="805" y="1178"/>
                </a:cubicBezTo>
                <a:cubicBezTo>
                  <a:pt x="801" y="1179"/>
                  <a:pt x="795" y="1179"/>
                  <a:pt x="793" y="1186"/>
                </a:cubicBezTo>
                <a:close/>
                <a:moveTo>
                  <a:pt x="652" y="1238"/>
                </a:moveTo>
                <a:cubicBezTo>
                  <a:pt x="652" y="1238"/>
                  <a:pt x="653" y="1239"/>
                  <a:pt x="653" y="1240"/>
                </a:cubicBezTo>
                <a:cubicBezTo>
                  <a:pt x="656" y="1238"/>
                  <a:pt x="658" y="1236"/>
                  <a:pt x="661" y="1234"/>
                </a:cubicBezTo>
                <a:cubicBezTo>
                  <a:pt x="661" y="1233"/>
                  <a:pt x="660" y="1233"/>
                  <a:pt x="660" y="1232"/>
                </a:cubicBezTo>
                <a:cubicBezTo>
                  <a:pt x="657" y="1234"/>
                  <a:pt x="655" y="1236"/>
                  <a:pt x="652" y="1238"/>
                </a:cubicBezTo>
                <a:close/>
                <a:moveTo>
                  <a:pt x="968" y="722"/>
                </a:moveTo>
                <a:cubicBezTo>
                  <a:pt x="969" y="726"/>
                  <a:pt x="969" y="728"/>
                  <a:pt x="970" y="731"/>
                </a:cubicBezTo>
                <a:cubicBezTo>
                  <a:pt x="972" y="728"/>
                  <a:pt x="973" y="727"/>
                  <a:pt x="974" y="725"/>
                </a:cubicBezTo>
                <a:cubicBezTo>
                  <a:pt x="972" y="724"/>
                  <a:pt x="971" y="724"/>
                  <a:pt x="968" y="722"/>
                </a:cubicBezTo>
                <a:close/>
                <a:moveTo>
                  <a:pt x="915" y="793"/>
                </a:moveTo>
                <a:cubicBezTo>
                  <a:pt x="917" y="791"/>
                  <a:pt x="918" y="789"/>
                  <a:pt x="919" y="788"/>
                </a:cubicBezTo>
                <a:cubicBezTo>
                  <a:pt x="919" y="788"/>
                  <a:pt x="919" y="787"/>
                  <a:pt x="919" y="787"/>
                </a:cubicBezTo>
                <a:cubicBezTo>
                  <a:pt x="917" y="787"/>
                  <a:pt x="915" y="788"/>
                  <a:pt x="913" y="788"/>
                </a:cubicBezTo>
                <a:cubicBezTo>
                  <a:pt x="914" y="790"/>
                  <a:pt x="915" y="791"/>
                  <a:pt x="915" y="793"/>
                </a:cubicBezTo>
                <a:close/>
                <a:moveTo>
                  <a:pt x="1070" y="662"/>
                </a:moveTo>
                <a:cubicBezTo>
                  <a:pt x="1070" y="663"/>
                  <a:pt x="1071" y="663"/>
                  <a:pt x="1071" y="664"/>
                </a:cubicBezTo>
                <a:cubicBezTo>
                  <a:pt x="1074" y="662"/>
                  <a:pt x="1077" y="660"/>
                  <a:pt x="1080" y="659"/>
                </a:cubicBezTo>
                <a:cubicBezTo>
                  <a:pt x="1080" y="658"/>
                  <a:pt x="1080" y="657"/>
                  <a:pt x="1079" y="657"/>
                </a:cubicBezTo>
                <a:cubicBezTo>
                  <a:pt x="1076" y="659"/>
                  <a:pt x="1073" y="660"/>
                  <a:pt x="1070" y="662"/>
                </a:cubicBezTo>
                <a:close/>
                <a:moveTo>
                  <a:pt x="886" y="1106"/>
                </a:moveTo>
                <a:cubicBezTo>
                  <a:pt x="886" y="1106"/>
                  <a:pt x="887" y="1107"/>
                  <a:pt x="887" y="1107"/>
                </a:cubicBezTo>
                <a:cubicBezTo>
                  <a:pt x="891" y="1109"/>
                  <a:pt x="891" y="1103"/>
                  <a:pt x="894" y="1102"/>
                </a:cubicBezTo>
                <a:cubicBezTo>
                  <a:pt x="893" y="1102"/>
                  <a:pt x="893" y="1101"/>
                  <a:pt x="893" y="1101"/>
                </a:cubicBezTo>
                <a:cubicBezTo>
                  <a:pt x="890" y="1102"/>
                  <a:pt x="888" y="1104"/>
                  <a:pt x="886" y="1106"/>
                </a:cubicBezTo>
                <a:close/>
                <a:moveTo>
                  <a:pt x="1445" y="67"/>
                </a:moveTo>
                <a:cubicBezTo>
                  <a:pt x="1442" y="68"/>
                  <a:pt x="1441" y="68"/>
                  <a:pt x="1439" y="69"/>
                </a:cubicBezTo>
                <a:cubicBezTo>
                  <a:pt x="1438" y="69"/>
                  <a:pt x="1437" y="70"/>
                  <a:pt x="1437" y="71"/>
                </a:cubicBezTo>
                <a:cubicBezTo>
                  <a:pt x="1437" y="71"/>
                  <a:pt x="1438" y="73"/>
                  <a:pt x="1438" y="73"/>
                </a:cubicBezTo>
                <a:cubicBezTo>
                  <a:pt x="1439" y="72"/>
                  <a:pt x="1440" y="72"/>
                  <a:pt x="1441" y="71"/>
                </a:cubicBezTo>
                <a:cubicBezTo>
                  <a:pt x="1442" y="70"/>
                  <a:pt x="1443" y="69"/>
                  <a:pt x="1445" y="67"/>
                </a:cubicBezTo>
                <a:close/>
              </a:path>
            </a:pathLst>
          </a:custGeom>
          <a:solidFill>
            <a:srgbClr val="C0A1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8984344" cy="599076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6852382" y="2252855"/>
            <a:ext cx="324730" cy="324730"/>
            <a:chOff x="6852382" y="2252855"/>
            <a:chExt cx="324730" cy="324730"/>
          </a:xfrm>
        </p:grpSpPr>
        <p:sp>
          <p:nvSpPr>
            <p:cNvPr id="63" name="椭圆 62"/>
            <p:cNvSpPr/>
            <p:nvPr/>
          </p:nvSpPr>
          <p:spPr>
            <a:xfrm>
              <a:off x="6852382" y="2252855"/>
              <a:ext cx="324730" cy="324730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6921684" y="2322213"/>
              <a:ext cx="203200" cy="203200"/>
            </a:xfrm>
            <a:prstGeom prst="ellipse">
              <a:avLst/>
            </a:prstGeom>
            <a:solidFill>
              <a:srgbClr val="C0A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60515" y="3309866"/>
            <a:ext cx="324730" cy="324730"/>
            <a:chOff x="5060515" y="3309866"/>
            <a:chExt cx="324730" cy="324730"/>
          </a:xfrm>
        </p:grpSpPr>
        <p:sp>
          <p:nvSpPr>
            <p:cNvPr id="64" name="椭圆 63"/>
            <p:cNvSpPr/>
            <p:nvPr/>
          </p:nvSpPr>
          <p:spPr>
            <a:xfrm>
              <a:off x="5060515" y="3309866"/>
              <a:ext cx="324730" cy="324730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5129817" y="3379224"/>
              <a:ext cx="203200" cy="203200"/>
            </a:xfrm>
            <a:prstGeom prst="ellipse">
              <a:avLst/>
            </a:prstGeom>
            <a:solidFill>
              <a:srgbClr val="C0A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75445" y="4440958"/>
            <a:ext cx="324730" cy="324730"/>
            <a:chOff x="3175445" y="4440958"/>
            <a:chExt cx="324730" cy="324730"/>
          </a:xfrm>
        </p:grpSpPr>
        <p:sp>
          <p:nvSpPr>
            <p:cNvPr id="65" name="椭圆 64"/>
            <p:cNvSpPr/>
            <p:nvPr/>
          </p:nvSpPr>
          <p:spPr>
            <a:xfrm>
              <a:off x="3175445" y="4440958"/>
              <a:ext cx="324730" cy="324730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244747" y="4510316"/>
              <a:ext cx="203200" cy="203200"/>
            </a:xfrm>
            <a:prstGeom prst="ellipse">
              <a:avLst/>
            </a:prstGeom>
            <a:solidFill>
              <a:srgbClr val="C0A15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8859694" y="2795325"/>
            <a:ext cx="283700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回想昨日</a:t>
            </a:r>
            <a:r>
              <a:rPr lang="en-US" altLang="zh-CN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企业背景</a:t>
            </a:r>
          </a:p>
        </p:txBody>
      </p:sp>
      <p:sp>
        <p:nvSpPr>
          <p:cNvPr id="72" name="beijhei"/>
          <p:cNvSpPr>
            <a:spLocks noChangeArrowheads="1"/>
          </p:cNvSpPr>
          <p:nvPr/>
        </p:nvSpPr>
        <p:spPr bwMode="auto">
          <a:xfrm>
            <a:off x="7467804" y="2380911"/>
            <a:ext cx="1284498" cy="1284498"/>
          </a:xfrm>
          <a:prstGeom prst="ellipse">
            <a:avLst/>
          </a:prstGeom>
          <a:solidFill>
            <a:srgbClr val="C0A156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3" name="beijhei"/>
          <p:cNvSpPr>
            <a:spLocks noChangeArrowheads="1"/>
          </p:cNvSpPr>
          <p:nvPr/>
        </p:nvSpPr>
        <p:spPr bwMode="auto">
          <a:xfrm>
            <a:off x="7566484" y="2479590"/>
            <a:ext cx="1087140" cy="108714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4" name="beijhei"/>
          <p:cNvSpPr>
            <a:spLocks noChangeArrowheads="1"/>
          </p:cNvSpPr>
          <p:nvPr/>
        </p:nvSpPr>
        <p:spPr bwMode="auto">
          <a:xfrm>
            <a:off x="7657338" y="2570445"/>
            <a:ext cx="905430" cy="90543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618644" y="2542847"/>
            <a:ext cx="982818" cy="972148"/>
            <a:chOff x="7658018" y="2580432"/>
            <a:chExt cx="982818" cy="972148"/>
          </a:xfrm>
        </p:grpSpPr>
        <p:grpSp>
          <p:nvGrpSpPr>
            <p:cNvPr id="75" name="组合 74"/>
            <p:cNvGrpSpPr/>
            <p:nvPr/>
          </p:nvGrpSpPr>
          <p:grpSpPr>
            <a:xfrm>
              <a:off x="7658018" y="2580432"/>
              <a:ext cx="982818" cy="972148"/>
              <a:chOff x="1260347" y="2276447"/>
              <a:chExt cx="2342054" cy="2316627"/>
            </a:xfrm>
          </p:grpSpPr>
          <p:grpSp>
            <p:nvGrpSpPr>
              <p:cNvPr id="76" name="组合 75"/>
              <p:cNvGrpSpPr/>
              <p:nvPr/>
            </p:nvGrpSpPr>
            <p:grpSpPr>
              <a:xfrm>
                <a:off x="1260347" y="2276447"/>
                <a:ext cx="2342054" cy="2316627"/>
                <a:chOff x="4439975" y="2002848"/>
                <a:chExt cx="3511146" cy="3473026"/>
              </a:xfrm>
            </p:grpSpPr>
            <p:grpSp>
              <p:nvGrpSpPr>
                <p:cNvPr id="83" name="组合 82"/>
                <p:cNvGrpSpPr/>
                <p:nvPr/>
              </p:nvGrpSpPr>
              <p:grpSpPr>
                <a:xfrm>
                  <a:off x="4439975" y="2002848"/>
                  <a:ext cx="3511146" cy="3473026"/>
                  <a:chOff x="911427" y="1111674"/>
                  <a:chExt cx="3511146" cy="3473026"/>
                </a:xfrm>
              </p:grpSpPr>
              <p:pic>
                <p:nvPicPr>
                  <p:cNvPr id="85" name="图片 84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1427" y="1111674"/>
                    <a:ext cx="3511146" cy="3473026"/>
                  </a:xfrm>
                  <a:prstGeom prst="rect">
                    <a:avLst/>
                  </a:prstGeom>
                </p:spPr>
              </p:pic>
              <p:pic>
                <p:nvPicPr>
                  <p:cNvPr id="86" name="图片 85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2767408" y="3051312"/>
                    <a:ext cx="1645824" cy="1284150"/>
                  </a:xfrm>
                  <a:prstGeom prst="rect">
                    <a:avLst/>
                  </a:prstGeom>
                </p:spPr>
              </p:pic>
              <p:pic>
                <p:nvPicPr>
                  <p:cNvPr id="87" name="图片 86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880445" y="1406255"/>
                    <a:ext cx="1645824" cy="128415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84" name="Oval 20"/>
                <p:cNvSpPr>
                  <a:spLocks noChangeArrowheads="1"/>
                </p:cNvSpPr>
                <p:nvPr/>
              </p:nvSpPr>
              <p:spPr bwMode="auto">
                <a:xfrm>
                  <a:off x="4939433" y="2501484"/>
                  <a:ext cx="2502000" cy="2502000"/>
                </a:xfrm>
                <a:prstGeom prst="ellipse">
                  <a:avLst/>
                </a:prstGeom>
                <a:solidFill>
                  <a:schemeClr val="tx1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1595044" y="2600158"/>
                <a:ext cx="1680809" cy="1676589"/>
                <a:chOff x="777957" y="1478615"/>
                <a:chExt cx="2506453" cy="2500161"/>
              </a:xfrm>
            </p:grpSpPr>
            <p:sp>
              <p:nvSpPr>
                <p:cNvPr id="78" name="Freeform 18"/>
                <p:cNvSpPr>
                  <a:spLocks noEditPoints="1"/>
                </p:cNvSpPr>
                <p:nvPr/>
              </p:nvSpPr>
              <p:spPr bwMode="auto">
                <a:xfrm>
                  <a:off x="777957" y="1478617"/>
                  <a:ext cx="2506453" cy="2500157"/>
                </a:xfrm>
                <a:custGeom>
                  <a:avLst/>
                  <a:gdLst>
                    <a:gd name="T0" fmla="*/ 167 w 334"/>
                    <a:gd name="T1" fmla="*/ 0 h 333"/>
                    <a:gd name="T2" fmla="*/ 0 w 334"/>
                    <a:gd name="T3" fmla="*/ 166 h 333"/>
                    <a:gd name="T4" fmla="*/ 167 w 334"/>
                    <a:gd name="T5" fmla="*/ 333 h 333"/>
                    <a:gd name="T6" fmla="*/ 334 w 334"/>
                    <a:gd name="T7" fmla="*/ 166 h 333"/>
                    <a:gd name="T8" fmla="*/ 167 w 334"/>
                    <a:gd name="T9" fmla="*/ 0 h 333"/>
                    <a:gd name="T10" fmla="*/ 167 w 334"/>
                    <a:gd name="T11" fmla="*/ 332 h 333"/>
                    <a:gd name="T12" fmla="*/ 1 w 334"/>
                    <a:gd name="T13" fmla="*/ 166 h 333"/>
                    <a:gd name="T14" fmla="*/ 167 w 334"/>
                    <a:gd name="T15" fmla="*/ 1 h 333"/>
                    <a:gd name="T16" fmla="*/ 332 w 334"/>
                    <a:gd name="T17" fmla="*/ 166 h 333"/>
                    <a:gd name="T18" fmla="*/ 167 w 334"/>
                    <a:gd name="T19" fmla="*/ 33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333">
                      <a:moveTo>
                        <a:pt x="167" y="0"/>
                      </a:moveTo>
                      <a:cubicBezTo>
                        <a:pt x="75" y="0"/>
                        <a:pt x="0" y="75"/>
                        <a:pt x="0" y="166"/>
                      </a:cubicBezTo>
                      <a:cubicBezTo>
                        <a:pt x="0" y="258"/>
                        <a:pt x="75" y="333"/>
                        <a:pt x="167" y="333"/>
                      </a:cubicBezTo>
                      <a:cubicBezTo>
                        <a:pt x="259" y="333"/>
                        <a:pt x="334" y="258"/>
                        <a:pt x="334" y="166"/>
                      </a:cubicBezTo>
                      <a:cubicBezTo>
                        <a:pt x="334" y="75"/>
                        <a:pt x="259" y="0"/>
                        <a:pt x="167" y="0"/>
                      </a:cubicBezTo>
                      <a:close/>
                      <a:moveTo>
                        <a:pt x="167" y="332"/>
                      </a:moveTo>
                      <a:cubicBezTo>
                        <a:pt x="76" y="332"/>
                        <a:pt x="1" y="258"/>
                        <a:pt x="1" y="166"/>
                      </a:cubicBezTo>
                      <a:cubicBezTo>
                        <a:pt x="1" y="75"/>
                        <a:pt x="76" y="1"/>
                        <a:pt x="167" y="1"/>
                      </a:cubicBezTo>
                      <a:cubicBezTo>
                        <a:pt x="258" y="1"/>
                        <a:pt x="332" y="75"/>
                        <a:pt x="332" y="166"/>
                      </a:cubicBezTo>
                      <a:cubicBezTo>
                        <a:pt x="332" y="258"/>
                        <a:pt x="258" y="332"/>
                        <a:pt x="167" y="33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40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9" name="Freeform 19"/>
                <p:cNvSpPr>
                  <a:spLocks noEditPoints="1"/>
                </p:cNvSpPr>
                <p:nvPr/>
              </p:nvSpPr>
              <p:spPr bwMode="auto">
                <a:xfrm rot="5627766">
                  <a:off x="995225" y="1727375"/>
                  <a:ext cx="2071919" cy="2071917"/>
                </a:xfrm>
                <a:custGeom>
                  <a:avLst/>
                  <a:gdLst>
                    <a:gd name="T0" fmla="*/ 0 w 276"/>
                    <a:gd name="T1" fmla="*/ 138 h 276"/>
                    <a:gd name="T2" fmla="*/ 138 w 276"/>
                    <a:gd name="T3" fmla="*/ 0 h 276"/>
                    <a:gd name="T4" fmla="*/ 138 w 276"/>
                    <a:gd name="T5" fmla="*/ 0 h 276"/>
                    <a:gd name="T6" fmla="*/ 276 w 276"/>
                    <a:gd name="T7" fmla="*/ 138 h 276"/>
                    <a:gd name="T8" fmla="*/ 276 w 276"/>
                    <a:gd name="T9" fmla="*/ 138 h 276"/>
                    <a:gd name="T10" fmla="*/ 138 w 276"/>
                    <a:gd name="T11" fmla="*/ 276 h 276"/>
                    <a:gd name="T12" fmla="*/ 138 w 276"/>
                    <a:gd name="T13" fmla="*/ 276 h 276"/>
                    <a:gd name="T14" fmla="*/ 0 w 276"/>
                    <a:gd name="T15" fmla="*/ 138 h 276"/>
                    <a:gd name="T16" fmla="*/ 41 w 276"/>
                    <a:gd name="T17" fmla="*/ 41 h 276"/>
                    <a:gd name="T18" fmla="*/ 1 w 276"/>
                    <a:gd name="T19" fmla="*/ 138 h 276"/>
                    <a:gd name="T20" fmla="*/ 1 w 276"/>
                    <a:gd name="T21" fmla="*/ 138 h 276"/>
                    <a:gd name="T22" fmla="*/ 41 w 276"/>
                    <a:gd name="T23" fmla="*/ 235 h 276"/>
                    <a:gd name="T24" fmla="*/ 41 w 276"/>
                    <a:gd name="T25" fmla="*/ 235 h 276"/>
                    <a:gd name="T26" fmla="*/ 138 w 276"/>
                    <a:gd name="T27" fmla="*/ 275 h 276"/>
                    <a:gd name="T28" fmla="*/ 138 w 276"/>
                    <a:gd name="T29" fmla="*/ 275 h 276"/>
                    <a:gd name="T30" fmla="*/ 235 w 276"/>
                    <a:gd name="T31" fmla="*/ 235 h 276"/>
                    <a:gd name="T32" fmla="*/ 235 w 276"/>
                    <a:gd name="T33" fmla="*/ 235 h 276"/>
                    <a:gd name="T34" fmla="*/ 275 w 276"/>
                    <a:gd name="T35" fmla="*/ 138 h 276"/>
                    <a:gd name="T36" fmla="*/ 275 w 276"/>
                    <a:gd name="T37" fmla="*/ 138 h 276"/>
                    <a:gd name="T38" fmla="*/ 235 w 276"/>
                    <a:gd name="T39" fmla="*/ 41 h 276"/>
                    <a:gd name="T40" fmla="*/ 235 w 276"/>
                    <a:gd name="T41" fmla="*/ 41 h 276"/>
                    <a:gd name="T42" fmla="*/ 138 w 276"/>
                    <a:gd name="T43" fmla="*/ 1 h 276"/>
                    <a:gd name="T44" fmla="*/ 138 w 276"/>
                    <a:gd name="T45" fmla="*/ 1 h 276"/>
                    <a:gd name="T46" fmla="*/ 41 w 276"/>
                    <a:gd name="T47" fmla="*/ 4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76" h="276">
                      <a:moveTo>
                        <a:pt x="0" y="138"/>
                      </a:moveTo>
                      <a:cubicBezTo>
                        <a:pt x="0" y="62"/>
                        <a:pt x="62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214" y="0"/>
                        <a:pt x="276" y="62"/>
                        <a:pt x="276" y="138"/>
                      </a:cubicBezTo>
                      <a:cubicBezTo>
                        <a:pt x="276" y="138"/>
                        <a:pt x="276" y="138"/>
                        <a:pt x="276" y="138"/>
                      </a:cubicBezTo>
                      <a:cubicBezTo>
                        <a:pt x="276" y="214"/>
                        <a:pt x="214" y="276"/>
                        <a:pt x="138" y="276"/>
                      </a:cubicBezTo>
                      <a:cubicBezTo>
                        <a:pt x="138" y="276"/>
                        <a:pt x="138" y="276"/>
                        <a:pt x="138" y="276"/>
                      </a:cubicBezTo>
                      <a:cubicBezTo>
                        <a:pt x="62" y="276"/>
                        <a:pt x="0" y="214"/>
                        <a:pt x="0" y="138"/>
                      </a:cubicBezTo>
                      <a:close/>
                      <a:moveTo>
                        <a:pt x="41" y="41"/>
                      </a:moveTo>
                      <a:cubicBezTo>
                        <a:pt x="16" y="66"/>
                        <a:pt x="1" y="100"/>
                        <a:pt x="1" y="138"/>
                      </a:cubicBezTo>
                      <a:cubicBezTo>
                        <a:pt x="1" y="138"/>
                        <a:pt x="1" y="138"/>
                        <a:pt x="1" y="138"/>
                      </a:cubicBezTo>
                      <a:cubicBezTo>
                        <a:pt x="1" y="176"/>
                        <a:pt x="16" y="210"/>
                        <a:pt x="41" y="235"/>
                      </a:cubicBezTo>
                      <a:cubicBezTo>
                        <a:pt x="41" y="235"/>
                        <a:pt x="41" y="235"/>
                        <a:pt x="41" y="235"/>
                      </a:cubicBezTo>
                      <a:cubicBezTo>
                        <a:pt x="66" y="260"/>
                        <a:pt x="100" y="275"/>
                        <a:pt x="138" y="275"/>
                      </a:cubicBezTo>
                      <a:cubicBezTo>
                        <a:pt x="138" y="275"/>
                        <a:pt x="138" y="275"/>
                        <a:pt x="138" y="275"/>
                      </a:cubicBezTo>
                      <a:cubicBezTo>
                        <a:pt x="176" y="275"/>
                        <a:pt x="210" y="260"/>
                        <a:pt x="235" y="235"/>
                      </a:cubicBezTo>
                      <a:cubicBezTo>
                        <a:pt x="235" y="235"/>
                        <a:pt x="235" y="235"/>
                        <a:pt x="235" y="235"/>
                      </a:cubicBezTo>
                      <a:cubicBezTo>
                        <a:pt x="259" y="210"/>
                        <a:pt x="275" y="176"/>
                        <a:pt x="275" y="138"/>
                      </a:cubicBezTo>
                      <a:cubicBezTo>
                        <a:pt x="275" y="138"/>
                        <a:pt x="275" y="138"/>
                        <a:pt x="275" y="138"/>
                      </a:cubicBezTo>
                      <a:cubicBezTo>
                        <a:pt x="275" y="100"/>
                        <a:pt x="259" y="66"/>
                        <a:pt x="235" y="41"/>
                      </a:cubicBezTo>
                      <a:cubicBezTo>
                        <a:pt x="235" y="41"/>
                        <a:pt x="235" y="41"/>
                        <a:pt x="235" y="41"/>
                      </a:cubicBezTo>
                      <a:cubicBezTo>
                        <a:pt x="210" y="17"/>
                        <a:pt x="176" y="1"/>
                        <a:pt x="138" y="1"/>
                      </a:cubicBezTo>
                      <a:cubicBezTo>
                        <a:pt x="138" y="1"/>
                        <a:pt x="138" y="1"/>
                        <a:pt x="138" y="1"/>
                      </a:cubicBezTo>
                      <a:cubicBezTo>
                        <a:pt x="100" y="1"/>
                        <a:pt x="66" y="17"/>
                        <a:pt x="41" y="4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0" name="Freeform 21"/>
                <p:cNvSpPr>
                  <a:spLocks/>
                </p:cNvSpPr>
                <p:nvPr/>
              </p:nvSpPr>
              <p:spPr bwMode="auto">
                <a:xfrm>
                  <a:off x="784256" y="1478620"/>
                  <a:ext cx="2102132" cy="2273865"/>
                </a:xfrm>
                <a:custGeom>
                  <a:avLst/>
                  <a:gdLst>
                    <a:gd name="T0" fmla="*/ 278 w 278"/>
                    <a:gd name="T1" fmla="*/ 46 h 300"/>
                    <a:gd name="T2" fmla="*/ 164 w 278"/>
                    <a:gd name="T3" fmla="*/ 0 h 300"/>
                    <a:gd name="T4" fmla="*/ 0 w 278"/>
                    <a:gd name="T5" fmla="*/ 164 h 300"/>
                    <a:gd name="T6" fmla="*/ 71 w 278"/>
                    <a:gd name="T7" fmla="*/ 300 h 300"/>
                    <a:gd name="T8" fmla="*/ 278 w 278"/>
                    <a:gd name="T9" fmla="*/ 46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300">
                      <a:moveTo>
                        <a:pt x="278" y="46"/>
                      </a:moveTo>
                      <a:cubicBezTo>
                        <a:pt x="248" y="18"/>
                        <a:pt x="208" y="0"/>
                        <a:pt x="164" y="0"/>
                      </a:cubicBezTo>
                      <a:cubicBezTo>
                        <a:pt x="73" y="0"/>
                        <a:pt x="0" y="74"/>
                        <a:pt x="0" y="164"/>
                      </a:cubicBezTo>
                      <a:cubicBezTo>
                        <a:pt x="0" y="221"/>
                        <a:pt x="28" y="271"/>
                        <a:pt x="71" y="300"/>
                      </a:cubicBezTo>
                      <a:cubicBezTo>
                        <a:pt x="56" y="193"/>
                        <a:pt x="166" y="61"/>
                        <a:pt x="278" y="46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81" name="椭圆 80"/>
                <p:cNvSpPr/>
                <p:nvPr/>
              </p:nvSpPr>
              <p:spPr>
                <a:xfrm>
                  <a:off x="1073568" y="1478615"/>
                  <a:ext cx="1915230" cy="130751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任意多边形 81"/>
                <p:cNvSpPr>
                  <a:spLocks noChangeArrowheads="1"/>
                </p:cNvSpPr>
                <p:nvPr/>
              </p:nvSpPr>
              <p:spPr bwMode="auto">
                <a:xfrm>
                  <a:off x="908577" y="3274341"/>
                  <a:ext cx="2245214" cy="704435"/>
                </a:xfrm>
                <a:custGeom>
                  <a:avLst/>
                  <a:gdLst>
                    <a:gd name="connsiteX0" fmla="*/ 0 w 1131944"/>
                    <a:gd name="connsiteY0" fmla="*/ 0 h 355147"/>
                    <a:gd name="connsiteX1" fmla="*/ 32434 w 1131944"/>
                    <a:gd name="connsiteY1" fmla="*/ 28884 h 355147"/>
                    <a:gd name="connsiteX2" fmla="*/ 565972 w 1131944"/>
                    <a:gd name="connsiteY2" fmla="*/ 191268 h 355147"/>
                    <a:gd name="connsiteX3" fmla="*/ 1099510 w 1131944"/>
                    <a:gd name="connsiteY3" fmla="*/ 28884 h 355147"/>
                    <a:gd name="connsiteX4" fmla="*/ 1131944 w 1131944"/>
                    <a:gd name="connsiteY4" fmla="*/ 0 h 355147"/>
                    <a:gd name="connsiteX5" fmla="*/ 1089891 w 1131944"/>
                    <a:gd name="connsiteY5" fmla="*/ 77281 h 355147"/>
                    <a:gd name="connsiteX6" fmla="*/ 565972 w 1131944"/>
                    <a:gd name="connsiteY6" fmla="*/ 355147 h 355147"/>
                    <a:gd name="connsiteX7" fmla="*/ 42053 w 1131944"/>
                    <a:gd name="connsiteY7" fmla="*/ 77281 h 355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944" h="355147">
                      <a:moveTo>
                        <a:pt x="0" y="0"/>
                      </a:moveTo>
                      <a:lnTo>
                        <a:pt x="32434" y="28884"/>
                      </a:lnTo>
                      <a:cubicBezTo>
                        <a:pt x="168979" y="129213"/>
                        <a:pt x="357613" y="191268"/>
                        <a:pt x="565972" y="191268"/>
                      </a:cubicBezTo>
                      <a:cubicBezTo>
                        <a:pt x="774332" y="191268"/>
                        <a:pt x="962966" y="129213"/>
                        <a:pt x="1099510" y="28884"/>
                      </a:cubicBezTo>
                      <a:lnTo>
                        <a:pt x="1131944" y="0"/>
                      </a:lnTo>
                      <a:lnTo>
                        <a:pt x="1089891" y="77281"/>
                      </a:lnTo>
                      <a:cubicBezTo>
                        <a:pt x="976348" y="244926"/>
                        <a:pt x="784064" y="355147"/>
                        <a:pt x="565972" y="355147"/>
                      </a:cubicBezTo>
                      <a:cubicBezTo>
                        <a:pt x="347880" y="355147"/>
                        <a:pt x="155597" y="244926"/>
                        <a:pt x="42053" y="7728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8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2" name="矩形 91"/>
            <p:cNvSpPr/>
            <p:nvPr/>
          </p:nvSpPr>
          <p:spPr>
            <a:xfrm>
              <a:off x="7769834" y="2824995"/>
              <a:ext cx="84510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C0A15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雪君" panose="02010604000101010101" pitchFamily="2" charset="-122"/>
                  <a:ea typeface="陈代明硬笔体" pitchFamily="2" charset="-122"/>
                </a:rPr>
                <a:t>昨天</a:t>
              </a:r>
            </a:p>
          </p:txBody>
        </p:sp>
      </p:grpSp>
      <p:sp>
        <p:nvSpPr>
          <p:cNvPr id="93" name="矩形 92"/>
          <p:cNvSpPr/>
          <p:nvPr/>
        </p:nvSpPr>
        <p:spPr>
          <a:xfrm>
            <a:off x="7218610" y="3881642"/>
            <a:ext cx="31445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奋斗今天 </a:t>
            </a:r>
            <a:r>
              <a:rPr lang="en-US" altLang="zh-CN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团队精神</a:t>
            </a:r>
          </a:p>
        </p:txBody>
      </p:sp>
      <p:sp>
        <p:nvSpPr>
          <p:cNvPr id="94" name="beijhei"/>
          <p:cNvSpPr>
            <a:spLocks noChangeArrowheads="1"/>
          </p:cNvSpPr>
          <p:nvPr/>
        </p:nvSpPr>
        <p:spPr bwMode="auto">
          <a:xfrm>
            <a:off x="5826720" y="3475143"/>
            <a:ext cx="1284498" cy="1284498"/>
          </a:xfrm>
          <a:prstGeom prst="ellipse">
            <a:avLst/>
          </a:prstGeom>
          <a:solidFill>
            <a:srgbClr val="C0A156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5" name="beijhei"/>
          <p:cNvSpPr>
            <a:spLocks noChangeArrowheads="1"/>
          </p:cNvSpPr>
          <p:nvPr/>
        </p:nvSpPr>
        <p:spPr bwMode="auto">
          <a:xfrm>
            <a:off x="5925400" y="3573822"/>
            <a:ext cx="1087140" cy="108714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6" name="beijhei"/>
          <p:cNvSpPr>
            <a:spLocks noChangeArrowheads="1"/>
          </p:cNvSpPr>
          <p:nvPr/>
        </p:nvSpPr>
        <p:spPr bwMode="auto">
          <a:xfrm>
            <a:off x="6016254" y="3664677"/>
            <a:ext cx="905430" cy="90543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5977560" y="3637079"/>
            <a:ext cx="982818" cy="972148"/>
            <a:chOff x="7658018" y="2580432"/>
            <a:chExt cx="982818" cy="972148"/>
          </a:xfrm>
        </p:grpSpPr>
        <p:grpSp>
          <p:nvGrpSpPr>
            <p:cNvPr id="98" name="组合 97"/>
            <p:cNvGrpSpPr/>
            <p:nvPr/>
          </p:nvGrpSpPr>
          <p:grpSpPr>
            <a:xfrm>
              <a:off x="7658018" y="2580432"/>
              <a:ext cx="982818" cy="972148"/>
              <a:chOff x="1260347" y="2276447"/>
              <a:chExt cx="2342054" cy="231662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1260347" y="2276447"/>
                <a:ext cx="2342054" cy="2316627"/>
                <a:chOff x="4439975" y="2002848"/>
                <a:chExt cx="3511146" cy="3473026"/>
              </a:xfrm>
            </p:grpSpPr>
            <p:grpSp>
              <p:nvGrpSpPr>
                <p:cNvPr id="107" name="组合 106"/>
                <p:cNvGrpSpPr/>
                <p:nvPr/>
              </p:nvGrpSpPr>
              <p:grpSpPr>
                <a:xfrm>
                  <a:off x="4439975" y="2002848"/>
                  <a:ext cx="3511146" cy="3473026"/>
                  <a:chOff x="911427" y="1111674"/>
                  <a:chExt cx="3511146" cy="3473026"/>
                </a:xfrm>
              </p:grpSpPr>
              <p:pic>
                <p:nvPicPr>
                  <p:cNvPr id="109" name="图片 108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1427" y="1111674"/>
                    <a:ext cx="3511146" cy="3473026"/>
                  </a:xfrm>
                  <a:prstGeom prst="rect">
                    <a:avLst/>
                  </a:prstGeom>
                </p:spPr>
              </p:pic>
              <p:pic>
                <p:nvPicPr>
                  <p:cNvPr id="110" name="图片 109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2767408" y="3051312"/>
                    <a:ext cx="1645824" cy="1284150"/>
                  </a:xfrm>
                  <a:prstGeom prst="rect">
                    <a:avLst/>
                  </a:prstGeom>
                </p:spPr>
              </p:pic>
              <p:pic>
                <p:nvPicPr>
                  <p:cNvPr id="111" name="图片 110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880445" y="1406255"/>
                    <a:ext cx="1645824" cy="128415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08" name="Oval 20"/>
                <p:cNvSpPr>
                  <a:spLocks noChangeArrowheads="1"/>
                </p:cNvSpPr>
                <p:nvPr/>
              </p:nvSpPr>
              <p:spPr bwMode="auto">
                <a:xfrm>
                  <a:off x="4939433" y="2501484"/>
                  <a:ext cx="2502000" cy="2502000"/>
                </a:xfrm>
                <a:prstGeom prst="ellipse">
                  <a:avLst/>
                </a:prstGeom>
                <a:solidFill>
                  <a:schemeClr val="tx1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1595044" y="2600158"/>
                <a:ext cx="1680809" cy="1676589"/>
                <a:chOff x="777957" y="1478615"/>
                <a:chExt cx="2506453" cy="2500161"/>
              </a:xfrm>
            </p:grpSpPr>
            <p:sp>
              <p:nvSpPr>
                <p:cNvPr id="102" name="Freeform 18"/>
                <p:cNvSpPr>
                  <a:spLocks noEditPoints="1"/>
                </p:cNvSpPr>
                <p:nvPr/>
              </p:nvSpPr>
              <p:spPr bwMode="auto">
                <a:xfrm>
                  <a:off x="777957" y="1478617"/>
                  <a:ext cx="2506453" cy="2500157"/>
                </a:xfrm>
                <a:custGeom>
                  <a:avLst/>
                  <a:gdLst>
                    <a:gd name="T0" fmla="*/ 167 w 334"/>
                    <a:gd name="T1" fmla="*/ 0 h 333"/>
                    <a:gd name="T2" fmla="*/ 0 w 334"/>
                    <a:gd name="T3" fmla="*/ 166 h 333"/>
                    <a:gd name="T4" fmla="*/ 167 w 334"/>
                    <a:gd name="T5" fmla="*/ 333 h 333"/>
                    <a:gd name="T6" fmla="*/ 334 w 334"/>
                    <a:gd name="T7" fmla="*/ 166 h 333"/>
                    <a:gd name="T8" fmla="*/ 167 w 334"/>
                    <a:gd name="T9" fmla="*/ 0 h 333"/>
                    <a:gd name="T10" fmla="*/ 167 w 334"/>
                    <a:gd name="T11" fmla="*/ 332 h 333"/>
                    <a:gd name="T12" fmla="*/ 1 w 334"/>
                    <a:gd name="T13" fmla="*/ 166 h 333"/>
                    <a:gd name="T14" fmla="*/ 167 w 334"/>
                    <a:gd name="T15" fmla="*/ 1 h 333"/>
                    <a:gd name="T16" fmla="*/ 332 w 334"/>
                    <a:gd name="T17" fmla="*/ 166 h 333"/>
                    <a:gd name="T18" fmla="*/ 167 w 334"/>
                    <a:gd name="T19" fmla="*/ 33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333">
                      <a:moveTo>
                        <a:pt x="167" y="0"/>
                      </a:moveTo>
                      <a:cubicBezTo>
                        <a:pt x="75" y="0"/>
                        <a:pt x="0" y="75"/>
                        <a:pt x="0" y="166"/>
                      </a:cubicBezTo>
                      <a:cubicBezTo>
                        <a:pt x="0" y="258"/>
                        <a:pt x="75" y="333"/>
                        <a:pt x="167" y="333"/>
                      </a:cubicBezTo>
                      <a:cubicBezTo>
                        <a:pt x="259" y="333"/>
                        <a:pt x="334" y="258"/>
                        <a:pt x="334" y="166"/>
                      </a:cubicBezTo>
                      <a:cubicBezTo>
                        <a:pt x="334" y="75"/>
                        <a:pt x="259" y="0"/>
                        <a:pt x="167" y="0"/>
                      </a:cubicBezTo>
                      <a:close/>
                      <a:moveTo>
                        <a:pt x="167" y="332"/>
                      </a:moveTo>
                      <a:cubicBezTo>
                        <a:pt x="76" y="332"/>
                        <a:pt x="1" y="258"/>
                        <a:pt x="1" y="166"/>
                      </a:cubicBezTo>
                      <a:cubicBezTo>
                        <a:pt x="1" y="75"/>
                        <a:pt x="76" y="1"/>
                        <a:pt x="167" y="1"/>
                      </a:cubicBezTo>
                      <a:cubicBezTo>
                        <a:pt x="258" y="1"/>
                        <a:pt x="332" y="75"/>
                        <a:pt x="332" y="166"/>
                      </a:cubicBezTo>
                      <a:cubicBezTo>
                        <a:pt x="332" y="258"/>
                        <a:pt x="258" y="332"/>
                        <a:pt x="167" y="33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40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 19"/>
                <p:cNvSpPr>
                  <a:spLocks noEditPoints="1"/>
                </p:cNvSpPr>
                <p:nvPr/>
              </p:nvSpPr>
              <p:spPr bwMode="auto">
                <a:xfrm rot="5627766">
                  <a:off x="995225" y="1727375"/>
                  <a:ext cx="2071919" cy="2071917"/>
                </a:xfrm>
                <a:custGeom>
                  <a:avLst/>
                  <a:gdLst>
                    <a:gd name="T0" fmla="*/ 0 w 276"/>
                    <a:gd name="T1" fmla="*/ 138 h 276"/>
                    <a:gd name="T2" fmla="*/ 138 w 276"/>
                    <a:gd name="T3" fmla="*/ 0 h 276"/>
                    <a:gd name="T4" fmla="*/ 138 w 276"/>
                    <a:gd name="T5" fmla="*/ 0 h 276"/>
                    <a:gd name="T6" fmla="*/ 276 w 276"/>
                    <a:gd name="T7" fmla="*/ 138 h 276"/>
                    <a:gd name="T8" fmla="*/ 276 w 276"/>
                    <a:gd name="T9" fmla="*/ 138 h 276"/>
                    <a:gd name="T10" fmla="*/ 138 w 276"/>
                    <a:gd name="T11" fmla="*/ 276 h 276"/>
                    <a:gd name="T12" fmla="*/ 138 w 276"/>
                    <a:gd name="T13" fmla="*/ 276 h 276"/>
                    <a:gd name="T14" fmla="*/ 0 w 276"/>
                    <a:gd name="T15" fmla="*/ 138 h 276"/>
                    <a:gd name="T16" fmla="*/ 41 w 276"/>
                    <a:gd name="T17" fmla="*/ 41 h 276"/>
                    <a:gd name="T18" fmla="*/ 1 w 276"/>
                    <a:gd name="T19" fmla="*/ 138 h 276"/>
                    <a:gd name="T20" fmla="*/ 1 w 276"/>
                    <a:gd name="T21" fmla="*/ 138 h 276"/>
                    <a:gd name="T22" fmla="*/ 41 w 276"/>
                    <a:gd name="T23" fmla="*/ 235 h 276"/>
                    <a:gd name="T24" fmla="*/ 41 w 276"/>
                    <a:gd name="T25" fmla="*/ 235 h 276"/>
                    <a:gd name="T26" fmla="*/ 138 w 276"/>
                    <a:gd name="T27" fmla="*/ 275 h 276"/>
                    <a:gd name="T28" fmla="*/ 138 w 276"/>
                    <a:gd name="T29" fmla="*/ 275 h 276"/>
                    <a:gd name="T30" fmla="*/ 235 w 276"/>
                    <a:gd name="T31" fmla="*/ 235 h 276"/>
                    <a:gd name="T32" fmla="*/ 235 w 276"/>
                    <a:gd name="T33" fmla="*/ 235 h 276"/>
                    <a:gd name="T34" fmla="*/ 275 w 276"/>
                    <a:gd name="T35" fmla="*/ 138 h 276"/>
                    <a:gd name="T36" fmla="*/ 275 w 276"/>
                    <a:gd name="T37" fmla="*/ 138 h 276"/>
                    <a:gd name="T38" fmla="*/ 235 w 276"/>
                    <a:gd name="T39" fmla="*/ 41 h 276"/>
                    <a:gd name="T40" fmla="*/ 235 w 276"/>
                    <a:gd name="T41" fmla="*/ 41 h 276"/>
                    <a:gd name="T42" fmla="*/ 138 w 276"/>
                    <a:gd name="T43" fmla="*/ 1 h 276"/>
                    <a:gd name="T44" fmla="*/ 138 w 276"/>
                    <a:gd name="T45" fmla="*/ 1 h 276"/>
                    <a:gd name="T46" fmla="*/ 41 w 276"/>
                    <a:gd name="T47" fmla="*/ 4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76" h="276">
                      <a:moveTo>
                        <a:pt x="0" y="138"/>
                      </a:moveTo>
                      <a:cubicBezTo>
                        <a:pt x="0" y="62"/>
                        <a:pt x="62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214" y="0"/>
                        <a:pt x="276" y="62"/>
                        <a:pt x="276" y="138"/>
                      </a:cubicBezTo>
                      <a:cubicBezTo>
                        <a:pt x="276" y="138"/>
                        <a:pt x="276" y="138"/>
                        <a:pt x="276" y="138"/>
                      </a:cubicBezTo>
                      <a:cubicBezTo>
                        <a:pt x="276" y="214"/>
                        <a:pt x="214" y="276"/>
                        <a:pt x="138" y="276"/>
                      </a:cubicBezTo>
                      <a:cubicBezTo>
                        <a:pt x="138" y="276"/>
                        <a:pt x="138" y="276"/>
                        <a:pt x="138" y="276"/>
                      </a:cubicBezTo>
                      <a:cubicBezTo>
                        <a:pt x="62" y="276"/>
                        <a:pt x="0" y="214"/>
                        <a:pt x="0" y="138"/>
                      </a:cubicBezTo>
                      <a:close/>
                      <a:moveTo>
                        <a:pt x="41" y="41"/>
                      </a:moveTo>
                      <a:cubicBezTo>
                        <a:pt x="16" y="66"/>
                        <a:pt x="1" y="100"/>
                        <a:pt x="1" y="138"/>
                      </a:cubicBezTo>
                      <a:cubicBezTo>
                        <a:pt x="1" y="138"/>
                        <a:pt x="1" y="138"/>
                        <a:pt x="1" y="138"/>
                      </a:cubicBezTo>
                      <a:cubicBezTo>
                        <a:pt x="1" y="176"/>
                        <a:pt x="16" y="210"/>
                        <a:pt x="41" y="235"/>
                      </a:cubicBezTo>
                      <a:cubicBezTo>
                        <a:pt x="41" y="235"/>
                        <a:pt x="41" y="235"/>
                        <a:pt x="41" y="235"/>
                      </a:cubicBezTo>
                      <a:cubicBezTo>
                        <a:pt x="66" y="260"/>
                        <a:pt x="100" y="275"/>
                        <a:pt x="138" y="275"/>
                      </a:cubicBezTo>
                      <a:cubicBezTo>
                        <a:pt x="138" y="275"/>
                        <a:pt x="138" y="275"/>
                        <a:pt x="138" y="275"/>
                      </a:cubicBezTo>
                      <a:cubicBezTo>
                        <a:pt x="176" y="275"/>
                        <a:pt x="210" y="260"/>
                        <a:pt x="235" y="235"/>
                      </a:cubicBezTo>
                      <a:cubicBezTo>
                        <a:pt x="235" y="235"/>
                        <a:pt x="235" y="235"/>
                        <a:pt x="235" y="235"/>
                      </a:cubicBezTo>
                      <a:cubicBezTo>
                        <a:pt x="259" y="210"/>
                        <a:pt x="275" y="176"/>
                        <a:pt x="275" y="138"/>
                      </a:cubicBezTo>
                      <a:cubicBezTo>
                        <a:pt x="275" y="138"/>
                        <a:pt x="275" y="138"/>
                        <a:pt x="275" y="138"/>
                      </a:cubicBezTo>
                      <a:cubicBezTo>
                        <a:pt x="275" y="100"/>
                        <a:pt x="259" y="66"/>
                        <a:pt x="235" y="41"/>
                      </a:cubicBezTo>
                      <a:cubicBezTo>
                        <a:pt x="235" y="41"/>
                        <a:pt x="235" y="41"/>
                        <a:pt x="235" y="41"/>
                      </a:cubicBezTo>
                      <a:cubicBezTo>
                        <a:pt x="210" y="17"/>
                        <a:pt x="176" y="1"/>
                        <a:pt x="138" y="1"/>
                      </a:cubicBezTo>
                      <a:cubicBezTo>
                        <a:pt x="138" y="1"/>
                        <a:pt x="138" y="1"/>
                        <a:pt x="138" y="1"/>
                      </a:cubicBezTo>
                      <a:cubicBezTo>
                        <a:pt x="100" y="1"/>
                        <a:pt x="66" y="17"/>
                        <a:pt x="41" y="4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 21"/>
                <p:cNvSpPr>
                  <a:spLocks/>
                </p:cNvSpPr>
                <p:nvPr/>
              </p:nvSpPr>
              <p:spPr bwMode="auto">
                <a:xfrm>
                  <a:off x="784256" y="1478620"/>
                  <a:ext cx="2102132" cy="2273865"/>
                </a:xfrm>
                <a:custGeom>
                  <a:avLst/>
                  <a:gdLst>
                    <a:gd name="T0" fmla="*/ 278 w 278"/>
                    <a:gd name="T1" fmla="*/ 46 h 300"/>
                    <a:gd name="T2" fmla="*/ 164 w 278"/>
                    <a:gd name="T3" fmla="*/ 0 h 300"/>
                    <a:gd name="T4" fmla="*/ 0 w 278"/>
                    <a:gd name="T5" fmla="*/ 164 h 300"/>
                    <a:gd name="T6" fmla="*/ 71 w 278"/>
                    <a:gd name="T7" fmla="*/ 300 h 300"/>
                    <a:gd name="T8" fmla="*/ 278 w 278"/>
                    <a:gd name="T9" fmla="*/ 46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300">
                      <a:moveTo>
                        <a:pt x="278" y="46"/>
                      </a:moveTo>
                      <a:cubicBezTo>
                        <a:pt x="248" y="18"/>
                        <a:pt x="208" y="0"/>
                        <a:pt x="164" y="0"/>
                      </a:cubicBezTo>
                      <a:cubicBezTo>
                        <a:pt x="73" y="0"/>
                        <a:pt x="0" y="74"/>
                        <a:pt x="0" y="164"/>
                      </a:cubicBezTo>
                      <a:cubicBezTo>
                        <a:pt x="0" y="221"/>
                        <a:pt x="28" y="271"/>
                        <a:pt x="71" y="300"/>
                      </a:cubicBezTo>
                      <a:cubicBezTo>
                        <a:pt x="56" y="193"/>
                        <a:pt x="166" y="61"/>
                        <a:pt x="278" y="46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椭圆 104"/>
                <p:cNvSpPr/>
                <p:nvPr/>
              </p:nvSpPr>
              <p:spPr>
                <a:xfrm>
                  <a:off x="1073568" y="1478615"/>
                  <a:ext cx="1915230" cy="130751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6" name="任意多边形 105"/>
                <p:cNvSpPr>
                  <a:spLocks noChangeArrowheads="1"/>
                </p:cNvSpPr>
                <p:nvPr/>
              </p:nvSpPr>
              <p:spPr bwMode="auto">
                <a:xfrm>
                  <a:off x="908577" y="3274341"/>
                  <a:ext cx="2245214" cy="704435"/>
                </a:xfrm>
                <a:custGeom>
                  <a:avLst/>
                  <a:gdLst>
                    <a:gd name="connsiteX0" fmla="*/ 0 w 1131944"/>
                    <a:gd name="connsiteY0" fmla="*/ 0 h 355147"/>
                    <a:gd name="connsiteX1" fmla="*/ 32434 w 1131944"/>
                    <a:gd name="connsiteY1" fmla="*/ 28884 h 355147"/>
                    <a:gd name="connsiteX2" fmla="*/ 565972 w 1131944"/>
                    <a:gd name="connsiteY2" fmla="*/ 191268 h 355147"/>
                    <a:gd name="connsiteX3" fmla="*/ 1099510 w 1131944"/>
                    <a:gd name="connsiteY3" fmla="*/ 28884 h 355147"/>
                    <a:gd name="connsiteX4" fmla="*/ 1131944 w 1131944"/>
                    <a:gd name="connsiteY4" fmla="*/ 0 h 355147"/>
                    <a:gd name="connsiteX5" fmla="*/ 1089891 w 1131944"/>
                    <a:gd name="connsiteY5" fmla="*/ 77281 h 355147"/>
                    <a:gd name="connsiteX6" fmla="*/ 565972 w 1131944"/>
                    <a:gd name="connsiteY6" fmla="*/ 355147 h 355147"/>
                    <a:gd name="connsiteX7" fmla="*/ 42053 w 1131944"/>
                    <a:gd name="connsiteY7" fmla="*/ 77281 h 355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944" h="355147">
                      <a:moveTo>
                        <a:pt x="0" y="0"/>
                      </a:moveTo>
                      <a:lnTo>
                        <a:pt x="32434" y="28884"/>
                      </a:lnTo>
                      <a:cubicBezTo>
                        <a:pt x="168979" y="129213"/>
                        <a:pt x="357613" y="191268"/>
                        <a:pt x="565972" y="191268"/>
                      </a:cubicBezTo>
                      <a:cubicBezTo>
                        <a:pt x="774332" y="191268"/>
                        <a:pt x="962966" y="129213"/>
                        <a:pt x="1099510" y="28884"/>
                      </a:cubicBezTo>
                      <a:lnTo>
                        <a:pt x="1131944" y="0"/>
                      </a:lnTo>
                      <a:lnTo>
                        <a:pt x="1089891" y="77281"/>
                      </a:lnTo>
                      <a:cubicBezTo>
                        <a:pt x="976348" y="244926"/>
                        <a:pt x="784064" y="355147"/>
                        <a:pt x="565972" y="355147"/>
                      </a:cubicBezTo>
                      <a:cubicBezTo>
                        <a:pt x="347880" y="355147"/>
                        <a:pt x="155597" y="244926"/>
                        <a:pt x="42053" y="7728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8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9" name="矩形 98"/>
            <p:cNvSpPr/>
            <p:nvPr/>
          </p:nvSpPr>
          <p:spPr>
            <a:xfrm>
              <a:off x="7769834" y="2824995"/>
              <a:ext cx="8451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C0A15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雪君" panose="02010604000101010101" pitchFamily="2" charset="-122"/>
                  <a:ea typeface="陈代明硬笔体" pitchFamily="2" charset="-122"/>
                </a:rPr>
                <a:t>今天</a:t>
              </a:r>
            </a:p>
          </p:txBody>
        </p:sp>
      </p:grpSp>
      <p:sp>
        <p:nvSpPr>
          <p:cNvPr id="112" name="矩形 111"/>
          <p:cNvSpPr/>
          <p:nvPr/>
        </p:nvSpPr>
        <p:spPr>
          <a:xfrm>
            <a:off x="5577527" y="5005312"/>
            <a:ext cx="288126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展望明天 </a:t>
            </a:r>
            <a:r>
              <a:rPr lang="en-US" altLang="zh-CN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挑战自我</a:t>
            </a:r>
          </a:p>
        </p:txBody>
      </p:sp>
      <p:sp>
        <p:nvSpPr>
          <p:cNvPr id="113" name="beijhei"/>
          <p:cNvSpPr>
            <a:spLocks noChangeArrowheads="1"/>
          </p:cNvSpPr>
          <p:nvPr/>
        </p:nvSpPr>
        <p:spPr bwMode="auto">
          <a:xfrm>
            <a:off x="4185636" y="4569375"/>
            <a:ext cx="1284498" cy="1284498"/>
          </a:xfrm>
          <a:prstGeom prst="ellipse">
            <a:avLst/>
          </a:prstGeom>
          <a:solidFill>
            <a:srgbClr val="C0A156">
              <a:alpha val="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4" name="beijhei"/>
          <p:cNvSpPr>
            <a:spLocks noChangeArrowheads="1"/>
          </p:cNvSpPr>
          <p:nvPr/>
        </p:nvSpPr>
        <p:spPr bwMode="auto">
          <a:xfrm>
            <a:off x="4284316" y="4668054"/>
            <a:ext cx="1087140" cy="108714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5" name="beijhei"/>
          <p:cNvSpPr>
            <a:spLocks noChangeArrowheads="1"/>
          </p:cNvSpPr>
          <p:nvPr/>
        </p:nvSpPr>
        <p:spPr bwMode="auto">
          <a:xfrm>
            <a:off x="4375170" y="4758909"/>
            <a:ext cx="905430" cy="905430"/>
          </a:xfrm>
          <a:prstGeom prst="ellipse">
            <a:avLst/>
          </a:prstGeom>
          <a:solidFill>
            <a:srgbClr val="C0A156">
              <a:alpha val="1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4336476" y="4731311"/>
            <a:ext cx="982818" cy="972148"/>
            <a:chOff x="7658018" y="2580432"/>
            <a:chExt cx="982818" cy="972148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658018" y="2580432"/>
              <a:ext cx="982818" cy="972148"/>
              <a:chOff x="1260347" y="2276447"/>
              <a:chExt cx="2342054" cy="2316627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1260347" y="2276447"/>
                <a:ext cx="2342054" cy="2316627"/>
                <a:chOff x="4439975" y="2002848"/>
                <a:chExt cx="3511146" cy="3473026"/>
              </a:xfrm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4439975" y="2002848"/>
                  <a:ext cx="3511146" cy="3473026"/>
                  <a:chOff x="911427" y="1111674"/>
                  <a:chExt cx="3511146" cy="3473026"/>
                </a:xfrm>
              </p:grpSpPr>
              <p:pic>
                <p:nvPicPr>
                  <p:cNvPr id="128" name="图片 127"/>
                  <p:cNvPicPr>
                    <a:picLocks noChangeAspect="1"/>
                  </p:cNvPicPr>
                  <p:nvPr/>
                </p:nvPicPr>
                <p:blipFill>
                  <a:blip r:embed="rId5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1427" y="1111674"/>
                    <a:ext cx="3511146" cy="3473026"/>
                  </a:xfrm>
                  <a:prstGeom prst="rect">
                    <a:avLst/>
                  </a:prstGeom>
                </p:spPr>
              </p:pic>
              <p:pic>
                <p:nvPicPr>
                  <p:cNvPr id="129" name="图片 128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2767408" y="3051312"/>
                    <a:ext cx="1645824" cy="1284150"/>
                  </a:xfrm>
                  <a:prstGeom prst="rect">
                    <a:avLst/>
                  </a:prstGeom>
                </p:spPr>
              </p:pic>
              <p:pic>
                <p:nvPicPr>
                  <p:cNvPr id="130" name="图片 129"/>
                  <p:cNvPicPr>
                    <a:picLocks noChangeAspect="1"/>
                  </p:cNvPicPr>
                  <p:nvPr/>
                </p:nvPicPr>
                <p:blipFill>
                  <a:blip r:embed="rId6" cstate="print">
                    <a:clrChange>
                      <a:clrFrom>
                        <a:srgbClr val="4E7A9D"/>
                      </a:clrFrom>
                      <a:clrTo>
                        <a:srgbClr val="4E7A9D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 rot="18778614">
                    <a:off x="880445" y="1406255"/>
                    <a:ext cx="1645824" cy="1284150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127" name="Oval 20"/>
                <p:cNvSpPr>
                  <a:spLocks noChangeArrowheads="1"/>
                </p:cNvSpPr>
                <p:nvPr/>
              </p:nvSpPr>
              <p:spPr bwMode="auto">
                <a:xfrm>
                  <a:off x="4939433" y="2501484"/>
                  <a:ext cx="2502000" cy="2502000"/>
                </a:xfrm>
                <a:prstGeom prst="ellipse">
                  <a:avLst/>
                </a:prstGeom>
                <a:solidFill>
                  <a:schemeClr val="tx1">
                    <a:alpha val="4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1595044" y="2600158"/>
                <a:ext cx="1680809" cy="1676589"/>
                <a:chOff x="777957" y="1478615"/>
                <a:chExt cx="2506453" cy="2500161"/>
              </a:xfrm>
            </p:grpSpPr>
            <p:sp>
              <p:nvSpPr>
                <p:cNvPr id="121" name="Freeform 18"/>
                <p:cNvSpPr>
                  <a:spLocks noEditPoints="1"/>
                </p:cNvSpPr>
                <p:nvPr/>
              </p:nvSpPr>
              <p:spPr bwMode="auto">
                <a:xfrm>
                  <a:off x="777957" y="1478617"/>
                  <a:ext cx="2506453" cy="2500157"/>
                </a:xfrm>
                <a:custGeom>
                  <a:avLst/>
                  <a:gdLst>
                    <a:gd name="T0" fmla="*/ 167 w 334"/>
                    <a:gd name="T1" fmla="*/ 0 h 333"/>
                    <a:gd name="T2" fmla="*/ 0 w 334"/>
                    <a:gd name="T3" fmla="*/ 166 h 333"/>
                    <a:gd name="T4" fmla="*/ 167 w 334"/>
                    <a:gd name="T5" fmla="*/ 333 h 333"/>
                    <a:gd name="T6" fmla="*/ 334 w 334"/>
                    <a:gd name="T7" fmla="*/ 166 h 333"/>
                    <a:gd name="T8" fmla="*/ 167 w 334"/>
                    <a:gd name="T9" fmla="*/ 0 h 333"/>
                    <a:gd name="T10" fmla="*/ 167 w 334"/>
                    <a:gd name="T11" fmla="*/ 332 h 333"/>
                    <a:gd name="T12" fmla="*/ 1 w 334"/>
                    <a:gd name="T13" fmla="*/ 166 h 333"/>
                    <a:gd name="T14" fmla="*/ 167 w 334"/>
                    <a:gd name="T15" fmla="*/ 1 h 333"/>
                    <a:gd name="T16" fmla="*/ 332 w 334"/>
                    <a:gd name="T17" fmla="*/ 166 h 333"/>
                    <a:gd name="T18" fmla="*/ 167 w 334"/>
                    <a:gd name="T19" fmla="*/ 332 h 3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34" h="333">
                      <a:moveTo>
                        <a:pt x="167" y="0"/>
                      </a:moveTo>
                      <a:cubicBezTo>
                        <a:pt x="75" y="0"/>
                        <a:pt x="0" y="75"/>
                        <a:pt x="0" y="166"/>
                      </a:cubicBezTo>
                      <a:cubicBezTo>
                        <a:pt x="0" y="258"/>
                        <a:pt x="75" y="333"/>
                        <a:pt x="167" y="333"/>
                      </a:cubicBezTo>
                      <a:cubicBezTo>
                        <a:pt x="259" y="333"/>
                        <a:pt x="334" y="258"/>
                        <a:pt x="334" y="166"/>
                      </a:cubicBezTo>
                      <a:cubicBezTo>
                        <a:pt x="334" y="75"/>
                        <a:pt x="259" y="0"/>
                        <a:pt x="167" y="0"/>
                      </a:cubicBezTo>
                      <a:close/>
                      <a:moveTo>
                        <a:pt x="167" y="332"/>
                      </a:moveTo>
                      <a:cubicBezTo>
                        <a:pt x="76" y="332"/>
                        <a:pt x="1" y="258"/>
                        <a:pt x="1" y="166"/>
                      </a:cubicBezTo>
                      <a:cubicBezTo>
                        <a:pt x="1" y="75"/>
                        <a:pt x="76" y="1"/>
                        <a:pt x="167" y="1"/>
                      </a:cubicBezTo>
                      <a:cubicBezTo>
                        <a:pt x="258" y="1"/>
                        <a:pt x="332" y="75"/>
                        <a:pt x="332" y="166"/>
                      </a:cubicBezTo>
                      <a:cubicBezTo>
                        <a:pt x="332" y="258"/>
                        <a:pt x="258" y="332"/>
                        <a:pt x="167" y="33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4000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 19"/>
                <p:cNvSpPr>
                  <a:spLocks noEditPoints="1"/>
                </p:cNvSpPr>
                <p:nvPr/>
              </p:nvSpPr>
              <p:spPr bwMode="auto">
                <a:xfrm rot="5627766">
                  <a:off x="995225" y="1727375"/>
                  <a:ext cx="2071919" cy="2071917"/>
                </a:xfrm>
                <a:custGeom>
                  <a:avLst/>
                  <a:gdLst>
                    <a:gd name="T0" fmla="*/ 0 w 276"/>
                    <a:gd name="T1" fmla="*/ 138 h 276"/>
                    <a:gd name="T2" fmla="*/ 138 w 276"/>
                    <a:gd name="T3" fmla="*/ 0 h 276"/>
                    <a:gd name="T4" fmla="*/ 138 w 276"/>
                    <a:gd name="T5" fmla="*/ 0 h 276"/>
                    <a:gd name="T6" fmla="*/ 276 w 276"/>
                    <a:gd name="T7" fmla="*/ 138 h 276"/>
                    <a:gd name="T8" fmla="*/ 276 w 276"/>
                    <a:gd name="T9" fmla="*/ 138 h 276"/>
                    <a:gd name="T10" fmla="*/ 138 w 276"/>
                    <a:gd name="T11" fmla="*/ 276 h 276"/>
                    <a:gd name="T12" fmla="*/ 138 w 276"/>
                    <a:gd name="T13" fmla="*/ 276 h 276"/>
                    <a:gd name="T14" fmla="*/ 0 w 276"/>
                    <a:gd name="T15" fmla="*/ 138 h 276"/>
                    <a:gd name="T16" fmla="*/ 41 w 276"/>
                    <a:gd name="T17" fmla="*/ 41 h 276"/>
                    <a:gd name="T18" fmla="*/ 1 w 276"/>
                    <a:gd name="T19" fmla="*/ 138 h 276"/>
                    <a:gd name="T20" fmla="*/ 1 w 276"/>
                    <a:gd name="T21" fmla="*/ 138 h 276"/>
                    <a:gd name="T22" fmla="*/ 41 w 276"/>
                    <a:gd name="T23" fmla="*/ 235 h 276"/>
                    <a:gd name="T24" fmla="*/ 41 w 276"/>
                    <a:gd name="T25" fmla="*/ 235 h 276"/>
                    <a:gd name="T26" fmla="*/ 138 w 276"/>
                    <a:gd name="T27" fmla="*/ 275 h 276"/>
                    <a:gd name="T28" fmla="*/ 138 w 276"/>
                    <a:gd name="T29" fmla="*/ 275 h 276"/>
                    <a:gd name="T30" fmla="*/ 235 w 276"/>
                    <a:gd name="T31" fmla="*/ 235 h 276"/>
                    <a:gd name="T32" fmla="*/ 235 w 276"/>
                    <a:gd name="T33" fmla="*/ 235 h 276"/>
                    <a:gd name="T34" fmla="*/ 275 w 276"/>
                    <a:gd name="T35" fmla="*/ 138 h 276"/>
                    <a:gd name="T36" fmla="*/ 275 w 276"/>
                    <a:gd name="T37" fmla="*/ 138 h 276"/>
                    <a:gd name="T38" fmla="*/ 235 w 276"/>
                    <a:gd name="T39" fmla="*/ 41 h 276"/>
                    <a:gd name="T40" fmla="*/ 235 w 276"/>
                    <a:gd name="T41" fmla="*/ 41 h 276"/>
                    <a:gd name="T42" fmla="*/ 138 w 276"/>
                    <a:gd name="T43" fmla="*/ 1 h 276"/>
                    <a:gd name="T44" fmla="*/ 138 w 276"/>
                    <a:gd name="T45" fmla="*/ 1 h 276"/>
                    <a:gd name="T46" fmla="*/ 41 w 276"/>
                    <a:gd name="T47" fmla="*/ 41 h 2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76" h="276">
                      <a:moveTo>
                        <a:pt x="0" y="138"/>
                      </a:moveTo>
                      <a:cubicBezTo>
                        <a:pt x="0" y="62"/>
                        <a:pt x="62" y="0"/>
                        <a:pt x="138" y="0"/>
                      </a:cubicBezTo>
                      <a:cubicBezTo>
                        <a:pt x="138" y="0"/>
                        <a:pt x="138" y="0"/>
                        <a:pt x="138" y="0"/>
                      </a:cubicBezTo>
                      <a:cubicBezTo>
                        <a:pt x="214" y="0"/>
                        <a:pt x="276" y="62"/>
                        <a:pt x="276" y="138"/>
                      </a:cubicBezTo>
                      <a:cubicBezTo>
                        <a:pt x="276" y="138"/>
                        <a:pt x="276" y="138"/>
                        <a:pt x="276" y="138"/>
                      </a:cubicBezTo>
                      <a:cubicBezTo>
                        <a:pt x="276" y="214"/>
                        <a:pt x="214" y="276"/>
                        <a:pt x="138" y="276"/>
                      </a:cubicBezTo>
                      <a:cubicBezTo>
                        <a:pt x="138" y="276"/>
                        <a:pt x="138" y="276"/>
                        <a:pt x="138" y="276"/>
                      </a:cubicBezTo>
                      <a:cubicBezTo>
                        <a:pt x="62" y="276"/>
                        <a:pt x="0" y="214"/>
                        <a:pt x="0" y="138"/>
                      </a:cubicBezTo>
                      <a:close/>
                      <a:moveTo>
                        <a:pt x="41" y="41"/>
                      </a:moveTo>
                      <a:cubicBezTo>
                        <a:pt x="16" y="66"/>
                        <a:pt x="1" y="100"/>
                        <a:pt x="1" y="138"/>
                      </a:cubicBezTo>
                      <a:cubicBezTo>
                        <a:pt x="1" y="138"/>
                        <a:pt x="1" y="138"/>
                        <a:pt x="1" y="138"/>
                      </a:cubicBezTo>
                      <a:cubicBezTo>
                        <a:pt x="1" y="176"/>
                        <a:pt x="16" y="210"/>
                        <a:pt x="41" y="235"/>
                      </a:cubicBezTo>
                      <a:cubicBezTo>
                        <a:pt x="41" y="235"/>
                        <a:pt x="41" y="235"/>
                        <a:pt x="41" y="235"/>
                      </a:cubicBezTo>
                      <a:cubicBezTo>
                        <a:pt x="66" y="260"/>
                        <a:pt x="100" y="275"/>
                        <a:pt x="138" y="275"/>
                      </a:cubicBezTo>
                      <a:cubicBezTo>
                        <a:pt x="138" y="275"/>
                        <a:pt x="138" y="275"/>
                        <a:pt x="138" y="275"/>
                      </a:cubicBezTo>
                      <a:cubicBezTo>
                        <a:pt x="176" y="275"/>
                        <a:pt x="210" y="260"/>
                        <a:pt x="235" y="235"/>
                      </a:cubicBezTo>
                      <a:cubicBezTo>
                        <a:pt x="235" y="235"/>
                        <a:pt x="235" y="235"/>
                        <a:pt x="235" y="235"/>
                      </a:cubicBezTo>
                      <a:cubicBezTo>
                        <a:pt x="259" y="210"/>
                        <a:pt x="275" y="176"/>
                        <a:pt x="275" y="138"/>
                      </a:cubicBezTo>
                      <a:cubicBezTo>
                        <a:pt x="275" y="138"/>
                        <a:pt x="275" y="138"/>
                        <a:pt x="275" y="138"/>
                      </a:cubicBezTo>
                      <a:cubicBezTo>
                        <a:pt x="275" y="100"/>
                        <a:pt x="259" y="66"/>
                        <a:pt x="235" y="41"/>
                      </a:cubicBezTo>
                      <a:cubicBezTo>
                        <a:pt x="235" y="41"/>
                        <a:pt x="235" y="41"/>
                        <a:pt x="235" y="41"/>
                      </a:cubicBezTo>
                      <a:cubicBezTo>
                        <a:pt x="210" y="17"/>
                        <a:pt x="176" y="1"/>
                        <a:pt x="138" y="1"/>
                      </a:cubicBezTo>
                      <a:cubicBezTo>
                        <a:pt x="138" y="1"/>
                        <a:pt x="138" y="1"/>
                        <a:pt x="138" y="1"/>
                      </a:cubicBezTo>
                      <a:cubicBezTo>
                        <a:pt x="100" y="1"/>
                        <a:pt x="66" y="17"/>
                        <a:pt x="41" y="4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bg1"/>
                    </a:gs>
                    <a:gs pos="50000">
                      <a:schemeClr val="bg1">
                        <a:alpha val="0"/>
                      </a:schemeClr>
                    </a:gs>
                  </a:gsLst>
                  <a:lin ang="2700000" scaled="0"/>
                </a:gra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 21"/>
                <p:cNvSpPr>
                  <a:spLocks/>
                </p:cNvSpPr>
                <p:nvPr/>
              </p:nvSpPr>
              <p:spPr bwMode="auto">
                <a:xfrm>
                  <a:off x="784256" y="1478620"/>
                  <a:ext cx="2102132" cy="2273865"/>
                </a:xfrm>
                <a:custGeom>
                  <a:avLst/>
                  <a:gdLst>
                    <a:gd name="T0" fmla="*/ 278 w 278"/>
                    <a:gd name="T1" fmla="*/ 46 h 300"/>
                    <a:gd name="T2" fmla="*/ 164 w 278"/>
                    <a:gd name="T3" fmla="*/ 0 h 300"/>
                    <a:gd name="T4" fmla="*/ 0 w 278"/>
                    <a:gd name="T5" fmla="*/ 164 h 300"/>
                    <a:gd name="T6" fmla="*/ 71 w 278"/>
                    <a:gd name="T7" fmla="*/ 300 h 300"/>
                    <a:gd name="T8" fmla="*/ 278 w 278"/>
                    <a:gd name="T9" fmla="*/ 46 h 3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300">
                      <a:moveTo>
                        <a:pt x="278" y="46"/>
                      </a:moveTo>
                      <a:cubicBezTo>
                        <a:pt x="248" y="18"/>
                        <a:pt x="208" y="0"/>
                        <a:pt x="164" y="0"/>
                      </a:cubicBezTo>
                      <a:cubicBezTo>
                        <a:pt x="73" y="0"/>
                        <a:pt x="0" y="74"/>
                        <a:pt x="0" y="164"/>
                      </a:cubicBezTo>
                      <a:cubicBezTo>
                        <a:pt x="0" y="221"/>
                        <a:pt x="28" y="271"/>
                        <a:pt x="71" y="300"/>
                      </a:cubicBezTo>
                      <a:cubicBezTo>
                        <a:pt x="56" y="193"/>
                        <a:pt x="166" y="61"/>
                        <a:pt x="278" y="46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椭圆 123"/>
                <p:cNvSpPr/>
                <p:nvPr/>
              </p:nvSpPr>
              <p:spPr>
                <a:xfrm>
                  <a:off x="1073568" y="1478615"/>
                  <a:ext cx="1915230" cy="1307510"/>
                </a:xfrm>
                <a:prstGeom prst="ellipse">
                  <a:avLst/>
                </a:prstGeom>
                <a:gradFill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75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5" name="任意多边形 124"/>
                <p:cNvSpPr>
                  <a:spLocks noChangeArrowheads="1"/>
                </p:cNvSpPr>
                <p:nvPr/>
              </p:nvSpPr>
              <p:spPr bwMode="auto">
                <a:xfrm>
                  <a:off x="908577" y="3274341"/>
                  <a:ext cx="2245214" cy="704435"/>
                </a:xfrm>
                <a:custGeom>
                  <a:avLst/>
                  <a:gdLst>
                    <a:gd name="connsiteX0" fmla="*/ 0 w 1131944"/>
                    <a:gd name="connsiteY0" fmla="*/ 0 h 355147"/>
                    <a:gd name="connsiteX1" fmla="*/ 32434 w 1131944"/>
                    <a:gd name="connsiteY1" fmla="*/ 28884 h 355147"/>
                    <a:gd name="connsiteX2" fmla="*/ 565972 w 1131944"/>
                    <a:gd name="connsiteY2" fmla="*/ 191268 h 355147"/>
                    <a:gd name="connsiteX3" fmla="*/ 1099510 w 1131944"/>
                    <a:gd name="connsiteY3" fmla="*/ 28884 h 355147"/>
                    <a:gd name="connsiteX4" fmla="*/ 1131944 w 1131944"/>
                    <a:gd name="connsiteY4" fmla="*/ 0 h 355147"/>
                    <a:gd name="connsiteX5" fmla="*/ 1089891 w 1131944"/>
                    <a:gd name="connsiteY5" fmla="*/ 77281 h 355147"/>
                    <a:gd name="connsiteX6" fmla="*/ 565972 w 1131944"/>
                    <a:gd name="connsiteY6" fmla="*/ 355147 h 355147"/>
                    <a:gd name="connsiteX7" fmla="*/ 42053 w 1131944"/>
                    <a:gd name="connsiteY7" fmla="*/ 77281 h 355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1944" h="355147">
                      <a:moveTo>
                        <a:pt x="0" y="0"/>
                      </a:moveTo>
                      <a:lnTo>
                        <a:pt x="32434" y="28884"/>
                      </a:lnTo>
                      <a:cubicBezTo>
                        <a:pt x="168979" y="129213"/>
                        <a:pt x="357613" y="191268"/>
                        <a:pt x="565972" y="191268"/>
                      </a:cubicBezTo>
                      <a:cubicBezTo>
                        <a:pt x="774332" y="191268"/>
                        <a:pt x="962966" y="129213"/>
                        <a:pt x="1099510" y="28884"/>
                      </a:cubicBezTo>
                      <a:lnTo>
                        <a:pt x="1131944" y="0"/>
                      </a:lnTo>
                      <a:lnTo>
                        <a:pt x="1089891" y="77281"/>
                      </a:lnTo>
                      <a:cubicBezTo>
                        <a:pt x="976348" y="244926"/>
                        <a:pt x="784064" y="355147"/>
                        <a:pt x="565972" y="355147"/>
                      </a:cubicBezTo>
                      <a:cubicBezTo>
                        <a:pt x="347880" y="355147"/>
                        <a:pt x="155597" y="244926"/>
                        <a:pt x="42053" y="77281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accent1">
                        <a:lumMod val="5000"/>
                        <a:lumOff val="95000"/>
                        <a:alpha val="50000"/>
                      </a:schemeClr>
                    </a:gs>
                    <a:gs pos="48000">
                      <a:schemeClr val="bg1"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18" name="矩形 117"/>
            <p:cNvSpPr/>
            <p:nvPr/>
          </p:nvSpPr>
          <p:spPr>
            <a:xfrm>
              <a:off x="7769834" y="2824995"/>
              <a:ext cx="8451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spc="600" dirty="0">
                  <a:solidFill>
                    <a:srgbClr val="C0A156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迷你简雪君" panose="02010604000101010101" pitchFamily="2" charset="-122"/>
                  <a:ea typeface="陈代明硬笔体" pitchFamily="2" charset="-122"/>
                </a:rPr>
                <a:t>明天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0888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6" presetClass="path" presetSubtype="0" accel="40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-3.33333E-6 L 0.16732 -0.17338 " pathEditMode="relative" rAng="0" ptsTypes="AA">
                                      <p:cBhvr>
                                        <p:cTn id="22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59" y="-86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6" presetClass="path" presetSubtype="0" accel="40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58333E-6 0 L 0.30846 -0.32569 " pathEditMode="relative" rAng="0" ptsTypes="AA">
                                      <p:cBhvr>
                                        <p:cTn id="24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-1629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6" presetClass="path" presetSubtype="0" accel="40000" decel="4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08333E-6 -4.81481E-6 L 0.46315 -0.48958 " pathEditMode="relative" rAng="0" ptsTypes="AA">
                                      <p:cBhvr>
                                        <p:cTn id="26" dur="100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51" y="-2449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9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9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3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24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grpId="1" nodeType="withEffect">
                                  <p:stCondLst>
                                    <p:cond delay="2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grpId="1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grpId="1" nodeType="withEffect">
                                  <p:stCondLst>
                                    <p:cond delay="2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1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93" grpId="0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112" grpId="0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06" y="-850729"/>
            <a:ext cx="3599542" cy="9032818"/>
          </a:xfrm>
          <a:prstGeom prst="rect">
            <a:avLst/>
          </a:prstGeom>
        </p:spPr>
      </p:pic>
      <p:sp>
        <p:nvSpPr>
          <p:cNvPr id="2792" name="圆角矩形 2791"/>
          <p:cNvSpPr/>
          <p:nvPr/>
        </p:nvSpPr>
        <p:spPr>
          <a:xfrm>
            <a:off x="4182351" y="485120"/>
            <a:ext cx="6366666" cy="5350476"/>
          </a:xfrm>
          <a:prstGeom prst="roundRect">
            <a:avLst>
              <a:gd name="adj" fmla="val 3137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41" y="1631032"/>
            <a:ext cx="2158385" cy="14667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733" y="2703191"/>
            <a:ext cx="995801" cy="7603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矩形 31"/>
          <p:cNvSpPr/>
          <p:nvPr/>
        </p:nvSpPr>
        <p:spPr>
          <a:xfrm>
            <a:off x="2171796" y="227601"/>
            <a:ext cx="923330" cy="249081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A156"/>
                </a:solidFill>
                <a:latin typeface="Felix Titling" panose="04060505060202020A04" pitchFamily="82" charset="0"/>
                <a:ea typeface="微软雅黑" panose="020B0503020204020204" pitchFamily="34" charset="-122"/>
              </a:rPr>
              <a:t>departure</a:t>
            </a:r>
            <a:endParaRPr lang="zh-CN" altLang="en-US" sz="3200" dirty="0">
              <a:solidFill>
                <a:srgbClr val="C0A156"/>
              </a:solidFill>
              <a:latin typeface="Felix Titling" panose="04060505060202020A04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29760" y="528780"/>
            <a:ext cx="211548" cy="5130800"/>
            <a:chOff x="2729760" y="528780"/>
            <a:chExt cx="211548" cy="513080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835534" y="528780"/>
              <a:ext cx="0" cy="2638181"/>
            </a:xfrm>
            <a:prstGeom prst="line">
              <a:avLst/>
            </a:prstGeom>
            <a:ln w="12700">
              <a:gradFill>
                <a:gsLst>
                  <a:gs pos="100000">
                    <a:srgbClr val="C0A156"/>
                  </a:gs>
                  <a:gs pos="0">
                    <a:srgbClr val="C0A15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2729760" y="3310547"/>
              <a:ext cx="211548" cy="211548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835534" y="3665680"/>
              <a:ext cx="0" cy="1993900"/>
            </a:xfrm>
            <a:prstGeom prst="line">
              <a:avLst/>
            </a:prstGeom>
            <a:ln w="12700">
              <a:gradFill>
                <a:gsLst>
                  <a:gs pos="100000">
                    <a:srgbClr val="C0A156">
                      <a:alpha val="0"/>
                    </a:srgbClr>
                  </a:gs>
                  <a:gs pos="0">
                    <a:srgbClr val="C0A15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2862755" y="1673370"/>
            <a:ext cx="615553" cy="36862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回想昨日 </a:t>
            </a:r>
            <a:r>
              <a:rPr lang="en-US" altLang="zh-CN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企业背景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2663" y="2957176"/>
            <a:ext cx="3816016" cy="3877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48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2" grpId="0" animBg="1"/>
      <p:bldP spid="32" grpId="0"/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-310469"/>
            <a:ext cx="11441009" cy="63937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2467" y="2346959"/>
            <a:ext cx="5612397" cy="469039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8156211" y="4107383"/>
            <a:ext cx="3828997" cy="2027611"/>
            <a:chOff x="8156211" y="4107383"/>
            <a:chExt cx="3828997" cy="2027611"/>
          </a:xfrm>
        </p:grpSpPr>
        <p:sp>
          <p:nvSpPr>
            <p:cNvPr id="4" name="矩形 3"/>
            <p:cNvSpPr/>
            <p:nvPr/>
          </p:nvSpPr>
          <p:spPr>
            <a:xfrm>
              <a:off x="8156211" y="4107383"/>
              <a:ext cx="382899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spc="300" dirty="0">
                  <a:solidFill>
                    <a:srgbClr val="C0A156"/>
                  </a:solidFill>
                  <a:latin typeface="Felix Titling" panose="04060505060202020A04" pitchFamily="82" charset="0"/>
                  <a:cs typeface="Arial" panose="020B0604020202020204" pitchFamily="34" charset="0"/>
                </a:rPr>
                <a:t>OUR PHILOSOPHY</a:t>
              </a:r>
              <a:endParaRPr lang="zh-CN" altLang="en-US" sz="2800" b="1" spc="300" dirty="0">
                <a:solidFill>
                  <a:srgbClr val="C0A156"/>
                </a:solidFill>
                <a:latin typeface="Felix Titling" panose="04060505060202020A04" pitchFamily="82" charset="0"/>
                <a:cs typeface="Arial" panose="020B0604020202020204" pitchFamily="34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156211" y="4633120"/>
              <a:ext cx="280076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C0A156">
                      <a:alpha val="95000"/>
                    </a:srgbClr>
                  </a:solidFill>
                  <a:latin typeface="方正宋三简体" panose="03000509000000000000" pitchFamily="65" charset="-122"/>
                  <a:ea typeface="方正宋三简体" panose="03000509000000000000" pitchFamily="65" charset="-122"/>
                </a:rPr>
                <a:t>我们的理念 </a:t>
              </a:r>
              <a:endParaRPr lang="en-US" altLang="zh-CN" sz="3200" spc="600" dirty="0">
                <a:solidFill>
                  <a:srgbClr val="C0A156">
                    <a:alpha val="95000"/>
                  </a:srgbClr>
                </a:solidFill>
                <a:latin typeface="方正宋三简体" panose="03000509000000000000" pitchFamily="65" charset="-122"/>
                <a:ea typeface="方正宋三简体" panose="03000509000000000000" pitchFamily="65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8156211" y="5260530"/>
              <a:ext cx="326372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博观而约取，厚积而薄发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0642468" y="4728209"/>
              <a:ext cx="11320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&gt;&gt; &gt;&gt;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156211" y="5608183"/>
              <a:ext cx="3263723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View and take about, who is thin hair</a:t>
              </a:r>
              <a:endParaRPr lang="zh-CN" altLang="en-US" sz="1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085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6528" y="-850729"/>
            <a:ext cx="3599542" cy="9032818"/>
          </a:xfrm>
          <a:prstGeom prst="rect">
            <a:avLst/>
          </a:prstGeom>
        </p:spPr>
      </p:pic>
      <p:sp>
        <p:nvSpPr>
          <p:cNvPr id="2792" name="圆角矩形 2791"/>
          <p:cNvSpPr/>
          <p:nvPr/>
        </p:nvSpPr>
        <p:spPr>
          <a:xfrm>
            <a:off x="2252876" y="429547"/>
            <a:ext cx="6366666" cy="5350476"/>
          </a:xfrm>
          <a:prstGeom prst="roundRect">
            <a:avLst>
              <a:gd name="adj" fmla="val 3137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92334" y="766902"/>
            <a:ext cx="532407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我们是一支专业的团队</a:t>
            </a:r>
            <a:r>
              <a:rPr lang="zh-CN" altLang="en-US" sz="2000" dirty="0" smtClean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rgbClr val="C0A1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我们是一支专注的团队。我们坚信，安全的品牌源自客户的信任。</a:t>
            </a: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我们是一支有梦想的团队。我们来自五湖四海，因为一个共同的梦想：用心设计，用心创作。</a:t>
            </a:r>
          </a:p>
        </p:txBody>
      </p:sp>
      <p:pic>
        <p:nvPicPr>
          <p:cNvPr id="2790" name="图片 27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923" y="3407498"/>
            <a:ext cx="3485407" cy="3472282"/>
          </a:xfrm>
          <a:prstGeom prst="rect">
            <a:avLst/>
          </a:prstGeom>
        </p:spPr>
      </p:pic>
      <p:pic>
        <p:nvPicPr>
          <p:cNvPr id="5550" name="图片 554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052" y="1589145"/>
            <a:ext cx="2158385" cy="14667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551" name="图片 555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8744" y="2661304"/>
            <a:ext cx="995801" cy="7603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552" name="矩形 5551"/>
          <p:cNvSpPr/>
          <p:nvPr/>
        </p:nvSpPr>
        <p:spPr>
          <a:xfrm>
            <a:off x="9546959" y="172473"/>
            <a:ext cx="923330" cy="249081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A156"/>
                </a:solidFill>
                <a:latin typeface="Felix Titling" panose="04060505060202020A04" pitchFamily="82" charset="0"/>
                <a:ea typeface="微软雅黑" panose="020B0503020204020204" pitchFamily="34" charset="-122"/>
              </a:rPr>
              <a:t>departure</a:t>
            </a:r>
            <a:endParaRPr lang="zh-CN" altLang="en-US" sz="3200" dirty="0">
              <a:solidFill>
                <a:srgbClr val="C0A156"/>
              </a:solidFill>
              <a:latin typeface="Felix Titling" panose="04060505060202020A04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5553" name="组合 5552"/>
          <p:cNvGrpSpPr/>
          <p:nvPr/>
        </p:nvGrpSpPr>
        <p:grpSpPr>
          <a:xfrm>
            <a:off x="10141550" y="528780"/>
            <a:ext cx="211548" cy="5130800"/>
            <a:chOff x="2729760" y="528780"/>
            <a:chExt cx="211548" cy="5130800"/>
          </a:xfrm>
        </p:grpSpPr>
        <p:cxnSp>
          <p:nvCxnSpPr>
            <p:cNvPr id="5554" name="直接连接符 5553"/>
            <p:cNvCxnSpPr/>
            <p:nvPr/>
          </p:nvCxnSpPr>
          <p:spPr>
            <a:xfrm>
              <a:off x="2835534" y="528780"/>
              <a:ext cx="0" cy="2638181"/>
            </a:xfrm>
            <a:prstGeom prst="line">
              <a:avLst/>
            </a:prstGeom>
            <a:ln w="12700">
              <a:gradFill>
                <a:gsLst>
                  <a:gs pos="100000">
                    <a:srgbClr val="C0A156"/>
                  </a:gs>
                  <a:gs pos="0">
                    <a:srgbClr val="C0A15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55" name="椭圆 5554"/>
            <p:cNvSpPr/>
            <p:nvPr/>
          </p:nvSpPr>
          <p:spPr>
            <a:xfrm>
              <a:off x="2729760" y="3310547"/>
              <a:ext cx="211548" cy="211548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556" name="直接连接符 5555"/>
            <p:cNvCxnSpPr/>
            <p:nvPr/>
          </p:nvCxnSpPr>
          <p:spPr>
            <a:xfrm>
              <a:off x="2835534" y="3665680"/>
              <a:ext cx="0" cy="1993900"/>
            </a:xfrm>
            <a:prstGeom prst="line">
              <a:avLst/>
            </a:prstGeom>
            <a:ln w="12700">
              <a:gradFill>
                <a:gsLst>
                  <a:gs pos="100000">
                    <a:srgbClr val="C0A156">
                      <a:alpha val="0"/>
                    </a:srgbClr>
                  </a:gs>
                  <a:gs pos="0">
                    <a:srgbClr val="C0A15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57" name="矩形 5556"/>
          <p:cNvSpPr/>
          <p:nvPr/>
        </p:nvSpPr>
        <p:spPr>
          <a:xfrm>
            <a:off x="10274545" y="1673370"/>
            <a:ext cx="615553" cy="36862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奋斗今天 </a:t>
            </a:r>
            <a:r>
              <a:rPr lang="en-US" altLang="zh-CN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团队精神</a:t>
            </a:r>
          </a:p>
        </p:txBody>
      </p:sp>
    </p:spTree>
    <p:extLst>
      <p:ext uri="{BB962C8B-B14F-4D97-AF65-F5344CB8AC3E}">
        <p14:creationId xmlns:p14="http://schemas.microsoft.com/office/powerpoint/2010/main" val="7833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7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2" grpId="0" animBg="1"/>
      <p:bldP spid="28" grpId="0"/>
      <p:bldP spid="5552" grpId="0"/>
      <p:bldP spid="555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3334"/>
            <a:ext cx="12192000" cy="63713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81" y="2045614"/>
            <a:ext cx="1233726" cy="889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2342" y="701863"/>
            <a:ext cx="7533860" cy="688910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191740" y="4179954"/>
            <a:ext cx="3263723" cy="2027611"/>
            <a:chOff x="1191740" y="4179954"/>
            <a:chExt cx="3263723" cy="2027611"/>
          </a:xfrm>
        </p:grpSpPr>
        <p:sp>
          <p:nvSpPr>
            <p:cNvPr id="7" name="矩形 6"/>
            <p:cNvSpPr/>
            <p:nvPr/>
          </p:nvSpPr>
          <p:spPr>
            <a:xfrm>
              <a:off x="1191740" y="4179954"/>
              <a:ext cx="304923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rgbClr val="C0A156"/>
                  </a:solidFill>
                  <a:latin typeface="Felix Titling" panose="04060505060202020A04" pitchFamily="82" charset="0"/>
                  <a:cs typeface="Arial" panose="020B0604020202020204" pitchFamily="34" charset="0"/>
                </a:rPr>
                <a:t>TEAM SPIRIT</a:t>
              </a:r>
              <a:endParaRPr lang="zh-CN" altLang="en-US" sz="3200" b="1" spc="300" dirty="0">
                <a:solidFill>
                  <a:srgbClr val="C0A156"/>
                </a:solidFill>
                <a:latin typeface="Felix Titling" panose="04060505060202020A04" pitchFamily="82" charset="0"/>
                <a:cs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91740" y="4705691"/>
              <a:ext cx="213391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C0A156">
                      <a:alpha val="95000"/>
                    </a:srgbClr>
                  </a:solidFill>
                  <a:latin typeface="方正宋三简体" panose="03000509000000000000" pitchFamily="65" charset="-122"/>
                  <a:ea typeface="方正宋三简体" panose="03000509000000000000" pitchFamily="65" charset="-122"/>
                </a:rPr>
                <a:t>团队精神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1191740" y="5333101"/>
              <a:ext cx="3263723" cy="418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团结奋进</a:t>
              </a:r>
              <a:r>
                <a:rPr lang="en-US" altLang="zh-CN" sz="16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·</a:t>
              </a:r>
              <a:r>
                <a:rPr lang="zh-CN" altLang="en-US" sz="16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共创未来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3153023" y="4800780"/>
              <a:ext cx="11320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&gt;&gt; &gt;&gt;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91740" y="5680754"/>
              <a:ext cx="3263723" cy="5268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Hold together create a better future</a:t>
              </a:r>
              <a:endParaRPr lang="zh-CN" altLang="en-US" sz="1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024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54882 0.35741 L 0.54882 0.35764 C 0.5444 0.35649 0.53997 0.35625 0.53567 0.3551 C 0.53372 0.35463 0.53164 0.35371 0.52968 0.35301 C 0.52734 0.35232 0.525 0.35162 0.52252 0.35093 C 0.51979 0.35024 0.51692 0.35 0.51419 0.34885 C 0.47031 0.33102 0.50729 0.34561 0.49284 0.3382 C 0.4819 0.33264 0.49518 0.34121 0.47734 0.32987 C 0.47526 0.32848 0.4733 0.32732 0.47135 0.32547 C 0.47005 0.32431 0.46914 0.32223 0.46784 0.3213 C 0.46432 0.31875 0.46054 0.3176 0.45703 0.31505 C 0.45573 0.31389 0.45481 0.31181 0.45351 0.31065 C 0.44778 0.30579 0.42955 0.29653 0.42851 0.29584 C 0.42643 0.29468 0.42448 0.29352 0.42252 0.29167 C 0.41966 0.28866 0.41744 0.28334 0.41419 0.28102 C 0.40065 0.2713 0.38567 0.26737 0.37252 0.25579 C 0.34466 0.23102 0.38685 0.26806 0.32135 0.21551 C 0.31484 0.21042 0.30872 0.20394 0.30234 0.19862 C 0.29127 0.18912 0.27968 0.18172 0.26901 0.17107 C 0.23789 0.14051 0.27656 0.17732 0.24869 0.15417 C 0.23906 0.14607 0.23047 0.13403 0.22018 0.12871 C 0.21744 0.12732 0.21458 0.12639 0.21185 0.12454 C 0.17695 0.10047 0.1944 0.10672 0.17617 0.10139 C 0.1733 0.09908 0.1707 0.0963 0.16784 0.09491 C 0.15872 0.09075 0.14922 0.08959 0.14036 0.08426 C 0.13724 0.08241 0.13528 0.07593 0.13203 0.07385 C 0.11966 0.06575 0.10664 0.06112 0.09401 0.05463 L 0.08567 0.05047 C 0.08242 0.047 0.07968 0.04213 0.07617 0.03982 C 0.02187 0.00487 0.06315 0.03542 0.03685 0.02084 C 0.03359 0.01899 0.03047 0.01644 0.02734 0.01459 C 0.02096 0.01088 0.01458 0.00787 0.00833 0.00394 C 3.33333E-6 -0.00115 0.0069 -0.00023 3.33333E-6 -0.00023 L 3.33333E-6 -4.44444E-6 " pathEditMode="relative" rAng="0" ptsTypes="AAAAAAAAAAAAAAAAAAAAAAAAAAAAAAAAAA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48" y="-178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806" y="-850729"/>
            <a:ext cx="3599542" cy="9032818"/>
          </a:xfrm>
          <a:prstGeom prst="rect">
            <a:avLst/>
          </a:prstGeom>
        </p:spPr>
      </p:pic>
      <p:sp>
        <p:nvSpPr>
          <p:cNvPr id="2792" name="圆角矩形 2791"/>
          <p:cNvSpPr/>
          <p:nvPr/>
        </p:nvSpPr>
        <p:spPr>
          <a:xfrm>
            <a:off x="3937109" y="485120"/>
            <a:ext cx="6366666" cy="5350476"/>
          </a:xfrm>
          <a:prstGeom prst="roundRect">
            <a:avLst>
              <a:gd name="adj" fmla="val 3137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32" y="1552429"/>
            <a:ext cx="2158385" cy="146671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525" y="2642076"/>
            <a:ext cx="995801" cy="7603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矩形 31"/>
          <p:cNvSpPr/>
          <p:nvPr/>
        </p:nvSpPr>
        <p:spPr>
          <a:xfrm>
            <a:off x="2171690" y="105146"/>
            <a:ext cx="923330" cy="249081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A156"/>
                </a:solidFill>
                <a:latin typeface="Felix Titling" panose="04060505060202020A04" pitchFamily="82" charset="0"/>
                <a:ea typeface="微软雅黑" panose="020B0503020204020204" pitchFamily="34" charset="-122"/>
              </a:rPr>
              <a:t>departure</a:t>
            </a:r>
            <a:endParaRPr lang="zh-CN" altLang="en-US" sz="3200" dirty="0">
              <a:solidFill>
                <a:srgbClr val="C0A156"/>
              </a:solidFill>
              <a:latin typeface="Felix Titling" panose="04060505060202020A04" pitchFamily="82" charset="0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29760" y="528780"/>
            <a:ext cx="211548" cy="5130800"/>
            <a:chOff x="2729760" y="528780"/>
            <a:chExt cx="211548" cy="513080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2835534" y="528780"/>
              <a:ext cx="0" cy="2638181"/>
            </a:xfrm>
            <a:prstGeom prst="line">
              <a:avLst/>
            </a:prstGeom>
            <a:ln w="12700">
              <a:gradFill>
                <a:gsLst>
                  <a:gs pos="100000">
                    <a:srgbClr val="C0A156"/>
                  </a:gs>
                  <a:gs pos="0">
                    <a:srgbClr val="C0A156">
                      <a:alpha val="0"/>
                    </a:srgb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2729760" y="3310547"/>
              <a:ext cx="211548" cy="211548"/>
            </a:xfrm>
            <a:prstGeom prst="ellipse">
              <a:avLst/>
            </a:prstGeom>
            <a:noFill/>
            <a:ln>
              <a:solidFill>
                <a:srgbClr val="C0A1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2835534" y="3665680"/>
              <a:ext cx="0" cy="1993900"/>
            </a:xfrm>
            <a:prstGeom prst="line">
              <a:avLst/>
            </a:prstGeom>
            <a:ln w="12700">
              <a:gradFill>
                <a:gsLst>
                  <a:gs pos="100000">
                    <a:srgbClr val="C0A156">
                      <a:alpha val="0"/>
                    </a:srgbClr>
                  </a:gs>
                  <a:gs pos="0">
                    <a:srgbClr val="C0A156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58" y="2595956"/>
            <a:ext cx="4856466" cy="421901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862755" y="1673370"/>
            <a:ext cx="615553" cy="368626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展望明天 </a:t>
            </a:r>
            <a:r>
              <a:rPr lang="en-US" altLang="zh-CN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sz="28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挑战自我</a:t>
            </a:r>
          </a:p>
        </p:txBody>
      </p:sp>
    </p:spTree>
    <p:extLst>
      <p:ext uri="{BB962C8B-B14F-4D97-AF65-F5344CB8AC3E}">
        <p14:creationId xmlns:p14="http://schemas.microsoft.com/office/powerpoint/2010/main" val="193149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3" presetClass="entr" presetSubtype="3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3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4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2" grpId="0" animBg="1"/>
      <p:bldP spid="3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681" y="0"/>
            <a:ext cx="10660598" cy="60669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4592" y="2539099"/>
            <a:ext cx="1233726" cy="889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289" y="0"/>
            <a:ext cx="2505711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2640" y="-417286"/>
            <a:ext cx="3571883" cy="769257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753426" y="4303760"/>
            <a:ext cx="5285424" cy="2054798"/>
            <a:chOff x="1191740" y="4179954"/>
            <a:chExt cx="5285424" cy="2054798"/>
          </a:xfrm>
        </p:grpSpPr>
        <p:sp>
          <p:nvSpPr>
            <p:cNvPr id="9" name="矩形 8"/>
            <p:cNvSpPr/>
            <p:nvPr/>
          </p:nvSpPr>
          <p:spPr>
            <a:xfrm>
              <a:off x="1191740" y="4179954"/>
              <a:ext cx="30123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200" b="1" spc="300" dirty="0">
                  <a:solidFill>
                    <a:srgbClr val="C0A156"/>
                  </a:solidFill>
                  <a:latin typeface="Felix Titling" panose="04060505060202020A04" pitchFamily="82" charset="0"/>
                  <a:cs typeface="Arial" panose="020B0604020202020204" pitchFamily="34" charset="0"/>
                </a:rPr>
                <a:t>OUR VISION</a:t>
              </a:r>
              <a:endParaRPr lang="zh-CN" altLang="en-US" sz="3200" b="1" spc="300" dirty="0">
                <a:solidFill>
                  <a:srgbClr val="C0A156"/>
                </a:solidFill>
                <a:latin typeface="Felix Titling" panose="04060505060202020A04" pitchFamily="82" charset="0"/>
                <a:cs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191740" y="4705691"/>
              <a:ext cx="262123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spc="600" dirty="0">
                  <a:solidFill>
                    <a:srgbClr val="C0A156">
                      <a:alpha val="95000"/>
                    </a:srgbClr>
                  </a:solidFill>
                  <a:latin typeface="方正宋三简体" panose="03000509000000000000" pitchFamily="65" charset="-122"/>
                  <a:ea typeface="方正宋三简体" panose="03000509000000000000" pitchFamily="65" charset="-122"/>
                </a:rPr>
                <a:t>我们的愿景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191740" y="5333101"/>
              <a:ext cx="52854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挑战自我、改变自我、完善自我、超越自我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660732" y="4800780"/>
              <a:ext cx="113204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&gt;&gt; &gt;&gt;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191740" y="5680754"/>
              <a:ext cx="5285424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spc="300" dirty="0">
                  <a:solidFill>
                    <a:srgbClr val="C0A1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Challenge yourself, to change yourself, improve themselves, beyond the self</a:t>
              </a:r>
              <a:endParaRPr lang="zh-CN" altLang="en-US" sz="1000" spc="300" dirty="0">
                <a:solidFill>
                  <a:srgbClr val="C0A1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10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accel="33333" decel="3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125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41666 -0.21551 L 0.41666 -0.21528 C 0.4125 -0.2007 0.40729 -0.15973 0.39271 -0.12732 C 0.3276 -0.01158 0.20182 0.06088 0.11041 0.04606 C 0.07083 0.0368 0.02981 0.00879 0.01146 0.00162 C -0.00729 -0.00579 0.00885 3.7037E-6 2.91667E-6 3.7037E-6 L 2.91667E-6 3.7037E-6 " pathEditMode="relative" rAng="0" ptsTypes="AAAAAAA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3" y="13171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 smtClean="0">
            <a:solidFill>
              <a:srgbClr val="C0A15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50000"/>
          </a:lnSpc>
          <a:defRPr sz="2000" dirty="0" smtClean="0">
            <a:solidFill>
              <a:srgbClr val="C0A15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194</Words>
  <Application>Microsoft Office PowerPoint</Application>
  <PresentationFormat>宽屏</PresentationFormat>
  <Paragraphs>41</Paragraphs>
  <Slides>10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陈代明硬笔体</vt:lpstr>
      <vt:lpstr>方正宋三简体</vt:lpstr>
      <vt:lpstr>方正细倩简体</vt:lpstr>
      <vt:lpstr>迷你简雪君</vt:lpstr>
      <vt:lpstr>宋体</vt:lpstr>
      <vt:lpstr>微软雅黑</vt:lpstr>
      <vt:lpstr>站酷高端黑</vt:lpstr>
      <vt:lpstr>Arial</vt:lpstr>
      <vt:lpstr>Calibri</vt:lpstr>
      <vt:lpstr>Felix Titling</vt:lpstr>
      <vt:lpstr>1_Office 主题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谢晶</dc:creator>
  <cp:lastModifiedBy>Administrator</cp:lastModifiedBy>
  <cp:revision>19</cp:revision>
  <dcterms:created xsi:type="dcterms:W3CDTF">2015-04-06T02:49:43Z</dcterms:created>
  <dcterms:modified xsi:type="dcterms:W3CDTF">2016-05-30T10:47:55Z</dcterms:modified>
</cp:coreProperties>
</file>