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0" r:id="rId2"/>
    <p:sldMasterId id="2147483693" r:id="rId3"/>
    <p:sldMasterId id="2147483705" r:id="rId4"/>
    <p:sldMasterId id="2147483717" r:id="rId5"/>
  </p:sldMasterIdLst>
  <p:notesMasterIdLst>
    <p:notesMasterId r:id="rId42"/>
  </p:notesMasterIdLst>
  <p:sldIdLst>
    <p:sldId id="324" r:id="rId6"/>
    <p:sldId id="322" r:id="rId7"/>
    <p:sldId id="307" r:id="rId8"/>
    <p:sldId id="308" r:id="rId9"/>
    <p:sldId id="267" r:id="rId10"/>
    <p:sldId id="268" r:id="rId11"/>
    <p:sldId id="269" r:id="rId12"/>
    <p:sldId id="270" r:id="rId13"/>
    <p:sldId id="271" r:id="rId14"/>
    <p:sldId id="272" r:id="rId15"/>
    <p:sldId id="313" r:id="rId16"/>
    <p:sldId id="274" r:id="rId17"/>
    <p:sldId id="273" r:id="rId18"/>
    <p:sldId id="275" r:id="rId19"/>
    <p:sldId id="276" r:id="rId20"/>
    <p:sldId id="278" r:id="rId21"/>
    <p:sldId id="277" r:id="rId22"/>
    <p:sldId id="314" r:id="rId23"/>
    <p:sldId id="279" r:id="rId24"/>
    <p:sldId id="280" r:id="rId25"/>
    <p:sldId id="281" r:id="rId26"/>
    <p:sldId id="282" r:id="rId27"/>
    <p:sldId id="283" r:id="rId28"/>
    <p:sldId id="315" r:id="rId29"/>
    <p:sldId id="286" r:id="rId30"/>
    <p:sldId id="287" r:id="rId31"/>
    <p:sldId id="288" r:id="rId32"/>
    <p:sldId id="289" r:id="rId33"/>
    <p:sldId id="316" r:id="rId34"/>
    <p:sldId id="291" r:id="rId35"/>
    <p:sldId id="292" r:id="rId36"/>
    <p:sldId id="293" r:id="rId37"/>
    <p:sldId id="294" r:id="rId38"/>
    <p:sldId id="295" r:id="rId39"/>
    <p:sldId id="297" r:id="rId40"/>
    <p:sldId id="325" r:id="rId4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BBCE"/>
    <a:srgbClr val="66B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9" d="100"/>
          <a:sy n="89" d="100"/>
        </p:scale>
        <p:origin x="846" y="9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970B22-A439-4F8D-B474-38AB2E8EF8C4}" type="datetimeFigureOut">
              <a:rPr lang="zh-CN" altLang="en-US" smtClean="0"/>
              <a:t>2018/1/14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30B8A9-2882-4CA3-964F-B69047E8FF93}"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630B8A9-2882-4CA3-964F-B69047E8FF93}"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630B8A9-2882-4CA3-964F-B69047E8FF93}"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solidFill>
                  <a:prstClr val="black"/>
                </a:solidFill>
              </a:rPr>
              <a:t>2</a:t>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630B8A9-2882-4CA3-964F-B69047E8FF93}"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630B8A9-2882-4CA3-964F-B69047E8FF93}"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630B8A9-2882-4CA3-964F-B69047E8FF93}" type="slidenum">
              <a:rPr lang="zh-CN" altLang="en-US" smtClean="0"/>
              <a:t>36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0B8A9-2882-4CA3-964F-B69047E8FF93}"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6917A98-DC89-415B-90C2-FF896C2376AA}"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82F65E9-F25A-49E1-9E39-F7A4F8E41552}"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17A98-DC89-415B-90C2-FF896C2376AA}"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82F65E9-F25A-49E1-9E39-F7A4F8E41552}"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7" name="矩形 6"/>
          <p:cNvSpPr/>
          <p:nvPr userDrawn="1"/>
        </p:nvSpPr>
        <p:spPr>
          <a:xfrm>
            <a:off x="7380312" y="3795886"/>
            <a:ext cx="2088232" cy="1692275"/>
          </a:xfrm>
          <a:prstGeom prst="rect">
            <a:avLst/>
          </a:prstGeom>
          <a:blipFill dpi="0" rotWithShape="1">
            <a:blip r:embed="rId2">
              <a:alphaModFix amt="12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 name="Group 34"/>
          <p:cNvGrpSpPr/>
          <p:nvPr userDrawn="1"/>
        </p:nvGrpSpPr>
        <p:grpSpPr bwMode="auto">
          <a:xfrm>
            <a:off x="8007770" y="203654"/>
            <a:ext cx="950913" cy="298450"/>
            <a:chOff x="354" y="350"/>
            <a:chExt cx="599" cy="188"/>
          </a:xfrm>
          <a:gradFill>
            <a:gsLst>
              <a:gs pos="0">
                <a:srgbClr val="C7E631"/>
              </a:gs>
              <a:gs pos="50000">
                <a:srgbClr val="80BA27"/>
              </a:gs>
              <a:gs pos="100000">
                <a:srgbClr val="8AD215"/>
              </a:gs>
            </a:gsLst>
            <a:lin ang="2700000" scaled="1"/>
          </a:gradFill>
        </p:grpSpPr>
        <p:sp>
          <p:nvSpPr>
            <p:cNvPr id="9"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ysClr val="windowText" lastClr="000000"/>
                </a:solidFill>
              </a:endParaRPr>
            </a:p>
          </p:txBody>
        </p:sp>
        <p:sp>
          <p:nvSpPr>
            <p:cNvPr id="10"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ysClr val="windowText" lastClr="000000"/>
                </a:solidFill>
              </a:endParaRPr>
            </a:p>
          </p:txBody>
        </p:sp>
        <p:sp>
          <p:nvSpPr>
            <p:cNvPr id="11"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ysClr val="windowText" lastClr="000000"/>
                </a:solidFill>
              </a:endParaRPr>
            </a:p>
          </p:txBody>
        </p:sp>
        <p:sp>
          <p:nvSpPr>
            <p:cNvPr id="12"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ysClr val="windowText" lastClr="000000"/>
                </a:solidFill>
              </a:endParaRPr>
            </a:p>
          </p:txBody>
        </p:sp>
      </p:grpSp>
      <p:cxnSp>
        <p:nvCxnSpPr>
          <p:cNvPr id="13" name="直接连接符 12"/>
          <p:cNvCxnSpPr/>
          <p:nvPr userDrawn="1"/>
        </p:nvCxnSpPr>
        <p:spPr>
          <a:xfrm>
            <a:off x="0" y="4876006"/>
            <a:ext cx="7668344" cy="0"/>
          </a:xfrm>
          <a:prstGeom prst="line">
            <a:avLst/>
          </a:prstGeom>
          <a:ln>
            <a:solidFill>
              <a:srgbClr val="80BA27">
                <a:alpha val="33000"/>
              </a:srgb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a:spLocks noChangeArrowheads="1"/>
          </p:cNvSpPr>
          <p:nvPr userDrawn="1"/>
        </p:nvSpPr>
        <p:spPr bwMode="auto">
          <a:xfrm>
            <a:off x="-10552" y="152400"/>
            <a:ext cx="77889"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矩形 8"/>
          <p:cNvSpPr>
            <a:spLocks noChangeArrowheads="1"/>
          </p:cNvSpPr>
          <p:nvPr userDrawn="1"/>
        </p:nvSpPr>
        <p:spPr bwMode="auto">
          <a:xfrm>
            <a:off x="120771" y="152400"/>
            <a:ext cx="86264"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9" name="Group 34"/>
          <p:cNvGrpSpPr/>
          <p:nvPr userDrawn="1"/>
        </p:nvGrpSpPr>
        <p:grpSpPr bwMode="auto">
          <a:xfrm>
            <a:off x="8013575" y="139859"/>
            <a:ext cx="950913" cy="298450"/>
            <a:chOff x="354" y="350"/>
            <a:chExt cx="599" cy="188"/>
          </a:xfrm>
          <a:solidFill>
            <a:srgbClr val="45BBCE"/>
          </a:solidFill>
        </p:grpSpPr>
        <p:sp>
          <p:nvSpPr>
            <p:cNvPr id="10"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14" name="直接连接符 13"/>
          <p:cNvCxnSpPr/>
          <p:nvPr userDrawn="1"/>
        </p:nvCxnSpPr>
        <p:spPr>
          <a:xfrm>
            <a:off x="2784858" y="302192"/>
            <a:ext cx="509951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标题和内容">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a:spLocks noChangeArrowheads="1"/>
          </p:cNvSpPr>
          <p:nvPr userDrawn="1"/>
        </p:nvSpPr>
        <p:spPr bwMode="auto">
          <a:xfrm>
            <a:off x="-10552" y="152400"/>
            <a:ext cx="77889"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矩形 8"/>
          <p:cNvSpPr>
            <a:spLocks noChangeArrowheads="1"/>
          </p:cNvSpPr>
          <p:nvPr userDrawn="1"/>
        </p:nvSpPr>
        <p:spPr bwMode="auto">
          <a:xfrm>
            <a:off x="120771" y="152400"/>
            <a:ext cx="86264"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9" name="Group 34"/>
          <p:cNvGrpSpPr/>
          <p:nvPr userDrawn="1"/>
        </p:nvGrpSpPr>
        <p:grpSpPr bwMode="auto">
          <a:xfrm>
            <a:off x="8013575" y="139859"/>
            <a:ext cx="950913" cy="298450"/>
            <a:chOff x="354" y="350"/>
            <a:chExt cx="599" cy="188"/>
          </a:xfrm>
          <a:solidFill>
            <a:srgbClr val="45BBCE"/>
          </a:solidFill>
        </p:grpSpPr>
        <p:sp>
          <p:nvSpPr>
            <p:cNvPr id="10"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14" name="直接连接符 13"/>
          <p:cNvCxnSpPr/>
          <p:nvPr userDrawn="1"/>
        </p:nvCxnSpPr>
        <p:spPr>
          <a:xfrm>
            <a:off x="2784858" y="302192"/>
            <a:ext cx="509951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a:spLocks noChangeArrowheads="1"/>
          </p:cNvSpPr>
          <p:nvPr userDrawn="1"/>
        </p:nvSpPr>
        <p:spPr bwMode="auto">
          <a:xfrm>
            <a:off x="-10552" y="152400"/>
            <a:ext cx="77889"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矩形 8"/>
          <p:cNvSpPr>
            <a:spLocks noChangeArrowheads="1"/>
          </p:cNvSpPr>
          <p:nvPr userDrawn="1"/>
        </p:nvSpPr>
        <p:spPr bwMode="auto">
          <a:xfrm>
            <a:off x="120771" y="152400"/>
            <a:ext cx="86264"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9" name="Group 34"/>
          <p:cNvGrpSpPr/>
          <p:nvPr userDrawn="1"/>
        </p:nvGrpSpPr>
        <p:grpSpPr bwMode="auto">
          <a:xfrm>
            <a:off x="8013575" y="139859"/>
            <a:ext cx="950913" cy="298450"/>
            <a:chOff x="354" y="350"/>
            <a:chExt cx="599" cy="188"/>
          </a:xfrm>
          <a:solidFill>
            <a:srgbClr val="45BBCE"/>
          </a:solidFill>
        </p:grpSpPr>
        <p:sp>
          <p:nvSpPr>
            <p:cNvPr id="10"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14" name="直接连接符 13"/>
          <p:cNvCxnSpPr/>
          <p:nvPr userDrawn="1"/>
        </p:nvCxnSpPr>
        <p:spPr>
          <a:xfrm>
            <a:off x="2784858" y="302192"/>
            <a:ext cx="509951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标题和内容">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a:spLocks noChangeArrowheads="1"/>
          </p:cNvSpPr>
          <p:nvPr userDrawn="1"/>
        </p:nvSpPr>
        <p:spPr bwMode="auto">
          <a:xfrm>
            <a:off x="-10552" y="152400"/>
            <a:ext cx="77889"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矩形 8"/>
          <p:cNvSpPr>
            <a:spLocks noChangeArrowheads="1"/>
          </p:cNvSpPr>
          <p:nvPr userDrawn="1"/>
        </p:nvSpPr>
        <p:spPr bwMode="auto">
          <a:xfrm>
            <a:off x="120771" y="152400"/>
            <a:ext cx="86264"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9" name="Group 34"/>
          <p:cNvGrpSpPr/>
          <p:nvPr userDrawn="1"/>
        </p:nvGrpSpPr>
        <p:grpSpPr bwMode="auto">
          <a:xfrm>
            <a:off x="8013575" y="139859"/>
            <a:ext cx="950913" cy="298450"/>
            <a:chOff x="354" y="350"/>
            <a:chExt cx="599" cy="188"/>
          </a:xfrm>
          <a:solidFill>
            <a:srgbClr val="45BBCE"/>
          </a:solidFill>
        </p:grpSpPr>
        <p:sp>
          <p:nvSpPr>
            <p:cNvPr id="10"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14" name="直接连接符 13"/>
          <p:cNvCxnSpPr/>
          <p:nvPr userDrawn="1"/>
        </p:nvCxnSpPr>
        <p:spPr>
          <a:xfrm>
            <a:off x="2784858" y="302192"/>
            <a:ext cx="509951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标题和内容">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a:spLocks noChangeArrowheads="1"/>
          </p:cNvSpPr>
          <p:nvPr userDrawn="1"/>
        </p:nvSpPr>
        <p:spPr bwMode="auto">
          <a:xfrm>
            <a:off x="-10552" y="152400"/>
            <a:ext cx="77889"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矩形 8"/>
          <p:cNvSpPr>
            <a:spLocks noChangeArrowheads="1"/>
          </p:cNvSpPr>
          <p:nvPr userDrawn="1"/>
        </p:nvSpPr>
        <p:spPr bwMode="auto">
          <a:xfrm>
            <a:off x="120771" y="152400"/>
            <a:ext cx="86264"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9" name="Group 34"/>
          <p:cNvGrpSpPr/>
          <p:nvPr userDrawn="1"/>
        </p:nvGrpSpPr>
        <p:grpSpPr bwMode="auto">
          <a:xfrm>
            <a:off x="8013575" y="139859"/>
            <a:ext cx="950913" cy="298450"/>
            <a:chOff x="354" y="350"/>
            <a:chExt cx="599" cy="188"/>
          </a:xfrm>
          <a:solidFill>
            <a:srgbClr val="45BBCE"/>
          </a:solidFill>
        </p:grpSpPr>
        <p:sp>
          <p:nvSpPr>
            <p:cNvPr id="10"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14" name="直接连接符 13"/>
          <p:cNvCxnSpPr/>
          <p:nvPr userDrawn="1"/>
        </p:nvCxnSpPr>
        <p:spPr>
          <a:xfrm>
            <a:off x="2784858" y="302192"/>
            <a:ext cx="509951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7_标题和内容">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a:spLocks noChangeArrowheads="1"/>
          </p:cNvSpPr>
          <p:nvPr userDrawn="1"/>
        </p:nvSpPr>
        <p:spPr bwMode="auto">
          <a:xfrm>
            <a:off x="-10552" y="152400"/>
            <a:ext cx="77889"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矩形 8"/>
          <p:cNvSpPr>
            <a:spLocks noChangeArrowheads="1"/>
          </p:cNvSpPr>
          <p:nvPr userDrawn="1"/>
        </p:nvSpPr>
        <p:spPr bwMode="auto">
          <a:xfrm>
            <a:off x="120771" y="152400"/>
            <a:ext cx="86264"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9" name="Group 34"/>
          <p:cNvGrpSpPr/>
          <p:nvPr userDrawn="1"/>
        </p:nvGrpSpPr>
        <p:grpSpPr bwMode="auto">
          <a:xfrm>
            <a:off x="8013575" y="139859"/>
            <a:ext cx="950913" cy="298450"/>
            <a:chOff x="354" y="350"/>
            <a:chExt cx="599" cy="188"/>
          </a:xfrm>
          <a:solidFill>
            <a:srgbClr val="45BBCE"/>
          </a:solidFill>
        </p:grpSpPr>
        <p:sp>
          <p:nvSpPr>
            <p:cNvPr id="10"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14" name="直接连接符 13"/>
          <p:cNvCxnSpPr/>
          <p:nvPr userDrawn="1"/>
        </p:nvCxnSpPr>
        <p:spPr>
          <a:xfrm>
            <a:off x="2784858" y="302192"/>
            <a:ext cx="509951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标题和内容">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a:spLocks noChangeArrowheads="1"/>
          </p:cNvSpPr>
          <p:nvPr userDrawn="1"/>
        </p:nvSpPr>
        <p:spPr bwMode="auto">
          <a:xfrm>
            <a:off x="-10552" y="152400"/>
            <a:ext cx="77889"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矩形 8"/>
          <p:cNvSpPr>
            <a:spLocks noChangeArrowheads="1"/>
          </p:cNvSpPr>
          <p:nvPr userDrawn="1"/>
        </p:nvSpPr>
        <p:spPr bwMode="auto">
          <a:xfrm>
            <a:off x="120771" y="152400"/>
            <a:ext cx="86264"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9" name="Group 34"/>
          <p:cNvGrpSpPr/>
          <p:nvPr userDrawn="1"/>
        </p:nvGrpSpPr>
        <p:grpSpPr bwMode="auto">
          <a:xfrm>
            <a:off x="8013575" y="139859"/>
            <a:ext cx="950913" cy="298450"/>
            <a:chOff x="354" y="350"/>
            <a:chExt cx="599" cy="188"/>
          </a:xfrm>
          <a:solidFill>
            <a:srgbClr val="45BBCE"/>
          </a:solidFill>
        </p:grpSpPr>
        <p:sp>
          <p:nvSpPr>
            <p:cNvPr id="10"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14" name="直接连接符 13"/>
          <p:cNvCxnSpPr/>
          <p:nvPr userDrawn="1"/>
        </p:nvCxnSpPr>
        <p:spPr>
          <a:xfrm>
            <a:off x="2784858" y="302192"/>
            <a:ext cx="509951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9_标题和内容">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a:spLocks noChangeArrowheads="1"/>
          </p:cNvSpPr>
          <p:nvPr userDrawn="1"/>
        </p:nvSpPr>
        <p:spPr bwMode="auto">
          <a:xfrm>
            <a:off x="-10552" y="152400"/>
            <a:ext cx="77889"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矩形 8"/>
          <p:cNvSpPr>
            <a:spLocks noChangeArrowheads="1"/>
          </p:cNvSpPr>
          <p:nvPr userDrawn="1"/>
        </p:nvSpPr>
        <p:spPr bwMode="auto">
          <a:xfrm>
            <a:off x="120771" y="152400"/>
            <a:ext cx="86264"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9" name="Group 34"/>
          <p:cNvGrpSpPr/>
          <p:nvPr userDrawn="1"/>
        </p:nvGrpSpPr>
        <p:grpSpPr bwMode="auto">
          <a:xfrm>
            <a:off x="8013575" y="139859"/>
            <a:ext cx="950913" cy="298450"/>
            <a:chOff x="354" y="350"/>
            <a:chExt cx="599" cy="188"/>
          </a:xfrm>
          <a:solidFill>
            <a:srgbClr val="45BBCE"/>
          </a:solidFill>
        </p:grpSpPr>
        <p:sp>
          <p:nvSpPr>
            <p:cNvPr id="10"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14" name="直接连接符 13"/>
          <p:cNvCxnSpPr/>
          <p:nvPr userDrawn="1"/>
        </p:nvCxnSpPr>
        <p:spPr>
          <a:xfrm>
            <a:off x="2784858" y="302192"/>
            <a:ext cx="509951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17A98-DC89-415B-90C2-FF896C2376AA}"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82F65E9-F25A-49E1-9E39-F7A4F8E41552}"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0_标题和内容">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a:spLocks noChangeArrowheads="1"/>
          </p:cNvSpPr>
          <p:nvPr userDrawn="1"/>
        </p:nvSpPr>
        <p:spPr bwMode="auto">
          <a:xfrm>
            <a:off x="-10552" y="152400"/>
            <a:ext cx="77889"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矩形 8"/>
          <p:cNvSpPr>
            <a:spLocks noChangeArrowheads="1"/>
          </p:cNvSpPr>
          <p:nvPr userDrawn="1"/>
        </p:nvSpPr>
        <p:spPr bwMode="auto">
          <a:xfrm>
            <a:off x="120771" y="152400"/>
            <a:ext cx="86264"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9" name="Group 34"/>
          <p:cNvGrpSpPr/>
          <p:nvPr userDrawn="1"/>
        </p:nvGrpSpPr>
        <p:grpSpPr bwMode="auto">
          <a:xfrm>
            <a:off x="8013575" y="139859"/>
            <a:ext cx="950913" cy="298450"/>
            <a:chOff x="354" y="350"/>
            <a:chExt cx="599" cy="188"/>
          </a:xfrm>
          <a:solidFill>
            <a:srgbClr val="45BBCE"/>
          </a:solidFill>
        </p:grpSpPr>
        <p:sp>
          <p:nvSpPr>
            <p:cNvPr id="10"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14" name="直接连接符 13"/>
          <p:cNvCxnSpPr/>
          <p:nvPr userDrawn="1"/>
        </p:nvCxnSpPr>
        <p:spPr>
          <a:xfrm>
            <a:off x="2784858" y="302192"/>
            <a:ext cx="509951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1_标题和内容">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a:spLocks noChangeArrowheads="1"/>
          </p:cNvSpPr>
          <p:nvPr userDrawn="1"/>
        </p:nvSpPr>
        <p:spPr bwMode="auto">
          <a:xfrm>
            <a:off x="-10552" y="152400"/>
            <a:ext cx="77889"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矩形 8"/>
          <p:cNvSpPr>
            <a:spLocks noChangeArrowheads="1"/>
          </p:cNvSpPr>
          <p:nvPr userDrawn="1"/>
        </p:nvSpPr>
        <p:spPr bwMode="auto">
          <a:xfrm>
            <a:off x="120771" y="152400"/>
            <a:ext cx="86264"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9" name="Group 34"/>
          <p:cNvGrpSpPr/>
          <p:nvPr userDrawn="1"/>
        </p:nvGrpSpPr>
        <p:grpSpPr bwMode="auto">
          <a:xfrm>
            <a:off x="8013575" y="139859"/>
            <a:ext cx="950913" cy="298450"/>
            <a:chOff x="354" y="350"/>
            <a:chExt cx="599" cy="188"/>
          </a:xfrm>
          <a:solidFill>
            <a:srgbClr val="45BBCE"/>
          </a:solidFill>
        </p:grpSpPr>
        <p:sp>
          <p:nvSpPr>
            <p:cNvPr id="10"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14" name="直接连接符 13"/>
          <p:cNvCxnSpPr/>
          <p:nvPr userDrawn="1"/>
        </p:nvCxnSpPr>
        <p:spPr>
          <a:xfrm>
            <a:off x="2784858" y="302192"/>
            <a:ext cx="509951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2_标题和内容">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a:spLocks noChangeArrowheads="1"/>
          </p:cNvSpPr>
          <p:nvPr userDrawn="1"/>
        </p:nvSpPr>
        <p:spPr bwMode="auto">
          <a:xfrm>
            <a:off x="-10552" y="152400"/>
            <a:ext cx="77889"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矩形 8"/>
          <p:cNvSpPr>
            <a:spLocks noChangeArrowheads="1"/>
          </p:cNvSpPr>
          <p:nvPr userDrawn="1"/>
        </p:nvSpPr>
        <p:spPr bwMode="auto">
          <a:xfrm>
            <a:off x="120771" y="152400"/>
            <a:ext cx="86264"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9" name="Group 34"/>
          <p:cNvGrpSpPr/>
          <p:nvPr userDrawn="1"/>
        </p:nvGrpSpPr>
        <p:grpSpPr bwMode="auto">
          <a:xfrm>
            <a:off x="8013575" y="139859"/>
            <a:ext cx="950913" cy="298450"/>
            <a:chOff x="354" y="350"/>
            <a:chExt cx="599" cy="188"/>
          </a:xfrm>
          <a:solidFill>
            <a:srgbClr val="45BBCE"/>
          </a:solidFill>
        </p:grpSpPr>
        <p:sp>
          <p:nvSpPr>
            <p:cNvPr id="10"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14" name="直接连接符 13"/>
          <p:cNvCxnSpPr/>
          <p:nvPr userDrawn="1"/>
        </p:nvCxnSpPr>
        <p:spPr>
          <a:xfrm>
            <a:off x="2784858" y="302192"/>
            <a:ext cx="509951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5_标题和内容">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a:spLocks noChangeArrowheads="1"/>
          </p:cNvSpPr>
          <p:nvPr userDrawn="1"/>
        </p:nvSpPr>
        <p:spPr bwMode="auto">
          <a:xfrm>
            <a:off x="-10552" y="152400"/>
            <a:ext cx="77889"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矩形 8"/>
          <p:cNvSpPr>
            <a:spLocks noChangeArrowheads="1"/>
          </p:cNvSpPr>
          <p:nvPr userDrawn="1"/>
        </p:nvSpPr>
        <p:spPr bwMode="auto">
          <a:xfrm>
            <a:off x="120771" y="152400"/>
            <a:ext cx="86264"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9" name="Group 34"/>
          <p:cNvGrpSpPr/>
          <p:nvPr userDrawn="1"/>
        </p:nvGrpSpPr>
        <p:grpSpPr bwMode="auto">
          <a:xfrm>
            <a:off x="8013575" y="139859"/>
            <a:ext cx="950913" cy="298450"/>
            <a:chOff x="354" y="350"/>
            <a:chExt cx="599" cy="188"/>
          </a:xfrm>
          <a:solidFill>
            <a:srgbClr val="45BBCE"/>
          </a:solidFill>
        </p:grpSpPr>
        <p:sp>
          <p:nvSpPr>
            <p:cNvPr id="10"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14" name="直接连接符 13"/>
          <p:cNvCxnSpPr/>
          <p:nvPr userDrawn="1"/>
        </p:nvCxnSpPr>
        <p:spPr>
          <a:xfrm>
            <a:off x="2784858" y="302192"/>
            <a:ext cx="509951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6_标题和内容">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a:spLocks noChangeArrowheads="1"/>
          </p:cNvSpPr>
          <p:nvPr userDrawn="1"/>
        </p:nvSpPr>
        <p:spPr bwMode="auto">
          <a:xfrm>
            <a:off x="-10552" y="152400"/>
            <a:ext cx="77889"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矩形 8"/>
          <p:cNvSpPr>
            <a:spLocks noChangeArrowheads="1"/>
          </p:cNvSpPr>
          <p:nvPr userDrawn="1"/>
        </p:nvSpPr>
        <p:spPr bwMode="auto">
          <a:xfrm>
            <a:off x="120771" y="152400"/>
            <a:ext cx="86264"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9" name="Group 34"/>
          <p:cNvGrpSpPr/>
          <p:nvPr userDrawn="1"/>
        </p:nvGrpSpPr>
        <p:grpSpPr bwMode="auto">
          <a:xfrm>
            <a:off x="8013575" y="139859"/>
            <a:ext cx="950913" cy="298450"/>
            <a:chOff x="354" y="350"/>
            <a:chExt cx="599" cy="188"/>
          </a:xfrm>
          <a:solidFill>
            <a:srgbClr val="45BBCE"/>
          </a:solidFill>
        </p:grpSpPr>
        <p:sp>
          <p:nvSpPr>
            <p:cNvPr id="10"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14" name="直接连接符 13"/>
          <p:cNvCxnSpPr/>
          <p:nvPr userDrawn="1"/>
        </p:nvCxnSpPr>
        <p:spPr>
          <a:xfrm>
            <a:off x="2784858" y="302192"/>
            <a:ext cx="509951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7_标题和内容">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a:spLocks noChangeArrowheads="1"/>
          </p:cNvSpPr>
          <p:nvPr userDrawn="1"/>
        </p:nvSpPr>
        <p:spPr bwMode="auto">
          <a:xfrm>
            <a:off x="-10552" y="152400"/>
            <a:ext cx="77889"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矩形 8"/>
          <p:cNvSpPr>
            <a:spLocks noChangeArrowheads="1"/>
          </p:cNvSpPr>
          <p:nvPr userDrawn="1"/>
        </p:nvSpPr>
        <p:spPr bwMode="auto">
          <a:xfrm>
            <a:off x="120771" y="152400"/>
            <a:ext cx="86264"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9" name="Group 34"/>
          <p:cNvGrpSpPr/>
          <p:nvPr userDrawn="1"/>
        </p:nvGrpSpPr>
        <p:grpSpPr bwMode="auto">
          <a:xfrm>
            <a:off x="8013575" y="139859"/>
            <a:ext cx="950913" cy="298450"/>
            <a:chOff x="354" y="350"/>
            <a:chExt cx="599" cy="188"/>
          </a:xfrm>
          <a:solidFill>
            <a:srgbClr val="45BBCE"/>
          </a:solidFill>
        </p:grpSpPr>
        <p:sp>
          <p:nvSpPr>
            <p:cNvPr id="10"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14" name="直接连接符 13"/>
          <p:cNvCxnSpPr/>
          <p:nvPr userDrawn="1"/>
        </p:nvCxnSpPr>
        <p:spPr>
          <a:xfrm>
            <a:off x="2784858" y="302192"/>
            <a:ext cx="509951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8_标题和内容">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a:spLocks noChangeArrowheads="1"/>
          </p:cNvSpPr>
          <p:nvPr userDrawn="1"/>
        </p:nvSpPr>
        <p:spPr bwMode="auto">
          <a:xfrm>
            <a:off x="-10552" y="152400"/>
            <a:ext cx="77889"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矩形 8"/>
          <p:cNvSpPr>
            <a:spLocks noChangeArrowheads="1"/>
          </p:cNvSpPr>
          <p:nvPr userDrawn="1"/>
        </p:nvSpPr>
        <p:spPr bwMode="auto">
          <a:xfrm>
            <a:off x="120771" y="152400"/>
            <a:ext cx="86264"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9" name="Group 34"/>
          <p:cNvGrpSpPr/>
          <p:nvPr userDrawn="1"/>
        </p:nvGrpSpPr>
        <p:grpSpPr bwMode="auto">
          <a:xfrm>
            <a:off x="8013575" y="139859"/>
            <a:ext cx="950913" cy="298450"/>
            <a:chOff x="354" y="350"/>
            <a:chExt cx="599" cy="188"/>
          </a:xfrm>
          <a:solidFill>
            <a:srgbClr val="45BBCE"/>
          </a:solidFill>
        </p:grpSpPr>
        <p:sp>
          <p:nvSpPr>
            <p:cNvPr id="10"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14" name="直接连接符 13"/>
          <p:cNvCxnSpPr/>
          <p:nvPr userDrawn="1"/>
        </p:nvCxnSpPr>
        <p:spPr>
          <a:xfrm>
            <a:off x="2784858" y="302192"/>
            <a:ext cx="509951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0_标题和内容">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a:spLocks noChangeArrowheads="1"/>
          </p:cNvSpPr>
          <p:nvPr userDrawn="1"/>
        </p:nvSpPr>
        <p:spPr bwMode="auto">
          <a:xfrm>
            <a:off x="-10552" y="152400"/>
            <a:ext cx="77889"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矩形 8"/>
          <p:cNvSpPr>
            <a:spLocks noChangeArrowheads="1"/>
          </p:cNvSpPr>
          <p:nvPr userDrawn="1"/>
        </p:nvSpPr>
        <p:spPr bwMode="auto">
          <a:xfrm>
            <a:off x="120771" y="152400"/>
            <a:ext cx="86264"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9" name="Group 34"/>
          <p:cNvGrpSpPr/>
          <p:nvPr userDrawn="1"/>
        </p:nvGrpSpPr>
        <p:grpSpPr bwMode="auto">
          <a:xfrm>
            <a:off x="8013575" y="139859"/>
            <a:ext cx="950913" cy="298450"/>
            <a:chOff x="354" y="350"/>
            <a:chExt cx="599" cy="188"/>
          </a:xfrm>
          <a:solidFill>
            <a:srgbClr val="45BBCE"/>
          </a:solidFill>
        </p:grpSpPr>
        <p:sp>
          <p:nvSpPr>
            <p:cNvPr id="10"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14" name="直接连接符 13"/>
          <p:cNvCxnSpPr/>
          <p:nvPr userDrawn="1"/>
        </p:nvCxnSpPr>
        <p:spPr>
          <a:xfrm>
            <a:off x="2784858" y="302192"/>
            <a:ext cx="509951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1_标题和内容">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a:spLocks noChangeArrowheads="1"/>
          </p:cNvSpPr>
          <p:nvPr userDrawn="1"/>
        </p:nvSpPr>
        <p:spPr bwMode="auto">
          <a:xfrm>
            <a:off x="-10552" y="152400"/>
            <a:ext cx="77889"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矩形 8"/>
          <p:cNvSpPr>
            <a:spLocks noChangeArrowheads="1"/>
          </p:cNvSpPr>
          <p:nvPr userDrawn="1"/>
        </p:nvSpPr>
        <p:spPr bwMode="auto">
          <a:xfrm>
            <a:off x="120771" y="152400"/>
            <a:ext cx="86264"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9" name="Group 34"/>
          <p:cNvGrpSpPr/>
          <p:nvPr userDrawn="1"/>
        </p:nvGrpSpPr>
        <p:grpSpPr bwMode="auto">
          <a:xfrm>
            <a:off x="8013575" y="139859"/>
            <a:ext cx="950913" cy="298450"/>
            <a:chOff x="354" y="350"/>
            <a:chExt cx="599" cy="188"/>
          </a:xfrm>
          <a:solidFill>
            <a:srgbClr val="45BBCE"/>
          </a:solidFill>
        </p:grpSpPr>
        <p:sp>
          <p:nvSpPr>
            <p:cNvPr id="10"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14" name="直接连接符 13"/>
          <p:cNvCxnSpPr/>
          <p:nvPr userDrawn="1"/>
        </p:nvCxnSpPr>
        <p:spPr>
          <a:xfrm>
            <a:off x="2784858" y="302192"/>
            <a:ext cx="509951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2_标题和内容">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a:spLocks noChangeArrowheads="1"/>
          </p:cNvSpPr>
          <p:nvPr userDrawn="1"/>
        </p:nvSpPr>
        <p:spPr bwMode="auto">
          <a:xfrm>
            <a:off x="-10552" y="152400"/>
            <a:ext cx="77889"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矩形 8"/>
          <p:cNvSpPr>
            <a:spLocks noChangeArrowheads="1"/>
          </p:cNvSpPr>
          <p:nvPr userDrawn="1"/>
        </p:nvSpPr>
        <p:spPr bwMode="auto">
          <a:xfrm>
            <a:off x="120771" y="152400"/>
            <a:ext cx="86264"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9" name="Group 34"/>
          <p:cNvGrpSpPr/>
          <p:nvPr userDrawn="1"/>
        </p:nvGrpSpPr>
        <p:grpSpPr bwMode="auto">
          <a:xfrm>
            <a:off x="8013575" y="139859"/>
            <a:ext cx="950913" cy="298450"/>
            <a:chOff x="354" y="350"/>
            <a:chExt cx="599" cy="188"/>
          </a:xfrm>
          <a:solidFill>
            <a:srgbClr val="45BBCE"/>
          </a:solidFill>
        </p:grpSpPr>
        <p:sp>
          <p:nvSpPr>
            <p:cNvPr id="10"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14" name="直接连接符 13"/>
          <p:cNvCxnSpPr/>
          <p:nvPr userDrawn="1"/>
        </p:nvCxnSpPr>
        <p:spPr>
          <a:xfrm>
            <a:off x="2784858" y="302192"/>
            <a:ext cx="509951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6917A98-DC89-415B-90C2-FF896C2376AA}"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82F65E9-F25A-49E1-9E39-F7A4F8E41552}"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3_标题和内容">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a:spLocks noChangeArrowheads="1"/>
          </p:cNvSpPr>
          <p:nvPr userDrawn="1"/>
        </p:nvSpPr>
        <p:spPr bwMode="auto">
          <a:xfrm>
            <a:off x="-10552" y="152400"/>
            <a:ext cx="77889"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矩形 8"/>
          <p:cNvSpPr>
            <a:spLocks noChangeArrowheads="1"/>
          </p:cNvSpPr>
          <p:nvPr userDrawn="1"/>
        </p:nvSpPr>
        <p:spPr bwMode="auto">
          <a:xfrm>
            <a:off x="120771" y="152400"/>
            <a:ext cx="86264"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9" name="Group 34"/>
          <p:cNvGrpSpPr/>
          <p:nvPr userDrawn="1"/>
        </p:nvGrpSpPr>
        <p:grpSpPr bwMode="auto">
          <a:xfrm>
            <a:off x="8013575" y="139859"/>
            <a:ext cx="950913" cy="298450"/>
            <a:chOff x="354" y="350"/>
            <a:chExt cx="599" cy="188"/>
          </a:xfrm>
          <a:solidFill>
            <a:srgbClr val="45BBCE"/>
          </a:solidFill>
        </p:grpSpPr>
        <p:sp>
          <p:nvSpPr>
            <p:cNvPr id="10"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14" name="直接连接符 13"/>
          <p:cNvCxnSpPr/>
          <p:nvPr userDrawn="1"/>
        </p:nvCxnSpPr>
        <p:spPr>
          <a:xfrm>
            <a:off x="2784858" y="302192"/>
            <a:ext cx="509951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4_标题和内容">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a:spLocks noChangeArrowheads="1"/>
          </p:cNvSpPr>
          <p:nvPr userDrawn="1"/>
        </p:nvSpPr>
        <p:spPr bwMode="auto">
          <a:xfrm>
            <a:off x="-10552" y="152400"/>
            <a:ext cx="77889"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矩形 8"/>
          <p:cNvSpPr>
            <a:spLocks noChangeArrowheads="1"/>
          </p:cNvSpPr>
          <p:nvPr userDrawn="1"/>
        </p:nvSpPr>
        <p:spPr bwMode="auto">
          <a:xfrm>
            <a:off x="120771" y="152400"/>
            <a:ext cx="86264"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9" name="Group 34"/>
          <p:cNvGrpSpPr/>
          <p:nvPr userDrawn="1"/>
        </p:nvGrpSpPr>
        <p:grpSpPr bwMode="auto">
          <a:xfrm>
            <a:off x="8013575" y="139859"/>
            <a:ext cx="950913" cy="298450"/>
            <a:chOff x="354" y="350"/>
            <a:chExt cx="599" cy="188"/>
          </a:xfrm>
          <a:solidFill>
            <a:srgbClr val="45BBCE"/>
          </a:solidFill>
        </p:grpSpPr>
        <p:sp>
          <p:nvSpPr>
            <p:cNvPr id="10"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14" name="直接连接符 13"/>
          <p:cNvCxnSpPr/>
          <p:nvPr userDrawn="1"/>
        </p:nvCxnSpPr>
        <p:spPr>
          <a:xfrm>
            <a:off x="2784858" y="302192"/>
            <a:ext cx="509951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6917A98-DC89-415B-90C2-FF896C2376AA}"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82F65E9-F25A-49E1-9E39-F7A4F8E41552}"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a:spLocks noChangeArrowheads="1"/>
          </p:cNvSpPr>
          <p:nvPr userDrawn="1"/>
        </p:nvSpPr>
        <p:spPr bwMode="auto">
          <a:xfrm>
            <a:off x="-10552" y="152400"/>
            <a:ext cx="77889"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8" name="矩形 8"/>
          <p:cNvSpPr>
            <a:spLocks noChangeArrowheads="1"/>
          </p:cNvSpPr>
          <p:nvPr userDrawn="1"/>
        </p:nvSpPr>
        <p:spPr bwMode="auto">
          <a:xfrm>
            <a:off x="120771" y="152400"/>
            <a:ext cx="86264" cy="322053"/>
          </a:xfrm>
          <a:prstGeom prst="rect">
            <a:avLst/>
          </a:prstGeom>
          <a:solidFill>
            <a:srgbClr val="45BBCE"/>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nvGrpSpPr>
          <p:cNvPr id="9" name="Group 34"/>
          <p:cNvGrpSpPr/>
          <p:nvPr userDrawn="1"/>
        </p:nvGrpSpPr>
        <p:grpSpPr bwMode="auto">
          <a:xfrm>
            <a:off x="8013575" y="139859"/>
            <a:ext cx="950913" cy="298450"/>
            <a:chOff x="354" y="350"/>
            <a:chExt cx="599" cy="188"/>
          </a:xfrm>
          <a:solidFill>
            <a:srgbClr val="45BBCE"/>
          </a:solidFill>
        </p:grpSpPr>
        <p:sp>
          <p:nvSpPr>
            <p:cNvPr id="10"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cxnSp>
        <p:nvCxnSpPr>
          <p:cNvPr id="14" name="直接连接符 13"/>
          <p:cNvCxnSpPr/>
          <p:nvPr userDrawn="1"/>
        </p:nvCxnSpPr>
        <p:spPr>
          <a:xfrm>
            <a:off x="2784858" y="302192"/>
            <a:ext cx="509951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6917A98-DC89-415B-90C2-FF896C2376AA}"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82F65E9-F25A-49E1-9E39-F7A4F8E41552}"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6917A98-DC89-415B-90C2-FF896C2376AA}"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82F65E9-F25A-49E1-9E39-F7A4F8E41552}"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6917A98-DC89-415B-90C2-FF896C2376AA}"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82F65E9-F25A-49E1-9E39-F7A4F8E41552}"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6917A98-DC89-415B-90C2-FF896C2376AA}"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82F65E9-F25A-49E1-9E39-F7A4F8E41552}"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6917A98-DC89-415B-90C2-FF896C2376AA}"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82F65E9-F25A-49E1-9E39-F7A4F8E41552}"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17A98-DC89-415B-90C2-FF896C2376AA}"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82F65E9-F25A-49E1-9E39-F7A4F8E41552}"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6917A98-DC89-415B-90C2-FF896C2376AA}"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82F65E9-F25A-49E1-9E39-F7A4F8E41552}"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17A98-DC89-415B-90C2-FF896C2376AA}"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82F65E9-F25A-49E1-9E39-F7A4F8E41552}"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6917A98-DC89-415B-90C2-FF896C2376AA}"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82F65E9-F25A-49E1-9E39-F7A4F8E41552}"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7" name="矩形 6"/>
          <p:cNvSpPr/>
          <p:nvPr userDrawn="1"/>
        </p:nvSpPr>
        <p:spPr>
          <a:xfrm>
            <a:off x="7380312" y="3795886"/>
            <a:ext cx="2088232" cy="1692275"/>
          </a:xfrm>
          <a:prstGeom prst="rect">
            <a:avLst/>
          </a:prstGeom>
          <a:blipFill dpi="0" rotWithShape="1">
            <a:blip r:embed="rId2">
              <a:alphaModFix amt="12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 name="Group 34"/>
          <p:cNvGrpSpPr/>
          <p:nvPr userDrawn="1"/>
        </p:nvGrpSpPr>
        <p:grpSpPr bwMode="auto">
          <a:xfrm>
            <a:off x="8007770" y="203654"/>
            <a:ext cx="950913" cy="298450"/>
            <a:chOff x="354" y="350"/>
            <a:chExt cx="599" cy="188"/>
          </a:xfrm>
          <a:gradFill>
            <a:gsLst>
              <a:gs pos="0">
                <a:srgbClr val="C7E631"/>
              </a:gs>
              <a:gs pos="50000">
                <a:srgbClr val="80BA27"/>
              </a:gs>
              <a:gs pos="100000">
                <a:srgbClr val="8AD215"/>
              </a:gs>
            </a:gsLst>
            <a:lin ang="2700000" scaled="1"/>
          </a:gradFill>
        </p:grpSpPr>
        <p:sp>
          <p:nvSpPr>
            <p:cNvPr id="9" name="Freeform 35"/>
            <p:cNvSpPr/>
            <p:nvPr/>
          </p:nvSpPr>
          <p:spPr bwMode="auto">
            <a:xfrm>
              <a:off x="354" y="350"/>
              <a:ext cx="145" cy="188"/>
            </a:xfrm>
            <a:custGeom>
              <a:avLst/>
              <a:gdLst>
                <a:gd name="T0" fmla="*/ 145 w 145"/>
                <a:gd name="T1" fmla="*/ 188 h 188"/>
                <a:gd name="T2" fmla="*/ 0 w 145"/>
                <a:gd name="T3" fmla="*/ 188 h 188"/>
                <a:gd name="T4" fmla="*/ 0 w 145"/>
                <a:gd name="T5" fmla="*/ 138 h 188"/>
                <a:gd name="T6" fmla="*/ 10 w 145"/>
                <a:gd name="T7" fmla="*/ 138 h 188"/>
                <a:gd name="T8" fmla="*/ 10 w 145"/>
                <a:gd name="T9" fmla="*/ 50 h 188"/>
                <a:gd name="T10" fmla="*/ 0 w 145"/>
                <a:gd name="T11" fmla="*/ 50 h 188"/>
                <a:gd name="T12" fmla="*/ 0 w 145"/>
                <a:gd name="T13" fmla="*/ 0 h 188"/>
                <a:gd name="T14" fmla="*/ 79 w 145"/>
                <a:gd name="T15" fmla="*/ 0 h 188"/>
                <a:gd name="T16" fmla="*/ 79 w 145"/>
                <a:gd name="T17" fmla="*/ 50 h 188"/>
                <a:gd name="T18" fmla="*/ 66 w 145"/>
                <a:gd name="T19" fmla="*/ 50 h 188"/>
                <a:gd name="T20" fmla="*/ 66 w 145"/>
                <a:gd name="T21" fmla="*/ 138 h 188"/>
                <a:gd name="T22" fmla="*/ 89 w 145"/>
                <a:gd name="T23" fmla="*/ 138 h 188"/>
                <a:gd name="T24" fmla="*/ 89 w 145"/>
                <a:gd name="T25" fmla="*/ 118 h 188"/>
                <a:gd name="T26" fmla="*/ 145 w 145"/>
                <a:gd name="T27" fmla="*/ 118 h 188"/>
                <a:gd name="T28" fmla="*/ 145 w 145"/>
                <a:gd name="T29" fmla="*/ 188 h 1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5" h="188">
                  <a:moveTo>
                    <a:pt x="145" y="188"/>
                  </a:moveTo>
                  <a:lnTo>
                    <a:pt x="0" y="188"/>
                  </a:lnTo>
                  <a:lnTo>
                    <a:pt x="0" y="138"/>
                  </a:lnTo>
                  <a:lnTo>
                    <a:pt x="10" y="138"/>
                  </a:lnTo>
                  <a:lnTo>
                    <a:pt x="10" y="50"/>
                  </a:lnTo>
                  <a:lnTo>
                    <a:pt x="0" y="50"/>
                  </a:lnTo>
                  <a:lnTo>
                    <a:pt x="0" y="0"/>
                  </a:lnTo>
                  <a:lnTo>
                    <a:pt x="79" y="0"/>
                  </a:lnTo>
                  <a:lnTo>
                    <a:pt x="79" y="50"/>
                  </a:lnTo>
                  <a:lnTo>
                    <a:pt x="66" y="50"/>
                  </a:lnTo>
                  <a:lnTo>
                    <a:pt x="66" y="138"/>
                  </a:lnTo>
                  <a:lnTo>
                    <a:pt x="89" y="138"/>
                  </a:lnTo>
                  <a:lnTo>
                    <a:pt x="89" y="118"/>
                  </a:lnTo>
                  <a:lnTo>
                    <a:pt x="145" y="118"/>
                  </a:lnTo>
                  <a:lnTo>
                    <a:pt x="145" y="1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ysClr val="windowText" lastClr="000000"/>
                </a:solidFill>
              </a:endParaRPr>
            </a:p>
          </p:txBody>
        </p:sp>
        <p:sp>
          <p:nvSpPr>
            <p:cNvPr id="10" name="Freeform 36"/>
            <p:cNvSpPr>
              <a:spLocks noEditPoints="1"/>
            </p:cNvSpPr>
            <p:nvPr/>
          </p:nvSpPr>
          <p:spPr bwMode="auto">
            <a:xfrm>
              <a:off x="511"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ysClr val="windowText" lastClr="000000"/>
                </a:solidFill>
              </a:endParaRPr>
            </a:p>
          </p:txBody>
        </p:sp>
        <p:sp>
          <p:nvSpPr>
            <p:cNvPr id="11" name="Freeform 37"/>
            <p:cNvSpPr/>
            <p:nvPr/>
          </p:nvSpPr>
          <p:spPr bwMode="auto">
            <a:xfrm>
              <a:off x="665"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74 h 188"/>
                <a:gd name="T18" fmla="*/ 78 w 134"/>
                <a:gd name="T19" fmla="*/ 74 h 188"/>
                <a:gd name="T20" fmla="*/ 78 w 134"/>
                <a:gd name="T21" fmla="*/ 50 h 188"/>
                <a:gd name="T22" fmla="*/ 56 w 134"/>
                <a:gd name="T23" fmla="*/ 50 h 188"/>
                <a:gd name="T24" fmla="*/ 56 w 134"/>
                <a:gd name="T25" fmla="*/ 138 h 188"/>
                <a:gd name="T26" fmla="*/ 78 w 134"/>
                <a:gd name="T27" fmla="*/ 138 h 188"/>
                <a:gd name="T28" fmla="*/ 78 w 134"/>
                <a:gd name="T29" fmla="*/ 128 h 188"/>
                <a:gd name="T30" fmla="*/ 66 w 134"/>
                <a:gd name="T31" fmla="*/ 128 h 188"/>
                <a:gd name="T32" fmla="*/ 66 w 134"/>
                <a:gd name="T33" fmla="*/ 84 h 188"/>
                <a:gd name="T34" fmla="*/ 134 w 134"/>
                <a:gd name="T35" fmla="*/ 84 h 188"/>
                <a:gd name="T36" fmla="*/ 134 w 134"/>
                <a:gd name="T37" fmla="*/ 162 h 1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4" h="188">
                  <a:moveTo>
                    <a:pt x="134" y="162"/>
                  </a:moveTo>
                  <a:lnTo>
                    <a:pt x="104" y="188"/>
                  </a:lnTo>
                  <a:lnTo>
                    <a:pt x="30" y="188"/>
                  </a:lnTo>
                  <a:lnTo>
                    <a:pt x="0" y="162"/>
                  </a:lnTo>
                  <a:lnTo>
                    <a:pt x="0" y="26"/>
                  </a:lnTo>
                  <a:lnTo>
                    <a:pt x="30" y="0"/>
                  </a:lnTo>
                  <a:lnTo>
                    <a:pt x="104" y="0"/>
                  </a:lnTo>
                  <a:lnTo>
                    <a:pt x="134" y="26"/>
                  </a:lnTo>
                  <a:lnTo>
                    <a:pt x="134" y="74"/>
                  </a:lnTo>
                  <a:lnTo>
                    <a:pt x="78" y="74"/>
                  </a:lnTo>
                  <a:lnTo>
                    <a:pt x="78" y="50"/>
                  </a:lnTo>
                  <a:lnTo>
                    <a:pt x="56" y="50"/>
                  </a:lnTo>
                  <a:lnTo>
                    <a:pt x="56" y="138"/>
                  </a:lnTo>
                  <a:lnTo>
                    <a:pt x="78" y="138"/>
                  </a:lnTo>
                  <a:lnTo>
                    <a:pt x="78" y="128"/>
                  </a:lnTo>
                  <a:lnTo>
                    <a:pt x="66" y="128"/>
                  </a:lnTo>
                  <a:lnTo>
                    <a:pt x="66" y="84"/>
                  </a:lnTo>
                  <a:lnTo>
                    <a:pt x="134" y="84"/>
                  </a:lnTo>
                  <a:lnTo>
                    <a:pt x="134" y="1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ysClr val="windowText" lastClr="000000"/>
                </a:solidFill>
              </a:endParaRPr>
            </a:p>
          </p:txBody>
        </p:sp>
        <p:sp>
          <p:nvSpPr>
            <p:cNvPr id="12" name="Freeform 38"/>
            <p:cNvSpPr>
              <a:spLocks noEditPoints="1"/>
            </p:cNvSpPr>
            <p:nvPr/>
          </p:nvSpPr>
          <p:spPr bwMode="auto">
            <a:xfrm>
              <a:off x="819" y="350"/>
              <a:ext cx="134" cy="188"/>
            </a:xfrm>
            <a:custGeom>
              <a:avLst/>
              <a:gdLst>
                <a:gd name="T0" fmla="*/ 134 w 134"/>
                <a:gd name="T1" fmla="*/ 162 h 188"/>
                <a:gd name="T2" fmla="*/ 104 w 134"/>
                <a:gd name="T3" fmla="*/ 188 h 188"/>
                <a:gd name="T4" fmla="*/ 30 w 134"/>
                <a:gd name="T5" fmla="*/ 188 h 188"/>
                <a:gd name="T6" fmla="*/ 0 w 134"/>
                <a:gd name="T7" fmla="*/ 162 h 188"/>
                <a:gd name="T8" fmla="*/ 0 w 134"/>
                <a:gd name="T9" fmla="*/ 26 h 188"/>
                <a:gd name="T10" fmla="*/ 30 w 134"/>
                <a:gd name="T11" fmla="*/ 0 h 188"/>
                <a:gd name="T12" fmla="*/ 104 w 134"/>
                <a:gd name="T13" fmla="*/ 0 h 188"/>
                <a:gd name="T14" fmla="*/ 134 w 134"/>
                <a:gd name="T15" fmla="*/ 26 h 188"/>
                <a:gd name="T16" fmla="*/ 134 w 134"/>
                <a:gd name="T17" fmla="*/ 162 h 188"/>
                <a:gd name="T18" fmla="*/ 78 w 134"/>
                <a:gd name="T19" fmla="*/ 138 h 188"/>
                <a:gd name="T20" fmla="*/ 78 w 134"/>
                <a:gd name="T21" fmla="*/ 50 h 188"/>
                <a:gd name="T22" fmla="*/ 56 w 134"/>
                <a:gd name="T23" fmla="*/ 50 h 188"/>
                <a:gd name="T24" fmla="*/ 56 w 134"/>
                <a:gd name="T25" fmla="*/ 138 h 188"/>
                <a:gd name="T26" fmla="*/ 78 w 134"/>
                <a:gd name="T27" fmla="*/ 138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4" h="188">
                  <a:moveTo>
                    <a:pt x="134" y="162"/>
                  </a:moveTo>
                  <a:lnTo>
                    <a:pt x="104" y="188"/>
                  </a:lnTo>
                  <a:lnTo>
                    <a:pt x="30" y="188"/>
                  </a:lnTo>
                  <a:lnTo>
                    <a:pt x="0" y="162"/>
                  </a:lnTo>
                  <a:lnTo>
                    <a:pt x="0" y="26"/>
                  </a:lnTo>
                  <a:lnTo>
                    <a:pt x="30" y="0"/>
                  </a:lnTo>
                  <a:lnTo>
                    <a:pt x="104" y="0"/>
                  </a:lnTo>
                  <a:lnTo>
                    <a:pt x="134" y="26"/>
                  </a:lnTo>
                  <a:lnTo>
                    <a:pt x="134" y="162"/>
                  </a:lnTo>
                  <a:close/>
                  <a:moveTo>
                    <a:pt x="78" y="138"/>
                  </a:moveTo>
                  <a:lnTo>
                    <a:pt x="78" y="50"/>
                  </a:lnTo>
                  <a:lnTo>
                    <a:pt x="56" y="50"/>
                  </a:lnTo>
                  <a:lnTo>
                    <a:pt x="56" y="138"/>
                  </a:lnTo>
                  <a:lnTo>
                    <a:pt x="78"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a:solidFill>
                  <a:sysClr val="windowText" lastClr="000000"/>
                </a:solidFill>
              </a:endParaRPr>
            </a:p>
          </p:txBody>
        </p:sp>
      </p:grpSp>
      <p:cxnSp>
        <p:nvCxnSpPr>
          <p:cNvPr id="13" name="直接连接符 12"/>
          <p:cNvCxnSpPr/>
          <p:nvPr userDrawn="1"/>
        </p:nvCxnSpPr>
        <p:spPr>
          <a:xfrm>
            <a:off x="0" y="4876006"/>
            <a:ext cx="7668344" cy="0"/>
          </a:xfrm>
          <a:prstGeom prst="line">
            <a:avLst/>
          </a:prstGeom>
          <a:ln>
            <a:solidFill>
              <a:srgbClr val="80BA27">
                <a:alpha val="33000"/>
              </a:srgb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transition spd="slow">
    <p:wip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a:t>单击此处编辑母版副标题样式</a:t>
            </a:r>
          </a:p>
        </p:txBody>
      </p:sp>
      <p:sp>
        <p:nvSpPr>
          <p:cNvPr id="4" name="日期占位符 3"/>
          <p:cNvSpPr>
            <a:spLocks noGrp="1" noChangeArrowheads="1"/>
          </p:cNvSpPr>
          <p:nvPr>
            <p:ph type="dt" sz="half" idx="10"/>
          </p:nvPr>
        </p:nvSpPr>
        <p:spPr/>
        <p:txBody>
          <a:bodyPr/>
          <a:lstStyle>
            <a:lvl1pPr>
              <a:defRPr/>
            </a:lvl1pPr>
          </a:lstStyle>
          <a:p>
            <a:pPr>
              <a:defRPr/>
            </a:pPr>
            <a:fld id="{F66661C9-3F80-416B-9E85-B833AC8A7AEB}" type="datetimeFigureOut">
              <a:rPr lang="zh-CN" altLang="en-US"/>
              <a:t>2018/1/14</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E402091B-3C4C-40AF-8AF6-A4D9AFE8B797}" type="slidenum">
              <a:rPr lang="zh-CN" altLang="en-US"/>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p:txBody>
          <a:bodyPr/>
          <a:lstStyle>
            <a:lvl1pPr>
              <a:defRPr/>
            </a:lvl1pPr>
          </a:lstStyle>
          <a:p>
            <a:pPr>
              <a:defRPr/>
            </a:pPr>
            <a:fld id="{57E97A46-D52D-42FF-8CAB-E367B1E23AF4}" type="datetimeFigureOut">
              <a:rPr lang="zh-CN" altLang="en-US"/>
              <a:t>2018/1/14</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AB8D06C7-CA37-487C-9B9E-9FC876FB4693}" type="slidenum">
              <a:rPr lang="zh-CN" altLang="en-US"/>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710" y="3305176"/>
            <a:ext cx="7772400" cy="1021556"/>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722710" y="2180035"/>
            <a:ext cx="7772400" cy="1125140"/>
          </a:xfrm>
        </p:spPr>
        <p:txBody>
          <a:bodyPr anchor="b"/>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a:t>单击此处编辑母版文本样式</a:t>
            </a:r>
          </a:p>
        </p:txBody>
      </p:sp>
      <p:sp>
        <p:nvSpPr>
          <p:cNvPr id="4" name="日期占位符 3"/>
          <p:cNvSpPr>
            <a:spLocks noGrp="1" noChangeArrowheads="1"/>
          </p:cNvSpPr>
          <p:nvPr>
            <p:ph type="dt" sz="half" idx="10"/>
          </p:nvPr>
        </p:nvSpPr>
        <p:spPr/>
        <p:txBody>
          <a:bodyPr/>
          <a:lstStyle>
            <a:lvl1pPr>
              <a:defRPr/>
            </a:lvl1pPr>
          </a:lstStyle>
          <a:p>
            <a:pPr>
              <a:defRPr/>
            </a:pPr>
            <a:fld id="{61E8E5C4-E060-4BD2-B6FA-EA39BF6F4FE8}" type="datetimeFigureOut">
              <a:rPr lang="zh-CN" altLang="en-US"/>
              <a:t>2018/1/14</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A8009073-7557-4E1E-9E38-0054E7475512}" type="slidenum">
              <a:rPr lang="zh-CN" altLang="en-US"/>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noChangeArrowheads="1"/>
          </p:cNvSpPr>
          <p:nvPr>
            <p:ph type="dt" sz="half" idx="10"/>
          </p:nvPr>
        </p:nvSpPr>
        <p:spPr/>
        <p:txBody>
          <a:bodyPr/>
          <a:lstStyle>
            <a:lvl1pPr>
              <a:defRPr/>
            </a:lvl1pPr>
          </a:lstStyle>
          <a:p>
            <a:pPr>
              <a:defRPr/>
            </a:pPr>
            <a:fld id="{DA3403BC-F337-465F-AF6F-1E457A14192C}" type="datetimeFigureOut">
              <a:rPr lang="zh-CN" altLang="en-US"/>
              <a:t>2018/1/14</a:t>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7A8D554F-BD2F-4F2E-B001-7E120D9F2526}" type="slidenum">
              <a:rPr lang="zh-CN" altLang="en-US"/>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39791"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39791"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4628" y="1151335"/>
            <a:ext cx="4042172"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4628" y="1631156"/>
            <a:ext cx="4042172"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noChangeArrowheads="1"/>
          </p:cNvSpPr>
          <p:nvPr>
            <p:ph type="dt" sz="half" idx="10"/>
          </p:nvPr>
        </p:nvSpPr>
        <p:spPr/>
        <p:txBody>
          <a:bodyPr/>
          <a:lstStyle>
            <a:lvl1pPr>
              <a:defRPr/>
            </a:lvl1pPr>
          </a:lstStyle>
          <a:p>
            <a:pPr>
              <a:defRPr/>
            </a:pPr>
            <a:fld id="{C3982ECA-9F0D-4865-8250-13C0697EC1A6}" type="datetimeFigureOut">
              <a:rPr lang="zh-CN" altLang="en-US"/>
              <a:t>2018/1/14</a:t>
            </a:fld>
            <a:endParaRPr lang="zh-CN" altLang="en-US"/>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9412A6E0-2D63-4757-AEEC-B320093F2869}" type="slidenum">
              <a:rPr lang="zh-CN" altLang="en-US"/>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noChangeArrowheads="1"/>
          </p:cNvSpPr>
          <p:nvPr>
            <p:ph type="dt" sz="half" idx="10"/>
          </p:nvPr>
        </p:nvSpPr>
        <p:spPr/>
        <p:txBody>
          <a:bodyPr/>
          <a:lstStyle>
            <a:lvl1pPr>
              <a:defRPr/>
            </a:lvl1pPr>
          </a:lstStyle>
          <a:p>
            <a:pPr>
              <a:defRPr/>
            </a:pPr>
            <a:fld id="{D01458B0-0A78-4FA5-BBB1-C57A2C3FCFA8}" type="datetimeFigureOut">
              <a:rPr lang="zh-CN" altLang="en-US"/>
              <a:t>2018/1/14</a:t>
            </a:fld>
            <a:endParaRPr lang="zh-CN" altLang="en-US"/>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50D2AA81-88F7-4BD5-93D9-4517C8555598}" type="slidenum">
              <a:rPr lang="zh-CN" altLang="en-US"/>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6917A98-DC89-415B-90C2-FF896C2376AA}"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82F65E9-F25A-49E1-9E39-F7A4F8E41552}"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E9D328E2-72C7-4027-B44E-E995CD6FA97A}" type="datetimeFigureOut">
              <a:rPr lang="zh-CN" altLang="en-US"/>
              <a:t>2018/1/14</a:t>
            </a:fld>
            <a:endParaRPr lang="zh-CN" altLang="en-US"/>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962F8959-D45E-4593-8A44-90B88A1D4953}" type="slidenum">
              <a:rPr lang="zh-CN" altLang="en-US"/>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710" cy="871538"/>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448" y="204788"/>
            <a:ext cx="5111353"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6"/>
            <a:ext cx="3008710"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E6699419-7BC5-4DDC-B6EE-3980C26E6FA3}" type="datetimeFigureOut">
              <a:rPr lang="zh-CN" altLang="en-US"/>
              <a:t>2018/1/14</a:t>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A84C96B0-1269-42F7-8BC9-C044B041852E}" type="slidenum">
              <a:rPr lang="zh-CN" altLang="en-US"/>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891" y="3600450"/>
            <a:ext cx="5486400" cy="425054"/>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1891"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1791891" y="4025503"/>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0ACFD738-A394-42C5-9F8D-24787B1FFD3C}" type="datetimeFigureOut">
              <a:rPr lang="zh-CN" altLang="en-US"/>
              <a:t>2018/1/14</a:t>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26269269-B195-4E5B-B360-39DE6C8F7A56}" type="slidenum">
              <a:rPr lang="zh-CN" altLang="en-US"/>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p:txBody>
          <a:bodyPr/>
          <a:lstStyle>
            <a:lvl1pPr>
              <a:defRPr/>
            </a:lvl1pPr>
          </a:lstStyle>
          <a:p>
            <a:pPr>
              <a:defRPr/>
            </a:pPr>
            <a:fld id="{8071FB94-0F0C-44D4-901E-40D02B84EE8F}" type="datetimeFigureOut">
              <a:rPr lang="zh-CN" altLang="en-US"/>
              <a:t>2018/1/14</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AAFD3635-5110-4DE4-ACDF-3270F56B99C3}" type="slidenum">
              <a:rPr lang="zh-CN" altLang="en-US"/>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p:txBody>
          <a:bodyPr/>
          <a:lstStyle>
            <a:lvl1pPr>
              <a:defRPr/>
            </a:lvl1pPr>
          </a:lstStyle>
          <a:p>
            <a:pPr>
              <a:defRPr/>
            </a:pPr>
            <a:fld id="{28D56DF3-132E-4558-A329-DB300AB5FE99}" type="datetimeFigureOut">
              <a:rPr lang="zh-CN" altLang="en-US"/>
              <a:t>2018/1/14</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C12AC5E8-143E-4C8E-8D68-2D651D77EDEF}" type="slidenum">
              <a:rPr lang="zh-CN" altLang="en-US"/>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0">
              <a:schemeClr val="bg1">
                <a:lumMod val="85000"/>
              </a:schemeClr>
            </a:gs>
            <a:gs pos="100000">
              <a:schemeClr val="bg1">
                <a:lumMod val="95000"/>
              </a:schemeClr>
            </a:gs>
          </a:gsLst>
          <a:lin ang="18900000" scaled="1"/>
          <a:tileRect/>
        </a:gradFill>
        <a:effectLst/>
      </p:bgPr>
    </p:bg>
    <p:spTree>
      <p:nvGrpSpPr>
        <p:cNvPr id="1" name=""/>
        <p:cNvGrpSpPr/>
        <p:nvPr/>
      </p:nvGrpSpPr>
      <p:grpSpPr>
        <a:xfrm>
          <a:off x="0" y="0"/>
          <a:ext cx="0" cy="0"/>
          <a:chOff x="0" y="0"/>
          <a:chExt cx="0" cy="0"/>
        </a:xfrm>
      </p:grpSpPr>
      <p:sp>
        <p:nvSpPr>
          <p:cNvPr id="8" name="矩形 7"/>
          <p:cNvSpPr/>
          <p:nvPr/>
        </p:nvSpPr>
        <p:spPr>
          <a:xfrm>
            <a:off x="0" y="-1"/>
            <a:ext cx="8083324" cy="5279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 name="组合 4"/>
          <p:cNvGrpSpPr/>
          <p:nvPr userDrawn="1"/>
        </p:nvGrpSpPr>
        <p:grpSpPr>
          <a:xfrm>
            <a:off x="6660232" y="-2082"/>
            <a:ext cx="2483768" cy="527985"/>
            <a:chOff x="4041662" y="-2082"/>
            <a:chExt cx="5102338" cy="527985"/>
          </a:xfrm>
        </p:grpSpPr>
        <p:sp>
          <p:nvSpPr>
            <p:cNvPr id="9" name="矩形 8"/>
            <p:cNvSpPr/>
            <p:nvPr/>
          </p:nvSpPr>
          <p:spPr>
            <a:xfrm>
              <a:off x="7986421" y="-2082"/>
              <a:ext cx="1157579" cy="52798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6341647" y="-2082"/>
              <a:ext cx="1697639" cy="5279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10"/>
            <p:cNvSpPr/>
            <p:nvPr/>
          </p:nvSpPr>
          <p:spPr>
            <a:xfrm>
              <a:off x="4041662" y="-2082"/>
              <a:ext cx="2299985" cy="5279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2" name="TextBox 11"/>
          <p:cNvSpPr txBox="1"/>
          <p:nvPr userDrawn="1"/>
        </p:nvSpPr>
        <p:spPr>
          <a:xfrm>
            <a:off x="810561" y="86796"/>
            <a:ext cx="1737839" cy="400110"/>
          </a:xfrm>
          <a:prstGeom prst="rect">
            <a:avLst/>
          </a:prstGeom>
          <a:noFill/>
        </p:spPr>
        <p:txBody>
          <a:bodyPr wrap="square" lIns="0" tIns="0" rIns="0" bIns="0" rtlCol="0">
            <a:spAutoFit/>
          </a:bodyPr>
          <a:lstStyle/>
          <a:p>
            <a:pPr>
              <a:lnSpc>
                <a:spcPct val="130000"/>
              </a:lnSpc>
            </a:pPr>
            <a:r>
              <a:rPr lang="zh-CN" altLang="en-US" sz="2000" dirty="0">
                <a:solidFill>
                  <a:prstClr val="white"/>
                </a:solidFill>
                <a:latin typeface="方正兰亭中黑_GBK" pitchFamily="2" charset="-122"/>
                <a:ea typeface="方正兰亭中黑_GBK" pitchFamily="2" charset="-122"/>
              </a:rPr>
              <a:t>输入标题文本</a:t>
            </a:r>
            <a:endParaRPr lang="en-US" altLang="zh-CN" sz="2000" dirty="0">
              <a:solidFill>
                <a:prstClr val="white"/>
              </a:solidFill>
              <a:latin typeface="方正兰亭中黑_GBK" pitchFamily="2" charset="-122"/>
              <a:ea typeface="方正兰亭中黑_GBK" pitchFamily="2" charset="-122"/>
            </a:endParaRPr>
          </a:p>
        </p:txBody>
      </p:sp>
      <p:sp>
        <p:nvSpPr>
          <p:cNvPr id="13" name="矩形 47"/>
          <p:cNvSpPr/>
          <p:nvPr userDrawn="1"/>
        </p:nvSpPr>
        <p:spPr>
          <a:xfrm rot="2700000">
            <a:off x="488189" y="379561"/>
            <a:ext cx="216704" cy="216704"/>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1" fmla="*/ 0 w 416623"/>
              <a:gd name="connsiteY0-2" fmla="*/ 416623 h 416623"/>
              <a:gd name="connsiteX1-3" fmla="*/ 416623 w 416623"/>
              <a:gd name="connsiteY1-4" fmla="*/ 0 h 416623"/>
              <a:gd name="connsiteX2-5" fmla="*/ 416623 w 416623"/>
              <a:gd name="connsiteY2-6" fmla="*/ 416623 h 416623"/>
              <a:gd name="connsiteX3-7" fmla="*/ 0 w 416623"/>
              <a:gd name="connsiteY3-8" fmla="*/ 416623 h 416623"/>
            </a:gdLst>
            <a:ahLst/>
            <a:cxnLst>
              <a:cxn ang="0">
                <a:pos x="connsiteX0-1" y="connsiteY0-2"/>
              </a:cxn>
              <a:cxn ang="0">
                <a:pos x="connsiteX1-3" y="connsiteY1-4"/>
              </a:cxn>
              <a:cxn ang="0">
                <a:pos x="connsiteX2-5" y="connsiteY2-6"/>
              </a:cxn>
              <a:cxn ang="0">
                <a:pos x="connsiteX3-7" y="connsiteY3-8"/>
              </a:cxn>
            </a:cxnLst>
            <a:rect l="l" t="t" r="r" b="b"/>
            <a:pathLst>
              <a:path w="416623" h="416623">
                <a:moveTo>
                  <a:pt x="0" y="416623"/>
                </a:moveTo>
                <a:lnTo>
                  <a:pt x="416623" y="0"/>
                </a:lnTo>
                <a:lnTo>
                  <a:pt x="416623" y="416623"/>
                </a:lnTo>
                <a:lnTo>
                  <a:pt x="0" y="4166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47"/>
          <p:cNvSpPr/>
          <p:nvPr userDrawn="1"/>
        </p:nvSpPr>
        <p:spPr>
          <a:xfrm rot="2700000">
            <a:off x="469274" y="712765"/>
            <a:ext cx="108352" cy="108352"/>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1" fmla="*/ 0 w 416623"/>
              <a:gd name="connsiteY0-2" fmla="*/ 416623 h 416623"/>
              <a:gd name="connsiteX1-3" fmla="*/ 416623 w 416623"/>
              <a:gd name="connsiteY1-4" fmla="*/ 0 h 416623"/>
              <a:gd name="connsiteX2-5" fmla="*/ 416623 w 416623"/>
              <a:gd name="connsiteY2-6" fmla="*/ 416623 h 416623"/>
              <a:gd name="connsiteX3-7" fmla="*/ 0 w 416623"/>
              <a:gd name="connsiteY3-8" fmla="*/ 416623 h 416623"/>
            </a:gdLst>
            <a:ahLst/>
            <a:cxnLst>
              <a:cxn ang="0">
                <a:pos x="connsiteX0-1" y="connsiteY0-2"/>
              </a:cxn>
              <a:cxn ang="0">
                <a:pos x="connsiteX1-3" y="connsiteY1-4"/>
              </a:cxn>
              <a:cxn ang="0">
                <a:pos x="connsiteX2-5" y="connsiteY2-6"/>
              </a:cxn>
              <a:cxn ang="0">
                <a:pos x="connsiteX3-7" y="connsiteY3-8"/>
              </a:cxn>
            </a:cxnLst>
            <a:rect l="l" t="t" r="r" b="b"/>
            <a:pathLst>
              <a:path w="416623" h="416623">
                <a:moveTo>
                  <a:pt x="0" y="416623"/>
                </a:moveTo>
                <a:lnTo>
                  <a:pt x="416623" y="0"/>
                </a:lnTo>
                <a:lnTo>
                  <a:pt x="416623" y="416623"/>
                </a:lnTo>
                <a:lnTo>
                  <a:pt x="0" y="4166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47"/>
          <p:cNvSpPr/>
          <p:nvPr userDrawn="1"/>
        </p:nvSpPr>
        <p:spPr>
          <a:xfrm rot="18900000" flipV="1">
            <a:off x="132264" y="388006"/>
            <a:ext cx="298169" cy="298169"/>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1" fmla="*/ 0 w 416623"/>
              <a:gd name="connsiteY0-2" fmla="*/ 416623 h 416623"/>
              <a:gd name="connsiteX1-3" fmla="*/ 416623 w 416623"/>
              <a:gd name="connsiteY1-4" fmla="*/ 0 h 416623"/>
              <a:gd name="connsiteX2-5" fmla="*/ 416623 w 416623"/>
              <a:gd name="connsiteY2-6" fmla="*/ 416623 h 416623"/>
              <a:gd name="connsiteX3-7" fmla="*/ 0 w 416623"/>
              <a:gd name="connsiteY3-8" fmla="*/ 416623 h 416623"/>
            </a:gdLst>
            <a:ahLst/>
            <a:cxnLst>
              <a:cxn ang="0">
                <a:pos x="connsiteX0-1" y="connsiteY0-2"/>
              </a:cxn>
              <a:cxn ang="0">
                <a:pos x="connsiteX1-3" y="connsiteY1-4"/>
              </a:cxn>
              <a:cxn ang="0">
                <a:pos x="connsiteX2-5" y="connsiteY2-6"/>
              </a:cxn>
              <a:cxn ang="0">
                <a:pos x="connsiteX3-7" y="connsiteY3-8"/>
              </a:cxn>
            </a:cxnLst>
            <a:rect l="l" t="t" r="r" b="b"/>
            <a:pathLst>
              <a:path w="416623" h="416623">
                <a:moveTo>
                  <a:pt x="0" y="416623"/>
                </a:moveTo>
                <a:lnTo>
                  <a:pt x="416623" y="0"/>
                </a:lnTo>
                <a:lnTo>
                  <a:pt x="416623" y="416623"/>
                </a:lnTo>
                <a:lnTo>
                  <a:pt x="0" y="41662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47"/>
          <p:cNvSpPr/>
          <p:nvPr userDrawn="1"/>
        </p:nvSpPr>
        <p:spPr>
          <a:xfrm rot="2700000">
            <a:off x="290580" y="602328"/>
            <a:ext cx="136370" cy="136370"/>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1" fmla="*/ 0 w 416623"/>
              <a:gd name="connsiteY0-2" fmla="*/ 416623 h 416623"/>
              <a:gd name="connsiteX1-3" fmla="*/ 416623 w 416623"/>
              <a:gd name="connsiteY1-4" fmla="*/ 0 h 416623"/>
              <a:gd name="connsiteX2-5" fmla="*/ 416623 w 416623"/>
              <a:gd name="connsiteY2-6" fmla="*/ 416623 h 416623"/>
              <a:gd name="connsiteX3-7" fmla="*/ 0 w 416623"/>
              <a:gd name="connsiteY3-8" fmla="*/ 416623 h 416623"/>
            </a:gdLst>
            <a:ahLst/>
            <a:cxnLst>
              <a:cxn ang="0">
                <a:pos x="connsiteX0-1" y="connsiteY0-2"/>
              </a:cxn>
              <a:cxn ang="0">
                <a:pos x="connsiteX1-3" y="connsiteY1-4"/>
              </a:cxn>
              <a:cxn ang="0">
                <a:pos x="connsiteX2-5" y="connsiteY2-6"/>
              </a:cxn>
              <a:cxn ang="0">
                <a:pos x="connsiteX3-7" y="connsiteY3-8"/>
              </a:cxn>
            </a:cxnLst>
            <a:rect l="l" t="t" r="r" b="b"/>
            <a:pathLst>
              <a:path w="416623" h="416623">
                <a:moveTo>
                  <a:pt x="0" y="416623"/>
                </a:moveTo>
                <a:lnTo>
                  <a:pt x="416623" y="0"/>
                </a:lnTo>
                <a:lnTo>
                  <a:pt x="416623" y="416623"/>
                </a:lnTo>
                <a:lnTo>
                  <a:pt x="0" y="4166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A592ADA-4250-4FCF-A651-0F312BFFC3F1}"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FDDBEC0-2DB8-4133-8823-AC5F1478E71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A592ADA-4250-4FCF-A651-0F312BFFC3F1}"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FDDBEC0-2DB8-4133-8823-AC5F1478E71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A592ADA-4250-4FCF-A651-0F312BFFC3F1}"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FDDBEC0-2DB8-4133-8823-AC5F1478E71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6917A98-DC89-415B-90C2-FF896C2376AA}"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82F65E9-F25A-49E1-9E39-F7A4F8E41552}"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A592ADA-4250-4FCF-A651-0F312BFFC3F1}"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FDDBEC0-2DB8-4133-8823-AC5F1478E71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A592ADA-4250-4FCF-A651-0F312BFFC3F1}"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FDDBEC0-2DB8-4133-8823-AC5F1478E71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A592ADA-4250-4FCF-A651-0F312BFFC3F1}"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FDDBEC0-2DB8-4133-8823-AC5F1478E71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A592ADA-4250-4FCF-A651-0F312BFFC3F1}"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FDDBEC0-2DB8-4133-8823-AC5F1478E71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A592ADA-4250-4FCF-A651-0F312BFFC3F1}"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FDDBEC0-2DB8-4133-8823-AC5F1478E71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2"/>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2"/>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A592ADA-4250-4FCF-A651-0F312BFFC3F1}"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FDDBEC0-2DB8-4133-8823-AC5F1478E71E}"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a:t>单击此处编辑母版副标题样式</a:t>
            </a:r>
          </a:p>
        </p:txBody>
      </p:sp>
      <p:sp>
        <p:nvSpPr>
          <p:cNvPr id="4" name="日期占位符 3"/>
          <p:cNvSpPr>
            <a:spLocks noGrp="1" noChangeArrowheads="1"/>
          </p:cNvSpPr>
          <p:nvPr>
            <p:ph type="dt" sz="half" idx="10"/>
          </p:nvPr>
        </p:nvSpPr>
        <p:spPr/>
        <p:txBody>
          <a:bodyPr/>
          <a:lstStyle>
            <a:lvl1pPr>
              <a:defRPr/>
            </a:lvl1pPr>
          </a:lstStyle>
          <a:p>
            <a:pPr>
              <a:defRPr/>
            </a:pPr>
            <a:fld id="{D0664D5E-F0DA-4904-95F6-E03D478FB9CA}" type="datetimeFigureOut">
              <a:rPr lang="zh-CN" altLang="en-US"/>
              <a:t>2018/1/14</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A93BA4FA-2ACF-4677-8748-6446402CE61C}" type="slidenum">
              <a:rPr lang="zh-CN" altLang="en-US"/>
              <a:t>‹#›</a:t>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p:txBody>
          <a:bodyPr/>
          <a:lstStyle>
            <a:lvl1pPr>
              <a:defRPr/>
            </a:lvl1pPr>
          </a:lstStyle>
          <a:p>
            <a:pPr>
              <a:defRPr/>
            </a:pPr>
            <a:fld id="{A3C57ADD-DC7D-4A2F-ADAF-579D895B389C}" type="datetimeFigureOut">
              <a:rPr lang="zh-CN" altLang="en-US"/>
              <a:t>2018/1/14</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873ECACB-931C-4538-A801-6C1A8AC9B066}" type="slidenum">
              <a:rPr lang="zh-CN" altLang="en-US"/>
              <a:t>‹#›</a:t>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710" y="3305176"/>
            <a:ext cx="7772400" cy="1021556"/>
          </a:xfrm>
        </p:spPr>
        <p:txBody>
          <a:bodyPr anchor="t"/>
          <a:lstStyle>
            <a:lvl1pPr algn="l">
              <a:defRPr sz="3000" b="1" cap="all"/>
            </a:lvl1pPr>
          </a:lstStyle>
          <a:p>
            <a:r>
              <a:rPr lang="zh-CN" altLang="en-US"/>
              <a:t>单击此处编辑母版标题样式</a:t>
            </a:r>
          </a:p>
        </p:txBody>
      </p:sp>
      <p:sp>
        <p:nvSpPr>
          <p:cNvPr id="3" name="文本占位符 2"/>
          <p:cNvSpPr>
            <a:spLocks noGrp="1"/>
          </p:cNvSpPr>
          <p:nvPr>
            <p:ph type="body" idx="1"/>
          </p:nvPr>
        </p:nvSpPr>
        <p:spPr>
          <a:xfrm>
            <a:off x="722710" y="2180035"/>
            <a:ext cx="7772400" cy="1125140"/>
          </a:xfrm>
        </p:spPr>
        <p:txBody>
          <a:bodyPr anchor="b"/>
          <a:lstStyle>
            <a:lvl1pPr marL="0" indent="0">
              <a:buNone/>
              <a:defRPr sz="1500"/>
            </a:lvl1pPr>
            <a:lvl2pPr marL="342900" indent="0">
              <a:buNone/>
              <a:defRPr sz="1400"/>
            </a:lvl2pPr>
            <a:lvl3pPr marL="685800" indent="0">
              <a:buNone/>
              <a:defRPr sz="1200"/>
            </a:lvl3pPr>
            <a:lvl4pPr marL="1028700" indent="0">
              <a:buNone/>
              <a:defRPr sz="1100"/>
            </a:lvl4pPr>
            <a:lvl5pPr marL="1371600" indent="0">
              <a:buNone/>
              <a:defRPr sz="1100"/>
            </a:lvl5pPr>
            <a:lvl6pPr marL="1714500" indent="0">
              <a:buNone/>
              <a:defRPr sz="1100"/>
            </a:lvl6pPr>
            <a:lvl7pPr marL="2057400" indent="0">
              <a:buNone/>
              <a:defRPr sz="1100"/>
            </a:lvl7pPr>
            <a:lvl8pPr marL="2400300" indent="0">
              <a:buNone/>
              <a:defRPr sz="1100"/>
            </a:lvl8pPr>
            <a:lvl9pPr marL="2743200" indent="0">
              <a:buNone/>
              <a:defRPr sz="1100"/>
            </a:lvl9pPr>
          </a:lstStyle>
          <a:p>
            <a:pPr lvl="0"/>
            <a:r>
              <a:rPr lang="zh-CN" altLang="en-US"/>
              <a:t>单击此处编辑母版文本样式</a:t>
            </a:r>
          </a:p>
        </p:txBody>
      </p:sp>
      <p:sp>
        <p:nvSpPr>
          <p:cNvPr id="4" name="日期占位符 3"/>
          <p:cNvSpPr>
            <a:spLocks noGrp="1" noChangeArrowheads="1"/>
          </p:cNvSpPr>
          <p:nvPr>
            <p:ph type="dt" sz="half" idx="10"/>
          </p:nvPr>
        </p:nvSpPr>
        <p:spPr/>
        <p:txBody>
          <a:bodyPr/>
          <a:lstStyle>
            <a:lvl1pPr>
              <a:defRPr/>
            </a:lvl1pPr>
          </a:lstStyle>
          <a:p>
            <a:pPr>
              <a:defRPr/>
            </a:pPr>
            <a:fld id="{7BF371EA-507F-4FA9-9799-CE1C40EB2F94}" type="datetimeFigureOut">
              <a:rPr lang="zh-CN" altLang="en-US"/>
              <a:t>2018/1/14</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96D4955E-C26B-4E2D-82D4-1CE5CB2DC380}" type="slidenum">
              <a:rPr lang="zh-CN" altLang="en-US"/>
              <a:t>‹#›</a:t>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369219"/>
            <a:ext cx="3886200" cy="3263504"/>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369219"/>
            <a:ext cx="3886200" cy="3263504"/>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noChangeArrowheads="1"/>
          </p:cNvSpPr>
          <p:nvPr>
            <p:ph type="dt" sz="half" idx="10"/>
          </p:nvPr>
        </p:nvSpPr>
        <p:spPr/>
        <p:txBody>
          <a:bodyPr/>
          <a:lstStyle>
            <a:lvl1pPr>
              <a:defRPr/>
            </a:lvl1pPr>
          </a:lstStyle>
          <a:p>
            <a:pPr>
              <a:defRPr/>
            </a:pPr>
            <a:fld id="{83C582BB-4C4F-449B-88F3-180F068EA155}" type="datetimeFigureOut">
              <a:rPr lang="zh-CN" altLang="en-US"/>
              <a:t>2018/1/14</a:t>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FD6C8B72-0E4E-4A48-80DA-FBD547D1DFAB}" type="slidenum">
              <a:rPr lang="zh-CN" altLang="en-US"/>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6917A98-DC89-415B-90C2-FF896C2376AA}"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82F65E9-F25A-49E1-9E39-F7A4F8E41552}"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39791"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39791"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4628" y="1151335"/>
            <a:ext cx="4042172"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4628" y="1631156"/>
            <a:ext cx="4042172"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noChangeArrowheads="1"/>
          </p:cNvSpPr>
          <p:nvPr>
            <p:ph type="dt" sz="half" idx="10"/>
          </p:nvPr>
        </p:nvSpPr>
        <p:spPr/>
        <p:txBody>
          <a:bodyPr/>
          <a:lstStyle>
            <a:lvl1pPr>
              <a:defRPr/>
            </a:lvl1pPr>
          </a:lstStyle>
          <a:p>
            <a:pPr>
              <a:defRPr/>
            </a:pPr>
            <a:fld id="{5D3CFA49-EC9F-40AE-8776-845056727E39}" type="datetimeFigureOut">
              <a:rPr lang="zh-CN" altLang="en-US"/>
              <a:t>2018/1/14</a:t>
            </a:fld>
            <a:endParaRPr lang="zh-CN" altLang="en-US"/>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87073277-026D-4044-8C93-6793878988DF}" type="slidenum">
              <a:rPr lang="zh-CN" altLang="en-US"/>
              <a:t>‹#›</a:t>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noChangeArrowheads="1"/>
          </p:cNvSpPr>
          <p:nvPr>
            <p:ph type="dt" sz="half" idx="10"/>
          </p:nvPr>
        </p:nvSpPr>
        <p:spPr/>
        <p:txBody>
          <a:bodyPr/>
          <a:lstStyle>
            <a:lvl1pPr>
              <a:defRPr/>
            </a:lvl1pPr>
          </a:lstStyle>
          <a:p>
            <a:pPr>
              <a:defRPr/>
            </a:pPr>
            <a:fld id="{3B52844F-F028-481B-8B87-670689707578}" type="datetimeFigureOut">
              <a:rPr lang="zh-CN" altLang="en-US"/>
              <a:t>2018/1/14</a:t>
            </a:fld>
            <a:endParaRPr lang="zh-CN" altLang="en-US"/>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B1B5DE2D-EE03-4698-BBF4-783344AF24D0}" type="slidenum">
              <a:rPr lang="zh-CN" altLang="en-US"/>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F8891F53-27B8-49D7-BF59-131314A05EB3}" type="datetimeFigureOut">
              <a:rPr lang="zh-CN" altLang="en-US"/>
              <a:t>2018/1/14</a:t>
            </a:fld>
            <a:endParaRPr lang="zh-CN" altLang="en-US"/>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5C397A4A-B171-4013-87CB-37079EB68027}" type="slidenum">
              <a:rPr lang="zh-CN" altLang="en-US"/>
              <a:t>‹#›</a:t>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710" cy="871538"/>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448" y="204788"/>
            <a:ext cx="5111353"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6"/>
            <a:ext cx="3008710"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1821C21B-4BC2-4149-871C-163BF360454F}" type="datetimeFigureOut">
              <a:rPr lang="zh-CN" altLang="en-US"/>
              <a:t>2018/1/14</a:t>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5C0DF8F7-F16C-44CB-9366-5DEA337A4E74}" type="slidenum">
              <a:rPr lang="zh-CN" altLang="en-US"/>
              <a:t>‹#›</a:t>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891" y="3600450"/>
            <a:ext cx="5486400" cy="425054"/>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1891"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1791891" y="4025503"/>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0B7B4DD4-DFD8-400D-9D30-EA39F36E9953}" type="datetimeFigureOut">
              <a:rPr lang="zh-CN" altLang="en-US"/>
              <a:t>2018/1/14</a:t>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BB3BF86A-DDCD-4A31-8ADE-FE816068AFC9}" type="slidenum">
              <a:rPr lang="zh-CN" altLang="en-US"/>
              <a:t>‹#›</a:t>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p:txBody>
          <a:bodyPr/>
          <a:lstStyle>
            <a:lvl1pPr>
              <a:defRPr/>
            </a:lvl1pPr>
          </a:lstStyle>
          <a:p>
            <a:pPr>
              <a:defRPr/>
            </a:pPr>
            <a:fld id="{250A6E50-735C-4351-A9BE-7ECA53830919}" type="datetimeFigureOut">
              <a:rPr lang="zh-CN" altLang="en-US"/>
              <a:t>2018/1/14</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35872F8F-85F8-474B-9C17-46C694E58FA8}" type="slidenum">
              <a:rPr lang="zh-CN" altLang="en-US"/>
              <a:t>‹#›</a:t>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p:txBody>
          <a:bodyPr/>
          <a:lstStyle>
            <a:lvl1pPr>
              <a:defRPr/>
            </a:lvl1pPr>
          </a:lstStyle>
          <a:p>
            <a:pPr>
              <a:defRPr/>
            </a:pPr>
            <a:fld id="{42794AD0-19DD-4D06-872B-BAFA69B2DF42}" type="datetimeFigureOut">
              <a:rPr lang="zh-CN" altLang="en-US"/>
              <a:t>2018/1/14</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FEE12399-FA93-40FB-85B2-7558EA639A3F}" type="slidenum">
              <a:rPr lang="zh-CN" altLang="en-US"/>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17A98-DC89-415B-90C2-FF896C2376AA}"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82F65E9-F25A-49E1-9E39-F7A4F8E41552}"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6917A98-DC89-415B-90C2-FF896C2376AA}"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82F65E9-F25A-49E1-9E39-F7A4F8E41552}"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theme" Target="../theme/theme2.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1.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theme" Target="../theme/theme3.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2.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theme" Target="../theme/theme4.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3.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theme" Target="../theme/theme5.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C6917A98-DC89-415B-90C2-FF896C2376AA}"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82F65E9-F25A-49E1-9E39-F7A4F8E41552}"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C6917A98-DC89-415B-90C2-FF896C2376AA}"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82F65E9-F25A-49E1-9E39-F7A4F8E41552}"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628650" y="273844"/>
            <a:ext cx="7886700"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p>
            <a:pPr lvl="0"/>
            <a:r>
              <a:rPr lang="zh-CN" altLang="zh-CN"/>
              <a:t>单击此处编辑母版标题样式</a:t>
            </a:r>
          </a:p>
        </p:txBody>
      </p:sp>
      <p:sp>
        <p:nvSpPr>
          <p:cNvPr id="1027" name="文本占位符 2"/>
          <p:cNvSpPr>
            <a:spLocks noGrp="1" noChangeArrowheads="1"/>
          </p:cNvSpPr>
          <p:nvPr>
            <p:ph type="body" idx="1"/>
          </p:nvPr>
        </p:nvSpPr>
        <p:spPr bwMode="auto">
          <a:xfrm>
            <a:off x="628650" y="1369219"/>
            <a:ext cx="7886700" cy="326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28" name="日期占位符 3"/>
          <p:cNvSpPr>
            <a:spLocks noGrp="1" noChangeArrowheads="1"/>
          </p:cNvSpPr>
          <p:nvPr>
            <p:ph type="dt" sz="half" idx="2"/>
          </p:nvPr>
        </p:nvSpPr>
        <p:spPr bwMode="auto">
          <a:xfrm>
            <a:off x="628650" y="4767263"/>
            <a:ext cx="20574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lvl1pPr eaLnBrk="1" hangingPunct="1">
              <a:defRPr sz="900" smtClean="0">
                <a:solidFill>
                  <a:srgbClr val="898989"/>
                </a:solidFill>
              </a:defRPr>
            </a:lvl1pPr>
          </a:lstStyle>
          <a:p>
            <a:pPr fontAlgn="base">
              <a:spcBef>
                <a:spcPct val="0"/>
              </a:spcBef>
              <a:spcAft>
                <a:spcPct val="0"/>
              </a:spcAft>
              <a:buFont typeface="Arial" panose="020B0604020202020204" pitchFamily="34" charset="0"/>
              <a:buNone/>
              <a:defRPr/>
            </a:pPr>
            <a:fld id="{889E98CD-4087-4ACF-9AAE-5604F69A6C4C}" type="datetimeFigureOut">
              <a:rPr lang="zh-CN" altLang="en-US"/>
              <a:t>2018/1/14</a:t>
            </a:fld>
            <a:endParaRPr lang="zh-CN" altLang="en-US"/>
          </a:p>
        </p:txBody>
      </p:sp>
      <p:sp>
        <p:nvSpPr>
          <p:cNvPr id="1029" name="页脚占位符 4"/>
          <p:cNvSpPr>
            <a:spLocks noGrp="1" noChangeArrowheads="1"/>
          </p:cNvSpPr>
          <p:nvPr>
            <p:ph type="ftr" sz="quarter" idx="3"/>
          </p:nvPr>
        </p:nvSpPr>
        <p:spPr bwMode="auto">
          <a:xfrm>
            <a:off x="3028950" y="4767263"/>
            <a:ext cx="30861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lvl1pPr algn="ctr" eaLnBrk="1" hangingPunct="1">
              <a:defRPr sz="900" smtClean="0">
                <a:solidFill>
                  <a:srgbClr val="898989"/>
                </a:solidFill>
              </a:defRPr>
            </a:lvl1pPr>
          </a:lstStyle>
          <a:p>
            <a:pPr fontAlgn="base">
              <a:spcBef>
                <a:spcPct val="0"/>
              </a:spcBef>
              <a:spcAft>
                <a:spcPct val="0"/>
              </a:spcAft>
              <a:buFont typeface="Arial" panose="020B0604020202020204" pitchFamily="34" charset="0"/>
              <a:buNone/>
              <a:defRPr/>
            </a:pPr>
            <a:endParaRPr lang="zh-CN" altLang="en-US"/>
          </a:p>
        </p:txBody>
      </p:sp>
      <p:sp>
        <p:nvSpPr>
          <p:cNvPr id="1030" name="灯片编号占位符 5"/>
          <p:cNvSpPr>
            <a:spLocks noGrp="1" noChangeArrowheads="1"/>
          </p:cNvSpPr>
          <p:nvPr>
            <p:ph type="sldNum" sz="quarter" idx="4"/>
          </p:nvPr>
        </p:nvSpPr>
        <p:spPr bwMode="auto">
          <a:xfrm>
            <a:off x="6457950" y="4767263"/>
            <a:ext cx="20574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lvl1pPr algn="r" eaLnBrk="1" hangingPunct="1">
              <a:defRPr sz="900" smtClean="0">
                <a:solidFill>
                  <a:srgbClr val="898989"/>
                </a:solidFill>
              </a:defRPr>
            </a:lvl1pPr>
          </a:lstStyle>
          <a:p>
            <a:pPr fontAlgn="base">
              <a:spcBef>
                <a:spcPct val="0"/>
              </a:spcBef>
              <a:spcAft>
                <a:spcPct val="0"/>
              </a:spcAft>
              <a:buFont typeface="Arial" panose="020B0604020202020204" pitchFamily="34" charset="0"/>
              <a:buNone/>
              <a:defRPr/>
            </a:pPr>
            <a:fld id="{4CA6406B-CE47-44B6-BC5B-1B64704C5EB2}"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txStyles>
    <p:titleStyle>
      <a:lvl1pPr algn="l" rtl="0" eaLnBrk="0" fontAlgn="base" hangingPunct="0">
        <a:lnSpc>
          <a:spcPct val="90000"/>
        </a:lnSpc>
        <a:spcBef>
          <a:spcPct val="0"/>
        </a:spcBef>
        <a:spcAft>
          <a:spcPct val="0"/>
        </a:spcAft>
        <a:defRPr sz="3300">
          <a:solidFill>
            <a:schemeClr val="tx1"/>
          </a:solidFill>
          <a:latin typeface="+mj-lt"/>
          <a:ea typeface="+mj-ea"/>
          <a:cs typeface="+mj-cs"/>
        </a:defRPr>
      </a:lvl1pPr>
      <a:lvl2pPr algn="l"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342900"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685800"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028700"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371600"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71450" indent="-171450" algn="l" rtl="0" eaLnBrk="0" fontAlgn="base" hangingPunct="0">
        <a:lnSpc>
          <a:spcPct val="90000"/>
        </a:lnSpc>
        <a:spcBef>
          <a:spcPts val="750"/>
        </a:spcBef>
        <a:spcAft>
          <a:spcPct val="0"/>
        </a:spcAft>
        <a:buFont typeface="Arial" panose="020B0604020202020204" pitchFamily="34" charset="0"/>
        <a:buChar char="•"/>
        <a:defRPr sz="2100">
          <a:solidFill>
            <a:schemeClr val="tx1"/>
          </a:solidFill>
          <a:latin typeface="+mn-lt"/>
          <a:ea typeface="+mn-ea"/>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sz="1800">
          <a:solidFill>
            <a:schemeClr val="tx1"/>
          </a:solidFill>
          <a:latin typeface="+mn-lt"/>
          <a:ea typeface="+mn-ea"/>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a:solidFill>
            <a:schemeClr val="tx1"/>
          </a:solidFill>
          <a:latin typeface="+mn-lt"/>
          <a:ea typeface="+mn-ea"/>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5pPr>
      <a:lvl6pPr marL="1885950" indent="-171450" algn="l" rtl="0" fontAlgn="base">
        <a:lnSpc>
          <a:spcPct val="90000"/>
        </a:lnSpc>
        <a:spcBef>
          <a:spcPts val="375"/>
        </a:spcBef>
        <a:spcAft>
          <a:spcPct val="0"/>
        </a:spcAft>
        <a:buFont typeface="Arial" panose="020B0604020202020204" pitchFamily="34" charset="0"/>
        <a:buChar char="•"/>
        <a:defRPr>
          <a:solidFill>
            <a:schemeClr val="tx1"/>
          </a:solidFill>
          <a:latin typeface="+mn-lt"/>
          <a:ea typeface="+mn-ea"/>
        </a:defRPr>
      </a:lvl6pPr>
      <a:lvl7pPr marL="2228850" indent="-171450" algn="l" rtl="0" fontAlgn="base">
        <a:lnSpc>
          <a:spcPct val="90000"/>
        </a:lnSpc>
        <a:spcBef>
          <a:spcPts val="375"/>
        </a:spcBef>
        <a:spcAft>
          <a:spcPct val="0"/>
        </a:spcAft>
        <a:buFont typeface="Arial" panose="020B0604020202020204" pitchFamily="34" charset="0"/>
        <a:buChar char="•"/>
        <a:defRPr>
          <a:solidFill>
            <a:schemeClr val="tx1"/>
          </a:solidFill>
          <a:latin typeface="+mn-lt"/>
          <a:ea typeface="+mn-ea"/>
        </a:defRPr>
      </a:lvl7pPr>
      <a:lvl8pPr marL="2571750" indent="-171450" algn="l" rtl="0" fontAlgn="base">
        <a:lnSpc>
          <a:spcPct val="90000"/>
        </a:lnSpc>
        <a:spcBef>
          <a:spcPts val="375"/>
        </a:spcBef>
        <a:spcAft>
          <a:spcPct val="0"/>
        </a:spcAft>
        <a:buFont typeface="Arial" panose="020B0604020202020204" pitchFamily="34" charset="0"/>
        <a:buChar char="•"/>
        <a:defRPr>
          <a:solidFill>
            <a:schemeClr val="tx1"/>
          </a:solidFill>
          <a:latin typeface="+mn-lt"/>
          <a:ea typeface="+mn-ea"/>
        </a:defRPr>
      </a:lvl8pPr>
      <a:lvl9pPr marL="2914650" indent="-171450" algn="l" rtl="0" fontAlgn="base">
        <a:lnSpc>
          <a:spcPct val="90000"/>
        </a:lnSpc>
        <a:spcBef>
          <a:spcPts val="375"/>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CA592ADA-4250-4FCF-A651-0F312BFFC3F1}" type="datetimeFigureOut">
              <a:rPr lang="zh-CN" altLang="en-US" smtClean="0">
                <a:solidFill>
                  <a:prstClr val="black">
                    <a:tint val="75000"/>
                  </a:prstClr>
                </a:solidFill>
              </a:rPr>
              <a:t>2018/1/14</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FDDBEC0-2DB8-4133-8823-AC5F1478E71E}"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628650" y="273844"/>
            <a:ext cx="7886700"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p>
            <a:pPr lvl="0"/>
            <a:r>
              <a:rPr lang="zh-CN" altLang="zh-CN"/>
              <a:t>单击此处编辑母版标题样式</a:t>
            </a:r>
          </a:p>
        </p:txBody>
      </p:sp>
      <p:sp>
        <p:nvSpPr>
          <p:cNvPr id="1027" name="文本占位符 2"/>
          <p:cNvSpPr>
            <a:spLocks noGrp="1" noChangeArrowheads="1"/>
          </p:cNvSpPr>
          <p:nvPr>
            <p:ph type="body" idx="1"/>
          </p:nvPr>
        </p:nvSpPr>
        <p:spPr bwMode="auto">
          <a:xfrm>
            <a:off x="628650" y="1369219"/>
            <a:ext cx="7886700" cy="326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28" name="日期占位符 3"/>
          <p:cNvSpPr>
            <a:spLocks noGrp="1" noChangeArrowheads="1"/>
          </p:cNvSpPr>
          <p:nvPr>
            <p:ph type="dt" sz="half" idx="2"/>
          </p:nvPr>
        </p:nvSpPr>
        <p:spPr bwMode="auto">
          <a:xfrm>
            <a:off x="628650" y="4767263"/>
            <a:ext cx="20574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lvl1pPr eaLnBrk="1" hangingPunct="1">
              <a:buFont typeface="Arial" panose="020B0604020202020204" pitchFamily="34" charset="0"/>
              <a:buNone/>
              <a:defRPr sz="900" smtClean="0">
                <a:solidFill>
                  <a:srgbClr val="898989"/>
                </a:solidFill>
              </a:defRPr>
            </a:lvl1pPr>
          </a:lstStyle>
          <a:p>
            <a:pPr fontAlgn="base">
              <a:spcBef>
                <a:spcPct val="0"/>
              </a:spcBef>
              <a:spcAft>
                <a:spcPct val="0"/>
              </a:spcAft>
              <a:defRPr/>
            </a:pPr>
            <a:fld id="{7E0B1802-179C-4096-B769-7001191F6BD5}" type="datetimeFigureOut">
              <a:rPr lang="zh-CN" altLang="en-US"/>
              <a:t>2018/1/14</a:t>
            </a:fld>
            <a:endParaRPr lang="zh-CN" altLang="en-US"/>
          </a:p>
        </p:txBody>
      </p:sp>
      <p:sp>
        <p:nvSpPr>
          <p:cNvPr id="1029" name="页脚占位符 4"/>
          <p:cNvSpPr>
            <a:spLocks noGrp="1" noChangeArrowheads="1"/>
          </p:cNvSpPr>
          <p:nvPr>
            <p:ph type="ftr" sz="quarter" idx="3"/>
          </p:nvPr>
        </p:nvSpPr>
        <p:spPr bwMode="auto">
          <a:xfrm>
            <a:off x="3028950" y="4767263"/>
            <a:ext cx="30861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lvl1pPr algn="ctr" eaLnBrk="1" hangingPunct="1">
              <a:buFont typeface="Arial" panose="020B0604020202020204" pitchFamily="34" charset="0"/>
              <a:buNone/>
              <a:defRPr sz="900" smtClean="0">
                <a:solidFill>
                  <a:srgbClr val="898989"/>
                </a:solidFill>
              </a:defRPr>
            </a:lvl1pPr>
          </a:lstStyle>
          <a:p>
            <a:pPr fontAlgn="base">
              <a:spcBef>
                <a:spcPct val="0"/>
              </a:spcBef>
              <a:spcAft>
                <a:spcPct val="0"/>
              </a:spcAft>
              <a:defRPr/>
            </a:pPr>
            <a:endParaRPr lang="zh-CN" altLang="en-US"/>
          </a:p>
        </p:txBody>
      </p:sp>
      <p:sp>
        <p:nvSpPr>
          <p:cNvPr id="1030" name="灯片编号占位符 5"/>
          <p:cNvSpPr>
            <a:spLocks noGrp="1" noChangeArrowheads="1"/>
          </p:cNvSpPr>
          <p:nvPr>
            <p:ph type="sldNum" sz="quarter" idx="4"/>
          </p:nvPr>
        </p:nvSpPr>
        <p:spPr bwMode="auto">
          <a:xfrm>
            <a:off x="6457950" y="4767263"/>
            <a:ext cx="20574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lvl1pPr algn="r" eaLnBrk="1" hangingPunct="1">
              <a:buFont typeface="Arial" panose="020B0604020202020204" pitchFamily="34" charset="0"/>
              <a:buNone/>
              <a:defRPr sz="900" smtClean="0">
                <a:solidFill>
                  <a:srgbClr val="898989"/>
                </a:solidFill>
              </a:defRPr>
            </a:lvl1pPr>
          </a:lstStyle>
          <a:p>
            <a:pPr fontAlgn="base">
              <a:spcBef>
                <a:spcPct val="0"/>
              </a:spcBef>
              <a:spcAft>
                <a:spcPct val="0"/>
              </a:spcAft>
              <a:defRPr/>
            </a:pPr>
            <a:fld id="{5FE3EB7E-5FB5-40F6-ACB9-655382460AAB}"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xStyles>
    <p:titleStyle>
      <a:lvl1pPr algn="l" rtl="0" eaLnBrk="0" fontAlgn="base" hangingPunct="0">
        <a:lnSpc>
          <a:spcPct val="90000"/>
        </a:lnSpc>
        <a:spcBef>
          <a:spcPct val="0"/>
        </a:spcBef>
        <a:spcAft>
          <a:spcPct val="0"/>
        </a:spcAft>
        <a:defRPr sz="3300">
          <a:solidFill>
            <a:schemeClr val="tx1"/>
          </a:solidFill>
          <a:latin typeface="+mj-lt"/>
          <a:ea typeface="+mj-ea"/>
          <a:cs typeface="+mj-cs"/>
        </a:defRPr>
      </a:lvl1pPr>
      <a:lvl2pPr algn="l"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342900"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685800"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028700"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371600" algn="l"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71450" indent="-171450" algn="l" rtl="0" eaLnBrk="0" fontAlgn="base" hangingPunct="0">
        <a:lnSpc>
          <a:spcPct val="90000"/>
        </a:lnSpc>
        <a:spcBef>
          <a:spcPts val="750"/>
        </a:spcBef>
        <a:spcAft>
          <a:spcPct val="0"/>
        </a:spcAft>
        <a:buFont typeface="Arial" panose="020B0604020202020204" pitchFamily="34" charset="0"/>
        <a:buChar char="•"/>
        <a:defRPr sz="2100">
          <a:solidFill>
            <a:schemeClr val="tx1"/>
          </a:solidFill>
          <a:latin typeface="+mn-lt"/>
          <a:ea typeface="+mn-ea"/>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sz="1800">
          <a:solidFill>
            <a:schemeClr val="tx1"/>
          </a:solidFill>
          <a:latin typeface="+mn-lt"/>
          <a:ea typeface="+mn-ea"/>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a:solidFill>
            <a:schemeClr val="tx1"/>
          </a:solidFill>
          <a:latin typeface="+mn-lt"/>
          <a:ea typeface="+mn-ea"/>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5pPr>
      <a:lvl6pPr marL="1885950" indent="-171450" algn="l" rtl="0" fontAlgn="base">
        <a:lnSpc>
          <a:spcPct val="90000"/>
        </a:lnSpc>
        <a:spcBef>
          <a:spcPts val="375"/>
        </a:spcBef>
        <a:spcAft>
          <a:spcPct val="0"/>
        </a:spcAft>
        <a:buFont typeface="Arial" panose="020B0604020202020204" pitchFamily="34" charset="0"/>
        <a:buChar char="•"/>
        <a:defRPr>
          <a:solidFill>
            <a:schemeClr val="tx1"/>
          </a:solidFill>
          <a:latin typeface="+mn-lt"/>
          <a:ea typeface="+mn-ea"/>
        </a:defRPr>
      </a:lvl6pPr>
      <a:lvl7pPr marL="2228850" indent="-171450" algn="l" rtl="0" fontAlgn="base">
        <a:lnSpc>
          <a:spcPct val="90000"/>
        </a:lnSpc>
        <a:spcBef>
          <a:spcPts val="375"/>
        </a:spcBef>
        <a:spcAft>
          <a:spcPct val="0"/>
        </a:spcAft>
        <a:buFont typeface="Arial" panose="020B0604020202020204" pitchFamily="34" charset="0"/>
        <a:buChar char="•"/>
        <a:defRPr>
          <a:solidFill>
            <a:schemeClr val="tx1"/>
          </a:solidFill>
          <a:latin typeface="+mn-lt"/>
          <a:ea typeface="+mn-ea"/>
        </a:defRPr>
      </a:lvl7pPr>
      <a:lvl8pPr marL="2571750" indent="-171450" algn="l" rtl="0" fontAlgn="base">
        <a:lnSpc>
          <a:spcPct val="90000"/>
        </a:lnSpc>
        <a:spcBef>
          <a:spcPts val="375"/>
        </a:spcBef>
        <a:spcAft>
          <a:spcPct val="0"/>
        </a:spcAft>
        <a:buFont typeface="Arial" panose="020B0604020202020204" pitchFamily="34" charset="0"/>
        <a:buChar char="•"/>
        <a:defRPr>
          <a:solidFill>
            <a:schemeClr val="tx1"/>
          </a:solidFill>
          <a:latin typeface="+mn-lt"/>
          <a:ea typeface="+mn-ea"/>
        </a:defRPr>
      </a:lvl8pPr>
      <a:lvl9pPr marL="2914650" indent="-171450" algn="l" rtl="0" fontAlgn="base">
        <a:lnSpc>
          <a:spcPct val="90000"/>
        </a:lnSpc>
        <a:spcBef>
          <a:spcPts val="375"/>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2.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7" Type="http://schemas.microsoft.com/office/2007/relationships/hdphoto" Target="../media/hdphoto2.wdp"/><Relationship Id="rId2" Type="http://schemas.openxmlformats.org/officeDocument/2006/relationships/notesSlide" Target="../notesSlides/notesSlide15.xml"/><Relationship Id="rId1" Type="http://schemas.openxmlformats.org/officeDocument/2006/relationships/slideLayout" Target="../slideLayouts/slideLayout15.xml"/><Relationship Id="rId6" Type="http://schemas.openxmlformats.org/officeDocument/2006/relationships/image" Target="../media/image18.jpeg"/><Relationship Id="rId5" Type="http://schemas.openxmlformats.org/officeDocument/2006/relationships/image" Target="../media/image17.jpe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50.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18.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55.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19.xml"/><Relationship Id="rId5" Type="http://schemas.openxmlformats.org/officeDocument/2006/relationships/image" Target="../media/image29.jpeg"/><Relationship Id="rId4" Type="http://schemas.openxmlformats.org/officeDocument/2006/relationships/image" Target="../media/image28.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21.xml"/><Relationship Id="rId5" Type="http://schemas.openxmlformats.org/officeDocument/2006/relationships/image" Target="../media/image32.jpeg"/><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50.xml"/><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6.xml"/><Relationship Id="rId1" Type="http://schemas.openxmlformats.org/officeDocument/2006/relationships/slideLayout" Target="../slideLayouts/slideLayout24.xml"/><Relationship Id="rId4" Type="http://schemas.openxmlformats.org/officeDocument/2006/relationships/image" Target="../media/image34.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50.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5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5.xml"/><Relationship Id="rId1" Type="http://schemas.openxmlformats.org/officeDocument/2006/relationships/slideLayout" Target="../slideLayouts/slideLayout31.xml"/><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7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50.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3.xml"/><Relationship Id="rId5" Type="http://schemas.openxmlformats.org/officeDocument/2006/relationships/image" Target="../media/image13.jpe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5"/>
          <p:cNvPicPr>
            <a:picLocks noChangeAspect="1" noChangeArrowheads="1"/>
          </p:cNvPicPr>
          <p:nvPr/>
        </p:nvPicPr>
        <p:blipFill>
          <a:blip r:embed="rId5">
            <a:extLst>
              <a:ext uri="{28A0092B-C50C-407E-A947-70E740481C1C}">
                <a14:useLocalDpi xmlns:a14="http://schemas.microsoft.com/office/drawing/2010/main" val="0"/>
              </a:ext>
            </a:extLst>
          </a:blip>
          <a:srcRect r="2351" b="2351"/>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矩形 6"/>
          <p:cNvSpPr>
            <a:spLocks noChangeArrowheads="1"/>
          </p:cNvSpPr>
          <p:nvPr/>
        </p:nvSpPr>
        <p:spPr bwMode="auto">
          <a:xfrm>
            <a:off x="0" y="0"/>
            <a:ext cx="9144000" cy="4019550"/>
          </a:xfrm>
          <a:prstGeom prst="rect">
            <a:avLst/>
          </a:prstGeom>
          <a:solidFill>
            <a:srgbClr val="3CBBCE">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15364" name="矩形 7"/>
          <p:cNvSpPr>
            <a:spLocks noChangeArrowheads="1"/>
          </p:cNvSpPr>
          <p:nvPr/>
        </p:nvSpPr>
        <p:spPr bwMode="auto">
          <a:xfrm>
            <a:off x="0" y="4019550"/>
            <a:ext cx="9144000" cy="1123950"/>
          </a:xfrm>
          <a:prstGeom prst="rect">
            <a:avLst/>
          </a:prstGeom>
          <a:solidFill>
            <a:srgbClr val="3CBBC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grpSp>
        <p:nvGrpSpPr>
          <p:cNvPr id="15366" name="组合 1"/>
          <p:cNvGrpSpPr/>
          <p:nvPr/>
        </p:nvGrpSpPr>
        <p:grpSpPr bwMode="auto">
          <a:xfrm>
            <a:off x="2607469" y="-94059"/>
            <a:ext cx="3579019" cy="3965972"/>
            <a:chOff x="0" y="0"/>
            <a:chExt cx="3926934" cy="4352253"/>
          </a:xfrm>
        </p:grpSpPr>
        <p:sp>
          <p:nvSpPr>
            <p:cNvPr id="15376" name="等腰三角形 25"/>
            <p:cNvSpPr>
              <a:spLocks noChangeArrowheads="1"/>
            </p:cNvSpPr>
            <p:nvPr/>
          </p:nvSpPr>
          <p:spPr bwMode="auto">
            <a:xfrm rot="-4373613">
              <a:off x="-268014" y="268014"/>
              <a:ext cx="3886200" cy="3350172"/>
            </a:xfrm>
            <a:prstGeom prst="triangle">
              <a:avLst>
                <a:gd name="adj" fmla="val 50000"/>
              </a:avLst>
            </a:prstGeom>
            <a:noFill/>
            <a:ln w="19050">
              <a:solidFill>
                <a:srgbClr val="F2F2F2"/>
              </a:solidFill>
              <a:miter lim="800000"/>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15377" name="等腰三角形 26"/>
            <p:cNvSpPr>
              <a:spLocks noChangeArrowheads="1"/>
            </p:cNvSpPr>
            <p:nvPr/>
          </p:nvSpPr>
          <p:spPr bwMode="auto">
            <a:xfrm rot="-5400000">
              <a:off x="-55590" y="665598"/>
              <a:ext cx="3565365" cy="3073590"/>
            </a:xfrm>
            <a:prstGeom prst="triangle">
              <a:avLst>
                <a:gd name="adj" fmla="val 50000"/>
              </a:avLst>
            </a:prstGeom>
            <a:solidFill>
              <a:srgbClr val="3CBBC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15378" name="椭圆 28"/>
            <p:cNvSpPr>
              <a:spLocks noChangeArrowheads="1"/>
            </p:cNvSpPr>
            <p:nvPr/>
          </p:nvSpPr>
          <p:spPr bwMode="auto">
            <a:xfrm>
              <a:off x="25197" y="1363044"/>
              <a:ext cx="228600" cy="22860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15379" name="椭圆 32"/>
            <p:cNvSpPr>
              <a:spLocks noChangeArrowheads="1"/>
            </p:cNvSpPr>
            <p:nvPr/>
          </p:nvSpPr>
          <p:spPr bwMode="auto">
            <a:xfrm>
              <a:off x="2577897" y="4123653"/>
              <a:ext cx="228600" cy="22860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15380" name="椭圆 33"/>
            <p:cNvSpPr>
              <a:spLocks noChangeArrowheads="1"/>
            </p:cNvSpPr>
            <p:nvPr/>
          </p:nvSpPr>
          <p:spPr bwMode="auto">
            <a:xfrm>
              <a:off x="3698334" y="500199"/>
              <a:ext cx="228600" cy="22860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grpSp>
      <p:sp>
        <p:nvSpPr>
          <p:cNvPr id="15373" name="文本框 27"/>
          <p:cNvSpPr txBox="1">
            <a:spLocks noChangeArrowheads="1"/>
          </p:cNvSpPr>
          <p:nvPr/>
        </p:nvSpPr>
        <p:spPr bwMode="auto">
          <a:xfrm>
            <a:off x="2550319" y="881063"/>
            <a:ext cx="3636169" cy="20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fontAlgn="base">
              <a:spcBef>
                <a:spcPct val="0"/>
              </a:spcBef>
              <a:spcAft>
                <a:spcPct val="0"/>
              </a:spcAft>
              <a:buFont typeface="Arial" panose="020B0604020202020204" pitchFamily="34" charset="0"/>
              <a:buNone/>
            </a:pPr>
            <a:r>
              <a:rPr lang="en-US" altLang="zh-CN" sz="12500">
                <a:solidFill>
                  <a:srgbClr val="FFFFFF"/>
                </a:solidFill>
                <a:latin typeface="Impact" panose="020B0806030902050204" pitchFamily="34" charset="0"/>
                <a:ea typeface="微软雅黑" panose="020B0503020204020204" pitchFamily="34" charset="-122"/>
              </a:rPr>
              <a:t>2018</a:t>
            </a:r>
            <a:endParaRPr lang="zh-CN" altLang="en-US" sz="12500" dirty="0">
              <a:solidFill>
                <a:srgbClr val="FFFFFF"/>
              </a:solidFill>
              <a:latin typeface="Impact" panose="020B0806030902050204" pitchFamily="34" charset="0"/>
              <a:ea typeface="微软雅黑" panose="020B0503020204020204" pitchFamily="34" charset="-122"/>
            </a:endParaRPr>
          </a:p>
        </p:txBody>
      </p:sp>
      <p:sp>
        <p:nvSpPr>
          <p:cNvPr id="15374" name="文本框 34"/>
          <p:cNvSpPr txBox="1">
            <a:spLocks noChangeArrowheads="1"/>
          </p:cNvSpPr>
          <p:nvPr/>
        </p:nvSpPr>
        <p:spPr bwMode="auto">
          <a:xfrm>
            <a:off x="2703976" y="2686149"/>
            <a:ext cx="3616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fontAlgn="base">
              <a:spcBef>
                <a:spcPct val="0"/>
              </a:spcBef>
              <a:spcAft>
                <a:spcPct val="0"/>
              </a:spcAft>
              <a:buFont typeface="Arial" panose="020B0604020202020204" pitchFamily="34" charset="0"/>
              <a:buNone/>
            </a:pPr>
            <a:r>
              <a:rPr lang="zh-CN" altLang="en-US" sz="2400" b="1" dirty="0">
                <a:solidFill>
                  <a:srgbClr val="FFFFFF"/>
                </a:solidFill>
                <a:latin typeface="微软雅黑" panose="020B0503020204020204" pitchFamily="34" charset="-122"/>
                <a:ea typeface="微软雅黑" panose="020B0503020204020204" pitchFamily="34" charset="-122"/>
              </a:rPr>
              <a:t>商务风工作总结汇报</a:t>
            </a:r>
            <a:r>
              <a:rPr lang="en-US" altLang="zh-CN" sz="2400" b="1" dirty="0">
                <a:solidFill>
                  <a:srgbClr val="FFFFFF"/>
                </a:solidFill>
                <a:latin typeface="微软雅黑" panose="020B0503020204020204" pitchFamily="34" charset="-122"/>
                <a:ea typeface="微软雅黑" panose="020B0503020204020204" pitchFamily="34" charset="-122"/>
              </a:rPr>
              <a:t>PPT</a:t>
            </a:r>
            <a:endParaRPr lang="zh-CN" altLang="en-US" sz="2400" b="1" dirty="0">
              <a:solidFill>
                <a:srgbClr val="FFFFFF"/>
              </a:solidFill>
              <a:latin typeface="微软雅黑" panose="020B0503020204020204" pitchFamily="34" charset="-122"/>
              <a:ea typeface="微软雅黑" panose="020B0503020204020204" pitchFamily="34" charset="-122"/>
            </a:endParaRPr>
          </a:p>
        </p:txBody>
      </p:sp>
      <p:sp>
        <p:nvSpPr>
          <p:cNvPr id="15375" name="文本框 35"/>
          <p:cNvSpPr txBox="1">
            <a:spLocks noChangeArrowheads="1"/>
          </p:cNvSpPr>
          <p:nvPr/>
        </p:nvSpPr>
        <p:spPr bwMode="auto">
          <a:xfrm>
            <a:off x="2734607" y="3219822"/>
            <a:ext cx="355505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fontAlgn="base">
              <a:spcBef>
                <a:spcPct val="0"/>
              </a:spcBef>
              <a:spcAft>
                <a:spcPct val="0"/>
              </a:spcAft>
              <a:buFont typeface="Arial" panose="020B0604020202020204" pitchFamily="34" charset="0"/>
              <a:buNone/>
            </a:pPr>
            <a:r>
              <a:rPr lang="en-US" altLang="zh-CN" sz="1600" b="1" dirty="0">
                <a:solidFill>
                  <a:srgbClr val="FFFFFF"/>
                </a:solidFill>
                <a:latin typeface="微软雅黑" panose="020B0503020204020204" pitchFamily="34" charset="-122"/>
                <a:ea typeface="微软雅黑" panose="020B0503020204020204" pitchFamily="34" charset="-122"/>
              </a:rPr>
              <a:t>THE POWERPOINT TEMPLATE</a:t>
            </a:r>
            <a:endParaRPr lang="zh-CN" altLang="en-US" sz="1600" b="1" dirty="0">
              <a:solidFill>
                <a:srgbClr val="FFFFFF"/>
              </a:solidFill>
              <a:latin typeface="微软雅黑" panose="020B0503020204020204" pitchFamily="34" charset="-122"/>
              <a:ea typeface="微软雅黑" panose="020B0503020204020204" pitchFamily="34" charset="-122"/>
            </a:endParaRPr>
          </a:p>
        </p:txBody>
      </p:sp>
      <p:sp>
        <p:nvSpPr>
          <p:cNvPr id="15368" name="任意多边形 46"/>
          <p:cNvSpPr/>
          <p:nvPr/>
        </p:nvSpPr>
        <p:spPr bwMode="auto">
          <a:xfrm>
            <a:off x="0" y="4300537"/>
            <a:ext cx="789385" cy="842963"/>
          </a:xfrm>
          <a:custGeom>
            <a:avLst/>
            <a:gdLst>
              <a:gd name="T0" fmla="*/ 349670 w 1053177"/>
              <a:gd name="T1" fmla="*/ 0 h 1123422"/>
              <a:gd name="T2" fmla="*/ 1052513 w 1053177"/>
              <a:gd name="T3" fmla="*/ 703617 h 1123422"/>
              <a:gd name="T4" fmla="*/ 932479 w 1053177"/>
              <a:gd name="T5" fmla="*/ 1097015 h 1123422"/>
              <a:gd name="T6" fmla="*/ 910280 w 1053177"/>
              <a:gd name="T7" fmla="*/ 1123950 h 1123422"/>
              <a:gd name="T8" fmla="*/ 0 w 1053177"/>
              <a:gd name="T9" fmla="*/ 1123950 h 1123422"/>
              <a:gd name="T10" fmla="*/ 0 w 1053177"/>
              <a:gd name="T11" fmla="*/ 96641 h 1123422"/>
              <a:gd name="T12" fmla="*/ 76092 w 1053177"/>
              <a:gd name="T13" fmla="*/ 55294 h 1123422"/>
              <a:gd name="T14" fmla="*/ 349670 w 1053177"/>
              <a:gd name="T15" fmla="*/ 0 h 11234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53177" h="1123422">
                <a:moveTo>
                  <a:pt x="349891" y="0"/>
                </a:moveTo>
                <a:cubicBezTo>
                  <a:pt x="738305" y="0"/>
                  <a:pt x="1053177" y="314872"/>
                  <a:pt x="1053177" y="703286"/>
                </a:cubicBezTo>
                <a:cubicBezTo>
                  <a:pt x="1053177" y="848942"/>
                  <a:pt x="1008898" y="984255"/>
                  <a:pt x="933067" y="1096500"/>
                </a:cubicBezTo>
                <a:lnTo>
                  <a:pt x="910854" y="1123422"/>
                </a:lnTo>
                <a:lnTo>
                  <a:pt x="0" y="1123422"/>
                </a:lnTo>
                <a:lnTo>
                  <a:pt x="0" y="96596"/>
                </a:lnTo>
                <a:lnTo>
                  <a:pt x="76140" y="55268"/>
                </a:lnTo>
                <a:cubicBezTo>
                  <a:pt x="160280" y="19680"/>
                  <a:pt x="252788" y="0"/>
                  <a:pt x="349891" y="0"/>
                </a:cubicBezTo>
                <a:close/>
              </a:path>
            </a:pathLst>
          </a:custGeom>
          <a:solidFill>
            <a:schemeClr val="bg1">
              <a:alpha val="63136"/>
            </a:schemeClr>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endParaRPr>
          </a:p>
        </p:txBody>
      </p:sp>
      <p:sp>
        <p:nvSpPr>
          <p:cNvPr id="15369" name="椭圆 37"/>
          <p:cNvSpPr>
            <a:spLocks noChangeArrowheads="1"/>
          </p:cNvSpPr>
          <p:nvPr/>
        </p:nvSpPr>
        <p:spPr bwMode="auto">
          <a:xfrm>
            <a:off x="728663" y="4015979"/>
            <a:ext cx="431006" cy="431006"/>
          </a:xfrm>
          <a:prstGeom prst="ellipse">
            <a:avLst/>
          </a:prstGeom>
          <a:solidFill>
            <a:schemeClr val="bg1">
              <a:alpha val="63136"/>
            </a:schemeClr>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15370" name="椭圆 38"/>
          <p:cNvSpPr>
            <a:spLocks noChangeArrowheads="1"/>
          </p:cNvSpPr>
          <p:nvPr/>
        </p:nvSpPr>
        <p:spPr bwMode="auto">
          <a:xfrm>
            <a:off x="404813" y="3426619"/>
            <a:ext cx="170260" cy="171450"/>
          </a:xfrm>
          <a:prstGeom prst="ellipse">
            <a:avLst/>
          </a:prstGeom>
          <a:solidFill>
            <a:schemeClr val="bg1">
              <a:alpha val="63136"/>
            </a:schemeClr>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15371" name="任意多边形 42"/>
          <p:cNvSpPr/>
          <p:nvPr/>
        </p:nvSpPr>
        <p:spPr bwMode="auto">
          <a:xfrm>
            <a:off x="1" y="2769394"/>
            <a:ext cx="307181" cy="785813"/>
          </a:xfrm>
          <a:custGeom>
            <a:avLst/>
            <a:gdLst>
              <a:gd name="T0" fmla="*/ 0 w 410033"/>
              <a:gd name="T1" fmla="*/ 0 h 1047702"/>
              <a:gd name="T2" fmla="*/ 78983 w 410033"/>
              <a:gd name="T3" fmla="*/ 24546 h 1047702"/>
              <a:gd name="T4" fmla="*/ 409575 w 410033"/>
              <a:gd name="T5" fmla="*/ 523875 h 1047702"/>
              <a:gd name="T6" fmla="*/ 78983 w 410033"/>
              <a:gd name="T7" fmla="*/ 1023204 h 1047702"/>
              <a:gd name="T8" fmla="*/ 0 w 410033"/>
              <a:gd name="T9" fmla="*/ 1047750 h 1047702"/>
              <a:gd name="T10" fmla="*/ 0 w 410033"/>
              <a:gd name="T11" fmla="*/ 0 h 104770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0033" h="1047702">
                <a:moveTo>
                  <a:pt x="0" y="0"/>
                </a:moveTo>
                <a:lnTo>
                  <a:pt x="79071" y="24545"/>
                </a:lnTo>
                <a:cubicBezTo>
                  <a:pt x="273564" y="106809"/>
                  <a:pt x="410033" y="299393"/>
                  <a:pt x="410033" y="523851"/>
                </a:cubicBezTo>
                <a:cubicBezTo>
                  <a:pt x="410033" y="748310"/>
                  <a:pt x="273564" y="940894"/>
                  <a:pt x="79071" y="1023157"/>
                </a:cubicBezTo>
                <a:lnTo>
                  <a:pt x="0" y="1047702"/>
                </a:lnTo>
                <a:lnTo>
                  <a:pt x="0" y="0"/>
                </a:lnTo>
                <a:close/>
              </a:path>
            </a:pathLst>
          </a:custGeom>
          <a:solidFill>
            <a:schemeClr val="bg1">
              <a:alpha val="63136"/>
            </a:schemeClr>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endParaRPr>
          </a:p>
        </p:txBody>
      </p:sp>
      <p:sp>
        <p:nvSpPr>
          <p:cNvPr id="15372" name="椭圆 40"/>
          <p:cNvSpPr>
            <a:spLocks noChangeArrowheads="1"/>
          </p:cNvSpPr>
          <p:nvPr/>
        </p:nvSpPr>
        <p:spPr bwMode="auto">
          <a:xfrm>
            <a:off x="48816" y="3709988"/>
            <a:ext cx="416719" cy="416719"/>
          </a:xfrm>
          <a:prstGeom prst="ellipse">
            <a:avLst/>
          </a:prstGeom>
          <a:solidFill>
            <a:schemeClr val="bg1">
              <a:alpha val="63136"/>
            </a:schemeClr>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grpSp>
        <p:nvGrpSpPr>
          <p:cNvPr id="39" name="组合 38"/>
          <p:cNvGrpSpPr/>
          <p:nvPr/>
        </p:nvGrpSpPr>
        <p:grpSpPr>
          <a:xfrm>
            <a:off x="6326780" y="4610885"/>
            <a:ext cx="453783" cy="409137"/>
            <a:chOff x="2606293" y="4347040"/>
            <a:chExt cx="506823" cy="456958"/>
          </a:xfrm>
        </p:grpSpPr>
        <p:sp>
          <p:nvSpPr>
            <p:cNvPr id="40" name="Freeform 5"/>
            <p:cNvSpPr/>
            <p:nvPr/>
          </p:nvSpPr>
          <p:spPr bwMode="auto">
            <a:xfrm>
              <a:off x="2606293" y="4347040"/>
              <a:ext cx="506823" cy="4569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41" name="KSO_Shape"/>
            <p:cNvSpPr/>
            <p:nvPr/>
          </p:nvSpPr>
          <p:spPr bwMode="auto">
            <a:xfrm>
              <a:off x="2696575" y="4463503"/>
              <a:ext cx="326259" cy="22403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45BBCE"/>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grpSp>
        <p:nvGrpSpPr>
          <p:cNvPr id="42" name="组合 41"/>
          <p:cNvGrpSpPr/>
          <p:nvPr/>
        </p:nvGrpSpPr>
        <p:grpSpPr>
          <a:xfrm>
            <a:off x="6876256" y="4610885"/>
            <a:ext cx="453783" cy="409137"/>
            <a:chOff x="3462719" y="4347040"/>
            <a:chExt cx="506823" cy="456958"/>
          </a:xfrm>
        </p:grpSpPr>
        <p:sp>
          <p:nvSpPr>
            <p:cNvPr id="43" name="Freeform 5"/>
            <p:cNvSpPr/>
            <p:nvPr/>
          </p:nvSpPr>
          <p:spPr bwMode="auto">
            <a:xfrm>
              <a:off x="3462719" y="4347040"/>
              <a:ext cx="506823" cy="4569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44" name="KSO_Shape"/>
            <p:cNvSpPr/>
            <p:nvPr/>
          </p:nvSpPr>
          <p:spPr bwMode="auto">
            <a:xfrm>
              <a:off x="3583980" y="4465657"/>
              <a:ext cx="271561" cy="23127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45BBCE"/>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grpSp>
        <p:nvGrpSpPr>
          <p:cNvPr id="45" name="组合 44"/>
          <p:cNvGrpSpPr/>
          <p:nvPr/>
        </p:nvGrpSpPr>
        <p:grpSpPr>
          <a:xfrm>
            <a:off x="7445924" y="4610885"/>
            <a:ext cx="453783" cy="409137"/>
            <a:chOff x="4319147" y="4347040"/>
            <a:chExt cx="506823" cy="456958"/>
          </a:xfrm>
        </p:grpSpPr>
        <p:sp>
          <p:nvSpPr>
            <p:cNvPr id="46" name="Freeform 5"/>
            <p:cNvSpPr/>
            <p:nvPr/>
          </p:nvSpPr>
          <p:spPr bwMode="auto">
            <a:xfrm>
              <a:off x="4319147" y="4347040"/>
              <a:ext cx="506823" cy="4569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47" name="KSO_Shape"/>
            <p:cNvSpPr/>
            <p:nvPr/>
          </p:nvSpPr>
          <p:spPr bwMode="auto">
            <a:xfrm>
              <a:off x="4431543" y="4433360"/>
              <a:ext cx="282031" cy="279211"/>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45BBCE"/>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grpSp>
        <p:nvGrpSpPr>
          <p:cNvPr id="48" name="组合 47"/>
          <p:cNvGrpSpPr/>
          <p:nvPr/>
        </p:nvGrpSpPr>
        <p:grpSpPr>
          <a:xfrm>
            <a:off x="8009416" y="4610885"/>
            <a:ext cx="453783" cy="409137"/>
            <a:chOff x="5175573" y="4347040"/>
            <a:chExt cx="506823" cy="456958"/>
          </a:xfrm>
        </p:grpSpPr>
        <p:sp>
          <p:nvSpPr>
            <p:cNvPr id="49" name="Freeform 5"/>
            <p:cNvSpPr/>
            <p:nvPr/>
          </p:nvSpPr>
          <p:spPr bwMode="auto">
            <a:xfrm>
              <a:off x="5175573" y="4347040"/>
              <a:ext cx="506823" cy="4569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50" name="KSO_Shape"/>
            <p:cNvSpPr/>
            <p:nvPr/>
          </p:nvSpPr>
          <p:spPr bwMode="auto">
            <a:xfrm>
              <a:off x="5291682" y="4446740"/>
              <a:ext cx="274607" cy="23341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45BBCE"/>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grpSp>
        <p:nvGrpSpPr>
          <p:cNvPr id="51" name="组合 50"/>
          <p:cNvGrpSpPr/>
          <p:nvPr/>
        </p:nvGrpSpPr>
        <p:grpSpPr>
          <a:xfrm>
            <a:off x="8582713" y="4610885"/>
            <a:ext cx="453783" cy="409137"/>
            <a:chOff x="6032000" y="4347040"/>
            <a:chExt cx="506823" cy="456958"/>
          </a:xfrm>
        </p:grpSpPr>
        <p:sp>
          <p:nvSpPr>
            <p:cNvPr id="52" name="Freeform 5"/>
            <p:cNvSpPr/>
            <p:nvPr/>
          </p:nvSpPr>
          <p:spPr bwMode="auto">
            <a:xfrm>
              <a:off x="6032000" y="4347040"/>
              <a:ext cx="506823" cy="4569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53" name="KSO_Shape"/>
            <p:cNvSpPr/>
            <p:nvPr/>
          </p:nvSpPr>
          <p:spPr bwMode="auto">
            <a:xfrm>
              <a:off x="6149192" y="4427684"/>
              <a:ext cx="272438" cy="261540"/>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45BBCE"/>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grpSp>
      <p:pic>
        <p:nvPicPr>
          <p:cNvPr id="54" name="5000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3549082" y="-876680"/>
            <a:ext cx="487363" cy="48736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400" advTm="0">
        <p14:revea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4"/>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1" fill="hold" grpId="0" nodeType="clickEffect">
                                  <p:stCondLst>
                                    <p:cond delay="0"/>
                                  </p:stCondLst>
                                  <p:childTnLst>
                                    <p:set>
                                      <p:cBhvr>
                                        <p:cTn id="10" dur="1" fill="hold">
                                          <p:stCondLst>
                                            <p:cond delay="0"/>
                                          </p:stCondLst>
                                        </p:cTn>
                                        <p:tgtEl>
                                          <p:spTgt spid="15363"/>
                                        </p:tgtEl>
                                        <p:attrNameLst>
                                          <p:attrName>style.visibility</p:attrName>
                                        </p:attrNameLst>
                                      </p:cBhvr>
                                      <p:to>
                                        <p:strVal val="visible"/>
                                      </p:to>
                                    </p:set>
                                    <p:anim calcmode="lin" valueType="num">
                                      <p:cBhvr additive="base">
                                        <p:cTn id="11" dur="500" fill="hold"/>
                                        <p:tgtEl>
                                          <p:spTgt spid="15363"/>
                                        </p:tgtEl>
                                        <p:attrNameLst>
                                          <p:attrName>ppt_x</p:attrName>
                                        </p:attrNameLst>
                                      </p:cBhvr>
                                      <p:tavLst>
                                        <p:tav tm="0">
                                          <p:val>
                                            <p:strVal val="#ppt_x"/>
                                          </p:val>
                                        </p:tav>
                                        <p:tav tm="100000">
                                          <p:val>
                                            <p:strVal val="#ppt_x"/>
                                          </p:val>
                                        </p:tav>
                                      </p:tavLst>
                                    </p:anim>
                                    <p:anim calcmode="lin" valueType="num">
                                      <p:cBhvr additive="base">
                                        <p:cTn id="12" dur="500" fill="hold"/>
                                        <p:tgtEl>
                                          <p:spTgt spid="15363"/>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364"/>
                                        </p:tgtEl>
                                        <p:attrNameLst>
                                          <p:attrName>style.visibility</p:attrName>
                                        </p:attrNameLst>
                                      </p:cBhvr>
                                      <p:to>
                                        <p:strVal val="visible"/>
                                      </p:to>
                                    </p:set>
                                    <p:anim calcmode="lin" valueType="num">
                                      <p:cBhvr additive="base">
                                        <p:cTn id="15" dur="500" fill="hold"/>
                                        <p:tgtEl>
                                          <p:spTgt spid="15364"/>
                                        </p:tgtEl>
                                        <p:attrNameLst>
                                          <p:attrName>ppt_x</p:attrName>
                                        </p:attrNameLst>
                                      </p:cBhvr>
                                      <p:tavLst>
                                        <p:tav tm="0">
                                          <p:val>
                                            <p:strVal val="#ppt_x"/>
                                          </p:val>
                                        </p:tav>
                                        <p:tav tm="100000">
                                          <p:val>
                                            <p:strVal val="#ppt_x"/>
                                          </p:val>
                                        </p:tav>
                                      </p:tavLst>
                                    </p:anim>
                                    <p:anim calcmode="lin" valueType="num">
                                      <p:cBhvr additive="base">
                                        <p:cTn id="16" dur="500" fill="hold"/>
                                        <p:tgtEl>
                                          <p:spTgt spid="15364"/>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5366"/>
                                        </p:tgtEl>
                                        <p:attrNameLst>
                                          <p:attrName>style.visibility</p:attrName>
                                        </p:attrNameLst>
                                      </p:cBhvr>
                                      <p:to>
                                        <p:strVal val="visible"/>
                                      </p:to>
                                    </p:set>
                                    <p:animEffect transition="in" filter="wipe(down)">
                                      <p:cBhvr>
                                        <p:cTn id="20" dur="500"/>
                                        <p:tgtEl>
                                          <p:spTgt spid="15366"/>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15373"/>
                                        </p:tgtEl>
                                        <p:attrNameLst>
                                          <p:attrName>style.visibility</p:attrName>
                                        </p:attrNameLst>
                                      </p:cBhvr>
                                      <p:to>
                                        <p:strVal val="visible"/>
                                      </p:to>
                                    </p:set>
                                    <p:anim calcmode="lin" valueType="num">
                                      <p:cBhvr>
                                        <p:cTn id="24" dur="500" fill="hold"/>
                                        <p:tgtEl>
                                          <p:spTgt spid="15373"/>
                                        </p:tgtEl>
                                        <p:attrNameLst>
                                          <p:attrName>ppt_w</p:attrName>
                                        </p:attrNameLst>
                                      </p:cBhvr>
                                      <p:tavLst>
                                        <p:tav tm="0">
                                          <p:val>
                                            <p:fltVal val="0"/>
                                          </p:val>
                                        </p:tav>
                                        <p:tav tm="100000">
                                          <p:val>
                                            <p:strVal val="#ppt_w"/>
                                          </p:val>
                                        </p:tav>
                                      </p:tavLst>
                                    </p:anim>
                                    <p:anim calcmode="lin" valueType="num">
                                      <p:cBhvr>
                                        <p:cTn id="25" dur="500" fill="hold"/>
                                        <p:tgtEl>
                                          <p:spTgt spid="15373"/>
                                        </p:tgtEl>
                                        <p:attrNameLst>
                                          <p:attrName>ppt_h</p:attrName>
                                        </p:attrNameLst>
                                      </p:cBhvr>
                                      <p:tavLst>
                                        <p:tav tm="0">
                                          <p:val>
                                            <p:fltVal val="0"/>
                                          </p:val>
                                        </p:tav>
                                        <p:tav tm="100000">
                                          <p:val>
                                            <p:strVal val="#ppt_h"/>
                                          </p:val>
                                        </p:tav>
                                      </p:tavLst>
                                    </p:anim>
                                    <p:animEffect transition="in" filter="fade">
                                      <p:cBhvr>
                                        <p:cTn id="26" dur="500"/>
                                        <p:tgtEl>
                                          <p:spTgt spid="15373"/>
                                        </p:tgtEl>
                                      </p:cBhvr>
                                    </p:animEffect>
                                  </p:childTnLst>
                                </p:cTn>
                              </p:par>
                            </p:childTnLst>
                          </p:cTn>
                        </p:par>
                        <p:par>
                          <p:cTn id="27" fill="hold">
                            <p:stCondLst>
                              <p:cond delay="1500"/>
                            </p:stCondLst>
                            <p:childTnLst>
                              <p:par>
                                <p:cTn id="28" presetID="2" presetClass="entr" presetSubtype="2" fill="hold" grpId="0" nodeType="afterEffect">
                                  <p:stCondLst>
                                    <p:cond delay="0"/>
                                  </p:stCondLst>
                                  <p:iterate type="lt">
                                    <p:tmPct val="10000"/>
                                  </p:iterate>
                                  <p:childTnLst>
                                    <p:set>
                                      <p:cBhvr>
                                        <p:cTn id="29" dur="1" fill="hold">
                                          <p:stCondLst>
                                            <p:cond delay="0"/>
                                          </p:stCondLst>
                                        </p:cTn>
                                        <p:tgtEl>
                                          <p:spTgt spid="15374"/>
                                        </p:tgtEl>
                                        <p:attrNameLst>
                                          <p:attrName>style.visibility</p:attrName>
                                        </p:attrNameLst>
                                      </p:cBhvr>
                                      <p:to>
                                        <p:strVal val="visible"/>
                                      </p:to>
                                    </p:set>
                                    <p:anim calcmode="lin" valueType="num">
                                      <p:cBhvr additive="base">
                                        <p:cTn id="30" dur="500" fill="hold"/>
                                        <p:tgtEl>
                                          <p:spTgt spid="15374"/>
                                        </p:tgtEl>
                                        <p:attrNameLst>
                                          <p:attrName>ppt_x</p:attrName>
                                        </p:attrNameLst>
                                      </p:cBhvr>
                                      <p:tavLst>
                                        <p:tav tm="0">
                                          <p:val>
                                            <p:strVal val="1+#ppt_w/2"/>
                                          </p:val>
                                        </p:tav>
                                        <p:tav tm="100000">
                                          <p:val>
                                            <p:strVal val="#ppt_x"/>
                                          </p:val>
                                        </p:tav>
                                      </p:tavLst>
                                    </p:anim>
                                    <p:anim calcmode="lin" valueType="num">
                                      <p:cBhvr additive="base">
                                        <p:cTn id="31" dur="500" fill="hold"/>
                                        <p:tgtEl>
                                          <p:spTgt spid="15374"/>
                                        </p:tgtEl>
                                        <p:attrNameLst>
                                          <p:attrName>ppt_y</p:attrName>
                                        </p:attrNameLst>
                                      </p:cBhvr>
                                      <p:tavLst>
                                        <p:tav tm="0">
                                          <p:val>
                                            <p:strVal val="#ppt_y"/>
                                          </p:val>
                                        </p:tav>
                                        <p:tav tm="100000">
                                          <p:val>
                                            <p:strVal val="#ppt_y"/>
                                          </p:val>
                                        </p:tav>
                                      </p:tavLst>
                                    </p:anim>
                                  </p:childTnLst>
                                </p:cTn>
                              </p:par>
                            </p:childTnLst>
                          </p:cTn>
                        </p:par>
                        <p:par>
                          <p:cTn id="32" fill="hold">
                            <p:stCondLst>
                              <p:cond delay="2549"/>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15375"/>
                                        </p:tgtEl>
                                        <p:attrNameLst>
                                          <p:attrName>style.visibility</p:attrName>
                                        </p:attrNameLst>
                                      </p:cBhvr>
                                      <p:to>
                                        <p:strVal val="visible"/>
                                      </p:to>
                                    </p:set>
                                    <p:anim by="(-#ppt_w*2)" calcmode="lin" valueType="num">
                                      <p:cBhvr rctx="PPT">
                                        <p:cTn id="35" dur="500" autoRev="1" fill="hold">
                                          <p:stCondLst>
                                            <p:cond delay="0"/>
                                          </p:stCondLst>
                                        </p:cTn>
                                        <p:tgtEl>
                                          <p:spTgt spid="15375"/>
                                        </p:tgtEl>
                                        <p:attrNameLst>
                                          <p:attrName>ppt_w</p:attrName>
                                        </p:attrNameLst>
                                      </p:cBhvr>
                                    </p:anim>
                                    <p:anim by="(#ppt_w*0.50)" calcmode="lin" valueType="num">
                                      <p:cBhvr>
                                        <p:cTn id="36" dur="500" decel="50000" autoRev="1" fill="hold">
                                          <p:stCondLst>
                                            <p:cond delay="0"/>
                                          </p:stCondLst>
                                        </p:cTn>
                                        <p:tgtEl>
                                          <p:spTgt spid="15375"/>
                                        </p:tgtEl>
                                        <p:attrNameLst>
                                          <p:attrName>ppt_x</p:attrName>
                                        </p:attrNameLst>
                                      </p:cBhvr>
                                    </p:anim>
                                    <p:anim from="(-#ppt_h/2)" to="(#ppt_y)" calcmode="lin" valueType="num">
                                      <p:cBhvr>
                                        <p:cTn id="37" dur="1000" fill="hold">
                                          <p:stCondLst>
                                            <p:cond delay="0"/>
                                          </p:stCondLst>
                                        </p:cTn>
                                        <p:tgtEl>
                                          <p:spTgt spid="15375"/>
                                        </p:tgtEl>
                                        <p:attrNameLst>
                                          <p:attrName>ppt_y</p:attrName>
                                        </p:attrNameLst>
                                      </p:cBhvr>
                                    </p:anim>
                                    <p:animRot by="21600000">
                                      <p:cBhvr>
                                        <p:cTn id="38" dur="1000" fill="hold">
                                          <p:stCondLst>
                                            <p:cond delay="0"/>
                                          </p:stCondLst>
                                        </p:cTn>
                                        <p:tgtEl>
                                          <p:spTgt spid="15375"/>
                                        </p:tgtEl>
                                        <p:attrNameLst>
                                          <p:attrName>r</p:attrName>
                                        </p:attrNameLst>
                                      </p:cBhvr>
                                    </p:animRot>
                                  </p:childTnLst>
                                </p:cTn>
                              </p:par>
                            </p:childTnLst>
                          </p:cTn>
                        </p:par>
                        <p:par>
                          <p:cTn id="39" fill="hold">
                            <p:stCondLst>
                              <p:cond delay="5750"/>
                            </p:stCondLst>
                            <p:childTnLst>
                              <p:par>
                                <p:cTn id="40" presetID="2" presetClass="entr" presetSubtype="2" fill="hold" nodeType="after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additive="base">
                                        <p:cTn id="42" dur="500" fill="hold"/>
                                        <p:tgtEl>
                                          <p:spTgt spid="39"/>
                                        </p:tgtEl>
                                        <p:attrNameLst>
                                          <p:attrName>ppt_x</p:attrName>
                                        </p:attrNameLst>
                                      </p:cBhvr>
                                      <p:tavLst>
                                        <p:tav tm="0">
                                          <p:val>
                                            <p:strVal val="1+#ppt_w/2"/>
                                          </p:val>
                                        </p:tav>
                                        <p:tav tm="100000">
                                          <p:val>
                                            <p:strVal val="#ppt_x"/>
                                          </p:val>
                                        </p:tav>
                                      </p:tavLst>
                                    </p:anim>
                                    <p:anim calcmode="lin" valueType="num">
                                      <p:cBhvr additive="base">
                                        <p:cTn id="43" dur="500" fill="hold"/>
                                        <p:tgtEl>
                                          <p:spTgt spid="39"/>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500" fill="hold"/>
                                        <p:tgtEl>
                                          <p:spTgt spid="51"/>
                                        </p:tgtEl>
                                        <p:attrNameLst>
                                          <p:attrName>ppt_x</p:attrName>
                                        </p:attrNameLst>
                                      </p:cBhvr>
                                      <p:tavLst>
                                        <p:tav tm="0">
                                          <p:val>
                                            <p:strVal val="1+#ppt_w/2"/>
                                          </p:val>
                                        </p:tav>
                                        <p:tav tm="100000">
                                          <p:val>
                                            <p:strVal val="#ppt_x"/>
                                          </p:val>
                                        </p:tav>
                                      </p:tavLst>
                                    </p:anim>
                                    <p:anim calcmode="lin" valueType="num">
                                      <p:cBhvr additive="base">
                                        <p:cTn id="47" dur="500" fill="hold"/>
                                        <p:tgtEl>
                                          <p:spTgt spid="51"/>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additive="base">
                                        <p:cTn id="50" dur="500" fill="hold"/>
                                        <p:tgtEl>
                                          <p:spTgt spid="42"/>
                                        </p:tgtEl>
                                        <p:attrNameLst>
                                          <p:attrName>ppt_x</p:attrName>
                                        </p:attrNameLst>
                                      </p:cBhvr>
                                      <p:tavLst>
                                        <p:tav tm="0">
                                          <p:val>
                                            <p:strVal val="1+#ppt_w/2"/>
                                          </p:val>
                                        </p:tav>
                                        <p:tav tm="100000">
                                          <p:val>
                                            <p:strVal val="#ppt_x"/>
                                          </p:val>
                                        </p:tav>
                                      </p:tavLst>
                                    </p:anim>
                                    <p:anim calcmode="lin" valueType="num">
                                      <p:cBhvr additive="base">
                                        <p:cTn id="51" dur="500" fill="hold"/>
                                        <p:tgtEl>
                                          <p:spTgt spid="42"/>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48"/>
                                        </p:tgtEl>
                                        <p:attrNameLst>
                                          <p:attrName>style.visibility</p:attrName>
                                        </p:attrNameLst>
                                      </p:cBhvr>
                                      <p:to>
                                        <p:strVal val="visible"/>
                                      </p:to>
                                    </p:set>
                                    <p:anim calcmode="lin" valueType="num">
                                      <p:cBhvr additive="base">
                                        <p:cTn id="54" dur="500" fill="hold"/>
                                        <p:tgtEl>
                                          <p:spTgt spid="48"/>
                                        </p:tgtEl>
                                        <p:attrNameLst>
                                          <p:attrName>ppt_x</p:attrName>
                                        </p:attrNameLst>
                                      </p:cBhvr>
                                      <p:tavLst>
                                        <p:tav tm="0">
                                          <p:val>
                                            <p:strVal val="1+#ppt_w/2"/>
                                          </p:val>
                                        </p:tav>
                                        <p:tav tm="100000">
                                          <p:val>
                                            <p:strVal val="#ppt_x"/>
                                          </p:val>
                                        </p:tav>
                                      </p:tavLst>
                                    </p:anim>
                                    <p:anim calcmode="lin" valueType="num">
                                      <p:cBhvr additive="base">
                                        <p:cTn id="55" dur="500" fill="hold"/>
                                        <p:tgtEl>
                                          <p:spTgt spid="48"/>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1+#ppt_w/2"/>
                                          </p:val>
                                        </p:tav>
                                        <p:tav tm="100000">
                                          <p:val>
                                            <p:strVal val="#ppt_x"/>
                                          </p:val>
                                        </p:tav>
                                      </p:tavLst>
                                    </p:anim>
                                    <p:anim calcmode="lin" valueType="num">
                                      <p:cBhvr additive="base">
                                        <p:cTn id="59" dur="500" fill="hold"/>
                                        <p:tgtEl>
                                          <p:spTgt spid="45"/>
                                        </p:tgtEl>
                                        <p:attrNameLst>
                                          <p:attrName>ppt_y</p:attrName>
                                        </p:attrNameLst>
                                      </p:cBhvr>
                                      <p:tavLst>
                                        <p:tav tm="0">
                                          <p:val>
                                            <p:strVal val="#ppt_y"/>
                                          </p:val>
                                        </p:tav>
                                        <p:tav tm="100000">
                                          <p:val>
                                            <p:strVal val="#ppt_y"/>
                                          </p:val>
                                        </p:tav>
                                      </p:tavLst>
                                    </p:anim>
                                  </p:childTnLst>
                                </p:cTn>
                              </p:par>
                            </p:childTnLst>
                          </p:cTn>
                        </p:par>
                        <p:par>
                          <p:cTn id="60" fill="hold">
                            <p:stCondLst>
                              <p:cond delay="6250"/>
                            </p:stCondLst>
                            <p:childTnLst>
                              <p:par>
                                <p:cTn id="61" presetID="10" presetClass="entr" presetSubtype="0" fill="hold" grpId="0" nodeType="afterEffect">
                                  <p:stCondLst>
                                    <p:cond delay="0"/>
                                  </p:stCondLst>
                                  <p:childTnLst>
                                    <p:set>
                                      <p:cBhvr>
                                        <p:cTn id="62" dur="1" fill="hold">
                                          <p:stCondLst>
                                            <p:cond delay="0"/>
                                          </p:stCondLst>
                                        </p:cTn>
                                        <p:tgtEl>
                                          <p:spTgt spid="15368"/>
                                        </p:tgtEl>
                                        <p:attrNameLst>
                                          <p:attrName>style.visibility</p:attrName>
                                        </p:attrNameLst>
                                      </p:cBhvr>
                                      <p:to>
                                        <p:strVal val="visible"/>
                                      </p:to>
                                    </p:set>
                                    <p:animEffect transition="in" filter="fade">
                                      <p:cBhvr>
                                        <p:cTn id="63" dur="500"/>
                                        <p:tgtEl>
                                          <p:spTgt spid="15368"/>
                                        </p:tgtEl>
                                      </p:cBhvr>
                                    </p:animEffect>
                                  </p:childTnLst>
                                </p:cTn>
                              </p:par>
                              <p:par>
                                <p:cTn id="64" presetID="10" presetClass="entr" presetSubtype="0" fill="hold" grpId="0" nodeType="withEffect">
                                  <p:stCondLst>
                                    <p:cond delay="250"/>
                                  </p:stCondLst>
                                  <p:childTnLst>
                                    <p:set>
                                      <p:cBhvr>
                                        <p:cTn id="65" dur="1" fill="hold">
                                          <p:stCondLst>
                                            <p:cond delay="0"/>
                                          </p:stCondLst>
                                        </p:cTn>
                                        <p:tgtEl>
                                          <p:spTgt spid="15369"/>
                                        </p:tgtEl>
                                        <p:attrNameLst>
                                          <p:attrName>style.visibility</p:attrName>
                                        </p:attrNameLst>
                                      </p:cBhvr>
                                      <p:to>
                                        <p:strVal val="visible"/>
                                      </p:to>
                                    </p:set>
                                    <p:animEffect transition="in" filter="fade">
                                      <p:cBhvr>
                                        <p:cTn id="66" dur="500"/>
                                        <p:tgtEl>
                                          <p:spTgt spid="15369"/>
                                        </p:tgtEl>
                                      </p:cBhvr>
                                    </p:animEffect>
                                  </p:childTnLst>
                                </p:cTn>
                              </p:par>
                              <p:par>
                                <p:cTn id="67" presetID="10" presetClass="entr" presetSubtype="0" fill="hold" grpId="0" nodeType="withEffect">
                                  <p:stCondLst>
                                    <p:cond delay="550"/>
                                  </p:stCondLst>
                                  <p:childTnLst>
                                    <p:set>
                                      <p:cBhvr>
                                        <p:cTn id="68" dur="1" fill="hold">
                                          <p:stCondLst>
                                            <p:cond delay="0"/>
                                          </p:stCondLst>
                                        </p:cTn>
                                        <p:tgtEl>
                                          <p:spTgt spid="15372"/>
                                        </p:tgtEl>
                                        <p:attrNameLst>
                                          <p:attrName>style.visibility</p:attrName>
                                        </p:attrNameLst>
                                      </p:cBhvr>
                                      <p:to>
                                        <p:strVal val="visible"/>
                                      </p:to>
                                    </p:set>
                                    <p:animEffect transition="in" filter="fade">
                                      <p:cBhvr>
                                        <p:cTn id="69" dur="500"/>
                                        <p:tgtEl>
                                          <p:spTgt spid="15372"/>
                                        </p:tgtEl>
                                      </p:cBhvr>
                                    </p:animEffect>
                                  </p:childTnLst>
                                </p:cTn>
                              </p:par>
                              <p:par>
                                <p:cTn id="70" presetID="10" presetClass="entr" presetSubtype="0" fill="hold" grpId="0" nodeType="withEffect">
                                  <p:stCondLst>
                                    <p:cond delay="750"/>
                                  </p:stCondLst>
                                  <p:childTnLst>
                                    <p:set>
                                      <p:cBhvr>
                                        <p:cTn id="71" dur="1" fill="hold">
                                          <p:stCondLst>
                                            <p:cond delay="0"/>
                                          </p:stCondLst>
                                        </p:cTn>
                                        <p:tgtEl>
                                          <p:spTgt spid="15370"/>
                                        </p:tgtEl>
                                        <p:attrNameLst>
                                          <p:attrName>style.visibility</p:attrName>
                                        </p:attrNameLst>
                                      </p:cBhvr>
                                      <p:to>
                                        <p:strVal val="visible"/>
                                      </p:to>
                                    </p:set>
                                    <p:animEffect transition="in" filter="fade">
                                      <p:cBhvr>
                                        <p:cTn id="72" dur="500"/>
                                        <p:tgtEl>
                                          <p:spTgt spid="15370"/>
                                        </p:tgtEl>
                                      </p:cBhvr>
                                    </p:animEffect>
                                  </p:childTnLst>
                                </p:cTn>
                              </p:par>
                              <p:par>
                                <p:cTn id="73" presetID="10" presetClass="entr" presetSubtype="0" fill="hold" grpId="0" nodeType="withEffect">
                                  <p:stCondLst>
                                    <p:cond delay="1150"/>
                                  </p:stCondLst>
                                  <p:childTnLst>
                                    <p:set>
                                      <p:cBhvr>
                                        <p:cTn id="74" dur="1" fill="hold">
                                          <p:stCondLst>
                                            <p:cond delay="0"/>
                                          </p:stCondLst>
                                        </p:cTn>
                                        <p:tgtEl>
                                          <p:spTgt spid="15371"/>
                                        </p:tgtEl>
                                        <p:attrNameLst>
                                          <p:attrName>style.visibility</p:attrName>
                                        </p:attrNameLst>
                                      </p:cBhvr>
                                      <p:to>
                                        <p:strVal val="visible"/>
                                      </p:to>
                                    </p:set>
                                    <p:animEffect transition="in" filter="fade">
                                      <p:cBhvr>
                                        <p:cTn id="75" dur="500"/>
                                        <p:tgtEl>
                                          <p:spTgt spid="1537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6" repeatCount="indefinite" fill="hold" display="0">
                  <p:stCondLst>
                    <p:cond delay="indefinite"/>
                  </p:stCondLst>
                  <p:endCondLst>
                    <p:cond evt="onStopAudio" delay="0">
                      <p:tgtEl>
                        <p:sldTgt/>
                      </p:tgtEl>
                    </p:cond>
                  </p:endCondLst>
                </p:cTn>
                <p:tgtEl>
                  <p:spTgt spid="54"/>
                </p:tgtEl>
              </p:cMediaNode>
            </p:audio>
          </p:childTnLst>
        </p:cTn>
      </p:par>
    </p:tnLst>
    <p:bldLst>
      <p:bldP spid="15363" grpId="0" animBg="1"/>
      <p:bldP spid="15364" grpId="0" animBg="1"/>
      <p:bldP spid="15373" grpId="0"/>
      <p:bldP spid="15374" grpId="0"/>
      <p:bldP spid="15375" grpId="0"/>
      <p:bldP spid="15368" grpId="0" animBg="1"/>
      <p:bldP spid="15369" grpId="0" animBg="1"/>
      <p:bldP spid="15370" grpId="0" animBg="1"/>
      <p:bldP spid="15371" grpId="0" animBg="1"/>
      <p:bldP spid="1537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sp>
        <p:nvSpPr>
          <p:cNvPr id="25" name="八角星 1"/>
          <p:cNvSpPr/>
          <p:nvPr/>
        </p:nvSpPr>
        <p:spPr>
          <a:xfrm>
            <a:off x="3191109" y="1429054"/>
            <a:ext cx="3380860" cy="2973816"/>
          </a:xfrm>
          <a:custGeom>
            <a:avLst/>
            <a:gdLst>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1" fmla="*/ 0 w 5256584"/>
              <a:gd name="connsiteY0-2" fmla="*/ 2340260 h 4680520"/>
              <a:gd name="connsiteX1-3" fmla="*/ 1137749 w 5256584"/>
              <a:gd name="connsiteY1-4" fmla="*/ 1790523 h 4680520"/>
              <a:gd name="connsiteX2-5" fmla="*/ 769809 w 5256584"/>
              <a:gd name="connsiteY2-6" fmla="*/ 685446 h 4680520"/>
              <a:gd name="connsiteX3-7" fmla="*/ 2010895 w 5256584"/>
              <a:gd name="connsiteY3-8" fmla="*/ 1013065 h 4680520"/>
              <a:gd name="connsiteX4-9" fmla="*/ 2628292 w 5256584"/>
              <a:gd name="connsiteY4-10" fmla="*/ 0 h 4680520"/>
              <a:gd name="connsiteX5-11" fmla="*/ 3245689 w 5256584"/>
              <a:gd name="connsiteY5-12" fmla="*/ 1013065 h 4680520"/>
              <a:gd name="connsiteX6-13" fmla="*/ 4486775 w 5256584"/>
              <a:gd name="connsiteY6-14" fmla="*/ 685446 h 4680520"/>
              <a:gd name="connsiteX7-15" fmla="*/ 4118835 w 5256584"/>
              <a:gd name="connsiteY7-16" fmla="*/ 1790523 h 4680520"/>
              <a:gd name="connsiteX8-17" fmla="*/ 5256584 w 5256584"/>
              <a:gd name="connsiteY8-18" fmla="*/ 2340260 h 4680520"/>
              <a:gd name="connsiteX9-19" fmla="*/ 4118835 w 5256584"/>
              <a:gd name="connsiteY9-20" fmla="*/ 2889997 h 4680520"/>
              <a:gd name="connsiteX10-21" fmla="*/ 4486775 w 5256584"/>
              <a:gd name="connsiteY10-22" fmla="*/ 3995074 h 4680520"/>
              <a:gd name="connsiteX11-23" fmla="*/ 3245689 w 5256584"/>
              <a:gd name="connsiteY11-24" fmla="*/ 3667455 h 4680520"/>
              <a:gd name="connsiteX12-25" fmla="*/ 2628292 w 5256584"/>
              <a:gd name="connsiteY12-26" fmla="*/ 4680520 h 4680520"/>
              <a:gd name="connsiteX13-27" fmla="*/ 2010895 w 5256584"/>
              <a:gd name="connsiteY13-28" fmla="*/ 3667455 h 4680520"/>
              <a:gd name="connsiteX14-29" fmla="*/ 769809 w 5256584"/>
              <a:gd name="connsiteY14-30" fmla="*/ 3995074 h 4680520"/>
              <a:gd name="connsiteX15-31" fmla="*/ 1137749 w 5256584"/>
              <a:gd name="connsiteY15-32" fmla="*/ 2889997 h 4680520"/>
              <a:gd name="connsiteX16-33" fmla="*/ 0 w 5256584"/>
              <a:gd name="connsiteY16-34" fmla="*/ 2340260 h 4680520"/>
              <a:gd name="connsiteX0-35" fmla="*/ 0 w 5256584"/>
              <a:gd name="connsiteY0-36" fmla="*/ 2340260 h 4680520"/>
              <a:gd name="connsiteX1-37" fmla="*/ 1137749 w 5256584"/>
              <a:gd name="connsiteY1-38" fmla="*/ 1790523 h 4680520"/>
              <a:gd name="connsiteX2-39" fmla="*/ 769809 w 5256584"/>
              <a:gd name="connsiteY2-40" fmla="*/ 685446 h 4680520"/>
              <a:gd name="connsiteX3-41" fmla="*/ 2010895 w 5256584"/>
              <a:gd name="connsiteY3-42" fmla="*/ 1013065 h 4680520"/>
              <a:gd name="connsiteX4-43" fmla="*/ 2628292 w 5256584"/>
              <a:gd name="connsiteY4-44" fmla="*/ 0 h 4680520"/>
              <a:gd name="connsiteX5-45" fmla="*/ 3245689 w 5256584"/>
              <a:gd name="connsiteY5-46" fmla="*/ 1013065 h 4680520"/>
              <a:gd name="connsiteX6-47" fmla="*/ 4486775 w 5256584"/>
              <a:gd name="connsiteY6-48" fmla="*/ 685446 h 4680520"/>
              <a:gd name="connsiteX7-49" fmla="*/ 4118835 w 5256584"/>
              <a:gd name="connsiteY7-50" fmla="*/ 1790523 h 4680520"/>
              <a:gd name="connsiteX8-51" fmla="*/ 5256584 w 5256584"/>
              <a:gd name="connsiteY8-52" fmla="*/ 2340260 h 4680520"/>
              <a:gd name="connsiteX9-53" fmla="*/ 4118835 w 5256584"/>
              <a:gd name="connsiteY9-54" fmla="*/ 2889997 h 4680520"/>
              <a:gd name="connsiteX10-55" fmla="*/ 4486775 w 5256584"/>
              <a:gd name="connsiteY10-56" fmla="*/ 3995074 h 4680520"/>
              <a:gd name="connsiteX11-57" fmla="*/ 3245689 w 5256584"/>
              <a:gd name="connsiteY11-58" fmla="*/ 3667455 h 4680520"/>
              <a:gd name="connsiteX12-59" fmla="*/ 2628292 w 5256584"/>
              <a:gd name="connsiteY12-60" fmla="*/ 4680520 h 4680520"/>
              <a:gd name="connsiteX13-61" fmla="*/ 2010895 w 5256584"/>
              <a:gd name="connsiteY13-62" fmla="*/ 3667455 h 4680520"/>
              <a:gd name="connsiteX14-63" fmla="*/ 769809 w 5256584"/>
              <a:gd name="connsiteY14-64" fmla="*/ 3995074 h 4680520"/>
              <a:gd name="connsiteX15-65" fmla="*/ 1137749 w 5256584"/>
              <a:gd name="connsiteY15-66" fmla="*/ 2889997 h 4680520"/>
              <a:gd name="connsiteX16-67" fmla="*/ 0 w 5256584"/>
              <a:gd name="connsiteY16-68" fmla="*/ 2340260 h 4680520"/>
              <a:gd name="connsiteX0-69" fmla="*/ 0 w 5321972"/>
              <a:gd name="connsiteY0-70" fmla="*/ 2340260 h 4680520"/>
              <a:gd name="connsiteX1-71" fmla="*/ 1137749 w 5321972"/>
              <a:gd name="connsiteY1-72" fmla="*/ 1790523 h 4680520"/>
              <a:gd name="connsiteX2-73" fmla="*/ 769809 w 5321972"/>
              <a:gd name="connsiteY2-74" fmla="*/ 685446 h 4680520"/>
              <a:gd name="connsiteX3-75" fmla="*/ 2010895 w 5321972"/>
              <a:gd name="connsiteY3-76" fmla="*/ 1013065 h 4680520"/>
              <a:gd name="connsiteX4-77" fmla="*/ 2628292 w 5321972"/>
              <a:gd name="connsiteY4-78" fmla="*/ 0 h 4680520"/>
              <a:gd name="connsiteX5-79" fmla="*/ 3245689 w 5321972"/>
              <a:gd name="connsiteY5-80" fmla="*/ 1013065 h 4680520"/>
              <a:gd name="connsiteX6-81" fmla="*/ 4486775 w 5321972"/>
              <a:gd name="connsiteY6-82" fmla="*/ 685446 h 4680520"/>
              <a:gd name="connsiteX7-83" fmla="*/ 4118835 w 5321972"/>
              <a:gd name="connsiteY7-84" fmla="*/ 1790523 h 4680520"/>
              <a:gd name="connsiteX8-85" fmla="*/ 5256584 w 5321972"/>
              <a:gd name="connsiteY8-86" fmla="*/ 2340260 h 4680520"/>
              <a:gd name="connsiteX9-87" fmla="*/ 4118835 w 5321972"/>
              <a:gd name="connsiteY9-88" fmla="*/ 2889997 h 4680520"/>
              <a:gd name="connsiteX10-89" fmla="*/ 4486775 w 5321972"/>
              <a:gd name="connsiteY10-90" fmla="*/ 3995074 h 4680520"/>
              <a:gd name="connsiteX11-91" fmla="*/ 3245689 w 5321972"/>
              <a:gd name="connsiteY11-92" fmla="*/ 3667455 h 4680520"/>
              <a:gd name="connsiteX12-93" fmla="*/ 2628292 w 5321972"/>
              <a:gd name="connsiteY12-94" fmla="*/ 4680520 h 4680520"/>
              <a:gd name="connsiteX13-95" fmla="*/ 2010895 w 5321972"/>
              <a:gd name="connsiteY13-96" fmla="*/ 3667455 h 4680520"/>
              <a:gd name="connsiteX14-97" fmla="*/ 769809 w 5321972"/>
              <a:gd name="connsiteY14-98" fmla="*/ 3995074 h 4680520"/>
              <a:gd name="connsiteX15-99" fmla="*/ 1137749 w 5321972"/>
              <a:gd name="connsiteY15-100" fmla="*/ 2889997 h 4680520"/>
              <a:gd name="connsiteX16-101" fmla="*/ 0 w 5321972"/>
              <a:gd name="connsiteY16-102" fmla="*/ 2340260 h 4680520"/>
              <a:gd name="connsiteX0-103" fmla="*/ 0 w 5321972"/>
              <a:gd name="connsiteY0-104" fmla="*/ 2340260 h 4680520"/>
              <a:gd name="connsiteX1-105" fmla="*/ 1137749 w 5321972"/>
              <a:gd name="connsiteY1-106" fmla="*/ 1790523 h 4680520"/>
              <a:gd name="connsiteX2-107" fmla="*/ 769809 w 5321972"/>
              <a:gd name="connsiteY2-108" fmla="*/ 685446 h 4680520"/>
              <a:gd name="connsiteX3-109" fmla="*/ 2010895 w 5321972"/>
              <a:gd name="connsiteY3-110" fmla="*/ 1013065 h 4680520"/>
              <a:gd name="connsiteX4-111" fmla="*/ 2628292 w 5321972"/>
              <a:gd name="connsiteY4-112" fmla="*/ 0 h 4680520"/>
              <a:gd name="connsiteX5-113" fmla="*/ 3245689 w 5321972"/>
              <a:gd name="connsiteY5-114" fmla="*/ 1013065 h 4680520"/>
              <a:gd name="connsiteX6-115" fmla="*/ 4486775 w 5321972"/>
              <a:gd name="connsiteY6-116" fmla="*/ 685446 h 4680520"/>
              <a:gd name="connsiteX7-117" fmla="*/ 4118835 w 5321972"/>
              <a:gd name="connsiteY7-118" fmla="*/ 1790523 h 4680520"/>
              <a:gd name="connsiteX8-119" fmla="*/ 5256584 w 5321972"/>
              <a:gd name="connsiteY8-120" fmla="*/ 2340260 h 4680520"/>
              <a:gd name="connsiteX9-121" fmla="*/ 4118835 w 5321972"/>
              <a:gd name="connsiteY9-122" fmla="*/ 2889997 h 4680520"/>
              <a:gd name="connsiteX10-123" fmla="*/ 4486775 w 5321972"/>
              <a:gd name="connsiteY10-124" fmla="*/ 3995074 h 4680520"/>
              <a:gd name="connsiteX11-125" fmla="*/ 3245689 w 5321972"/>
              <a:gd name="connsiteY11-126" fmla="*/ 3667455 h 4680520"/>
              <a:gd name="connsiteX12-127" fmla="*/ 2628292 w 5321972"/>
              <a:gd name="connsiteY12-128" fmla="*/ 4680520 h 4680520"/>
              <a:gd name="connsiteX13-129" fmla="*/ 2010895 w 5321972"/>
              <a:gd name="connsiteY13-130" fmla="*/ 3667455 h 4680520"/>
              <a:gd name="connsiteX14-131" fmla="*/ 769809 w 5321972"/>
              <a:gd name="connsiteY14-132" fmla="*/ 3995074 h 4680520"/>
              <a:gd name="connsiteX15-133" fmla="*/ 1137749 w 5321972"/>
              <a:gd name="connsiteY15-134" fmla="*/ 2889997 h 4680520"/>
              <a:gd name="connsiteX16-135" fmla="*/ 0 w 5321972"/>
              <a:gd name="connsiteY16-136" fmla="*/ 2340260 h 4680520"/>
              <a:gd name="connsiteX0-137" fmla="*/ 0 w 5321972"/>
              <a:gd name="connsiteY0-138" fmla="*/ 2340260 h 4738742"/>
              <a:gd name="connsiteX1-139" fmla="*/ 1137749 w 5321972"/>
              <a:gd name="connsiteY1-140" fmla="*/ 1790523 h 4738742"/>
              <a:gd name="connsiteX2-141" fmla="*/ 769809 w 5321972"/>
              <a:gd name="connsiteY2-142" fmla="*/ 685446 h 4738742"/>
              <a:gd name="connsiteX3-143" fmla="*/ 2010895 w 5321972"/>
              <a:gd name="connsiteY3-144" fmla="*/ 1013065 h 4738742"/>
              <a:gd name="connsiteX4-145" fmla="*/ 2628292 w 5321972"/>
              <a:gd name="connsiteY4-146" fmla="*/ 0 h 4738742"/>
              <a:gd name="connsiteX5-147" fmla="*/ 3245689 w 5321972"/>
              <a:gd name="connsiteY5-148" fmla="*/ 1013065 h 4738742"/>
              <a:gd name="connsiteX6-149" fmla="*/ 4486775 w 5321972"/>
              <a:gd name="connsiteY6-150" fmla="*/ 685446 h 4738742"/>
              <a:gd name="connsiteX7-151" fmla="*/ 4118835 w 5321972"/>
              <a:gd name="connsiteY7-152" fmla="*/ 1790523 h 4738742"/>
              <a:gd name="connsiteX8-153" fmla="*/ 5256584 w 5321972"/>
              <a:gd name="connsiteY8-154" fmla="*/ 2340260 h 4738742"/>
              <a:gd name="connsiteX9-155" fmla="*/ 4118835 w 5321972"/>
              <a:gd name="connsiteY9-156" fmla="*/ 2889997 h 4738742"/>
              <a:gd name="connsiteX10-157" fmla="*/ 4486775 w 5321972"/>
              <a:gd name="connsiteY10-158" fmla="*/ 3995074 h 4738742"/>
              <a:gd name="connsiteX11-159" fmla="*/ 3245689 w 5321972"/>
              <a:gd name="connsiteY11-160" fmla="*/ 3667455 h 4738742"/>
              <a:gd name="connsiteX12-161" fmla="*/ 2628292 w 5321972"/>
              <a:gd name="connsiteY12-162" fmla="*/ 4680520 h 4738742"/>
              <a:gd name="connsiteX13-163" fmla="*/ 2010895 w 5321972"/>
              <a:gd name="connsiteY13-164" fmla="*/ 3667455 h 4738742"/>
              <a:gd name="connsiteX14-165" fmla="*/ 769809 w 5321972"/>
              <a:gd name="connsiteY14-166" fmla="*/ 3995074 h 4738742"/>
              <a:gd name="connsiteX15-167" fmla="*/ 1137749 w 5321972"/>
              <a:gd name="connsiteY15-168" fmla="*/ 2889997 h 4738742"/>
              <a:gd name="connsiteX16-169" fmla="*/ 0 w 5321972"/>
              <a:gd name="connsiteY16-170" fmla="*/ 2340260 h 4738742"/>
              <a:gd name="connsiteX0-171" fmla="*/ 0 w 5321972"/>
              <a:gd name="connsiteY0-172" fmla="*/ 2340260 h 4738742"/>
              <a:gd name="connsiteX1-173" fmla="*/ 1137749 w 5321972"/>
              <a:gd name="connsiteY1-174" fmla="*/ 1790523 h 4738742"/>
              <a:gd name="connsiteX2-175" fmla="*/ 769809 w 5321972"/>
              <a:gd name="connsiteY2-176" fmla="*/ 685446 h 4738742"/>
              <a:gd name="connsiteX3-177" fmla="*/ 2010895 w 5321972"/>
              <a:gd name="connsiteY3-178" fmla="*/ 1013065 h 4738742"/>
              <a:gd name="connsiteX4-179" fmla="*/ 2628292 w 5321972"/>
              <a:gd name="connsiteY4-180" fmla="*/ 0 h 4738742"/>
              <a:gd name="connsiteX5-181" fmla="*/ 3245689 w 5321972"/>
              <a:gd name="connsiteY5-182" fmla="*/ 1013065 h 4738742"/>
              <a:gd name="connsiteX6-183" fmla="*/ 4486775 w 5321972"/>
              <a:gd name="connsiteY6-184" fmla="*/ 685446 h 4738742"/>
              <a:gd name="connsiteX7-185" fmla="*/ 4118835 w 5321972"/>
              <a:gd name="connsiteY7-186" fmla="*/ 1790523 h 4738742"/>
              <a:gd name="connsiteX8-187" fmla="*/ 5256584 w 5321972"/>
              <a:gd name="connsiteY8-188" fmla="*/ 2340260 h 4738742"/>
              <a:gd name="connsiteX9-189" fmla="*/ 4118835 w 5321972"/>
              <a:gd name="connsiteY9-190" fmla="*/ 2889997 h 4738742"/>
              <a:gd name="connsiteX10-191" fmla="*/ 4486775 w 5321972"/>
              <a:gd name="connsiteY10-192" fmla="*/ 3995074 h 4738742"/>
              <a:gd name="connsiteX11-193" fmla="*/ 3245689 w 5321972"/>
              <a:gd name="connsiteY11-194" fmla="*/ 3667455 h 4738742"/>
              <a:gd name="connsiteX12-195" fmla="*/ 2628292 w 5321972"/>
              <a:gd name="connsiteY12-196" fmla="*/ 4680520 h 4738742"/>
              <a:gd name="connsiteX13-197" fmla="*/ 2010895 w 5321972"/>
              <a:gd name="connsiteY13-198" fmla="*/ 3667455 h 4738742"/>
              <a:gd name="connsiteX14-199" fmla="*/ 769809 w 5321972"/>
              <a:gd name="connsiteY14-200" fmla="*/ 3995074 h 4738742"/>
              <a:gd name="connsiteX15-201" fmla="*/ 1137749 w 5321972"/>
              <a:gd name="connsiteY15-202" fmla="*/ 2889997 h 4738742"/>
              <a:gd name="connsiteX16-203" fmla="*/ 0 w 5321972"/>
              <a:gd name="connsiteY16-204" fmla="*/ 2340260 h 4738742"/>
              <a:gd name="connsiteX0-205" fmla="*/ 65388 w 5387360"/>
              <a:gd name="connsiteY0-206" fmla="*/ 2340260 h 4738742"/>
              <a:gd name="connsiteX1-207" fmla="*/ 1203137 w 5387360"/>
              <a:gd name="connsiteY1-208" fmla="*/ 1790523 h 4738742"/>
              <a:gd name="connsiteX2-209" fmla="*/ 835197 w 5387360"/>
              <a:gd name="connsiteY2-210" fmla="*/ 685446 h 4738742"/>
              <a:gd name="connsiteX3-211" fmla="*/ 2076283 w 5387360"/>
              <a:gd name="connsiteY3-212" fmla="*/ 1013065 h 4738742"/>
              <a:gd name="connsiteX4-213" fmla="*/ 2693680 w 5387360"/>
              <a:gd name="connsiteY4-214" fmla="*/ 0 h 4738742"/>
              <a:gd name="connsiteX5-215" fmla="*/ 3311077 w 5387360"/>
              <a:gd name="connsiteY5-216" fmla="*/ 1013065 h 4738742"/>
              <a:gd name="connsiteX6-217" fmla="*/ 4552163 w 5387360"/>
              <a:gd name="connsiteY6-218" fmla="*/ 685446 h 4738742"/>
              <a:gd name="connsiteX7-219" fmla="*/ 4184223 w 5387360"/>
              <a:gd name="connsiteY7-220" fmla="*/ 1790523 h 4738742"/>
              <a:gd name="connsiteX8-221" fmla="*/ 5321972 w 5387360"/>
              <a:gd name="connsiteY8-222" fmla="*/ 2340260 h 4738742"/>
              <a:gd name="connsiteX9-223" fmla="*/ 4184223 w 5387360"/>
              <a:gd name="connsiteY9-224" fmla="*/ 2889997 h 4738742"/>
              <a:gd name="connsiteX10-225" fmla="*/ 4552163 w 5387360"/>
              <a:gd name="connsiteY10-226" fmla="*/ 3995074 h 4738742"/>
              <a:gd name="connsiteX11-227" fmla="*/ 3311077 w 5387360"/>
              <a:gd name="connsiteY11-228" fmla="*/ 3667455 h 4738742"/>
              <a:gd name="connsiteX12-229" fmla="*/ 2693680 w 5387360"/>
              <a:gd name="connsiteY12-230" fmla="*/ 4680520 h 4738742"/>
              <a:gd name="connsiteX13-231" fmla="*/ 2076283 w 5387360"/>
              <a:gd name="connsiteY13-232" fmla="*/ 3667455 h 4738742"/>
              <a:gd name="connsiteX14-233" fmla="*/ 835197 w 5387360"/>
              <a:gd name="connsiteY14-234" fmla="*/ 3995074 h 4738742"/>
              <a:gd name="connsiteX15-235" fmla="*/ 1203137 w 5387360"/>
              <a:gd name="connsiteY15-236" fmla="*/ 2889997 h 4738742"/>
              <a:gd name="connsiteX16-237" fmla="*/ 65388 w 5387360"/>
              <a:gd name="connsiteY16-238" fmla="*/ 2340260 h 4738742"/>
              <a:gd name="connsiteX0-239" fmla="*/ 65388 w 5387360"/>
              <a:gd name="connsiteY0-240" fmla="*/ 2340260 h 4738742"/>
              <a:gd name="connsiteX1-241" fmla="*/ 1203137 w 5387360"/>
              <a:gd name="connsiteY1-242" fmla="*/ 1790523 h 4738742"/>
              <a:gd name="connsiteX2-243" fmla="*/ 835197 w 5387360"/>
              <a:gd name="connsiteY2-244" fmla="*/ 685446 h 4738742"/>
              <a:gd name="connsiteX3-245" fmla="*/ 2076283 w 5387360"/>
              <a:gd name="connsiteY3-246" fmla="*/ 1013065 h 4738742"/>
              <a:gd name="connsiteX4-247" fmla="*/ 2693680 w 5387360"/>
              <a:gd name="connsiteY4-248" fmla="*/ 0 h 4738742"/>
              <a:gd name="connsiteX5-249" fmla="*/ 3311077 w 5387360"/>
              <a:gd name="connsiteY5-250" fmla="*/ 1013065 h 4738742"/>
              <a:gd name="connsiteX6-251" fmla="*/ 4552163 w 5387360"/>
              <a:gd name="connsiteY6-252" fmla="*/ 685446 h 4738742"/>
              <a:gd name="connsiteX7-253" fmla="*/ 4184223 w 5387360"/>
              <a:gd name="connsiteY7-254" fmla="*/ 1790523 h 4738742"/>
              <a:gd name="connsiteX8-255" fmla="*/ 5321972 w 5387360"/>
              <a:gd name="connsiteY8-256" fmla="*/ 2340260 h 4738742"/>
              <a:gd name="connsiteX9-257" fmla="*/ 4184223 w 5387360"/>
              <a:gd name="connsiteY9-258" fmla="*/ 2889997 h 4738742"/>
              <a:gd name="connsiteX10-259" fmla="*/ 4552163 w 5387360"/>
              <a:gd name="connsiteY10-260" fmla="*/ 3995074 h 4738742"/>
              <a:gd name="connsiteX11-261" fmla="*/ 3311077 w 5387360"/>
              <a:gd name="connsiteY11-262" fmla="*/ 3667455 h 4738742"/>
              <a:gd name="connsiteX12-263" fmla="*/ 2693680 w 5387360"/>
              <a:gd name="connsiteY12-264" fmla="*/ 4680520 h 4738742"/>
              <a:gd name="connsiteX13-265" fmla="*/ 2076283 w 5387360"/>
              <a:gd name="connsiteY13-266" fmla="*/ 3667455 h 4738742"/>
              <a:gd name="connsiteX14-267" fmla="*/ 835197 w 5387360"/>
              <a:gd name="connsiteY14-268" fmla="*/ 3995074 h 4738742"/>
              <a:gd name="connsiteX15-269" fmla="*/ 1203137 w 5387360"/>
              <a:gd name="connsiteY15-270" fmla="*/ 2889997 h 4738742"/>
              <a:gd name="connsiteX16-271" fmla="*/ 65388 w 5387360"/>
              <a:gd name="connsiteY16-272" fmla="*/ 2340260 h 47387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5387360" h="4738742">
                <a:moveTo>
                  <a:pt x="65388" y="2340260"/>
                </a:moveTo>
                <a:cubicBezTo>
                  <a:pt x="-313862" y="2157014"/>
                  <a:pt x="1074836" y="2066325"/>
                  <a:pt x="1203137" y="1790523"/>
                </a:cubicBezTo>
                <a:lnTo>
                  <a:pt x="835197" y="685446"/>
                </a:lnTo>
                <a:cubicBezTo>
                  <a:pt x="712550" y="317087"/>
                  <a:pt x="1766536" y="1127306"/>
                  <a:pt x="2076283" y="1013065"/>
                </a:cubicBezTo>
                <a:cubicBezTo>
                  <a:pt x="2386030" y="898824"/>
                  <a:pt x="2487881" y="0"/>
                  <a:pt x="2693680" y="0"/>
                </a:cubicBezTo>
                <a:cubicBezTo>
                  <a:pt x="2899479" y="0"/>
                  <a:pt x="3001330" y="898824"/>
                  <a:pt x="3311077" y="1013065"/>
                </a:cubicBezTo>
                <a:lnTo>
                  <a:pt x="4552163" y="685446"/>
                </a:lnTo>
                <a:cubicBezTo>
                  <a:pt x="4965858" y="576240"/>
                  <a:pt x="4055922" y="1514721"/>
                  <a:pt x="4184223" y="1790523"/>
                </a:cubicBezTo>
                <a:lnTo>
                  <a:pt x="5321972" y="2340260"/>
                </a:lnTo>
                <a:cubicBezTo>
                  <a:pt x="5701222" y="2523506"/>
                  <a:pt x="4312524" y="2614195"/>
                  <a:pt x="4184223" y="2889997"/>
                </a:cubicBezTo>
                <a:lnTo>
                  <a:pt x="4552163" y="3995074"/>
                </a:lnTo>
                <a:cubicBezTo>
                  <a:pt x="4674810" y="4363433"/>
                  <a:pt x="3620824" y="3553214"/>
                  <a:pt x="3311077" y="3667455"/>
                </a:cubicBezTo>
                <a:lnTo>
                  <a:pt x="2693680" y="4680520"/>
                </a:lnTo>
                <a:cubicBezTo>
                  <a:pt x="2487881" y="5018208"/>
                  <a:pt x="2386030" y="3781696"/>
                  <a:pt x="2076283" y="3667455"/>
                </a:cubicBezTo>
                <a:lnTo>
                  <a:pt x="835197" y="3995074"/>
                </a:lnTo>
                <a:cubicBezTo>
                  <a:pt x="421502" y="4104280"/>
                  <a:pt x="1331438" y="3165799"/>
                  <a:pt x="1203137" y="2889997"/>
                </a:cubicBezTo>
                <a:lnTo>
                  <a:pt x="65388" y="2340260"/>
                </a:lnTo>
                <a:close/>
              </a:path>
            </a:pathLst>
          </a:custGeom>
          <a:noFill/>
          <a:ln w="25400" cap="flat" cmpd="sng" algn="ctr">
            <a:solidFill>
              <a:srgbClr val="45BBCE"/>
            </a:solidFill>
            <a:prstDash val="sysDot"/>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6" name="TextBox 25"/>
          <p:cNvSpPr txBox="1"/>
          <p:nvPr/>
        </p:nvSpPr>
        <p:spPr>
          <a:xfrm>
            <a:off x="3865896" y="2732244"/>
            <a:ext cx="2105836" cy="338554"/>
          </a:xfrm>
          <a:prstGeom prst="rect">
            <a:avLst/>
          </a:prstGeom>
          <a:noFill/>
        </p:spPr>
        <p:txBody>
          <a:bodyPr wrap="square" rtlCol="0">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itchFamily="34" charset="0"/>
                <a:ea typeface="微软雅黑" panose="020B0503020204020204" pitchFamily="34" charset="-122"/>
                <a:cs typeface="Times New Roman" panose="02020603050405020304" pitchFamily="18" charset="0"/>
              </a:defRPr>
            </a:lvl1pPr>
          </a:lstStyle>
          <a:p>
            <a:pPr algn="ctr">
              <a:defRPr/>
            </a:pPr>
            <a:r>
              <a:rPr lang="zh-CN" altLang="en-US" sz="2000" b="0" dirty="0">
                <a:solidFill>
                  <a:prstClr val="black">
                    <a:lumMod val="65000"/>
                    <a:lumOff val="35000"/>
                  </a:prstClr>
                </a:solidFill>
                <a:latin typeface="微软雅黑" panose="020B0503020204020204" pitchFamily="34" charset="-122"/>
              </a:rPr>
              <a:t>单击添加标题</a:t>
            </a:r>
          </a:p>
        </p:txBody>
      </p:sp>
      <p:sp>
        <p:nvSpPr>
          <p:cNvPr id="27" name="TextBox 26"/>
          <p:cNvSpPr txBox="1"/>
          <p:nvPr/>
        </p:nvSpPr>
        <p:spPr>
          <a:xfrm>
            <a:off x="663792" y="2677204"/>
            <a:ext cx="1399137" cy="553998"/>
          </a:xfrm>
          <a:prstGeom prst="rect">
            <a:avLst/>
          </a:prstGeom>
          <a:noFill/>
        </p:spPr>
        <p:txBody>
          <a:bodyPr wrap="square" rtlCol="0">
            <a:spAutoFit/>
          </a:bodyPr>
          <a:lstStyle/>
          <a:p>
            <a:pPr algn="just">
              <a:defRPr/>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单击此处添加文字阐述，添加简短问题说明文字。</a:t>
            </a:r>
            <a:endPar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2197960" y="2254859"/>
            <a:ext cx="1174912" cy="1181409"/>
            <a:chOff x="2156937" y="2254859"/>
            <a:chExt cx="1174912" cy="1181409"/>
          </a:xfrm>
          <a:solidFill>
            <a:srgbClr val="45BBCE"/>
          </a:solidFill>
        </p:grpSpPr>
        <p:sp>
          <p:nvSpPr>
            <p:cNvPr id="29" name="椭圆 28"/>
            <p:cNvSpPr/>
            <p:nvPr/>
          </p:nvSpPr>
          <p:spPr>
            <a:xfrm>
              <a:off x="2156937" y="2254859"/>
              <a:ext cx="1174912" cy="1181409"/>
            </a:xfrm>
            <a:prstGeom prst="ellipse">
              <a:avLst/>
            </a:prstGeom>
            <a:grp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0" name="TextBox 29"/>
            <p:cNvSpPr txBox="1"/>
            <p:nvPr/>
          </p:nvSpPr>
          <p:spPr>
            <a:xfrm flipH="1">
              <a:off x="2401225" y="2661527"/>
              <a:ext cx="686337" cy="486287"/>
            </a:xfrm>
            <a:prstGeom prst="rect">
              <a:avLst/>
            </a:prstGeom>
            <a:grp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a:ln w="18415" cmpd="sng">
                    <a:noFill/>
                    <a:prstDash val="solid"/>
                  </a:ln>
                  <a:solidFill>
                    <a:sysClr val="window" lastClr="FFFFFF"/>
                  </a:solidFill>
                  <a:effectLst/>
                  <a:uLnTx/>
                  <a:uFillTx/>
                  <a:latin typeface="微软雅黑" panose="020B0503020204020204" pitchFamily="34" charset="-122"/>
                  <a:cs typeface="Times New Roman" panose="02020603050405020304" pitchFamily="18" charset="0"/>
                </a:rPr>
                <a:t>01</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微软雅黑" panose="020B0503020204020204" pitchFamily="34" charset="-122"/>
                <a:cs typeface="Times New Roman" panose="02020603050405020304" pitchFamily="18" charset="0"/>
              </a:endParaRPr>
            </a:p>
          </p:txBody>
        </p:sp>
      </p:grpSp>
      <p:grpSp>
        <p:nvGrpSpPr>
          <p:cNvPr id="31" name="组合 30"/>
          <p:cNvGrpSpPr/>
          <p:nvPr/>
        </p:nvGrpSpPr>
        <p:grpSpPr>
          <a:xfrm>
            <a:off x="3140350" y="1113459"/>
            <a:ext cx="914917" cy="919977"/>
            <a:chOff x="3099327" y="1113459"/>
            <a:chExt cx="914917" cy="919977"/>
          </a:xfrm>
          <a:solidFill>
            <a:srgbClr val="45BBCE"/>
          </a:solidFill>
        </p:grpSpPr>
        <p:sp>
          <p:nvSpPr>
            <p:cNvPr id="32" name="椭圆 31"/>
            <p:cNvSpPr/>
            <p:nvPr/>
          </p:nvSpPr>
          <p:spPr>
            <a:xfrm>
              <a:off x="3099327" y="1113459"/>
              <a:ext cx="914917" cy="919977"/>
            </a:xfrm>
            <a:prstGeom prst="ellipse">
              <a:avLst/>
            </a:prstGeom>
            <a:grp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3" name="TextBox 32"/>
            <p:cNvSpPr txBox="1"/>
            <p:nvPr/>
          </p:nvSpPr>
          <p:spPr>
            <a:xfrm flipH="1">
              <a:off x="3213617" y="1414033"/>
              <a:ext cx="686337" cy="437043"/>
            </a:xfrm>
            <a:prstGeom prst="rect">
              <a:avLst/>
            </a:prstGeom>
            <a:grp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a:ln w="18415" cmpd="sng">
                    <a:noFill/>
                    <a:prstDash val="solid"/>
                  </a:ln>
                  <a:solidFill>
                    <a:sysClr val="window" lastClr="FFFFFF"/>
                  </a:solidFill>
                  <a:effectLst/>
                  <a:uLnTx/>
                  <a:uFillTx/>
                  <a:latin typeface="微软雅黑" panose="020B0503020204020204" pitchFamily="34" charset="-122"/>
                  <a:cs typeface="Times New Roman" panose="02020603050405020304" pitchFamily="18" charset="0"/>
                </a:rPr>
                <a:t>02</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微软雅黑" panose="020B0503020204020204" pitchFamily="34" charset="-122"/>
                <a:cs typeface="Times New Roman" panose="02020603050405020304" pitchFamily="18" charset="0"/>
              </a:endParaRPr>
            </a:p>
          </p:txBody>
        </p:sp>
      </p:grpSp>
      <p:grpSp>
        <p:nvGrpSpPr>
          <p:cNvPr id="34" name="组合 33"/>
          <p:cNvGrpSpPr/>
          <p:nvPr/>
        </p:nvGrpSpPr>
        <p:grpSpPr>
          <a:xfrm>
            <a:off x="4559276" y="871343"/>
            <a:ext cx="710523" cy="714453"/>
            <a:chOff x="4518253" y="871343"/>
            <a:chExt cx="710523" cy="714453"/>
          </a:xfrm>
        </p:grpSpPr>
        <p:sp>
          <p:nvSpPr>
            <p:cNvPr id="35" name="椭圆 34"/>
            <p:cNvSpPr/>
            <p:nvPr/>
          </p:nvSpPr>
          <p:spPr>
            <a:xfrm>
              <a:off x="4518253" y="871343"/>
              <a:ext cx="710523" cy="714453"/>
            </a:xfrm>
            <a:prstGeom prst="ellipse">
              <a:avLst/>
            </a:prstGeom>
            <a:solidFill>
              <a:srgbClr val="45BBCE"/>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6" name="TextBox 35"/>
            <p:cNvSpPr txBox="1"/>
            <p:nvPr/>
          </p:nvSpPr>
          <p:spPr>
            <a:xfrm flipH="1">
              <a:off x="4530346" y="1093777"/>
              <a:ext cx="686337"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a:ln w="18415" cmpd="sng">
                    <a:noFill/>
                    <a:prstDash val="solid"/>
                  </a:ln>
                  <a:solidFill>
                    <a:sysClr val="window" lastClr="FFFFFF"/>
                  </a:solidFill>
                  <a:effectLst/>
                  <a:uLnTx/>
                  <a:uFillTx/>
                  <a:latin typeface="微软雅黑" panose="020B0503020204020204" pitchFamily="34" charset="-122"/>
                  <a:cs typeface="Times New Roman" panose="02020603050405020304" pitchFamily="18" charset="0"/>
                </a:rPr>
                <a:t>03</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微软雅黑" panose="020B0503020204020204" pitchFamily="34" charset="-122"/>
                <a:cs typeface="Times New Roman" panose="02020603050405020304" pitchFamily="18" charset="0"/>
              </a:endParaRPr>
            </a:p>
          </p:txBody>
        </p:sp>
      </p:grpSp>
      <p:grpSp>
        <p:nvGrpSpPr>
          <p:cNvPr id="37" name="组合 36"/>
          <p:cNvGrpSpPr/>
          <p:nvPr/>
        </p:nvGrpSpPr>
        <p:grpSpPr>
          <a:xfrm>
            <a:off x="5905191" y="1519432"/>
            <a:ext cx="686337" cy="512529"/>
            <a:chOff x="5864168" y="1519432"/>
            <a:chExt cx="686337" cy="512529"/>
          </a:xfrm>
        </p:grpSpPr>
        <p:sp>
          <p:nvSpPr>
            <p:cNvPr id="38" name="椭圆 37"/>
            <p:cNvSpPr/>
            <p:nvPr/>
          </p:nvSpPr>
          <p:spPr>
            <a:xfrm>
              <a:off x="5951799" y="1519432"/>
              <a:ext cx="512529" cy="512529"/>
            </a:xfrm>
            <a:prstGeom prst="ellipse">
              <a:avLst/>
            </a:prstGeom>
            <a:solidFill>
              <a:srgbClr val="45BBCE"/>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9" name="TextBox 38"/>
            <p:cNvSpPr txBox="1"/>
            <p:nvPr/>
          </p:nvSpPr>
          <p:spPr>
            <a:xfrm flipH="1">
              <a:off x="5864168" y="1652382"/>
              <a:ext cx="686337"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a:ln w="18415" cmpd="sng">
                    <a:noFill/>
                    <a:prstDash val="solid"/>
                  </a:ln>
                  <a:solidFill>
                    <a:sysClr val="window" lastClr="FFFFFF"/>
                  </a:solidFill>
                  <a:effectLst/>
                  <a:uLnTx/>
                  <a:uFillTx/>
                  <a:latin typeface="微软雅黑" panose="020B0503020204020204" pitchFamily="34" charset="-122"/>
                  <a:cs typeface="Times New Roman" panose="02020603050405020304" pitchFamily="18" charset="0"/>
                </a:rPr>
                <a:t>04</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微软雅黑" panose="020B0503020204020204" pitchFamily="34" charset="-122"/>
                <a:cs typeface="Times New Roman" panose="02020603050405020304" pitchFamily="18" charset="0"/>
              </a:endParaRPr>
            </a:p>
          </p:txBody>
        </p:sp>
      </p:grpSp>
      <p:grpSp>
        <p:nvGrpSpPr>
          <p:cNvPr id="40" name="组合 39"/>
          <p:cNvGrpSpPr/>
          <p:nvPr/>
        </p:nvGrpSpPr>
        <p:grpSpPr>
          <a:xfrm>
            <a:off x="6384395" y="2757801"/>
            <a:ext cx="469916" cy="392414"/>
            <a:chOff x="6343372" y="2757801"/>
            <a:chExt cx="469916" cy="392414"/>
          </a:xfrm>
        </p:grpSpPr>
        <p:sp>
          <p:nvSpPr>
            <p:cNvPr id="41" name="椭圆 40"/>
            <p:cNvSpPr/>
            <p:nvPr/>
          </p:nvSpPr>
          <p:spPr>
            <a:xfrm>
              <a:off x="6372784" y="2757801"/>
              <a:ext cx="392414" cy="392414"/>
            </a:xfrm>
            <a:prstGeom prst="ellipse">
              <a:avLst/>
            </a:prstGeom>
            <a:solidFill>
              <a:srgbClr val="45BBCE"/>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2" name="TextBox 41"/>
            <p:cNvSpPr txBox="1"/>
            <p:nvPr/>
          </p:nvSpPr>
          <p:spPr>
            <a:xfrm flipH="1">
              <a:off x="6343372" y="2837112"/>
              <a:ext cx="469916"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400" b="1" i="0" u="none" strike="noStrike" kern="0" cap="none" spc="0" normalizeH="0" baseline="0" noProof="0" dirty="0">
                  <a:ln w="18415" cmpd="sng">
                    <a:noFill/>
                    <a:prstDash val="solid"/>
                  </a:ln>
                  <a:solidFill>
                    <a:sysClr val="window" lastClr="FFFFFF"/>
                  </a:solidFill>
                  <a:effectLst/>
                  <a:uLnTx/>
                  <a:uFillTx/>
                  <a:latin typeface="微软雅黑" panose="020B0503020204020204" pitchFamily="34" charset="-122"/>
                  <a:cs typeface="Times New Roman" panose="02020603050405020304" pitchFamily="18" charset="0"/>
                </a:rPr>
                <a:t>05</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微软雅黑" panose="020B0503020204020204" pitchFamily="34" charset="-122"/>
                <a:cs typeface="Times New Roman" panose="02020603050405020304" pitchFamily="18" charset="0"/>
              </a:endParaRPr>
            </a:p>
          </p:txBody>
        </p:sp>
      </p:grpSp>
      <p:grpSp>
        <p:nvGrpSpPr>
          <p:cNvPr id="43" name="组合 42"/>
          <p:cNvGrpSpPr/>
          <p:nvPr/>
        </p:nvGrpSpPr>
        <p:grpSpPr>
          <a:xfrm>
            <a:off x="5819673" y="3846661"/>
            <a:ext cx="415986" cy="324584"/>
            <a:chOff x="5778650" y="3846661"/>
            <a:chExt cx="415986" cy="324584"/>
          </a:xfrm>
        </p:grpSpPr>
        <p:sp>
          <p:nvSpPr>
            <p:cNvPr id="44" name="椭圆 43"/>
            <p:cNvSpPr/>
            <p:nvPr/>
          </p:nvSpPr>
          <p:spPr>
            <a:xfrm>
              <a:off x="5816232" y="3846661"/>
              <a:ext cx="316322" cy="316322"/>
            </a:xfrm>
            <a:prstGeom prst="ellipse">
              <a:avLst/>
            </a:prstGeom>
            <a:solidFill>
              <a:srgbClr val="45BBCE"/>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5" name="TextBox 44"/>
            <p:cNvSpPr txBox="1"/>
            <p:nvPr/>
          </p:nvSpPr>
          <p:spPr>
            <a:xfrm flipH="1">
              <a:off x="5778650" y="3906557"/>
              <a:ext cx="415986"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400" b="1" i="0" u="none" strike="noStrike" kern="0" cap="none" spc="0" normalizeH="0" baseline="0" noProof="0" dirty="0">
                  <a:ln w="18415" cmpd="sng">
                    <a:noFill/>
                    <a:prstDash val="solid"/>
                  </a:ln>
                  <a:solidFill>
                    <a:sysClr val="window" lastClr="FFFFFF"/>
                  </a:solidFill>
                  <a:effectLst/>
                  <a:uLnTx/>
                  <a:uFillTx/>
                  <a:latin typeface="微软雅黑" panose="020B0503020204020204" pitchFamily="34" charset="-122"/>
                  <a:cs typeface="Times New Roman" panose="02020603050405020304" pitchFamily="18" charset="0"/>
                </a:rPr>
                <a:t>06</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微软雅黑" panose="020B0503020204020204" pitchFamily="34" charset="-122"/>
                <a:cs typeface="Times New Roman" panose="02020603050405020304" pitchFamily="18" charset="0"/>
              </a:endParaRPr>
            </a:p>
          </p:txBody>
        </p:sp>
      </p:grpSp>
      <p:grpSp>
        <p:nvGrpSpPr>
          <p:cNvPr id="46" name="组合 45"/>
          <p:cNvGrpSpPr/>
          <p:nvPr/>
        </p:nvGrpSpPr>
        <p:grpSpPr>
          <a:xfrm>
            <a:off x="4623820" y="4230767"/>
            <a:ext cx="437416" cy="275688"/>
            <a:chOff x="4582797" y="4230767"/>
            <a:chExt cx="437416" cy="275688"/>
          </a:xfrm>
        </p:grpSpPr>
        <p:sp>
          <p:nvSpPr>
            <p:cNvPr id="47" name="椭圆 46"/>
            <p:cNvSpPr/>
            <p:nvPr/>
          </p:nvSpPr>
          <p:spPr>
            <a:xfrm>
              <a:off x="4665580" y="4230767"/>
              <a:ext cx="246873" cy="246873"/>
            </a:xfrm>
            <a:prstGeom prst="ellipse">
              <a:avLst/>
            </a:prstGeom>
            <a:solidFill>
              <a:srgbClr val="45BBCE"/>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48" name="TextBox 47"/>
            <p:cNvSpPr txBox="1"/>
            <p:nvPr/>
          </p:nvSpPr>
          <p:spPr>
            <a:xfrm flipH="1">
              <a:off x="4582797" y="4266389"/>
              <a:ext cx="437416" cy="24006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200" b="1" i="0" u="none" strike="noStrike" kern="0" cap="none" spc="0" normalizeH="0" baseline="0" noProof="0" dirty="0">
                  <a:ln w="18415" cmpd="sng">
                    <a:noFill/>
                    <a:prstDash val="solid"/>
                  </a:ln>
                  <a:solidFill>
                    <a:sysClr val="window" lastClr="FFFFFF"/>
                  </a:solidFill>
                  <a:effectLst/>
                  <a:uLnTx/>
                  <a:uFillTx/>
                  <a:latin typeface="微软雅黑" panose="020B0503020204020204" pitchFamily="34" charset="-122"/>
                  <a:cs typeface="Times New Roman" panose="02020603050405020304" pitchFamily="18" charset="0"/>
                </a:rPr>
                <a:t>07</a:t>
              </a:r>
              <a:endParaRPr kumimoji="0" lang="zh-CN" altLang="en-US" sz="1200" b="1" i="0" u="none" strike="noStrike" kern="0" cap="none" spc="0" normalizeH="0" baseline="0" noProof="0" dirty="0">
                <a:ln w="18415" cmpd="sng">
                  <a:noFill/>
                  <a:prstDash val="solid"/>
                </a:ln>
                <a:solidFill>
                  <a:sysClr val="window" lastClr="FFFFFF"/>
                </a:solidFill>
                <a:effectLst/>
                <a:uLnTx/>
                <a:uFillTx/>
                <a:latin typeface="微软雅黑" panose="020B0503020204020204" pitchFamily="34" charset="-122"/>
                <a:cs typeface="Times New Roman" panose="02020603050405020304" pitchFamily="18" charset="0"/>
              </a:endParaRPr>
            </a:p>
          </p:txBody>
        </p:sp>
      </p:grpSp>
      <p:grpSp>
        <p:nvGrpSpPr>
          <p:cNvPr id="49" name="组合 48"/>
          <p:cNvGrpSpPr/>
          <p:nvPr/>
        </p:nvGrpSpPr>
        <p:grpSpPr>
          <a:xfrm>
            <a:off x="3518224" y="3814541"/>
            <a:ext cx="343168" cy="224814"/>
            <a:chOff x="3477201" y="3814541"/>
            <a:chExt cx="343168" cy="224814"/>
          </a:xfrm>
        </p:grpSpPr>
        <p:sp>
          <p:nvSpPr>
            <p:cNvPr id="50" name="椭圆 49"/>
            <p:cNvSpPr/>
            <p:nvPr/>
          </p:nvSpPr>
          <p:spPr>
            <a:xfrm>
              <a:off x="3545356" y="3814541"/>
              <a:ext cx="206859" cy="206859"/>
            </a:xfrm>
            <a:prstGeom prst="ellipse">
              <a:avLst/>
            </a:prstGeom>
            <a:solidFill>
              <a:srgbClr val="45BBCE"/>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51" name="TextBox 50"/>
            <p:cNvSpPr txBox="1"/>
            <p:nvPr/>
          </p:nvSpPr>
          <p:spPr>
            <a:xfrm flipH="1">
              <a:off x="3477201" y="3836222"/>
              <a:ext cx="343168" cy="20313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900" b="1" i="0" u="none" strike="noStrike" kern="0" cap="none" spc="0" normalizeH="0" baseline="0" noProof="0" dirty="0">
                  <a:ln w="18415" cmpd="sng">
                    <a:noFill/>
                    <a:prstDash val="solid"/>
                  </a:ln>
                  <a:solidFill>
                    <a:sysClr val="window" lastClr="FFFFFF"/>
                  </a:solidFill>
                  <a:effectLst/>
                  <a:uLnTx/>
                  <a:uFillTx/>
                  <a:latin typeface="微软雅黑" panose="020B0503020204020204" pitchFamily="34" charset="-122"/>
                  <a:cs typeface="Times New Roman" panose="02020603050405020304" pitchFamily="18" charset="0"/>
                </a:rPr>
                <a:t>08</a:t>
              </a:r>
              <a:endParaRPr kumimoji="0" lang="zh-CN" altLang="en-US" sz="900" b="1" i="0" u="none" strike="noStrike" kern="0" cap="none" spc="0" normalizeH="0" baseline="0" noProof="0" dirty="0">
                <a:ln w="18415" cmpd="sng">
                  <a:noFill/>
                  <a:prstDash val="solid"/>
                </a:ln>
                <a:solidFill>
                  <a:sysClr val="window" lastClr="FFFFFF"/>
                </a:solidFill>
                <a:effectLst/>
                <a:uLnTx/>
                <a:uFillTx/>
                <a:latin typeface="微软雅黑" panose="020B0503020204020204" pitchFamily="34" charset="-122"/>
                <a:cs typeface="Times New Roman" panose="02020603050405020304" pitchFamily="18" charset="0"/>
              </a:endParaRPr>
            </a:p>
          </p:txBody>
        </p:sp>
      </p:grpSp>
      <p:sp>
        <p:nvSpPr>
          <p:cNvPr id="52" name="TextBox 51"/>
          <p:cNvSpPr txBox="1"/>
          <p:nvPr/>
        </p:nvSpPr>
        <p:spPr>
          <a:xfrm>
            <a:off x="1659998" y="1289628"/>
            <a:ext cx="1399137" cy="553998"/>
          </a:xfrm>
          <a:prstGeom prst="rect">
            <a:avLst/>
          </a:prstGeom>
          <a:noFill/>
        </p:spPr>
        <p:txBody>
          <a:bodyPr wrap="square" rtlCol="0">
            <a:spAutoFit/>
          </a:bodyPr>
          <a:lstStyle/>
          <a:p>
            <a:pPr algn="just">
              <a:defRPr/>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单击此处添加文字阐述，添加简短问题说明文字。</a:t>
            </a:r>
            <a:endPar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5328097" y="890620"/>
            <a:ext cx="1399137" cy="553998"/>
          </a:xfrm>
          <a:prstGeom prst="rect">
            <a:avLst/>
          </a:prstGeom>
          <a:noFill/>
        </p:spPr>
        <p:txBody>
          <a:bodyPr wrap="square" rtlCol="0">
            <a:spAutoFit/>
          </a:bodyPr>
          <a:lstStyle/>
          <a:p>
            <a:pPr algn="just">
              <a:defRPr/>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单击此处添加文字阐述，添加简短问题说明文字。</a:t>
            </a:r>
            <a:endPar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6593998" y="1486117"/>
            <a:ext cx="1399137" cy="553998"/>
          </a:xfrm>
          <a:prstGeom prst="rect">
            <a:avLst/>
          </a:prstGeom>
          <a:noFill/>
        </p:spPr>
        <p:txBody>
          <a:bodyPr wrap="square" rtlCol="0">
            <a:spAutoFit/>
          </a:bodyPr>
          <a:lstStyle/>
          <a:p>
            <a:pPr algn="just">
              <a:defRPr/>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单击此处添加文字阐述，添加简短问题说明文字。</a:t>
            </a:r>
            <a:endPar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6917279" y="2679675"/>
            <a:ext cx="1399137" cy="553998"/>
          </a:xfrm>
          <a:prstGeom prst="rect">
            <a:avLst/>
          </a:prstGeom>
          <a:noFill/>
        </p:spPr>
        <p:txBody>
          <a:bodyPr wrap="square" rtlCol="0">
            <a:spAutoFit/>
          </a:bodyPr>
          <a:lstStyle/>
          <a:p>
            <a:pPr algn="just">
              <a:defRPr/>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单击此处添加文字阐述，添加简短问题说明文字。</a:t>
            </a:r>
            <a:endPar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6235659" y="3712713"/>
            <a:ext cx="1399137" cy="553998"/>
          </a:xfrm>
          <a:prstGeom prst="rect">
            <a:avLst/>
          </a:prstGeom>
          <a:noFill/>
        </p:spPr>
        <p:txBody>
          <a:bodyPr wrap="square" rtlCol="0">
            <a:spAutoFit/>
          </a:bodyPr>
          <a:lstStyle/>
          <a:p>
            <a:pPr algn="just">
              <a:defRPr/>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单击此处添加文字阐述，添加简短问题说明文字。</a:t>
            </a:r>
            <a:endPar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4122754" y="4518896"/>
            <a:ext cx="1661444" cy="400110"/>
          </a:xfrm>
          <a:prstGeom prst="rect">
            <a:avLst/>
          </a:prstGeom>
          <a:noFill/>
        </p:spPr>
        <p:txBody>
          <a:bodyPr wrap="square" rtlCol="0">
            <a:spAutoFit/>
          </a:bodyPr>
          <a:lstStyle/>
          <a:p>
            <a:pPr algn="just">
              <a:defRPr/>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单击此处添加文字阐述，添加简短问题说明文字。</a:t>
            </a:r>
            <a:endPar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2066786" y="3835733"/>
            <a:ext cx="1399137" cy="553998"/>
          </a:xfrm>
          <a:prstGeom prst="rect">
            <a:avLst/>
          </a:prstGeom>
          <a:noFill/>
        </p:spPr>
        <p:txBody>
          <a:bodyPr wrap="square" rtlCol="0">
            <a:spAutoFit/>
          </a:bodyPr>
          <a:lstStyle/>
          <a:p>
            <a:pPr algn="just">
              <a:defRPr/>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单击此处添加文字阐述，添加简短问题说明文字。</a:t>
            </a:r>
            <a:endParaRPr lang="en-US" altLang="zh-CN" sz="1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6" presetClass="entr" presetSubtype="32" fill="hold" grpId="0" nodeType="click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circle(out)">
                                      <p:cBhvr>
                                        <p:cTn id="16" dur="20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childTnLst>
                                </p:cTn>
                              </p:par>
                            </p:childTnLst>
                          </p:cTn>
                        </p:par>
                        <p:par>
                          <p:cTn id="20" fill="hold">
                            <p:stCondLst>
                              <p:cond delay="2000"/>
                            </p:stCondLst>
                            <p:childTnLst>
                              <p:par>
                                <p:cTn id="21" presetID="23" presetClass="entr" presetSubtype="16"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300"/>
                                        <p:tgtEl>
                                          <p:spTgt spid="27"/>
                                        </p:tgtEl>
                                      </p:cBhvr>
                                    </p:animEffect>
                                    <p:anim calcmode="lin" valueType="num">
                                      <p:cBhvr>
                                        <p:cTn id="29" dur="300" fill="hold"/>
                                        <p:tgtEl>
                                          <p:spTgt spid="27"/>
                                        </p:tgtEl>
                                        <p:attrNameLst>
                                          <p:attrName>ppt_x</p:attrName>
                                        </p:attrNameLst>
                                      </p:cBhvr>
                                      <p:tavLst>
                                        <p:tav tm="0">
                                          <p:val>
                                            <p:strVal val="#ppt_x"/>
                                          </p:val>
                                        </p:tav>
                                        <p:tav tm="100000">
                                          <p:val>
                                            <p:strVal val="#ppt_x"/>
                                          </p:val>
                                        </p:tav>
                                      </p:tavLst>
                                    </p:anim>
                                    <p:anim calcmode="lin" valueType="num">
                                      <p:cBhvr>
                                        <p:cTn id="30" dur="300" fill="hold"/>
                                        <p:tgtEl>
                                          <p:spTgt spid="27"/>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3" presetClass="entr" presetSubtype="16"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p:cTn id="34" dur="500" fill="hold"/>
                                        <p:tgtEl>
                                          <p:spTgt spid="31"/>
                                        </p:tgtEl>
                                        <p:attrNameLst>
                                          <p:attrName>ppt_w</p:attrName>
                                        </p:attrNameLst>
                                      </p:cBhvr>
                                      <p:tavLst>
                                        <p:tav tm="0">
                                          <p:val>
                                            <p:fltVal val="0"/>
                                          </p:val>
                                        </p:tav>
                                        <p:tav tm="100000">
                                          <p:val>
                                            <p:strVal val="#ppt_w"/>
                                          </p:val>
                                        </p:tav>
                                      </p:tavLst>
                                    </p:anim>
                                    <p:anim calcmode="lin" valueType="num">
                                      <p:cBhvr>
                                        <p:cTn id="35" dur="500" fill="hold"/>
                                        <p:tgtEl>
                                          <p:spTgt spid="31"/>
                                        </p:tgtEl>
                                        <p:attrNameLst>
                                          <p:attrName>ppt_h</p:attrName>
                                        </p:attrNameLst>
                                      </p:cBhvr>
                                      <p:tavLst>
                                        <p:tav tm="0">
                                          <p:val>
                                            <p:fltVal val="0"/>
                                          </p:val>
                                        </p:tav>
                                        <p:tav tm="100000">
                                          <p:val>
                                            <p:strVal val="#ppt_h"/>
                                          </p:val>
                                        </p:tav>
                                      </p:tavLst>
                                    </p:anim>
                                  </p:childTnLst>
                                </p:cTn>
                              </p:par>
                            </p:childTnLst>
                          </p:cTn>
                        </p:par>
                        <p:par>
                          <p:cTn id="36" fill="hold">
                            <p:stCondLst>
                              <p:cond delay="3500"/>
                            </p:stCondLst>
                            <p:childTnLst>
                              <p:par>
                                <p:cTn id="37" presetID="42" presetClass="entr" presetSubtype="0"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300"/>
                                        <p:tgtEl>
                                          <p:spTgt spid="52"/>
                                        </p:tgtEl>
                                      </p:cBhvr>
                                    </p:animEffect>
                                    <p:anim calcmode="lin" valueType="num">
                                      <p:cBhvr>
                                        <p:cTn id="40" dur="300" fill="hold"/>
                                        <p:tgtEl>
                                          <p:spTgt spid="52"/>
                                        </p:tgtEl>
                                        <p:attrNameLst>
                                          <p:attrName>ppt_x</p:attrName>
                                        </p:attrNameLst>
                                      </p:cBhvr>
                                      <p:tavLst>
                                        <p:tav tm="0">
                                          <p:val>
                                            <p:strVal val="#ppt_x"/>
                                          </p:val>
                                        </p:tav>
                                        <p:tav tm="100000">
                                          <p:val>
                                            <p:strVal val="#ppt_x"/>
                                          </p:val>
                                        </p:tav>
                                      </p:tavLst>
                                    </p:anim>
                                    <p:anim calcmode="lin" valueType="num">
                                      <p:cBhvr>
                                        <p:cTn id="41" dur="300" fill="hold"/>
                                        <p:tgtEl>
                                          <p:spTgt spid="52"/>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23" presetClass="entr" presetSubtype="16"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p:cTn id="45" dur="500" fill="hold"/>
                                        <p:tgtEl>
                                          <p:spTgt spid="34"/>
                                        </p:tgtEl>
                                        <p:attrNameLst>
                                          <p:attrName>ppt_w</p:attrName>
                                        </p:attrNameLst>
                                      </p:cBhvr>
                                      <p:tavLst>
                                        <p:tav tm="0">
                                          <p:val>
                                            <p:fltVal val="0"/>
                                          </p:val>
                                        </p:tav>
                                        <p:tav tm="100000">
                                          <p:val>
                                            <p:strVal val="#ppt_w"/>
                                          </p:val>
                                        </p:tav>
                                      </p:tavLst>
                                    </p:anim>
                                    <p:anim calcmode="lin" valueType="num">
                                      <p:cBhvr>
                                        <p:cTn id="46" dur="500" fill="hold"/>
                                        <p:tgtEl>
                                          <p:spTgt spid="34"/>
                                        </p:tgtEl>
                                        <p:attrNameLst>
                                          <p:attrName>ppt_h</p:attrName>
                                        </p:attrNameLst>
                                      </p:cBhvr>
                                      <p:tavLst>
                                        <p:tav tm="0">
                                          <p:val>
                                            <p:fltVal val="0"/>
                                          </p:val>
                                        </p:tav>
                                        <p:tav tm="100000">
                                          <p:val>
                                            <p:strVal val="#ppt_h"/>
                                          </p:val>
                                        </p:tav>
                                      </p:tavLst>
                                    </p:anim>
                                  </p:childTnLst>
                                </p:cTn>
                              </p:par>
                            </p:childTnLst>
                          </p:cTn>
                        </p:par>
                        <p:par>
                          <p:cTn id="47" fill="hold">
                            <p:stCondLst>
                              <p:cond delay="4500"/>
                            </p:stCondLst>
                            <p:childTnLst>
                              <p:par>
                                <p:cTn id="48" presetID="42" presetClass="entr" presetSubtype="0" fill="hold" grpId="0" nodeType="after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fade">
                                      <p:cBhvr>
                                        <p:cTn id="50" dur="300"/>
                                        <p:tgtEl>
                                          <p:spTgt spid="53"/>
                                        </p:tgtEl>
                                      </p:cBhvr>
                                    </p:animEffect>
                                    <p:anim calcmode="lin" valueType="num">
                                      <p:cBhvr>
                                        <p:cTn id="51" dur="300" fill="hold"/>
                                        <p:tgtEl>
                                          <p:spTgt spid="53"/>
                                        </p:tgtEl>
                                        <p:attrNameLst>
                                          <p:attrName>ppt_x</p:attrName>
                                        </p:attrNameLst>
                                      </p:cBhvr>
                                      <p:tavLst>
                                        <p:tav tm="0">
                                          <p:val>
                                            <p:strVal val="#ppt_x"/>
                                          </p:val>
                                        </p:tav>
                                        <p:tav tm="100000">
                                          <p:val>
                                            <p:strVal val="#ppt_x"/>
                                          </p:val>
                                        </p:tav>
                                      </p:tavLst>
                                    </p:anim>
                                    <p:anim calcmode="lin" valueType="num">
                                      <p:cBhvr>
                                        <p:cTn id="52" dur="300" fill="hold"/>
                                        <p:tgtEl>
                                          <p:spTgt spid="53"/>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23" presetClass="entr" presetSubtype="16"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p:cTn id="56" dur="500" fill="hold"/>
                                        <p:tgtEl>
                                          <p:spTgt spid="37"/>
                                        </p:tgtEl>
                                        <p:attrNameLst>
                                          <p:attrName>ppt_w</p:attrName>
                                        </p:attrNameLst>
                                      </p:cBhvr>
                                      <p:tavLst>
                                        <p:tav tm="0">
                                          <p:val>
                                            <p:fltVal val="0"/>
                                          </p:val>
                                        </p:tav>
                                        <p:tav tm="100000">
                                          <p:val>
                                            <p:strVal val="#ppt_w"/>
                                          </p:val>
                                        </p:tav>
                                      </p:tavLst>
                                    </p:anim>
                                    <p:anim calcmode="lin" valueType="num">
                                      <p:cBhvr>
                                        <p:cTn id="57" dur="500" fill="hold"/>
                                        <p:tgtEl>
                                          <p:spTgt spid="37"/>
                                        </p:tgtEl>
                                        <p:attrNameLst>
                                          <p:attrName>ppt_h</p:attrName>
                                        </p:attrNameLst>
                                      </p:cBhvr>
                                      <p:tavLst>
                                        <p:tav tm="0">
                                          <p:val>
                                            <p:fltVal val="0"/>
                                          </p:val>
                                        </p:tav>
                                        <p:tav tm="100000">
                                          <p:val>
                                            <p:strVal val="#ppt_h"/>
                                          </p:val>
                                        </p:tav>
                                      </p:tavLst>
                                    </p:anim>
                                  </p:childTnLst>
                                </p:cTn>
                              </p:par>
                            </p:childTnLst>
                          </p:cTn>
                        </p:par>
                        <p:par>
                          <p:cTn id="58" fill="hold">
                            <p:stCondLst>
                              <p:cond delay="5500"/>
                            </p:stCondLst>
                            <p:childTnLst>
                              <p:par>
                                <p:cTn id="59" presetID="42" presetClass="entr" presetSubtype="0"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300"/>
                                        <p:tgtEl>
                                          <p:spTgt spid="54"/>
                                        </p:tgtEl>
                                      </p:cBhvr>
                                    </p:animEffect>
                                    <p:anim calcmode="lin" valueType="num">
                                      <p:cBhvr>
                                        <p:cTn id="62" dur="300" fill="hold"/>
                                        <p:tgtEl>
                                          <p:spTgt spid="54"/>
                                        </p:tgtEl>
                                        <p:attrNameLst>
                                          <p:attrName>ppt_x</p:attrName>
                                        </p:attrNameLst>
                                      </p:cBhvr>
                                      <p:tavLst>
                                        <p:tav tm="0">
                                          <p:val>
                                            <p:strVal val="#ppt_x"/>
                                          </p:val>
                                        </p:tav>
                                        <p:tav tm="100000">
                                          <p:val>
                                            <p:strVal val="#ppt_x"/>
                                          </p:val>
                                        </p:tav>
                                      </p:tavLst>
                                    </p:anim>
                                    <p:anim calcmode="lin" valueType="num">
                                      <p:cBhvr>
                                        <p:cTn id="63" dur="300" fill="hold"/>
                                        <p:tgtEl>
                                          <p:spTgt spid="54"/>
                                        </p:tgtEl>
                                        <p:attrNameLst>
                                          <p:attrName>ppt_y</p:attrName>
                                        </p:attrNameLst>
                                      </p:cBhvr>
                                      <p:tavLst>
                                        <p:tav tm="0">
                                          <p:val>
                                            <p:strVal val="#ppt_y+.1"/>
                                          </p:val>
                                        </p:tav>
                                        <p:tav tm="100000">
                                          <p:val>
                                            <p:strVal val="#ppt_y"/>
                                          </p:val>
                                        </p:tav>
                                      </p:tavLst>
                                    </p:anim>
                                  </p:childTnLst>
                                </p:cTn>
                              </p:par>
                            </p:childTnLst>
                          </p:cTn>
                        </p:par>
                        <p:par>
                          <p:cTn id="64" fill="hold">
                            <p:stCondLst>
                              <p:cond delay="6000"/>
                            </p:stCondLst>
                            <p:childTnLst>
                              <p:par>
                                <p:cTn id="65" presetID="23" presetClass="entr" presetSubtype="16" fill="hold" nodeType="after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p:cTn id="67" dur="500" fill="hold"/>
                                        <p:tgtEl>
                                          <p:spTgt spid="40"/>
                                        </p:tgtEl>
                                        <p:attrNameLst>
                                          <p:attrName>ppt_w</p:attrName>
                                        </p:attrNameLst>
                                      </p:cBhvr>
                                      <p:tavLst>
                                        <p:tav tm="0">
                                          <p:val>
                                            <p:fltVal val="0"/>
                                          </p:val>
                                        </p:tav>
                                        <p:tav tm="100000">
                                          <p:val>
                                            <p:strVal val="#ppt_w"/>
                                          </p:val>
                                        </p:tav>
                                      </p:tavLst>
                                    </p:anim>
                                    <p:anim calcmode="lin" valueType="num">
                                      <p:cBhvr>
                                        <p:cTn id="68" dur="500" fill="hold"/>
                                        <p:tgtEl>
                                          <p:spTgt spid="40"/>
                                        </p:tgtEl>
                                        <p:attrNameLst>
                                          <p:attrName>ppt_h</p:attrName>
                                        </p:attrNameLst>
                                      </p:cBhvr>
                                      <p:tavLst>
                                        <p:tav tm="0">
                                          <p:val>
                                            <p:fltVal val="0"/>
                                          </p:val>
                                        </p:tav>
                                        <p:tav tm="100000">
                                          <p:val>
                                            <p:strVal val="#ppt_h"/>
                                          </p:val>
                                        </p:tav>
                                      </p:tavLst>
                                    </p:anim>
                                  </p:childTnLst>
                                </p:cTn>
                              </p:par>
                            </p:childTnLst>
                          </p:cTn>
                        </p:par>
                        <p:par>
                          <p:cTn id="69" fill="hold">
                            <p:stCondLst>
                              <p:cond delay="6500"/>
                            </p:stCondLst>
                            <p:childTnLst>
                              <p:par>
                                <p:cTn id="70" presetID="42" presetClass="entr" presetSubtype="0" fill="hold" grpId="0" nodeType="after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fade">
                                      <p:cBhvr>
                                        <p:cTn id="72" dur="300"/>
                                        <p:tgtEl>
                                          <p:spTgt spid="55"/>
                                        </p:tgtEl>
                                      </p:cBhvr>
                                    </p:animEffect>
                                    <p:anim calcmode="lin" valueType="num">
                                      <p:cBhvr>
                                        <p:cTn id="73" dur="300" fill="hold"/>
                                        <p:tgtEl>
                                          <p:spTgt spid="55"/>
                                        </p:tgtEl>
                                        <p:attrNameLst>
                                          <p:attrName>ppt_x</p:attrName>
                                        </p:attrNameLst>
                                      </p:cBhvr>
                                      <p:tavLst>
                                        <p:tav tm="0">
                                          <p:val>
                                            <p:strVal val="#ppt_x"/>
                                          </p:val>
                                        </p:tav>
                                        <p:tav tm="100000">
                                          <p:val>
                                            <p:strVal val="#ppt_x"/>
                                          </p:val>
                                        </p:tav>
                                      </p:tavLst>
                                    </p:anim>
                                    <p:anim calcmode="lin" valueType="num">
                                      <p:cBhvr>
                                        <p:cTn id="74" dur="300" fill="hold"/>
                                        <p:tgtEl>
                                          <p:spTgt spid="55"/>
                                        </p:tgtEl>
                                        <p:attrNameLst>
                                          <p:attrName>ppt_y</p:attrName>
                                        </p:attrNameLst>
                                      </p:cBhvr>
                                      <p:tavLst>
                                        <p:tav tm="0">
                                          <p:val>
                                            <p:strVal val="#ppt_y+.1"/>
                                          </p:val>
                                        </p:tav>
                                        <p:tav tm="100000">
                                          <p:val>
                                            <p:strVal val="#ppt_y"/>
                                          </p:val>
                                        </p:tav>
                                      </p:tavLst>
                                    </p:anim>
                                  </p:childTnLst>
                                </p:cTn>
                              </p:par>
                            </p:childTnLst>
                          </p:cTn>
                        </p:par>
                        <p:par>
                          <p:cTn id="75" fill="hold">
                            <p:stCondLst>
                              <p:cond delay="7000"/>
                            </p:stCondLst>
                            <p:childTnLst>
                              <p:par>
                                <p:cTn id="76" presetID="23" presetClass="entr" presetSubtype="16" fill="hold" nodeType="afterEffect">
                                  <p:stCondLst>
                                    <p:cond delay="0"/>
                                  </p:stCondLst>
                                  <p:childTnLst>
                                    <p:set>
                                      <p:cBhvr>
                                        <p:cTn id="77" dur="1" fill="hold">
                                          <p:stCondLst>
                                            <p:cond delay="0"/>
                                          </p:stCondLst>
                                        </p:cTn>
                                        <p:tgtEl>
                                          <p:spTgt spid="43"/>
                                        </p:tgtEl>
                                        <p:attrNameLst>
                                          <p:attrName>style.visibility</p:attrName>
                                        </p:attrNameLst>
                                      </p:cBhvr>
                                      <p:to>
                                        <p:strVal val="visible"/>
                                      </p:to>
                                    </p:set>
                                    <p:anim calcmode="lin" valueType="num">
                                      <p:cBhvr>
                                        <p:cTn id="78" dur="500" fill="hold"/>
                                        <p:tgtEl>
                                          <p:spTgt spid="43"/>
                                        </p:tgtEl>
                                        <p:attrNameLst>
                                          <p:attrName>ppt_w</p:attrName>
                                        </p:attrNameLst>
                                      </p:cBhvr>
                                      <p:tavLst>
                                        <p:tav tm="0">
                                          <p:val>
                                            <p:fltVal val="0"/>
                                          </p:val>
                                        </p:tav>
                                        <p:tav tm="100000">
                                          <p:val>
                                            <p:strVal val="#ppt_w"/>
                                          </p:val>
                                        </p:tav>
                                      </p:tavLst>
                                    </p:anim>
                                    <p:anim calcmode="lin" valueType="num">
                                      <p:cBhvr>
                                        <p:cTn id="79" dur="500" fill="hold"/>
                                        <p:tgtEl>
                                          <p:spTgt spid="43"/>
                                        </p:tgtEl>
                                        <p:attrNameLst>
                                          <p:attrName>ppt_h</p:attrName>
                                        </p:attrNameLst>
                                      </p:cBhvr>
                                      <p:tavLst>
                                        <p:tav tm="0">
                                          <p:val>
                                            <p:fltVal val="0"/>
                                          </p:val>
                                        </p:tav>
                                        <p:tav tm="100000">
                                          <p:val>
                                            <p:strVal val="#ppt_h"/>
                                          </p:val>
                                        </p:tav>
                                      </p:tavLst>
                                    </p:anim>
                                  </p:childTnLst>
                                </p:cTn>
                              </p:par>
                            </p:childTnLst>
                          </p:cTn>
                        </p:par>
                        <p:par>
                          <p:cTn id="80" fill="hold">
                            <p:stCondLst>
                              <p:cond delay="7500"/>
                            </p:stCondLst>
                            <p:childTnLst>
                              <p:par>
                                <p:cTn id="81" presetID="42" presetClass="entr" presetSubtype="0" fill="hold" grpId="0" nodeType="afterEffect">
                                  <p:stCondLst>
                                    <p:cond delay="0"/>
                                  </p:stCondLst>
                                  <p:childTnLst>
                                    <p:set>
                                      <p:cBhvr>
                                        <p:cTn id="82" dur="1" fill="hold">
                                          <p:stCondLst>
                                            <p:cond delay="0"/>
                                          </p:stCondLst>
                                        </p:cTn>
                                        <p:tgtEl>
                                          <p:spTgt spid="56"/>
                                        </p:tgtEl>
                                        <p:attrNameLst>
                                          <p:attrName>style.visibility</p:attrName>
                                        </p:attrNameLst>
                                      </p:cBhvr>
                                      <p:to>
                                        <p:strVal val="visible"/>
                                      </p:to>
                                    </p:set>
                                    <p:animEffect transition="in" filter="fade">
                                      <p:cBhvr>
                                        <p:cTn id="83" dur="300"/>
                                        <p:tgtEl>
                                          <p:spTgt spid="56"/>
                                        </p:tgtEl>
                                      </p:cBhvr>
                                    </p:animEffect>
                                    <p:anim calcmode="lin" valueType="num">
                                      <p:cBhvr>
                                        <p:cTn id="84" dur="300" fill="hold"/>
                                        <p:tgtEl>
                                          <p:spTgt spid="56"/>
                                        </p:tgtEl>
                                        <p:attrNameLst>
                                          <p:attrName>ppt_x</p:attrName>
                                        </p:attrNameLst>
                                      </p:cBhvr>
                                      <p:tavLst>
                                        <p:tav tm="0">
                                          <p:val>
                                            <p:strVal val="#ppt_x"/>
                                          </p:val>
                                        </p:tav>
                                        <p:tav tm="100000">
                                          <p:val>
                                            <p:strVal val="#ppt_x"/>
                                          </p:val>
                                        </p:tav>
                                      </p:tavLst>
                                    </p:anim>
                                    <p:anim calcmode="lin" valueType="num">
                                      <p:cBhvr>
                                        <p:cTn id="85" dur="300" fill="hold"/>
                                        <p:tgtEl>
                                          <p:spTgt spid="56"/>
                                        </p:tgtEl>
                                        <p:attrNameLst>
                                          <p:attrName>ppt_y</p:attrName>
                                        </p:attrNameLst>
                                      </p:cBhvr>
                                      <p:tavLst>
                                        <p:tav tm="0">
                                          <p:val>
                                            <p:strVal val="#ppt_y+.1"/>
                                          </p:val>
                                        </p:tav>
                                        <p:tav tm="100000">
                                          <p:val>
                                            <p:strVal val="#ppt_y"/>
                                          </p:val>
                                        </p:tav>
                                      </p:tavLst>
                                    </p:anim>
                                  </p:childTnLst>
                                </p:cTn>
                              </p:par>
                            </p:childTnLst>
                          </p:cTn>
                        </p:par>
                        <p:par>
                          <p:cTn id="86" fill="hold">
                            <p:stCondLst>
                              <p:cond delay="8000"/>
                            </p:stCondLst>
                            <p:childTnLst>
                              <p:par>
                                <p:cTn id="87" presetID="23" presetClass="entr" presetSubtype="16" fill="hold" nodeType="afterEffect">
                                  <p:stCondLst>
                                    <p:cond delay="0"/>
                                  </p:stCondLst>
                                  <p:childTnLst>
                                    <p:set>
                                      <p:cBhvr>
                                        <p:cTn id="88" dur="1" fill="hold">
                                          <p:stCondLst>
                                            <p:cond delay="0"/>
                                          </p:stCondLst>
                                        </p:cTn>
                                        <p:tgtEl>
                                          <p:spTgt spid="46"/>
                                        </p:tgtEl>
                                        <p:attrNameLst>
                                          <p:attrName>style.visibility</p:attrName>
                                        </p:attrNameLst>
                                      </p:cBhvr>
                                      <p:to>
                                        <p:strVal val="visible"/>
                                      </p:to>
                                    </p:set>
                                    <p:anim calcmode="lin" valueType="num">
                                      <p:cBhvr>
                                        <p:cTn id="89" dur="500" fill="hold"/>
                                        <p:tgtEl>
                                          <p:spTgt spid="46"/>
                                        </p:tgtEl>
                                        <p:attrNameLst>
                                          <p:attrName>ppt_w</p:attrName>
                                        </p:attrNameLst>
                                      </p:cBhvr>
                                      <p:tavLst>
                                        <p:tav tm="0">
                                          <p:val>
                                            <p:fltVal val="0"/>
                                          </p:val>
                                        </p:tav>
                                        <p:tav tm="100000">
                                          <p:val>
                                            <p:strVal val="#ppt_w"/>
                                          </p:val>
                                        </p:tav>
                                      </p:tavLst>
                                    </p:anim>
                                    <p:anim calcmode="lin" valueType="num">
                                      <p:cBhvr>
                                        <p:cTn id="90" dur="500" fill="hold"/>
                                        <p:tgtEl>
                                          <p:spTgt spid="46"/>
                                        </p:tgtEl>
                                        <p:attrNameLst>
                                          <p:attrName>ppt_h</p:attrName>
                                        </p:attrNameLst>
                                      </p:cBhvr>
                                      <p:tavLst>
                                        <p:tav tm="0">
                                          <p:val>
                                            <p:fltVal val="0"/>
                                          </p:val>
                                        </p:tav>
                                        <p:tav tm="100000">
                                          <p:val>
                                            <p:strVal val="#ppt_h"/>
                                          </p:val>
                                        </p:tav>
                                      </p:tavLst>
                                    </p:anim>
                                  </p:childTnLst>
                                </p:cTn>
                              </p:par>
                            </p:childTnLst>
                          </p:cTn>
                        </p:par>
                        <p:par>
                          <p:cTn id="91" fill="hold">
                            <p:stCondLst>
                              <p:cond delay="8500"/>
                            </p:stCondLst>
                            <p:childTnLst>
                              <p:par>
                                <p:cTn id="92" presetID="42" presetClass="entr" presetSubtype="0" fill="hold" grpId="0" nodeType="after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fade">
                                      <p:cBhvr>
                                        <p:cTn id="94" dur="300"/>
                                        <p:tgtEl>
                                          <p:spTgt spid="57"/>
                                        </p:tgtEl>
                                      </p:cBhvr>
                                    </p:animEffect>
                                    <p:anim calcmode="lin" valueType="num">
                                      <p:cBhvr>
                                        <p:cTn id="95" dur="300" fill="hold"/>
                                        <p:tgtEl>
                                          <p:spTgt spid="57"/>
                                        </p:tgtEl>
                                        <p:attrNameLst>
                                          <p:attrName>ppt_x</p:attrName>
                                        </p:attrNameLst>
                                      </p:cBhvr>
                                      <p:tavLst>
                                        <p:tav tm="0">
                                          <p:val>
                                            <p:strVal val="#ppt_x"/>
                                          </p:val>
                                        </p:tav>
                                        <p:tav tm="100000">
                                          <p:val>
                                            <p:strVal val="#ppt_x"/>
                                          </p:val>
                                        </p:tav>
                                      </p:tavLst>
                                    </p:anim>
                                    <p:anim calcmode="lin" valueType="num">
                                      <p:cBhvr>
                                        <p:cTn id="96" dur="300" fill="hold"/>
                                        <p:tgtEl>
                                          <p:spTgt spid="57"/>
                                        </p:tgtEl>
                                        <p:attrNameLst>
                                          <p:attrName>ppt_y</p:attrName>
                                        </p:attrNameLst>
                                      </p:cBhvr>
                                      <p:tavLst>
                                        <p:tav tm="0">
                                          <p:val>
                                            <p:strVal val="#ppt_y+.1"/>
                                          </p:val>
                                        </p:tav>
                                        <p:tav tm="100000">
                                          <p:val>
                                            <p:strVal val="#ppt_y"/>
                                          </p:val>
                                        </p:tav>
                                      </p:tavLst>
                                    </p:anim>
                                  </p:childTnLst>
                                </p:cTn>
                              </p:par>
                            </p:childTnLst>
                          </p:cTn>
                        </p:par>
                        <p:par>
                          <p:cTn id="97" fill="hold">
                            <p:stCondLst>
                              <p:cond delay="9000"/>
                            </p:stCondLst>
                            <p:childTnLst>
                              <p:par>
                                <p:cTn id="98" presetID="23" presetClass="entr" presetSubtype="16" fill="hold" nodeType="afterEffect">
                                  <p:stCondLst>
                                    <p:cond delay="0"/>
                                  </p:stCondLst>
                                  <p:childTnLst>
                                    <p:set>
                                      <p:cBhvr>
                                        <p:cTn id="99" dur="1" fill="hold">
                                          <p:stCondLst>
                                            <p:cond delay="0"/>
                                          </p:stCondLst>
                                        </p:cTn>
                                        <p:tgtEl>
                                          <p:spTgt spid="49"/>
                                        </p:tgtEl>
                                        <p:attrNameLst>
                                          <p:attrName>style.visibility</p:attrName>
                                        </p:attrNameLst>
                                      </p:cBhvr>
                                      <p:to>
                                        <p:strVal val="visible"/>
                                      </p:to>
                                    </p:set>
                                    <p:anim calcmode="lin" valueType="num">
                                      <p:cBhvr>
                                        <p:cTn id="100" dur="500" fill="hold"/>
                                        <p:tgtEl>
                                          <p:spTgt spid="49"/>
                                        </p:tgtEl>
                                        <p:attrNameLst>
                                          <p:attrName>ppt_w</p:attrName>
                                        </p:attrNameLst>
                                      </p:cBhvr>
                                      <p:tavLst>
                                        <p:tav tm="0">
                                          <p:val>
                                            <p:fltVal val="0"/>
                                          </p:val>
                                        </p:tav>
                                        <p:tav tm="100000">
                                          <p:val>
                                            <p:strVal val="#ppt_w"/>
                                          </p:val>
                                        </p:tav>
                                      </p:tavLst>
                                    </p:anim>
                                    <p:anim calcmode="lin" valueType="num">
                                      <p:cBhvr>
                                        <p:cTn id="101" dur="500" fill="hold"/>
                                        <p:tgtEl>
                                          <p:spTgt spid="49"/>
                                        </p:tgtEl>
                                        <p:attrNameLst>
                                          <p:attrName>ppt_h</p:attrName>
                                        </p:attrNameLst>
                                      </p:cBhvr>
                                      <p:tavLst>
                                        <p:tav tm="0">
                                          <p:val>
                                            <p:fltVal val="0"/>
                                          </p:val>
                                        </p:tav>
                                        <p:tav tm="100000">
                                          <p:val>
                                            <p:strVal val="#ppt_h"/>
                                          </p:val>
                                        </p:tav>
                                      </p:tavLst>
                                    </p:anim>
                                  </p:childTnLst>
                                </p:cTn>
                              </p:par>
                            </p:childTnLst>
                          </p:cTn>
                        </p:par>
                        <p:par>
                          <p:cTn id="102" fill="hold">
                            <p:stCondLst>
                              <p:cond delay="9500"/>
                            </p:stCondLst>
                            <p:childTnLst>
                              <p:par>
                                <p:cTn id="103" presetID="42" presetClass="entr" presetSubtype="0" fill="hold" grpId="0" nodeType="afterEffect">
                                  <p:stCondLst>
                                    <p:cond delay="0"/>
                                  </p:stCondLst>
                                  <p:childTnLst>
                                    <p:set>
                                      <p:cBhvr>
                                        <p:cTn id="104" dur="1" fill="hold">
                                          <p:stCondLst>
                                            <p:cond delay="0"/>
                                          </p:stCondLst>
                                        </p:cTn>
                                        <p:tgtEl>
                                          <p:spTgt spid="58"/>
                                        </p:tgtEl>
                                        <p:attrNameLst>
                                          <p:attrName>style.visibility</p:attrName>
                                        </p:attrNameLst>
                                      </p:cBhvr>
                                      <p:to>
                                        <p:strVal val="visible"/>
                                      </p:to>
                                    </p:set>
                                    <p:animEffect transition="in" filter="fade">
                                      <p:cBhvr>
                                        <p:cTn id="105" dur="300"/>
                                        <p:tgtEl>
                                          <p:spTgt spid="58"/>
                                        </p:tgtEl>
                                      </p:cBhvr>
                                    </p:animEffect>
                                    <p:anim calcmode="lin" valueType="num">
                                      <p:cBhvr>
                                        <p:cTn id="106" dur="300" fill="hold"/>
                                        <p:tgtEl>
                                          <p:spTgt spid="58"/>
                                        </p:tgtEl>
                                        <p:attrNameLst>
                                          <p:attrName>ppt_x</p:attrName>
                                        </p:attrNameLst>
                                      </p:cBhvr>
                                      <p:tavLst>
                                        <p:tav tm="0">
                                          <p:val>
                                            <p:strVal val="#ppt_x"/>
                                          </p:val>
                                        </p:tav>
                                        <p:tav tm="100000">
                                          <p:val>
                                            <p:strVal val="#ppt_x"/>
                                          </p:val>
                                        </p:tav>
                                      </p:tavLst>
                                    </p:anim>
                                    <p:anim calcmode="lin" valueType="num">
                                      <p:cBhvr>
                                        <p:cTn id="107" dur="3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animBg="1"/>
      <p:bldP spid="26" grpId="0"/>
      <p:bldP spid="27" grpId="0"/>
      <p:bldP spid="52" grpId="0"/>
      <p:bldP spid="53" grpId="0"/>
      <p:bldP spid="54" grpId="0"/>
      <p:bldP spid="55" grpId="0"/>
      <p:bldP spid="56" grpId="0"/>
      <p:bldP spid="57" grpId="0"/>
      <p:bldP spid="5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8194" name="图片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248159"/>
            <a:ext cx="5611416" cy="2807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矩形 6"/>
          <p:cNvSpPr>
            <a:spLocks noChangeArrowheads="1"/>
          </p:cNvSpPr>
          <p:nvPr/>
        </p:nvSpPr>
        <p:spPr bwMode="auto">
          <a:xfrm>
            <a:off x="0" y="3676650"/>
            <a:ext cx="9144000" cy="1466850"/>
          </a:xfrm>
          <a:prstGeom prst="rect">
            <a:avLst/>
          </a:prstGeom>
          <a:solidFill>
            <a:srgbClr val="45BBCE"/>
          </a:solidFill>
          <a:ln>
            <a:noFill/>
          </a:ln>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8197" name="文本框 12"/>
          <p:cNvSpPr txBox="1">
            <a:spLocks noChangeArrowheads="1"/>
          </p:cNvSpPr>
          <p:nvPr/>
        </p:nvSpPr>
        <p:spPr bwMode="auto">
          <a:xfrm>
            <a:off x="1907704" y="2715766"/>
            <a:ext cx="4084490"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4800" b="1" dirty="0">
                <a:solidFill>
                  <a:srgbClr val="45BBCE"/>
                </a:solidFill>
                <a:latin typeface="微软雅黑" panose="020B0503020204020204" pitchFamily="34" charset="-122"/>
                <a:ea typeface="微软雅黑" panose="020B0503020204020204" pitchFamily="34" charset="-122"/>
              </a:rPr>
              <a:t>工作完成情况</a:t>
            </a:r>
          </a:p>
        </p:txBody>
      </p:sp>
      <p:grpSp>
        <p:nvGrpSpPr>
          <p:cNvPr id="8198" name="组合 13"/>
          <p:cNvGrpSpPr>
            <a:grpSpLocks noChangeAspect="1"/>
          </p:cNvGrpSpPr>
          <p:nvPr/>
        </p:nvGrpSpPr>
        <p:grpSpPr bwMode="auto">
          <a:xfrm>
            <a:off x="5103019" y="2383631"/>
            <a:ext cx="4183856" cy="2611041"/>
            <a:chOff x="0" y="0"/>
            <a:chExt cx="5324473" cy="3322983"/>
          </a:xfrm>
        </p:grpSpPr>
        <p:pic>
          <p:nvPicPr>
            <p:cNvPr id="8201" name="图片 14"/>
            <p:cNvPicPr>
              <a:picLocks noChangeAspect="1" noChangeArrowheads="1"/>
            </p:cNvPicPr>
            <p:nvPr/>
          </p:nvPicPr>
          <p:blipFill>
            <a:blip r:embed="rId4" cstate="print">
              <a:extLst>
                <a:ext uri="{28A0092B-C50C-407E-A947-70E740481C1C}">
                  <a14:useLocalDpi xmlns:a14="http://schemas.microsoft.com/office/drawing/2010/main"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图片 15"/>
            <p:cNvPicPr>
              <a:picLocks noChangeAspect="1" noChangeArrowheads="1"/>
            </p:cNvPicPr>
            <p:nvPr/>
          </p:nvPicPr>
          <p:blipFill>
            <a:blip r:embed="rId4" cstate="print">
              <a:extLst>
                <a:ext uri="{28A0092B-C50C-407E-A947-70E740481C1C}">
                  <a14:useLocalDpi xmlns:a14="http://schemas.microsoft.com/office/drawing/2010/main"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 name="组合 1"/>
          <p:cNvGrpSpPr/>
          <p:nvPr/>
        </p:nvGrpSpPr>
        <p:grpSpPr>
          <a:xfrm>
            <a:off x="0" y="1178719"/>
            <a:ext cx="1872854" cy="4039791"/>
            <a:chOff x="0" y="1178719"/>
            <a:chExt cx="1872854" cy="4039791"/>
          </a:xfrm>
        </p:grpSpPr>
        <p:sp>
          <p:nvSpPr>
            <p:cNvPr id="8196" name="文本框 8"/>
            <p:cNvSpPr txBox="1">
              <a:spLocks noChangeArrowheads="1"/>
            </p:cNvSpPr>
            <p:nvPr/>
          </p:nvSpPr>
          <p:spPr bwMode="auto">
            <a:xfrm>
              <a:off x="0" y="1178719"/>
              <a:ext cx="1121569" cy="4039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5800" b="1" dirty="0">
                  <a:solidFill>
                    <a:srgbClr val="45BBCE"/>
                  </a:solidFill>
                  <a:latin typeface="微软雅黑" panose="020B0503020204020204" pitchFamily="34" charset="-122"/>
                  <a:ea typeface="微软雅黑" panose="020B0503020204020204" pitchFamily="34" charset="-122"/>
                </a:rPr>
                <a:t>2</a:t>
              </a:r>
              <a:endParaRPr lang="zh-CN" altLang="en-US" sz="25800" b="1" dirty="0">
                <a:solidFill>
                  <a:srgbClr val="45BBCE"/>
                </a:solidFill>
                <a:latin typeface="微软雅黑" panose="020B0503020204020204" pitchFamily="34" charset="-122"/>
                <a:ea typeface="微软雅黑" panose="020B0503020204020204" pitchFamily="34" charset="-122"/>
              </a:endParaRPr>
            </a:p>
          </p:txBody>
        </p:sp>
        <p:sp>
          <p:nvSpPr>
            <p:cNvPr id="8200" name="文本框 17"/>
            <p:cNvSpPr/>
            <p:nvPr/>
          </p:nvSpPr>
          <p:spPr bwMode="auto">
            <a:xfrm>
              <a:off x="255985" y="3700463"/>
              <a:ext cx="1616869" cy="660797"/>
            </a:xfrm>
            <a:custGeom>
              <a:avLst/>
              <a:gdLst>
                <a:gd name="T0" fmla="*/ 352141 w 2156102"/>
                <a:gd name="T1" fmla="*/ 0 h 880167"/>
                <a:gd name="T2" fmla="*/ 1117192 w 2156102"/>
                <a:gd name="T3" fmla="*/ 0 h 880167"/>
                <a:gd name="T4" fmla="*/ 791892 w 2156102"/>
                <a:gd name="T5" fmla="*/ 293408 h 880167"/>
                <a:gd name="T6" fmla="*/ 791892 w 2156102"/>
                <a:gd name="T7" fmla="*/ 306229 h 880167"/>
                <a:gd name="T8" fmla="*/ 2155825 w 2156102"/>
                <a:gd name="T9" fmla="*/ 306229 h 880167"/>
                <a:gd name="T10" fmla="*/ 2155825 w 2156102"/>
                <a:gd name="T11" fmla="*/ 881063 h 880167"/>
                <a:gd name="T12" fmla="*/ 0 w 2156102"/>
                <a:gd name="T13" fmla="*/ 881063 h 880167"/>
                <a:gd name="T14" fmla="*/ 0 w 2156102"/>
                <a:gd name="T15" fmla="*/ 338284 h 880167"/>
                <a:gd name="T16" fmla="*/ 352141 w 2156102"/>
                <a:gd name="T17" fmla="*/ 0 h 8801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56102" h="880167">
                  <a:moveTo>
                    <a:pt x="352186" y="0"/>
                  </a:moveTo>
                  <a:lnTo>
                    <a:pt x="1117336" y="0"/>
                  </a:lnTo>
                  <a:lnTo>
                    <a:pt x="791994" y="293110"/>
                  </a:lnTo>
                  <a:lnTo>
                    <a:pt x="791994" y="305918"/>
                  </a:lnTo>
                  <a:lnTo>
                    <a:pt x="2156102" y="305918"/>
                  </a:lnTo>
                  <a:lnTo>
                    <a:pt x="2156102" y="880167"/>
                  </a:lnTo>
                  <a:lnTo>
                    <a:pt x="0" y="880167"/>
                  </a:lnTo>
                  <a:lnTo>
                    <a:pt x="0" y="337940"/>
                  </a:lnTo>
                  <a:lnTo>
                    <a:pt x="352186"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0" fontAlgn="base" hangingPunct="0">
                <a:spcBef>
                  <a:spcPct val="0"/>
                </a:spcBef>
                <a:spcAft>
                  <a:spcPct val="0"/>
                </a:spcAft>
                <a:buFont typeface="Arial" panose="020B0604020202020204" pitchFamily="34" charset="0"/>
                <a:buNone/>
              </a:pPr>
              <a:endParaRPr lang="zh-CN" altLang="en-US">
                <a:solidFill>
                  <a:srgbClr val="000000"/>
                </a:solidFill>
              </a:endParaRPr>
            </a:p>
          </p:txBody>
        </p:sp>
      </p:grpSp>
      <p:grpSp>
        <p:nvGrpSpPr>
          <p:cNvPr id="12" name="组合 11"/>
          <p:cNvGrpSpPr/>
          <p:nvPr/>
        </p:nvGrpSpPr>
        <p:grpSpPr>
          <a:xfrm>
            <a:off x="2232223" y="3795886"/>
            <a:ext cx="1154356" cy="307777"/>
            <a:chOff x="1694389" y="3210530"/>
            <a:chExt cx="1154356" cy="307777"/>
          </a:xfrm>
        </p:grpSpPr>
        <p:sp>
          <p:nvSpPr>
            <p:cNvPr id="13" name="矩形 12"/>
            <p:cNvSpPr/>
            <p:nvPr/>
          </p:nvSpPr>
          <p:spPr>
            <a:xfrm flipH="1">
              <a:off x="1694389" y="3363838"/>
              <a:ext cx="72008" cy="72008"/>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14" name="TextBox 13"/>
            <p:cNvSpPr txBox="1"/>
            <p:nvPr/>
          </p:nvSpPr>
          <p:spPr>
            <a:xfrm>
              <a:off x="1766397" y="3210530"/>
              <a:ext cx="108234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方正豪体简体" panose="03000509000000000000" pitchFamily="65" charset="-122"/>
                </a:rPr>
                <a:t>添加小标题</a:t>
              </a:r>
            </a:p>
          </p:txBody>
        </p:sp>
      </p:grpSp>
      <p:grpSp>
        <p:nvGrpSpPr>
          <p:cNvPr id="15" name="组合 14"/>
          <p:cNvGrpSpPr/>
          <p:nvPr/>
        </p:nvGrpSpPr>
        <p:grpSpPr>
          <a:xfrm>
            <a:off x="3633668" y="3795886"/>
            <a:ext cx="1154356" cy="307777"/>
            <a:chOff x="1694389" y="3537387"/>
            <a:chExt cx="1154356" cy="307777"/>
          </a:xfrm>
        </p:grpSpPr>
        <p:sp>
          <p:nvSpPr>
            <p:cNvPr id="16" name="矩形 15"/>
            <p:cNvSpPr/>
            <p:nvPr/>
          </p:nvSpPr>
          <p:spPr>
            <a:xfrm flipH="1">
              <a:off x="1694389" y="3690695"/>
              <a:ext cx="72008" cy="72008"/>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17" name="TextBox 16"/>
            <p:cNvSpPr txBox="1"/>
            <p:nvPr/>
          </p:nvSpPr>
          <p:spPr>
            <a:xfrm>
              <a:off x="1766397" y="3537387"/>
              <a:ext cx="108234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方正豪体简体" panose="03000509000000000000" pitchFamily="65" charset="-122"/>
                </a:rPr>
                <a:t>添加小标题</a:t>
              </a:r>
            </a:p>
          </p:txBody>
        </p:sp>
      </p:grpSp>
      <p:grpSp>
        <p:nvGrpSpPr>
          <p:cNvPr id="18" name="组合 17"/>
          <p:cNvGrpSpPr/>
          <p:nvPr/>
        </p:nvGrpSpPr>
        <p:grpSpPr>
          <a:xfrm>
            <a:off x="2232223" y="4155926"/>
            <a:ext cx="1154356" cy="307777"/>
            <a:chOff x="1694389" y="3875941"/>
            <a:chExt cx="1154356" cy="307777"/>
          </a:xfrm>
        </p:grpSpPr>
        <p:sp>
          <p:nvSpPr>
            <p:cNvPr id="19" name="矩形 18"/>
            <p:cNvSpPr/>
            <p:nvPr/>
          </p:nvSpPr>
          <p:spPr>
            <a:xfrm flipH="1">
              <a:off x="1694389" y="4029249"/>
              <a:ext cx="72008" cy="72008"/>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20" name="TextBox 19"/>
            <p:cNvSpPr txBox="1"/>
            <p:nvPr/>
          </p:nvSpPr>
          <p:spPr>
            <a:xfrm>
              <a:off x="1766397" y="3875941"/>
              <a:ext cx="108234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方正豪体简体" panose="03000509000000000000" pitchFamily="65" charset="-122"/>
                </a:rPr>
                <a:t>添加小标题</a:t>
              </a:r>
            </a:p>
          </p:txBody>
        </p:sp>
      </p:grpSp>
      <p:grpSp>
        <p:nvGrpSpPr>
          <p:cNvPr id="21" name="组合 20"/>
          <p:cNvGrpSpPr/>
          <p:nvPr/>
        </p:nvGrpSpPr>
        <p:grpSpPr>
          <a:xfrm>
            <a:off x="3633668" y="4155926"/>
            <a:ext cx="1154356" cy="307777"/>
            <a:chOff x="1694389" y="4211992"/>
            <a:chExt cx="1154356" cy="307777"/>
          </a:xfrm>
        </p:grpSpPr>
        <p:sp>
          <p:nvSpPr>
            <p:cNvPr id="22" name="矩形 21"/>
            <p:cNvSpPr/>
            <p:nvPr/>
          </p:nvSpPr>
          <p:spPr>
            <a:xfrm flipH="1">
              <a:off x="1694389" y="4365300"/>
              <a:ext cx="72008" cy="72008"/>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endParaRPr>
            </a:p>
          </p:txBody>
        </p:sp>
        <p:sp>
          <p:nvSpPr>
            <p:cNvPr id="23" name="TextBox 22"/>
            <p:cNvSpPr txBox="1"/>
            <p:nvPr/>
          </p:nvSpPr>
          <p:spPr>
            <a:xfrm>
              <a:off x="1766397" y="4211992"/>
              <a:ext cx="108234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方正豪体简体" panose="03000509000000000000" pitchFamily="65" charset="-122"/>
                </a:rPr>
                <a:t>添加小标题</a:t>
              </a:r>
            </a:p>
          </p:txBody>
        </p:sp>
      </p:gr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arn(inVertical)">
                                      <p:cBhvr>
                                        <p:cTn id="7" dur="500"/>
                                        <p:tgtEl>
                                          <p:spTgt spid="8195"/>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8197"/>
                                        </p:tgtEl>
                                        <p:attrNameLst>
                                          <p:attrName>style.visibility</p:attrName>
                                        </p:attrNameLst>
                                      </p:cBhvr>
                                      <p:to>
                                        <p:strVal val="visible"/>
                                      </p:to>
                                    </p:set>
                                    <p:animEffect transition="in" filter="wipe(down)">
                                      <p:cBhvr>
                                        <p:cTn id="15" dur="500"/>
                                        <p:tgtEl>
                                          <p:spTgt spid="8197"/>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4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6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80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anim calcmode="lin" valueType="num">
                                      <p:cBhvr>
                                        <p:cTn id="35" dur="500" fill="hold"/>
                                        <p:tgtEl>
                                          <p:spTgt spid="21"/>
                                        </p:tgtEl>
                                        <p:attrNameLst>
                                          <p:attrName>ppt_x</p:attrName>
                                        </p:attrNameLst>
                                      </p:cBhvr>
                                      <p:tavLst>
                                        <p:tav tm="0">
                                          <p:val>
                                            <p:strVal val="#ppt_x"/>
                                          </p:val>
                                        </p:tav>
                                        <p:tav tm="100000">
                                          <p:val>
                                            <p:strVal val="#ppt_x"/>
                                          </p:val>
                                        </p:tav>
                                      </p:tavLst>
                                    </p:anim>
                                    <p:anim calcmode="lin" valueType="num">
                                      <p:cBhvr>
                                        <p:cTn id="36"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819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grpSp>
        <p:nvGrpSpPr>
          <p:cNvPr id="7" name="Group 4"/>
          <p:cNvGrpSpPr/>
          <p:nvPr/>
        </p:nvGrpSpPr>
        <p:grpSpPr>
          <a:xfrm>
            <a:off x="1619673" y="1305479"/>
            <a:ext cx="4064928" cy="348879"/>
            <a:chOff x="1043608" y="2504017"/>
            <a:chExt cx="3048696" cy="261659"/>
          </a:xfrm>
        </p:grpSpPr>
        <p:sp>
          <p:nvSpPr>
            <p:cNvPr id="8" name="Rectangle 5"/>
            <p:cNvSpPr/>
            <p:nvPr/>
          </p:nvSpPr>
          <p:spPr>
            <a:xfrm>
              <a:off x="1057256" y="2512876"/>
              <a:ext cx="3035048" cy="245913"/>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9" name="Rectangle 6"/>
            <p:cNvSpPr/>
            <p:nvPr/>
          </p:nvSpPr>
          <p:spPr>
            <a:xfrm>
              <a:off x="1057256" y="2512876"/>
              <a:ext cx="1517524" cy="245913"/>
            </a:xfrm>
            <a:prstGeom prst="rect">
              <a:avLst/>
            </a:prstGeom>
            <a:solidFill>
              <a:srgbClr val="45BBC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10" name="Content Placeholder 2"/>
            <p:cNvSpPr txBox="1"/>
            <p:nvPr/>
          </p:nvSpPr>
          <p:spPr>
            <a:xfrm>
              <a:off x="1043608" y="2504017"/>
              <a:ext cx="431395" cy="261659"/>
            </a:xfrm>
            <a:prstGeom prst="rect">
              <a:avLst/>
            </a:prstGeom>
            <a:noFill/>
          </p:spPr>
          <p:txBody>
            <a:bodyPr vert="horz"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1465" b="1" i="0" u="none" strike="noStrike" kern="1200" cap="none" spc="0" normalizeH="0" baseline="0" noProof="0" dirty="0">
                  <a:ln>
                    <a:noFill/>
                  </a:ln>
                  <a:solidFill>
                    <a:sysClr val="window" lastClr="FFFFFF"/>
                  </a:solidFill>
                  <a:effectLst/>
                  <a:uLnTx/>
                  <a:uFillTx/>
                  <a:latin typeface="Calibri" panose="020F0502020204030204"/>
                  <a:ea typeface="+mn-ea"/>
                  <a:cs typeface="+mn-cs"/>
                </a:rPr>
                <a:t>50%</a:t>
              </a:r>
            </a:p>
          </p:txBody>
        </p:sp>
      </p:grpSp>
      <p:grpSp>
        <p:nvGrpSpPr>
          <p:cNvPr id="11" name="Group 8"/>
          <p:cNvGrpSpPr/>
          <p:nvPr/>
        </p:nvGrpSpPr>
        <p:grpSpPr>
          <a:xfrm>
            <a:off x="1619673" y="3302991"/>
            <a:ext cx="4064928" cy="348879"/>
            <a:chOff x="1043608" y="4162119"/>
            <a:chExt cx="3048696" cy="261659"/>
          </a:xfrm>
        </p:grpSpPr>
        <p:sp>
          <p:nvSpPr>
            <p:cNvPr id="12" name="Rectangle 9"/>
            <p:cNvSpPr/>
            <p:nvPr/>
          </p:nvSpPr>
          <p:spPr>
            <a:xfrm>
              <a:off x="1057256" y="4169968"/>
              <a:ext cx="3035048" cy="245913"/>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13" name="Rectangle 10"/>
            <p:cNvSpPr/>
            <p:nvPr/>
          </p:nvSpPr>
          <p:spPr>
            <a:xfrm>
              <a:off x="1057256" y="4169968"/>
              <a:ext cx="1249725" cy="245913"/>
            </a:xfrm>
            <a:prstGeom prst="rect">
              <a:avLst/>
            </a:prstGeom>
            <a:solidFill>
              <a:srgbClr val="45BBC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14" name="Content Placeholder 2"/>
            <p:cNvSpPr txBox="1"/>
            <p:nvPr/>
          </p:nvSpPr>
          <p:spPr>
            <a:xfrm>
              <a:off x="1043608" y="4162119"/>
              <a:ext cx="431395" cy="261659"/>
            </a:xfrm>
            <a:prstGeom prst="rect">
              <a:avLst/>
            </a:prstGeom>
            <a:noFill/>
          </p:spPr>
          <p:txBody>
            <a:bodyPr vert="horz"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1465" b="1" i="0" u="none" strike="noStrike" kern="1200" cap="none" spc="0" normalizeH="0" baseline="0" noProof="0" dirty="0">
                  <a:ln>
                    <a:noFill/>
                  </a:ln>
                  <a:solidFill>
                    <a:sysClr val="window" lastClr="FFFFFF"/>
                  </a:solidFill>
                  <a:effectLst/>
                  <a:uLnTx/>
                  <a:uFillTx/>
                  <a:latin typeface="Calibri" panose="020F0502020204030204"/>
                  <a:ea typeface="+mn-ea"/>
                  <a:cs typeface="+mn-cs"/>
                </a:rPr>
                <a:t>45%</a:t>
              </a:r>
            </a:p>
          </p:txBody>
        </p:sp>
      </p:grpSp>
      <p:grpSp>
        <p:nvGrpSpPr>
          <p:cNvPr id="15" name="Group 12"/>
          <p:cNvGrpSpPr/>
          <p:nvPr/>
        </p:nvGrpSpPr>
        <p:grpSpPr>
          <a:xfrm>
            <a:off x="1619673" y="2805413"/>
            <a:ext cx="4064928" cy="348877"/>
            <a:chOff x="1043608" y="3815105"/>
            <a:chExt cx="3048696" cy="261658"/>
          </a:xfrm>
        </p:grpSpPr>
        <p:sp>
          <p:nvSpPr>
            <p:cNvPr id="16" name="Rectangle 13"/>
            <p:cNvSpPr/>
            <p:nvPr/>
          </p:nvSpPr>
          <p:spPr>
            <a:xfrm>
              <a:off x="1057256" y="3823964"/>
              <a:ext cx="3035048" cy="245913"/>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17" name="Rectangle 14"/>
            <p:cNvSpPr/>
            <p:nvPr/>
          </p:nvSpPr>
          <p:spPr>
            <a:xfrm>
              <a:off x="1057256" y="3823964"/>
              <a:ext cx="2261408" cy="245913"/>
            </a:xfrm>
            <a:prstGeom prst="rect">
              <a:avLst/>
            </a:prstGeom>
            <a:solidFill>
              <a:srgbClr val="45BBC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18" name="Content Placeholder 2"/>
            <p:cNvSpPr txBox="1"/>
            <p:nvPr/>
          </p:nvSpPr>
          <p:spPr>
            <a:xfrm>
              <a:off x="1043608" y="3815105"/>
              <a:ext cx="431395" cy="261658"/>
            </a:xfrm>
            <a:prstGeom prst="rect">
              <a:avLst/>
            </a:prstGeom>
            <a:noFill/>
          </p:spPr>
          <p:txBody>
            <a:bodyPr vert="horz"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1465" b="1" i="0" u="none" strike="noStrike" kern="1200" cap="none" spc="0" normalizeH="0" baseline="0" noProof="0" dirty="0">
                  <a:ln>
                    <a:noFill/>
                  </a:ln>
                  <a:solidFill>
                    <a:sysClr val="window" lastClr="FFFFFF"/>
                  </a:solidFill>
                  <a:effectLst/>
                  <a:uLnTx/>
                  <a:uFillTx/>
                  <a:latin typeface="Calibri" panose="020F0502020204030204"/>
                  <a:ea typeface="+mn-ea"/>
                  <a:cs typeface="+mn-cs"/>
                </a:rPr>
                <a:t>75%</a:t>
              </a:r>
            </a:p>
          </p:txBody>
        </p:sp>
      </p:grpSp>
      <p:grpSp>
        <p:nvGrpSpPr>
          <p:cNvPr id="19" name="Group 16"/>
          <p:cNvGrpSpPr/>
          <p:nvPr/>
        </p:nvGrpSpPr>
        <p:grpSpPr>
          <a:xfrm>
            <a:off x="1619673" y="1793426"/>
            <a:ext cx="4064928" cy="348878"/>
            <a:chOff x="1043608" y="2936065"/>
            <a:chExt cx="3048696" cy="261659"/>
          </a:xfrm>
        </p:grpSpPr>
        <p:sp>
          <p:nvSpPr>
            <p:cNvPr id="20" name="Rectangle 17"/>
            <p:cNvSpPr/>
            <p:nvPr/>
          </p:nvSpPr>
          <p:spPr>
            <a:xfrm>
              <a:off x="1057256" y="2944924"/>
              <a:ext cx="3035048" cy="245913"/>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21" name="Rectangle 18"/>
            <p:cNvSpPr/>
            <p:nvPr/>
          </p:nvSpPr>
          <p:spPr>
            <a:xfrm>
              <a:off x="1057256" y="2944924"/>
              <a:ext cx="1785323" cy="245913"/>
            </a:xfrm>
            <a:prstGeom prst="rect">
              <a:avLst/>
            </a:prstGeom>
            <a:solidFill>
              <a:srgbClr val="45BBC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22" name="Content Placeholder 2"/>
            <p:cNvSpPr txBox="1"/>
            <p:nvPr/>
          </p:nvSpPr>
          <p:spPr>
            <a:xfrm>
              <a:off x="1043608" y="2936065"/>
              <a:ext cx="431395" cy="261659"/>
            </a:xfrm>
            <a:prstGeom prst="rect">
              <a:avLst/>
            </a:prstGeom>
            <a:noFill/>
          </p:spPr>
          <p:txBody>
            <a:bodyPr vert="horz"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1465" b="1" i="0" u="none" strike="noStrike" kern="1200" cap="none" spc="0" normalizeH="0" baseline="0" noProof="0" dirty="0">
                  <a:ln>
                    <a:noFill/>
                  </a:ln>
                  <a:solidFill>
                    <a:sysClr val="window" lastClr="FFFFFF"/>
                  </a:solidFill>
                  <a:effectLst/>
                  <a:uLnTx/>
                  <a:uFillTx/>
                  <a:latin typeface="Calibri" panose="020F0502020204030204"/>
                  <a:ea typeface="+mn-ea"/>
                  <a:cs typeface="+mn-cs"/>
                </a:rPr>
                <a:t>62%</a:t>
              </a:r>
            </a:p>
          </p:txBody>
        </p:sp>
      </p:grpSp>
      <p:grpSp>
        <p:nvGrpSpPr>
          <p:cNvPr id="23" name="Group 20"/>
          <p:cNvGrpSpPr/>
          <p:nvPr/>
        </p:nvGrpSpPr>
        <p:grpSpPr>
          <a:xfrm>
            <a:off x="1619673" y="2309195"/>
            <a:ext cx="4064928" cy="348877"/>
            <a:chOff x="1043608" y="3383057"/>
            <a:chExt cx="3048696" cy="261658"/>
          </a:xfrm>
        </p:grpSpPr>
        <p:sp>
          <p:nvSpPr>
            <p:cNvPr id="24" name="Rectangle 21"/>
            <p:cNvSpPr/>
            <p:nvPr/>
          </p:nvSpPr>
          <p:spPr>
            <a:xfrm>
              <a:off x="1057256" y="3391916"/>
              <a:ext cx="3035048" cy="245913"/>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25" name="Rectangle 22"/>
            <p:cNvSpPr/>
            <p:nvPr/>
          </p:nvSpPr>
          <p:spPr>
            <a:xfrm>
              <a:off x="1057256" y="3391916"/>
              <a:ext cx="758762" cy="245913"/>
            </a:xfrm>
            <a:prstGeom prst="rect">
              <a:avLst/>
            </a:prstGeom>
            <a:solidFill>
              <a:srgbClr val="45BBC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26" name="Content Placeholder 2"/>
            <p:cNvSpPr txBox="1"/>
            <p:nvPr/>
          </p:nvSpPr>
          <p:spPr>
            <a:xfrm>
              <a:off x="1043608" y="3383057"/>
              <a:ext cx="431395" cy="261658"/>
            </a:xfrm>
            <a:prstGeom prst="rect">
              <a:avLst/>
            </a:prstGeom>
            <a:noFill/>
          </p:spPr>
          <p:txBody>
            <a:bodyPr vert="horz"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en-US" sz="1465" b="1" i="0" u="none" strike="noStrike" kern="1200" cap="none" spc="0" normalizeH="0" baseline="0" noProof="0" dirty="0">
                  <a:ln>
                    <a:noFill/>
                  </a:ln>
                  <a:solidFill>
                    <a:sysClr val="window" lastClr="FFFFFF"/>
                  </a:solidFill>
                  <a:effectLst/>
                  <a:uLnTx/>
                  <a:uFillTx/>
                  <a:latin typeface="Calibri" panose="020F0502020204030204"/>
                  <a:ea typeface="+mn-ea"/>
                  <a:cs typeface="+mn-cs"/>
                </a:rPr>
                <a:t>25%</a:t>
              </a:r>
            </a:p>
          </p:txBody>
        </p:sp>
      </p:grpSp>
      <p:sp>
        <p:nvSpPr>
          <p:cNvPr id="27" name="Rectangle 27"/>
          <p:cNvSpPr/>
          <p:nvPr/>
        </p:nvSpPr>
        <p:spPr>
          <a:xfrm>
            <a:off x="827584" y="2309195"/>
            <a:ext cx="668889" cy="327434"/>
          </a:xfrm>
          <a:prstGeom prst="rect">
            <a:avLst/>
          </a:prstGeom>
          <a:solidFill>
            <a:srgbClr val="45BBCE"/>
          </a:solidFill>
          <a:ln w="12700" cap="flat" cmpd="sng" algn="ctr">
            <a:noFill/>
            <a:prstDash val="solid"/>
            <a:miter lim="800000"/>
          </a:ln>
          <a:effectLst/>
        </p:spPr>
        <p:txBody>
          <a:bodyPr rtlCol="0" anchor="ctr"/>
          <a:lstStyle/>
          <a:p>
            <a:pPr lvl="0" algn="ctr">
              <a:defRPr/>
            </a:pPr>
            <a:r>
              <a:rPr lang="zh-CN" altLang="en-US" sz="1200" kern="0" dirty="0">
                <a:solidFill>
                  <a:sysClr val="window" lastClr="FFFFFF"/>
                </a:solidFill>
                <a:latin typeface="微软雅黑" panose="020B0503020204020204" pitchFamily="34" charset="-122"/>
                <a:ea typeface="微软雅黑" panose="020B0503020204020204" pitchFamily="34" charset="-122"/>
              </a:rPr>
              <a:t>业务</a:t>
            </a:r>
            <a:r>
              <a:rPr lang="en-US" altLang="zh-CN" sz="1200" kern="0" dirty="0">
                <a:solidFill>
                  <a:sysClr val="window" lastClr="FFFFFF"/>
                </a:solidFill>
                <a:latin typeface="微软雅黑" panose="020B0503020204020204" pitchFamily="34" charset="-122"/>
                <a:ea typeface="微软雅黑" panose="020B0503020204020204" pitchFamily="34" charset="-122"/>
              </a:rPr>
              <a:t>3</a:t>
            </a:r>
            <a:endParaRPr lang="vi-VN" altLang="zh-CN" sz="1200" kern="0" dirty="0">
              <a:solidFill>
                <a:sysClr val="window" lastClr="FFFFFF"/>
              </a:solidFill>
              <a:latin typeface="Calibri" panose="020F0502020204030204"/>
              <a:ea typeface="微软雅黑" panose="020B0503020204020204" pitchFamily="34" charset="-122"/>
            </a:endParaRPr>
          </a:p>
        </p:txBody>
      </p:sp>
      <p:sp>
        <p:nvSpPr>
          <p:cNvPr id="28" name="Rectangle 26"/>
          <p:cNvSpPr/>
          <p:nvPr/>
        </p:nvSpPr>
        <p:spPr>
          <a:xfrm>
            <a:off x="827585" y="1793426"/>
            <a:ext cx="668889" cy="327434"/>
          </a:xfrm>
          <a:prstGeom prst="rect">
            <a:avLst/>
          </a:prstGeom>
          <a:solidFill>
            <a:srgbClr val="45BBCE"/>
          </a:solidFill>
          <a:ln w="12700" cap="flat" cmpd="sng" algn="ctr">
            <a:noFill/>
            <a:prstDash val="solid"/>
            <a:miter lim="800000"/>
          </a:ln>
          <a:effectLst/>
        </p:spPr>
        <p:txBody>
          <a:bodyPr rtlCol="0" anchor="ctr"/>
          <a:lstStyle/>
          <a:p>
            <a:pPr lvl="0" algn="ctr">
              <a:defRPr/>
            </a:pPr>
            <a:r>
              <a:rPr lang="zh-CN" altLang="en-US" sz="1200" kern="0" dirty="0">
                <a:solidFill>
                  <a:sysClr val="window" lastClr="FFFFFF"/>
                </a:solidFill>
                <a:latin typeface="微软雅黑" panose="020B0503020204020204" pitchFamily="34" charset="-122"/>
                <a:ea typeface="微软雅黑" panose="020B0503020204020204" pitchFamily="34" charset="-122"/>
              </a:rPr>
              <a:t>业务</a:t>
            </a:r>
            <a:r>
              <a:rPr lang="en-US" altLang="zh-CN" sz="1200" kern="0" dirty="0">
                <a:solidFill>
                  <a:sysClr val="window" lastClr="FFFFFF"/>
                </a:solidFill>
                <a:latin typeface="微软雅黑" panose="020B0503020204020204" pitchFamily="34" charset="-122"/>
                <a:ea typeface="微软雅黑" panose="020B0503020204020204" pitchFamily="34" charset="-122"/>
              </a:rPr>
              <a:t>2</a:t>
            </a:r>
            <a:endParaRPr lang="vi-VN" altLang="zh-CN" sz="1200" kern="0" dirty="0">
              <a:solidFill>
                <a:sysClr val="window" lastClr="FFFFFF"/>
              </a:solidFill>
              <a:latin typeface="Calibri" panose="020F0502020204030204"/>
              <a:ea typeface="微软雅黑" panose="020B0503020204020204" pitchFamily="34" charset="-122"/>
            </a:endParaRPr>
          </a:p>
        </p:txBody>
      </p:sp>
      <p:sp>
        <p:nvSpPr>
          <p:cNvPr id="29" name="Rectangle 29"/>
          <p:cNvSpPr/>
          <p:nvPr/>
        </p:nvSpPr>
        <p:spPr>
          <a:xfrm>
            <a:off x="827584" y="3313456"/>
            <a:ext cx="668889" cy="327434"/>
          </a:xfrm>
          <a:prstGeom prst="rect">
            <a:avLst/>
          </a:prstGeom>
          <a:solidFill>
            <a:srgbClr val="45BBCE"/>
          </a:solidFill>
          <a:ln w="12700" cap="flat" cmpd="sng" algn="ctr">
            <a:noFill/>
            <a:prstDash val="solid"/>
            <a:miter lim="800000"/>
          </a:ln>
          <a:effectLst/>
        </p:spPr>
        <p:txBody>
          <a:bodyPr rtlCol="0" anchor="ctr"/>
          <a:lstStyle/>
          <a:p>
            <a:pPr lvl="0" algn="ctr">
              <a:defRPr/>
            </a:pPr>
            <a:r>
              <a:rPr lang="zh-CN" altLang="en-US" sz="1200" kern="0" dirty="0">
                <a:solidFill>
                  <a:sysClr val="window" lastClr="FFFFFF"/>
                </a:solidFill>
                <a:latin typeface="微软雅黑" panose="020B0503020204020204" pitchFamily="34" charset="-122"/>
                <a:ea typeface="微软雅黑" panose="020B0503020204020204" pitchFamily="34" charset="-122"/>
              </a:rPr>
              <a:t>业务</a:t>
            </a:r>
            <a:r>
              <a:rPr lang="en-US" altLang="zh-CN" sz="1200" kern="0" dirty="0">
                <a:solidFill>
                  <a:sysClr val="window" lastClr="FFFFFF"/>
                </a:solidFill>
                <a:latin typeface="微软雅黑" panose="020B0503020204020204" pitchFamily="34" charset="-122"/>
                <a:ea typeface="微软雅黑" panose="020B0503020204020204" pitchFamily="34" charset="-122"/>
              </a:rPr>
              <a:t>5</a:t>
            </a:r>
            <a:endParaRPr lang="vi-VN" altLang="zh-CN" sz="1200" kern="0" dirty="0">
              <a:solidFill>
                <a:sysClr val="window" lastClr="FFFFFF"/>
              </a:solidFill>
              <a:latin typeface="Calibri" panose="020F0502020204030204"/>
              <a:ea typeface="微软雅黑" panose="020B0503020204020204" pitchFamily="34" charset="-122"/>
            </a:endParaRPr>
          </a:p>
        </p:txBody>
      </p:sp>
      <p:sp>
        <p:nvSpPr>
          <p:cNvPr id="30" name="Rectangle 25"/>
          <p:cNvSpPr/>
          <p:nvPr/>
        </p:nvSpPr>
        <p:spPr>
          <a:xfrm>
            <a:off x="827585" y="1317291"/>
            <a:ext cx="668889" cy="327434"/>
          </a:xfrm>
          <a:prstGeom prst="rect">
            <a:avLst/>
          </a:prstGeom>
          <a:solidFill>
            <a:srgbClr val="45BBC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业务</a:t>
            </a:r>
            <a:r>
              <a:rPr kumimoji="0" lang="en-US" altLang="zh-CN" sz="120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1</a:t>
            </a:r>
            <a:endParaRPr kumimoji="0" lang="vi-VN" sz="1200" i="0" u="none" strike="noStrike" kern="0" cap="none" spc="0" normalizeH="0" baseline="0" noProof="0" dirty="0">
              <a:ln>
                <a:noFill/>
              </a:ln>
              <a:solidFill>
                <a:sysClr val="window" lastClr="FFFFFF"/>
              </a:solidFill>
              <a:effectLst/>
              <a:uLnTx/>
              <a:uFillTx/>
              <a:latin typeface="Calibri" panose="020F0502020204030204"/>
              <a:ea typeface="微软雅黑" panose="020B0503020204020204" pitchFamily="34" charset="-122"/>
            </a:endParaRPr>
          </a:p>
        </p:txBody>
      </p:sp>
      <p:sp>
        <p:nvSpPr>
          <p:cNvPr id="31" name="Rectangle 28"/>
          <p:cNvSpPr/>
          <p:nvPr/>
        </p:nvSpPr>
        <p:spPr>
          <a:xfrm>
            <a:off x="827584" y="2824964"/>
            <a:ext cx="668889" cy="327434"/>
          </a:xfrm>
          <a:prstGeom prst="rect">
            <a:avLst/>
          </a:prstGeom>
          <a:solidFill>
            <a:srgbClr val="45BBCE"/>
          </a:solidFill>
          <a:ln w="12700" cap="flat" cmpd="sng" algn="ctr">
            <a:noFill/>
            <a:prstDash val="solid"/>
            <a:miter lim="800000"/>
          </a:ln>
          <a:effectLst/>
        </p:spPr>
        <p:txBody>
          <a:bodyPr rtlCol="0" anchor="ctr"/>
          <a:lstStyle/>
          <a:p>
            <a:pPr lvl="0" algn="ctr">
              <a:defRPr/>
            </a:pPr>
            <a:r>
              <a:rPr lang="zh-CN" altLang="en-US" sz="1200" kern="0" dirty="0">
                <a:solidFill>
                  <a:sysClr val="window" lastClr="FFFFFF"/>
                </a:solidFill>
                <a:latin typeface="微软雅黑" panose="020B0503020204020204" pitchFamily="34" charset="-122"/>
                <a:ea typeface="微软雅黑" panose="020B0503020204020204" pitchFamily="34" charset="-122"/>
              </a:rPr>
              <a:t>业务</a:t>
            </a:r>
            <a:r>
              <a:rPr lang="en-US" altLang="zh-CN" sz="1200" kern="0" dirty="0">
                <a:solidFill>
                  <a:sysClr val="window" lastClr="FFFFFF"/>
                </a:solidFill>
                <a:latin typeface="微软雅黑" panose="020B0503020204020204" pitchFamily="34" charset="-122"/>
                <a:ea typeface="微软雅黑" panose="020B0503020204020204" pitchFamily="34" charset="-122"/>
              </a:rPr>
              <a:t>4</a:t>
            </a:r>
            <a:endParaRPr lang="vi-VN" altLang="zh-CN" sz="1200" kern="0" dirty="0">
              <a:solidFill>
                <a:sysClr val="window" lastClr="FFFFFF"/>
              </a:solidFill>
              <a:latin typeface="Calibri" panose="020F0502020204030204"/>
              <a:ea typeface="微软雅黑" panose="020B0503020204020204" pitchFamily="34" charset="-122"/>
            </a:endParaRPr>
          </a:p>
        </p:txBody>
      </p:sp>
      <p:sp>
        <p:nvSpPr>
          <p:cNvPr id="32" name="矩形 31"/>
          <p:cNvSpPr/>
          <p:nvPr/>
        </p:nvSpPr>
        <p:spPr>
          <a:xfrm>
            <a:off x="6130652" y="1352550"/>
            <a:ext cx="2076311" cy="107518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130652" y="2576686"/>
            <a:ext cx="2076311" cy="1075184"/>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5"/>
          <p:cNvSpPr/>
          <p:nvPr/>
        </p:nvSpPr>
        <p:spPr>
          <a:xfrm>
            <a:off x="1637870" y="3898916"/>
            <a:ext cx="2322496" cy="88884"/>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grpSp>
        <p:nvGrpSpPr>
          <p:cNvPr id="35" name="组合 34"/>
          <p:cNvGrpSpPr/>
          <p:nvPr/>
        </p:nvGrpSpPr>
        <p:grpSpPr>
          <a:xfrm>
            <a:off x="1637870" y="4083918"/>
            <a:ext cx="2322496" cy="88892"/>
            <a:chOff x="2238182" y="3898916"/>
            <a:chExt cx="2322496" cy="88892"/>
          </a:xfrm>
          <a:solidFill>
            <a:srgbClr val="45BBCE"/>
          </a:solidFill>
        </p:grpSpPr>
        <p:sp>
          <p:nvSpPr>
            <p:cNvPr id="36" name="Rectangle 5"/>
            <p:cNvSpPr/>
            <p:nvPr/>
          </p:nvSpPr>
          <p:spPr>
            <a:xfrm>
              <a:off x="2238182" y="3898916"/>
              <a:ext cx="465676" cy="8888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37" name="Rectangle 5"/>
            <p:cNvSpPr/>
            <p:nvPr/>
          </p:nvSpPr>
          <p:spPr>
            <a:xfrm>
              <a:off x="2702616" y="3898916"/>
              <a:ext cx="465676" cy="8888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38" name="Rectangle 5"/>
            <p:cNvSpPr/>
            <p:nvPr/>
          </p:nvSpPr>
          <p:spPr>
            <a:xfrm>
              <a:off x="3168262" y="3898916"/>
              <a:ext cx="465676" cy="8888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39" name="Rectangle 5"/>
            <p:cNvSpPr/>
            <p:nvPr/>
          </p:nvSpPr>
          <p:spPr>
            <a:xfrm>
              <a:off x="3629326" y="3898916"/>
              <a:ext cx="465676" cy="8888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sp>
          <p:nvSpPr>
            <p:cNvPr id="40" name="Rectangle 5"/>
            <p:cNvSpPr/>
            <p:nvPr/>
          </p:nvSpPr>
          <p:spPr>
            <a:xfrm>
              <a:off x="4095002" y="3898924"/>
              <a:ext cx="465676" cy="8888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Calibri" panose="020F0502020204030204"/>
                <a:ea typeface="+mn-ea"/>
                <a:cs typeface="+mn-cs"/>
              </a:endParaRPr>
            </a:p>
          </p:txBody>
        </p:sp>
      </p:grpSp>
      <p:sp>
        <p:nvSpPr>
          <p:cNvPr id="41" name="TextBox 40"/>
          <p:cNvSpPr txBox="1"/>
          <p:nvPr/>
        </p:nvSpPr>
        <p:spPr>
          <a:xfrm>
            <a:off x="4056773" y="3839483"/>
            <a:ext cx="446276" cy="192360"/>
          </a:xfrm>
          <a:prstGeom prst="rect">
            <a:avLst/>
          </a:prstGeom>
          <a:noFill/>
        </p:spPr>
        <p:txBody>
          <a:bodyPr wrap="none" lIns="68580" tIns="34290" rIns="68580" bIns="34290"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lang="zh-CN" altLang="en-US" sz="800" kern="0" dirty="0">
                <a:solidFill>
                  <a:schemeClr val="tx1">
                    <a:lumMod val="75000"/>
                    <a:lumOff val="25000"/>
                  </a:schemeClr>
                </a:solidFill>
                <a:latin typeface="微软雅黑" panose="020B0503020204020204" pitchFamily="34" charset="-122"/>
                <a:ea typeface="微软雅黑" panose="020B0503020204020204" pitchFamily="34" charset="-122"/>
              </a:rPr>
              <a:t>计划数</a:t>
            </a:r>
            <a:endParaRPr kumimoji="0" lang="id-ID" sz="8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42" name="TextBox 41"/>
          <p:cNvSpPr txBox="1"/>
          <p:nvPr/>
        </p:nvSpPr>
        <p:spPr>
          <a:xfrm>
            <a:off x="4056773" y="4031843"/>
            <a:ext cx="446276" cy="192360"/>
          </a:xfrm>
          <a:prstGeom prst="rect">
            <a:avLst/>
          </a:prstGeom>
          <a:noFill/>
        </p:spPr>
        <p:txBody>
          <a:bodyPr wrap="none" lIns="68580" tIns="34290" rIns="68580" bIns="34290"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8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实际数</a:t>
            </a:r>
            <a:endParaRPr kumimoji="0" lang="id-ID" sz="8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
        <p:nvSpPr>
          <p:cNvPr id="43" name="TextBox 34"/>
          <p:cNvSpPr txBox="1"/>
          <p:nvPr/>
        </p:nvSpPr>
        <p:spPr>
          <a:xfrm>
            <a:off x="762728" y="4443958"/>
            <a:ext cx="7618544" cy="346249"/>
          </a:xfrm>
          <a:prstGeom prst="rect">
            <a:avLst/>
          </a:prstGeom>
          <a:noFill/>
        </p:spPr>
        <p:txBody>
          <a:bodyPr wrap="square" lIns="68580" tIns="34290" rIns="68580" bIns="34290"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just"/>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点击输入简要文字内容，文字内容需概括精炼，不用多余的文字修饰，言简意赅的说明分项内容。</a:t>
            </a:r>
            <a:endPar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6012160" y="3861360"/>
            <a:ext cx="2292935" cy="438582"/>
          </a:xfrm>
          <a:prstGeom prst="rect">
            <a:avLst/>
          </a:prstGeom>
          <a:noFill/>
        </p:spPr>
        <p:txBody>
          <a:bodyPr wrap="none" lIns="68580" tIns="34290" rIns="68580" bIns="3429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rPr>
              <a:t>添加大标题内容</a:t>
            </a:r>
            <a:endParaRPr kumimoji="0" lang="en-US" sz="24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0-#ppt_w/2"/>
                                          </p:val>
                                        </p:tav>
                                        <p:tav tm="100000">
                                          <p:val>
                                            <p:strVal val="#ppt_x"/>
                                          </p:val>
                                        </p:tav>
                                      </p:tavLst>
                                    </p:anim>
                                    <p:anim calcmode="lin" valueType="num">
                                      <p:cBhvr additive="base">
                                        <p:cTn id="16" dur="500" fill="hold"/>
                                        <p:tgtEl>
                                          <p:spTgt spid="3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0-#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0-#ppt_w/2"/>
                                          </p:val>
                                        </p:tav>
                                        <p:tav tm="100000">
                                          <p:val>
                                            <p:strVal val="#ppt_x"/>
                                          </p:val>
                                        </p:tav>
                                      </p:tavLst>
                                    </p:anim>
                                    <p:anim calcmode="lin" valueType="num">
                                      <p:cBhvr additive="base">
                                        <p:cTn id="24" dur="500" fill="hold"/>
                                        <p:tgtEl>
                                          <p:spTgt spid="2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0-#ppt_w/2"/>
                                          </p:val>
                                        </p:tav>
                                        <p:tav tm="100000">
                                          <p:val>
                                            <p:strVal val="#ppt_x"/>
                                          </p:val>
                                        </p:tav>
                                      </p:tavLst>
                                    </p:anim>
                                    <p:anim calcmode="lin" valueType="num">
                                      <p:cBhvr additive="base">
                                        <p:cTn id="32" dur="500" fill="hold"/>
                                        <p:tgtEl>
                                          <p:spTgt spid="29"/>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2" presetClass="entr" presetSubtype="8"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childTnLst>
                          </p:cTn>
                        </p:par>
                        <p:par>
                          <p:cTn id="41" fill="hold">
                            <p:stCondLst>
                              <p:cond delay="2000"/>
                            </p:stCondLst>
                            <p:childTnLst>
                              <p:par>
                                <p:cTn id="42" presetID="22" presetClass="entr" presetSubtype="8"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childTnLst>
                          </p:cTn>
                        </p:par>
                        <p:par>
                          <p:cTn id="45" fill="hold">
                            <p:stCondLst>
                              <p:cond delay="2500"/>
                            </p:stCondLst>
                            <p:childTnLst>
                              <p:par>
                                <p:cTn id="46" presetID="22" presetClass="entr" presetSubtype="8"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500"/>
                                        <p:tgtEl>
                                          <p:spTgt spid="15"/>
                                        </p:tgtEl>
                                      </p:cBhvr>
                                    </p:animEffect>
                                  </p:childTnLst>
                                </p:cTn>
                              </p:par>
                            </p:childTnLst>
                          </p:cTn>
                        </p:par>
                        <p:par>
                          <p:cTn id="49" fill="hold">
                            <p:stCondLst>
                              <p:cond delay="3000"/>
                            </p:stCondLst>
                            <p:childTnLst>
                              <p:par>
                                <p:cTn id="50" presetID="22" presetClass="entr" presetSubtype="8" fill="hold"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left)">
                                      <p:cBhvr>
                                        <p:cTn id="52" dur="500"/>
                                        <p:tgtEl>
                                          <p:spTgt spid="11"/>
                                        </p:tgtEl>
                                      </p:cBhvr>
                                    </p:animEffect>
                                  </p:childTnLst>
                                </p:cTn>
                              </p:par>
                            </p:childTnLst>
                          </p:cTn>
                        </p:par>
                        <p:par>
                          <p:cTn id="53" fill="hold">
                            <p:stCondLst>
                              <p:cond delay="3500"/>
                            </p:stCondLst>
                            <p:childTnLst>
                              <p:par>
                                <p:cTn id="54" presetID="2" presetClass="entr" presetSubtype="2" fill="hold" grpId="0" nodeType="afterEffect">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500" fill="hold"/>
                                        <p:tgtEl>
                                          <p:spTgt spid="33"/>
                                        </p:tgtEl>
                                        <p:attrNameLst>
                                          <p:attrName>ppt_x</p:attrName>
                                        </p:attrNameLst>
                                      </p:cBhvr>
                                      <p:tavLst>
                                        <p:tav tm="0">
                                          <p:val>
                                            <p:strVal val="1+#ppt_w/2"/>
                                          </p:val>
                                        </p:tav>
                                        <p:tav tm="100000">
                                          <p:val>
                                            <p:strVal val="#ppt_x"/>
                                          </p:val>
                                        </p:tav>
                                      </p:tavLst>
                                    </p:anim>
                                    <p:anim calcmode="lin" valueType="num">
                                      <p:cBhvr additive="base">
                                        <p:cTn id="57" dur="500" fill="hold"/>
                                        <p:tgtEl>
                                          <p:spTgt spid="33"/>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500" fill="hold"/>
                                        <p:tgtEl>
                                          <p:spTgt spid="32"/>
                                        </p:tgtEl>
                                        <p:attrNameLst>
                                          <p:attrName>ppt_x</p:attrName>
                                        </p:attrNameLst>
                                      </p:cBhvr>
                                      <p:tavLst>
                                        <p:tav tm="0">
                                          <p:val>
                                            <p:strVal val="1+#ppt_w/2"/>
                                          </p:val>
                                        </p:tav>
                                        <p:tav tm="100000">
                                          <p:val>
                                            <p:strVal val="#ppt_x"/>
                                          </p:val>
                                        </p:tav>
                                      </p:tavLst>
                                    </p:anim>
                                    <p:anim calcmode="lin" valueType="num">
                                      <p:cBhvr additive="base">
                                        <p:cTn id="61" dur="500" fill="hold"/>
                                        <p:tgtEl>
                                          <p:spTgt spid="32"/>
                                        </p:tgtEl>
                                        <p:attrNameLst>
                                          <p:attrName>ppt_y</p:attrName>
                                        </p:attrNameLst>
                                      </p:cBhvr>
                                      <p:tavLst>
                                        <p:tav tm="0">
                                          <p:val>
                                            <p:strVal val="#ppt_y"/>
                                          </p:val>
                                        </p:tav>
                                        <p:tav tm="100000">
                                          <p:val>
                                            <p:strVal val="#ppt_y"/>
                                          </p:val>
                                        </p:tav>
                                      </p:tavLst>
                                    </p:anim>
                                  </p:childTnLst>
                                </p:cTn>
                              </p:par>
                            </p:childTnLst>
                          </p:cTn>
                        </p:par>
                        <p:par>
                          <p:cTn id="62" fill="hold">
                            <p:stCondLst>
                              <p:cond delay="4000"/>
                            </p:stCondLst>
                            <p:childTnLst>
                              <p:par>
                                <p:cTn id="63" presetID="10" presetClass="entr" presetSubtype="0"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500"/>
                                        <p:tgtEl>
                                          <p:spTgt spid="34"/>
                                        </p:tgtEl>
                                      </p:cBhvr>
                                    </p:animEffect>
                                  </p:childTnLst>
                                </p:cTn>
                              </p:par>
                            </p:childTnLst>
                          </p:cTn>
                        </p:par>
                        <p:par>
                          <p:cTn id="66" fill="hold">
                            <p:stCondLst>
                              <p:cond delay="4500"/>
                            </p:stCondLst>
                            <p:childTnLst>
                              <p:par>
                                <p:cTn id="67" presetID="10" presetClass="entr" presetSubtype="0"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childTnLst>
                          </p:cTn>
                        </p:par>
                        <p:par>
                          <p:cTn id="70" fill="hold">
                            <p:stCondLst>
                              <p:cond delay="5000"/>
                            </p:stCondLst>
                            <p:childTnLst>
                              <p:par>
                                <p:cTn id="71" presetID="10" presetClass="entr" presetSubtype="0" fill="hold"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par>
                          <p:cTn id="74" fill="hold">
                            <p:stCondLst>
                              <p:cond delay="5500"/>
                            </p:stCondLst>
                            <p:childTnLst>
                              <p:par>
                                <p:cTn id="75" presetID="10" presetClass="entr" presetSubtype="0" fill="hold" grpId="0" nodeType="after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fade">
                                      <p:cBhvr>
                                        <p:cTn id="77" dur="500"/>
                                        <p:tgtEl>
                                          <p:spTgt spid="42"/>
                                        </p:tgtEl>
                                      </p:cBhvr>
                                    </p:animEffect>
                                  </p:childTnLst>
                                </p:cTn>
                              </p:par>
                            </p:childTnLst>
                          </p:cTn>
                        </p:par>
                        <p:par>
                          <p:cTn id="78" fill="hold">
                            <p:stCondLst>
                              <p:cond delay="6000"/>
                            </p:stCondLst>
                            <p:childTnLst>
                              <p:par>
                                <p:cTn id="79" presetID="47" presetClass="entr" presetSubtype="0" fill="hold" grpId="0" nodeType="after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fade">
                                      <p:cBhvr>
                                        <p:cTn id="81" dur="500"/>
                                        <p:tgtEl>
                                          <p:spTgt spid="44"/>
                                        </p:tgtEl>
                                      </p:cBhvr>
                                    </p:animEffect>
                                    <p:anim calcmode="lin" valueType="num">
                                      <p:cBhvr>
                                        <p:cTn id="82" dur="500" fill="hold"/>
                                        <p:tgtEl>
                                          <p:spTgt spid="44"/>
                                        </p:tgtEl>
                                        <p:attrNameLst>
                                          <p:attrName>ppt_x</p:attrName>
                                        </p:attrNameLst>
                                      </p:cBhvr>
                                      <p:tavLst>
                                        <p:tav tm="0">
                                          <p:val>
                                            <p:strVal val="#ppt_x"/>
                                          </p:val>
                                        </p:tav>
                                        <p:tav tm="100000">
                                          <p:val>
                                            <p:strVal val="#ppt_x"/>
                                          </p:val>
                                        </p:tav>
                                      </p:tavLst>
                                    </p:anim>
                                    <p:anim calcmode="lin" valueType="num">
                                      <p:cBhvr>
                                        <p:cTn id="83" dur="500" fill="hold"/>
                                        <p:tgtEl>
                                          <p:spTgt spid="44"/>
                                        </p:tgtEl>
                                        <p:attrNameLst>
                                          <p:attrName>ppt_y</p:attrName>
                                        </p:attrNameLst>
                                      </p:cBhvr>
                                      <p:tavLst>
                                        <p:tav tm="0">
                                          <p:val>
                                            <p:strVal val="#ppt_y-.1"/>
                                          </p:val>
                                        </p:tav>
                                        <p:tav tm="100000">
                                          <p:val>
                                            <p:strVal val="#ppt_y"/>
                                          </p:val>
                                        </p:tav>
                                      </p:tavLst>
                                    </p:anim>
                                  </p:childTnLst>
                                </p:cTn>
                              </p:par>
                            </p:childTnLst>
                          </p:cTn>
                        </p:par>
                        <p:par>
                          <p:cTn id="84" fill="hold">
                            <p:stCondLst>
                              <p:cond delay="6500"/>
                            </p:stCondLst>
                            <p:childTnLst>
                              <p:par>
                                <p:cTn id="85" presetID="10" presetClass="entr" presetSubtype="0" fill="hold" grpId="0"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fade">
                                      <p:cBhvr>
                                        <p:cTn id="8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 grpId="0" animBg="1"/>
      <p:bldP spid="28" grpId="0" animBg="1"/>
      <p:bldP spid="29" grpId="0" animBg="1"/>
      <p:bldP spid="30" grpId="0" animBg="1"/>
      <p:bldP spid="31" grpId="0" animBg="1"/>
      <p:bldP spid="32" grpId="0" animBg="1"/>
      <p:bldP spid="33" grpId="0" animBg="1"/>
      <p:bldP spid="34" grpId="0" animBg="1"/>
      <p:bldP spid="41" grpId="0"/>
      <p:bldP spid="42" grpId="0"/>
      <p:bldP spid="43"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grpSp>
        <p:nvGrpSpPr>
          <p:cNvPr id="20" name="组合 19"/>
          <p:cNvGrpSpPr/>
          <p:nvPr/>
        </p:nvGrpSpPr>
        <p:grpSpPr>
          <a:xfrm>
            <a:off x="1419709" y="1270654"/>
            <a:ext cx="1213553" cy="2354901"/>
            <a:chOff x="1419709" y="1270654"/>
            <a:chExt cx="1213553" cy="2354901"/>
          </a:xfrm>
        </p:grpSpPr>
        <p:sp>
          <p:nvSpPr>
            <p:cNvPr id="21" name="圆角矩形 20"/>
            <p:cNvSpPr/>
            <p:nvPr/>
          </p:nvSpPr>
          <p:spPr bwMode="auto">
            <a:xfrm rot="5400000">
              <a:off x="849035" y="1841328"/>
              <a:ext cx="2354901" cy="1213553"/>
            </a:xfrm>
            <a:prstGeom prst="roundRect">
              <a:avLst>
                <a:gd name="adj" fmla="val 50000"/>
              </a:avLst>
            </a:prstGeom>
            <a:solidFill>
              <a:srgbClr val="45BBCE"/>
            </a:solidFill>
            <a:ln w="3492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2" name="椭圆 21"/>
            <p:cNvSpPr/>
            <p:nvPr/>
          </p:nvSpPr>
          <p:spPr bwMode="auto">
            <a:xfrm>
              <a:off x="1552084" y="1411263"/>
              <a:ext cx="948800" cy="950068"/>
            </a:xfrm>
            <a:prstGeom prst="ellipse">
              <a:avLst/>
            </a:prstGeom>
            <a:solidFill>
              <a:sysClr val="window" lastClr="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3" name="Text Box 39"/>
            <p:cNvSpPr txBox="1">
              <a:spLocks noChangeArrowheads="1"/>
            </p:cNvSpPr>
            <p:nvPr/>
          </p:nvSpPr>
          <p:spPr bwMode="auto">
            <a:xfrm>
              <a:off x="1505018" y="1355957"/>
              <a:ext cx="1042932" cy="738664"/>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marL="0" marR="0" lvl="0" indent="0" algn="ctr" defTabSz="914400" eaLnBrk="1" fontAlgn="auto" latinLnBrk="0" hangingPunct="1">
                <a:lnSpc>
                  <a:spcPct val="150000"/>
                </a:lnSpc>
                <a:spcBef>
                  <a:spcPts val="0"/>
                </a:spcBef>
                <a:spcAft>
                  <a:spcPts val="0"/>
                </a:spcAft>
                <a:buClr>
                  <a:prstClr val="white"/>
                </a:buClr>
                <a:buSzTx/>
                <a:buFontTx/>
                <a:buNone/>
                <a:defRPr/>
              </a:pPr>
              <a:r>
                <a:rPr kumimoji="0" lang="en-US" altLang="zh-CN" sz="3200" b="1" i="0" u="none" strike="noStrike" kern="0" cap="none" spc="50" normalizeH="0" baseline="0" noProof="0" dirty="0">
                  <a:ln w="11430"/>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1</a:t>
              </a:r>
            </a:p>
          </p:txBody>
        </p:sp>
        <p:sp>
          <p:nvSpPr>
            <p:cNvPr id="24" name="矩形 261"/>
            <p:cNvSpPr>
              <a:spLocks noChangeArrowheads="1"/>
            </p:cNvSpPr>
            <p:nvPr/>
          </p:nvSpPr>
          <p:spPr bwMode="auto">
            <a:xfrm>
              <a:off x="1626377"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添加文本</a:t>
              </a:r>
            </a:p>
          </p:txBody>
        </p:sp>
        <p:sp>
          <p:nvSpPr>
            <p:cNvPr id="25" name="Text Box 39"/>
            <p:cNvSpPr txBox="1">
              <a:spLocks noChangeArrowheads="1"/>
            </p:cNvSpPr>
            <p:nvPr/>
          </p:nvSpPr>
          <p:spPr bwMode="auto">
            <a:xfrm>
              <a:off x="1499515"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defRPr/>
              </a:pPr>
              <a:r>
                <a:rPr kumimoji="0" lang="zh-CN" altLang="en-US"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点击此处添加</a:t>
              </a:r>
              <a:endParaRPr kumimoji="0" lang="en-US" altLang="zh-CN"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ct val="0"/>
                </a:spcBef>
                <a:spcAft>
                  <a:spcPts val="0"/>
                </a:spcAft>
                <a:buClrTx/>
                <a:buSzTx/>
                <a:buFontTx/>
                <a:buNone/>
                <a:defRPr/>
              </a:pPr>
              <a:r>
                <a:rPr kumimoji="0" lang="zh-CN" altLang="en-US"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简要说明</a:t>
              </a:r>
              <a:endParaRPr kumimoji="0" lang="en-US" altLang="zh-CN"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1868930" y="4032828"/>
            <a:ext cx="5886576" cy="400110"/>
            <a:chOff x="1868930" y="4032828"/>
            <a:chExt cx="5886576" cy="400110"/>
          </a:xfrm>
        </p:grpSpPr>
        <p:grpSp>
          <p:nvGrpSpPr>
            <p:cNvPr id="27" name="组合 26"/>
            <p:cNvGrpSpPr/>
            <p:nvPr/>
          </p:nvGrpSpPr>
          <p:grpSpPr>
            <a:xfrm>
              <a:off x="1868930" y="4098093"/>
              <a:ext cx="417263" cy="228018"/>
              <a:chOff x="1868930" y="4098093"/>
              <a:chExt cx="417263" cy="228018"/>
            </a:xfrm>
          </p:grpSpPr>
          <p:sp>
            <p:nvSpPr>
              <p:cNvPr id="29" name="燕尾形 28"/>
              <p:cNvSpPr/>
              <p:nvPr/>
            </p:nvSpPr>
            <p:spPr>
              <a:xfrm>
                <a:off x="1868930" y="4098093"/>
                <a:ext cx="228018" cy="228018"/>
              </a:xfrm>
              <a:prstGeom prst="chevron">
                <a:avLst/>
              </a:prstGeom>
              <a:solidFill>
                <a:srgbClr val="45BBCE"/>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0" name="燕尾形 29"/>
              <p:cNvSpPr/>
              <p:nvPr/>
            </p:nvSpPr>
            <p:spPr>
              <a:xfrm>
                <a:off x="2058175" y="4098093"/>
                <a:ext cx="228018" cy="228018"/>
              </a:xfrm>
              <a:prstGeom prst="chevron">
                <a:avLst/>
              </a:prstGeom>
              <a:solidFill>
                <a:srgbClr val="45BBCE"/>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28" name="TextBox 27"/>
            <p:cNvSpPr txBox="1"/>
            <p:nvPr/>
          </p:nvSpPr>
          <p:spPr>
            <a:xfrm>
              <a:off x="2566596" y="4032828"/>
              <a:ext cx="5188910" cy="400110"/>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单击此处添加文字阐述，添加简短问题说明文字，具体说明文字在此处添加此处。</a:t>
              </a:r>
              <a:endParaRPr kumimoji="0" lang="en-US" altLang="zh-CN" sz="100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单击此处添加文字阐述，添加简短问题说明文字，具体说明文字在此处添加此处。</a:t>
              </a:r>
              <a:endParaRPr kumimoji="0" lang="en-US" altLang="zh-CN" sz="100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3156432" y="1270654"/>
            <a:ext cx="1213553" cy="2354901"/>
            <a:chOff x="3156432" y="1270654"/>
            <a:chExt cx="1213553" cy="2354901"/>
          </a:xfrm>
        </p:grpSpPr>
        <p:sp>
          <p:nvSpPr>
            <p:cNvPr id="32" name="圆角矩形 31"/>
            <p:cNvSpPr/>
            <p:nvPr/>
          </p:nvSpPr>
          <p:spPr bwMode="auto">
            <a:xfrm rot="5400000">
              <a:off x="2585758" y="1841328"/>
              <a:ext cx="2354901" cy="1213553"/>
            </a:xfrm>
            <a:prstGeom prst="roundRect">
              <a:avLst>
                <a:gd name="adj" fmla="val 50000"/>
              </a:avLst>
            </a:prstGeom>
            <a:solidFill>
              <a:srgbClr val="45BBCE"/>
            </a:solidFill>
            <a:ln w="3492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3" name="椭圆 32"/>
            <p:cNvSpPr/>
            <p:nvPr/>
          </p:nvSpPr>
          <p:spPr bwMode="auto">
            <a:xfrm>
              <a:off x="3288808" y="1411263"/>
              <a:ext cx="948801" cy="950068"/>
            </a:xfrm>
            <a:prstGeom prst="ellipse">
              <a:avLst/>
            </a:prstGeom>
            <a:solidFill>
              <a:sysClr val="window" lastClr="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4" name="Text Box 39"/>
            <p:cNvSpPr txBox="1">
              <a:spLocks noChangeArrowheads="1"/>
            </p:cNvSpPr>
            <p:nvPr/>
          </p:nvSpPr>
          <p:spPr bwMode="auto">
            <a:xfrm>
              <a:off x="3241741" y="1355957"/>
              <a:ext cx="1042932" cy="738664"/>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marL="0" marR="0" lvl="0" indent="0" algn="ctr" defTabSz="914400" eaLnBrk="1" fontAlgn="auto" latinLnBrk="0" hangingPunct="1">
                <a:lnSpc>
                  <a:spcPct val="150000"/>
                </a:lnSpc>
                <a:spcBef>
                  <a:spcPts val="0"/>
                </a:spcBef>
                <a:spcAft>
                  <a:spcPts val="0"/>
                </a:spcAft>
                <a:buClr>
                  <a:prstClr val="white"/>
                </a:buClr>
                <a:buSzTx/>
                <a:buFontTx/>
                <a:buNone/>
                <a:defRPr/>
              </a:pPr>
              <a:r>
                <a:rPr kumimoji="0" lang="en-US" altLang="zh-CN" sz="3200" b="1" i="0" u="none" strike="noStrike" kern="0" cap="none" spc="50" normalizeH="0" baseline="0" noProof="0" dirty="0">
                  <a:ln w="11430"/>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2</a:t>
              </a:r>
            </a:p>
          </p:txBody>
        </p:sp>
        <p:sp>
          <p:nvSpPr>
            <p:cNvPr id="35" name="矩形 261"/>
            <p:cNvSpPr>
              <a:spLocks noChangeArrowheads="1"/>
            </p:cNvSpPr>
            <p:nvPr/>
          </p:nvSpPr>
          <p:spPr bwMode="auto">
            <a:xfrm>
              <a:off x="3363099"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添加文本</a:t>
              </a:r>
            </a:p>
          </p:txBody>
        </p:sp>
        <p:sp>
          <p:nvSpPr>
            <p:cNvPr id="36" name="Text Box 39"/>
            <p:cNvSpPr txBox="1">
              <a:spLocks noChangeArrowheads="1"/>
            </p:cNvSpPr>
            <p:nvPr/>
          </p:nvSpPr>
          <p:spPr bwMode="auto">
            <a:xfrm>
              <a:off x="3220112"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defRPr/>
              </a:pPr>
              <a:r>
                <a:rPr kumimoji="0" lang="zh-CN" altLang="en-US"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点击此处添加</a:t>
              </a:r>
              <a:endParaRPr kumimoji="0" lang="en-US" altLang="zh-CN"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ct val="0"/>
                </a:spcBef>
                <a:spcAft>
                  <a:spcPts val="0"/>
                </a:spcAft>
                <a:buClrTx/>
                <a:buSzTx/>
                <a:buFontTx/>
                <a:buNone/>
                <a:defRPr/>
              </a:pPr>
              <a:r>
                <a:rPr kumimoji="0" lang="zh-CN" altLang="en-US"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简要说明</a:t>
              </a:r>
              <a:endParaRPr kumimoji="0" lang="en-US" altLang="zh-CN"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4896956" y="1270654"/>
            <a:ext cx="1213553" cy="2354901"/>
            <a:chOff x="4896956" y="1270654"/>
            <a:chExt cx="1213553" cy="2354901"/>
          </a:xfrm>
        </p:grpSpPr>
        <p:sp>
          <p:nvSpPr>
            <p:cNvPr id="38" name="圆角矩形 37"/>
            <p:cNvSpPr/>
            <p:nvPr/>
          </p:nvSpPr>
          <p:spPr bwMode="auto">
            <a:xfrm rot="5400000">
              <a:off x="4326282" y="1841328"/>
              <a:ext cx="2354901" cy="1213553"/>
            </a:xfrm>
            <a:prstGeom prst="roundRect">
              <a:avLst>
                <a:gd name="adj" fmla="val 50000"/>
              </a:avLst>
            </a:prstGeom>
            <a:solidFill>
              <a:srgbClr val="45BBCE"/>
            </a:solidFill>
            <a:ln w="3492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9" name="椭圆 38"/>
            <p:cNvSpPr/>
            <p:nvPr/>
          </p:nvSpPr>
          <p:spPr bwMode="auto">
            <a:xfrm>
              <a:off x="5029333" y="1411263"/>
              <a:ext cx="948801" cy="950068"/>
            </a:xfrm>
            <a:prstGeom prst="ellipse">
              <a:avLst/>
            </a:prstGeom>
            <a:solidFill>
              <a:sysClr val="window" lastClr="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0" name="Text Box 39"/>
            <p:cNvSpPr txBox="1">
              <a:spLocks noChangeArrowheads="1"/>
            </p:cNvSpPr>
            <p:nvPr/>
          </p:nvSpPr>
          <p:spPr bwMode="auto">
            <a:xfrm>
              <a:off x="4982265" y="1355957"/>
              <a:ext cx="1042932" cy="738664"/>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marL="0" marR="0" lvl="0" indent="0" algn="ctr" defTabSz="914400" eaLnBrk="1" fontAlgn="auto" latinLnBrk="0" hangingPunct="1">
                <a:lnSpc>
                  <a:spcPct val="150000"/>
                </a:lnSpc>
                <a:spcBef>
                  <a:spcPts val="0"/>
                </a:spcBef>
                <a:spcAft>
                  <a:spcPts val="0"/>
                </a:spcAft>
                <a:buClr>
                  <a:prstClr val="white"/>
                </a:buClr>
                <a:buSzTx/>
                <a:buFontTx/>
                <a:buNone/>
                <a:defRPr/>
              </a:pPr>
              <a:r>
                <a:rPr kumimoji="0" lang="en-US" altLang="zh-CN" sz="3200" b="1" i="0" u="none" strike="noStrike" kern="0" cap="none" spc="50" normalizeH="0" baseline="0" noProof="0" dirty="0">
                  <a:ln w="11430"/>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3</a:t>
              </a:r>
            </a:p>
          </p:txBody>
        </p:sp>
        <p:sp>
          <p:nvSpPr>
            <p:cNvPr id="41" name="矩形 261"/>
            <p:cNvSpPr>
              <a:spLocks noChangeArrowheads="1"/>
            </p:cNvSpPr>
            <p:nvPr/>
          </p:nvSpPr>
          <p:spPr bwMode="auto">
            <a:xfrm>
              <a:off x="5103624"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添加文本</a:t>
              </a:r>
            </a:p>
          </p:txBody>
        </p:sp>
        <p:sp>
          <p:nvSpPr>
            <p:cNvPr id="42" name="Text Box 39"/>
            <p:cNvSpPr txBox="1">
              <a:spLocks noChangeArrowheads="1"/>
            </p:cNvSpPr>
            <p:nvPr/>
          </p:nvSpPr>
          <p:spPr bwMode="auto">
            <a:xfrm>
              <a:off x="4965616"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defRPr/>
              </a:pPr>
              <a:r>
                <a:rPr kumimoji="0" lang="zh-CN" altLang="en-US"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点击此处添加</a:t>
              </a:r>
              <a:endParaRPr kumimoji="0" lang="en-US" altLang="zh-CN"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ct val="0"/>
                </a:spcBef>
                <a:spcAft>
                  <a:spcPts val="0"/>
                </a:spcAft>
                <a:buClrTx/>
                <a:buSzTx/>
                <a:buFontTx/>
                <a:buNone/>
                <a:defRPr/>
              </a:pPr>
              <a:r>
                <a:rPr kumimoji="0" lang="zh-CN" altLang="en-US"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简要说明</a:t>
              </a:r>
              <a:endParaRPr kumimoji="0" lang="en-US" altLang="zh-CN"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6590610" y="1270654"/>
            <a:ext cx="1213553" cy="2354901"/>
            <a:chOff x="6590610" y="1270654"/>
            <a:chExt cx="1213553" cy="2354901"/>
          </a:xfrm>
        </p:grpSpPr>
        <p:sp>
          <p:nvSpPr>
            <p:cNvPr id="44" name="圆角矩形 43"/>
            <p:cNvSpPr/>
            <p:nvPr/>
          </p:nvSpPr>
          <p:spPr bwMode="auto">
            <a:xfrm rot="5400000">
              <a:off x="6019936" y="1841328"/>
              <a:ext cx="2354901" cy="1213553"/>
            </a:xfrm>
            <a:prstGeom prst="roundRect">
              <a:avLst>
                <a:gd name="adj" fmla="val 50000"/>
              </a:avLst>
            </a:prstGeom>
            <a:solidFill>
              <a:srgbClr val="45BBCE"/>
            </a:solidFill>
            <a:ln w="3492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5" name="椭圆 44"/>
            <p:cNvSpPr/>
            <p:nvPr/>
          </p:nvSpPr>
          <p:spPr bwMode="auto">
            <a:xfrm>
              <a:off x="6722985" y="1411263"/>
              <a:ext cx="948800" cy="950068"/>
            </a:xfrm>
            <a:prstGeom prst="ellipse">
              <a:avLst/>
            </a:prstGeom>
            <a:solidFill>
              <a:sysClr val="window" lastClr="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6" name="Text Box 39"/>
            <p:cNvSpPr txBox="1">
              <a:spLocks noChangeArrowheads="1"/>
            </p:cNvSpPr>
            <p:nvPr/>
          </p:nvSpPr>
          <p:spPr bwMode="auto">
            <a:xfrm>
              <a:off x="6675919" y="1355957"/>
              <a:ext cx="1042932" cy="738664"/>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marL="0" marR="0" lvl="0" indent="0" algn="ctr" defTabSz="914400" eaLnBrk="1" fontAlgn="auto" latinLnBrk="0" hangingPunct="1">
                <a:lnSpc>
                  <a:spcPct val="150000"/>
                </a:lnSpc>
                <a:spcBef>
                  <a:spcPts val="0"/>
                </a:spcBef>
                <a:spcAft>
                  <a:spcPts val="0"/>
                </a:spcAft>
                <a:buClr>
                  <a:prstClr val="white"/>
                </a:buClr>
                <a:buSzTx/>
                <a:buFontTx/>
                <a:buNone/>
                <a:defRPr/>
              </a:pPr>
              <a:r>
                <a:rPr kumimoji="0" lang="en-US" altLang="zh-CN" sz="3200" b="1" i="0" u="none" strike="noStrike" kern="0" cap="none" spc="50" normalizeH="0" baseline="0" noProof="0" dirty="0">
                  <a:ln w="11430"/>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4</a:t>
              </a:r>
            </a:p>
          </p:txBody>
        </p:sp>
        <p:sp>
          <p:nvSpPr>
            <p:cNvPr id="47" name="矩形 261"/>
            <p:cNvSpPr>
              <a:spLocks noChangeArrowheads="1"/>
            </p:cNvSpPr>
            <p:nvPr/>
          </p:nvSpPr>
          <p:spPr bwMode="auto">
            <a:xfrm>
              <a:off x="6797278"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rPr>
                <a:t>添加文本</a:t>
              </a:r>
            </a:p>
          </p:txBody>
        </p:sp>
        <p:sp>
          <p:nvSpPr>
            <p:cNvPr id="48" name="Text Box 39"/>
            <p:cNvSpPr txBox="1">
              <a:spLocks noChangeArrowheads="1"/>
            </p:cNvSpPr>
            <p:nvPr/>
          </p:nvSpPr>
          <p:spPr bwMode="auto">
            <a:xfrm>
              <a:off x="6654290"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ct val="0"/>
                </a:spcBef>
                <a:spcAft>
                  <a:spcPts val="0"/>
                </a:spcAft>
                <a:buClrTx/>
                <a:buSzTx/>
                <a:buFontTx/>
                <a:buNone/>
                <a:defRPr/>
              </a:pPr>
              <a:r>
                <a:rPr kumimoji="0" lang="zh-CN" altLang="en-US"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点击此处添加</a:t>
              </a:r>
              <a:endParaRPr kumimoji="0" lang="en-US" altLang="zh-CN"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ct val="0"/>
                </a:spcBef>
                <a:spcAft>
                  <a:spcPts val="0"/>
                </a:spcAft>
                <a:buClrTx/>
                <a:buSzTx/>
                <a:buFontTx/>
                <a:buNone/>
                <a:defRPr/>
              </a:pPr>
              <a:r>
                <a:rPr kumimoji="0" lang="zh-CN" altLang="en-US"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简要说明</a:t>
              </a:r>
              <a:endParaRPr kumimoji="0" lang="en-US" altLang="zh-CN" sz="11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2673784" y="2255757"/>
            <a:ext cx="417263" cy="228018"/>
            <a:chOff x="2673784" y="2255757"/>
            <a:chExt cx="417263" cy="228018"/>
          </a:xfrm>
        </p:grpSpPr>
        <p:sp>
          <p:nvSpPr>
            <p:cNvPr id="50" name="燕尾形 49"/>
            <p:cNvSpPr/>
            <p:nvPr/>
          </p:nvSpPr>
          <p:spPr>
            <a:xfrm>
              <a:off x="2673784" y="2255757"/>
              <a:ext cx="228018" cy="228018"/>
            </a:xfrm>
            <a:prstGeom prst="chevron">
              <a:avLst/>
            </a:prstGeom>
            <a:solidFill>
              <a:sysClr val="window" lastClr="FFFFFF">
                <a:lumMod val="50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1" name="燕尾形 50"/>
            <p:cNvSpPr/>
            <p:nvPr/>
          </p:nvSpPr>
          <p:spPr>
            <a:xfrm>
              <a:off x="2863029" y="2255757"/>
              <a:ext cx="228018" cy="228018"/>
            </a:xfrm>
            <a:prstGeom prst="chevron">
              <a:avLst/>
            </a:prstGeom>
            <a:solidFill>
              <a:sysClr val="window" lastClr="FFFFFF">
                <a:lumMod val="50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6151055" y="2255757"/>
            <a:ext cx="417263" cy="228018"/>
            <a:chOff x="6151055" y="2255757"/>
            <a:chExt cx="417263" cy="228018"/>
          </a:xfrm>
        </p:grpSpPr>
        <p:sp>
          <p:nvSpPr>
            <p:cNvPr id="53" name="燕尾形 52"/>
            <p:cNvSpPr/>
            <p:nvPr/>
          </p:nvSpPr>
          <p:spPr>
            <a:xfrm>
              <a:off x="6151055" y="2255757"/>
              <a:ext cx="228018" cy="228018"/>
            </a:xfrm>
            <a:prstGeom prst="chevron">
              <a:avLst/>
            </a:prstGeom>
            <a:solidFill>
              <a:sysClr val="window" lastClr="FFFFFF">
                <a:lumMod val="50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4" name="燕尾形 53"/>
            <p:cNvSpPr/>
            <p:nvPr/>
          </p:nvSpPr>
          <p:spPr>
            <a:xfrm>
              <a:off x="6340300" y="2255757"/>
              <a:ext cx="228018" cy="228018"/>
            </a:xfrm>
            <a:prstGeom prst="chevron">
              <a:avLst/>
            </a:prstGeom>
            <a:solidFill>
              <a:sysClr val="window" lastClr="FFFFFF">
                <a:lumMod val="50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4440922" y="2255757"/>
            <a:ext cx="417263" cy="228018"/>
            <a:chOff x="4440922" y="2255757"/>
            <a:chExt cx="417263" cy="228018"/>
          </a:xfrm>
        </p:grpSpPr>
        <p:sp>
          <p:nvSpPr>
            <p:cNvPr id="56" name="燕尾形 55"/>
            <p:cNvSpPr/>
            <p:nvPr/>
          </p:nvSpPr>
          <p:spPr>
            <a:xfrm>
              <a:off x="4440922" y="2255757"/>
              <a:ext cx="228018" cy="228018"/>
            </a:xfrm>
            <a:prstGeom prst="chevron">
              <a:avLst/>
            </a:prstGeom>
            <a:solidFill>
              <a:sysClr val="window" lastClr="FFFFFF">
                <a:lumMod val="50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57" name="燕尾形 56"/>
            <p:cNvSpPr/>
            <p:nvPr/>
          </p:nvSpPr>
          <p:spPr>
            <a:xfrm>
              <a:off x="4630167" y="2255757"/>
              <a:ext cx="228018" cy="228018"/>
            </a:xfrm>
            <a:prstGeom prst="chevron">
              <a:avLst/>
            </a:prstGeom>
            <a:solidFill>
              <a:sysClr val="window" lastClr="FFFFFF">
                <a:lumMod val="50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par>
                                <p:cTn id="12" presetID="2" presetClass="entr" presetSubtype="8"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0-#ppt_w/2"/>
                                          </p:val>
                                        </p:tav>
                                        <p:tav tm="100000">
                                          <p:val>
                                            <p:strVal val="#ppt_x"/>
                                          </p:val>
                                        </p:tav>
                                      </p:tavLst>
                                    </p:anim>
                                    <p:anim calcmode="lin" valueType="num">
                                      <p:cBhvr additive="base">
                                        <p:cTn id="15" dur="500" fill="hold"/>
                                        <p:tgtEl>
                                          <p:spTgt spid="20"/>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8"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0-#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 presetClass="entr" presetSubtype="8"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0-#ppt_w/2"/>
                                          </p:val>
                                        </p:tav>
                                        <p:tav tm="100000">
                                          <p:val>
                                            <p:strVal val="#ppt_x"/>
                                          </p:val>
                                        </p:tav>
                                      </p:tavLst>
                                    </p:anim>
                                    <p:anim calcmode="lin" valueType="num">
                                      <p:cBhvr additive="base">
                                        <p:cTn id="25" dur="500" fill="hold"/>
                                        <p:tgtEl>
                                          <p:spTgt spid="31"/>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fill="hold" nodeType="afterEffect">
                                  <p:stCondLst>
                                    <p:cond delay="0"/>
                                  </p:stCondLst>
                                  <p:childTnLst>
                                    <p:set>
                                      <p:cBhvr>
                                        <p:cTn id="28" dur="1" fill="hold">
                                          <p:stCondLst>
                                            <p:cond delay="0"/>
                                          </p:stCondLst>
                                        </p:cTn>
                                        <p:tgtEl>
                                          <p:spTgt spid="55"/>
                                        </p:tgtEl>
                                        <p:attrNameLst>
                                          <p:attrName>style.visibility</p:attrName>
                                        </p:attrNameLst>
                                      </p:cBhvr>
                                      <p:to>
                                        <p:strVal val="visible"/>
                                      </p:to>
                                    </p:set>
                                    <p:anim calcmode="lin" valueType="num">
                                      <p:cBhvr additive="base">
                                        <p:cTn id="29" dur="500" fill="hold"/>
                                        <p:tgtEl>
                                          <p:spTgt spid="55"/>
                                        </p:tgtEl>
                                        <p:attrNameLst>
                                          <p:attrName>ppt_x</p:attrName>
                                        </p:attrNameLst>
                                      </p:cBhvr>
                                      <p:tavLst>
                                        <p:tav tm="0">
                                          <p:val>
                                            <p:strVal val="0-#ppt_w/2"/>
                                          </p:val>
                                        </p:tav>
                                        <p:tav tm="100000">
                                          <p:val>
                                            <p:strVal val="#ppt_x"/>
                                          </p:val>
                                        </p:tav>
                                      </p:tavLst>
                                    </p:anim>
                                    <p:anim calcmode="lin" valueType="num">
                                      <p:cBhvr additive="base">
                                        <p:cTn id="30" dur="500" fill="hold"/>
                                        <p:tgtEl>
                                          <p:spTgt spid="55"/>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8"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500" fill="hold"/>
                                        <p:tgtEl>
                                          <p:spTgt spid="37"/>
                                        </p:tgtEl>
                                        <p:attrNameLst>
                                          <p:attrName>ppt_x</p:attrName>
                                        </p:attrNameLst>
                                      </p:cBhvr>
                                      <p:tavLst>
                                        <p:tav tm="0">
                                          <p:val>
                                            <p:strVal val="0-#ppt_w/2"/>
                                          </p:val>
                                        </p:tav>
                                        <p:tav tm="100000">
                                          <p:val>
                                            <p:strVal val="#ppt_x"/>
                                          </p:val>
                                        </p:tav>
                                      </p:tavLst>
                                    </p:anim>
                                    <p:anim calcmode="lin" valueType="num">
                                      <p:cBhvr additive="base">
                                        <p:cTn id="35" dur="500" fill="hold"/>
                                        <p:tgtEl>
                                          <p:spTgt spid="37"/>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 presetClass="entr" presetSubtype="8"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0-#ppt_w/2"/>
                                          </p:val>
                                        </p:tav>
                                        <p:tav tm="100000">
                                          <p:val>
                                            <p:strVal val="#ppt_x"/>
                                          </p:val>
                                        </p:tav>
                                      </p:tavLst>
                                    </p:anim>
                                    <p:anim calcmode="lin" valueType="num">
                                      <p:cBhvr additive="base">
                                        <p:cTn id="40" dur="500" fill="hold"/>
                                        <p:tgtEl>
                                          <p:spTgt spid="52"/>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 presetClass="entr" presetSubtype="8" fill="hold" nodeType="afterEffect">
                                  <p:stCondLst>
                                    <p:cond delay="0"/>
                                  </p:stCondLst>
                                  <p:childTnLst>
                                    <p:set>
                                      <p:cBhvr>
                                        <p:cTn id="43" dur="1" fill="hold">
                                          <p:stCondLst>
                                            <p:cond delay="0"/>
                                          </p:stCondLst>
                                        </p:cTn>
                                        <p:tgtEl>
                                          <p:spTgt spid="43"/>
                                        </p:tgtEl>
                                        <p:attrNameLst>
                                          <p:attrName>style.visibility</p:attrName>
                                        </p:attrNameLst>
                                      </p:cBhvr>
                                      <p:to>
                                        <p:strVal val="visible"/>
                                      </p:to>
                                    </p:set>
                                    <p:anim calcmode="lin" valueType="num">
                                      <p:cBhvr additive="base">
                                        <p:cTn id="44" dur="500" fill="hold"/>
                                        <p:tgtEl>
                                          <p:spTgt spid="43"/>
                                        </p:tgtEl>
                                        <p:attrNameLst>
                                          <p:attrName>ppt_x</p:attrName>
                                        </p:attrNameLst>
                                      </p:cBhvr>
                                      <p:tavLst>
                                        <p:tav tm="0">
                                          <p:val>
                                            <p:strVal val="0-#ppt_w/2"/>
                                          </p:val>
                                        </p:tav>
                                        <p:tav tm="100000">
                                          <p:val>
                                            <p:strVal val="#ppt_x"/>
                                          </p:val>
                                        </p:tav>
                                      </p:tavLst>
                                    </p:anim>
                                    <p:anim calcmode="lin" valueType="num">
                                      <p:cBhvr additive="base">
                                        <p:cTn id="45" dur="500" fill="hold"/>
                                        <p:tgtEl>
                                          <p:spTgt spid="43"/>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cxnSp>
        <p:nvCxnSpPr>
          <p:cNvPr id="7" name="直接连接符 6"/>
          <p:cNvCxnSpPr/>
          <p:nvPr/>
        </p:nvCxnSpPr>
        <p:spPr>
          <a:xfrm>
            <a:off x="4634936" y="1196502"/>
            <a:ext cx="0" cy="3679504"/>
          </a:xfrm>
          <a:prstGeom prst="line">
            <a:avLst/>
          </a:prstGeom>
          <a:ln>
            <a:solidFill>
              <a:srgbClr val="45BBCE"/>
            </a:solidFill>
          </a:ln>
        </p:spPr>
        <p:style>
          <a:lnRef idx="1">
            <a:schemeClr val="accent1"/>
          </a:lnRef>
          <a:fillRef idx="0">
            <a:schemeClr val="accent1"/>
          </a:fillRef>
          <a:effectRef idx="0">
            <a:schemeClr val="accent1"/>
          </a:effectRef>
          <a:fontRef idx="minor">
            <a:schemeClr val="tx1"/>
          </a:fontRef>
        </p:style>
      </p:cxnSp>
      <p:grpSp>
        <p:nvGrpSpPr>
          <p:cNvPr id="8" name="Group 4"/>
          <p:cNvGrpSpPr/>
          <p:nvPr/>
        </p:nvGrpSpPr>
        <p:grpSpPr>
          <a:xfrm>
            <a:off x="5190875" y="2229020"/>
            <a:ext cx="2304256" cy="348878"/>
            <a:chOff x="1043608" y="2504015"/>
            <a:chExt cx="1531172" cy="261658"/>
          </a:xfrm>
        </p:grpSpPr>
        <p:sp>
          <p:nvSpPr>
            <p:cNvPr id="9" name="Rectangle 6"/>
            <p:cNvSpPr/>
            <p:nvPr/>
          </p:nvSpPr>
          <p:spPr>
            <a:xfrm>
              <a:off x="1057256" y="2512876"/>
              <a:ext cx="1517524" cy="245913"/>
            </a:xfrm>
            <a:prstGeom prst="rect">
              <a:avLst/>
            </a:prstGeom>
            <a:solidFill>
              <a:srgbClr val="45BBC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0" name="Content Placeholder 2"/>
            <p:cNvSpPr txBox="1"/>
            <p:nvPr/>
          </p:nvSpPr>
          <p:spPr>
            <a:xfrm>
              <a:off x="1043608" y="2504015"/>
              <a:ext cx="963011" cy="261658"/>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1465"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完成率：</a:t>
              </a:r>
              <a:r>
                <a:rPr kumimoji="0" lang="en-US" altLang="zh-CN" sz="1465"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98%</a:t>
              </a:r>
              <a:endParaRPr kumimoji="0" lang="en-US" sz="1465"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grpSp>
        <p:nvGrpSpPr>
          <p:cNvPr id="11" name="Group 8"/>
          <p:cNvGrpSpPr/>
          <p:nvPr/>
        </p:nvGrpSpPr>
        <p:grpSpPr>
          <a:xfrm>
            <a:off x="5212572" y="4226530"/>
            <a:ext cx="2041565" cy="348879"/>
            <a:chOff x="1043607" y="4162119"/>
            <a:chExt cx="1263374" cy="261659"/>
          </a:xfrm>
        </p:grpSpPr>
        <p:sp>
          <p:nvSpPr>
            <p:cNvPr id="12" name="Rectangle 10"/>
            <p:cNvSpPr/>
            <p:nvPr/>
          </p:nvSpPr>
          <p:spPr>
            <a:xfrm>
              <a:off x="1043608" y="4169968"/>
              <a:ext cx="1263373" cy="245913"/>
            </a:xfrm>
            <a:prstGeom prst="rect">
              <a:avLst/>
            </a:prstGeom>
            <a:solidFill>
              <a:srgbClr val="45BBC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3" name="Content Placeholder 2"/>
            <p:cNvSpPr txBox="1"/>
            <p:nvPr/>
          </p:nvSpPr>
          <p:spPr>
            <a:xfrm>
              <a:off x="1043607" y="4162119"/>
              <a:ext cx="896824" cy="261659"/>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spcBef>
                  <a:spcPts val="0"/>
                </a:spcBef>
                <a:buNone/>
                <a:defRPr/>
              </a:pPr>
              <a:r>
                <a:rPr lang="zh-CN" altLang="en-US" sz="1465" dirty="0">
                  <a:solidFill>
                    <a:sysClr val="window" lastClr="FFFFFF"/>
                  </a:solidFill>
                  <a:latin typeface="微软雅黑" panose="020B0503020204020204" pitchFamily="34" charset="-122"/>
                  <a:ea typeface="微软雅黑" panose="020B0503020204020204" pitchFamily="34" charset="-122"/>
                </a:rPr>
                <a:t>添加文本内容</a:t>
              </a:r>
              <a:endParaRPr lang="en-US" altLang="zh-CN" sz="1465"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14" name="Group 12"/>
          <p:cNvGrpSpPr/>
          <p:nvPr/>
        </p:nvGrpSpPr>
        <p:grpSpPr>
          <a:xfrm>
            <a:off x="5183999" y="3728947"/>
            <a:ext cx="3033407" cy="348878"/>
            <a:chOff x="1043609" y="3815105"/>
            <a:chExt cx="2275055" cy="261659"/>
          </a:xfrm>
        </p:grpSpPr>
        <p:sp>
          <p:nvSpPr>
            <p:cNvPr id="15" name="Rectangle 14"/>
            <p:cNvSpPr/>
            <p:nvPr/>
          </p:nvSpPr>
          <p:spPr>
            <a:xfrm>
              <a:off x="1064170" y="3823964"/>
              <a:ext cx="2254494" cy="245913"/>
            </a:xfrm>
            <a:prstGeom prst="rect">
              <a:avLst/>
            </a:prstGeom>
            <a:solidFill>
              <a:srgbClr val="45BBC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6" name="Content Placeholder 2"/>
            <p:cNvSpPr txBox="1"/>
            <p:nvPr/>
          </p:nvSpPr>
          <p:spPr>
            <a:xfrm>
              <a:off x="1043609" y="3815105"/>
              <a:ext cx="1086924" cy="261659"/>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spcBef>
                  <a:spcPts val="0"/>
                </a:spcBef>
                <a:buNone/>
                <a:defRPr/>
              </a:pPr>
              <a:r>
                <a:rPr lang="zh-CN" altLang="en-US" sz="1465" dirty="0">
                  <a:solidFill>
                    <a:sysClr val="window" lastClr="FFFFFF"/>
                  </a:solidFill>
                  <a:latin typeface="微软雅黑" panose="020B0503020204020204" pitchFamily="34" charset="-122"/>
                  <a:ea typeface="微软雅黑" panose="020B0503020204020204" pitchFamily="34" charset="-122"/>
                </a:rPr>
                <a:t>添加文本内容</a:t>
              </a:r>
              <a:endParaRPr lang="en-US" altLang="zh-CN" sz="1465"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17" name="Group 16"/>
          <p:cNvGrpSpPr/>
          <p:nvPr/>
        </p:nvGrpSpPr>
        <p:grpSpPr>
          <a:xfrm>
            <a:off x="5212573" y="2716965"/>
            <a:ext cx="1944216" cy="348878"/>
            <a:chOff x="1043608" y="2936065"/>
            <a:chExt cx="1798971" cy="261659"/>
          </a:xfrm>
        </p:grpSpPr>
        <p:sp>
          <p:nvSpPr>
            <p:cNvPr id="18" name="Rectangle 18"/>
            <p:cNvSpPr/>
            <p:nvPr/>
          </p:nvSpPr>
          <p:spPr>
            <a:xfrm>
              <a:off x="1057256" y="2944924"/>
              <a:ext cx="1785323" cy="245913"/>
            </a:xfrm>
            <a:prstGeom prst="rect">
              <a:avLst/>
            </a:prstGeom>
            <a:solidFill>
              <a:srgbClr val="45BBC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9" name="Content Placeholder 2"/>
            <p:cNvSpPr txBox="1"/>
            <p:nvPr/>
          </p:nvSpPr>
          <p:spPr>
            <a:xfrm>
              <a:off x="1043608" y="2936065"/>
              <a:ext cx="1411815" cy="261659"/>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buNone/>
                <a:defRPr/>
              </a:pPr>
              <a:r>
                <a:rPr lang="zh-CN" altLang="en-US" sz="1465" dirty="0">
                  <a:solidFill>
                    <a:sysClr val="window" lastClr="FFFFFF"/>
                  </a:solidFill>
                  <a:latin typeface="微软雅黑" panose="020B0503020204020204" pitchFamily="34" charset="-122"/>
                  <a:ea typeface="微软雅黑" panose="020B0503020204020204" pitchFamily="34" charset="-122"/>
                </a:rPr>
                <a:t>销售额：</a:t>
              </a:r>
              <a:r>
                <a:rPr lang="en-US" altLang="zh-CN" sz="1465" dirty="0">
                  <a:solidFill>
                    <a:sysClr val="window" lastClr="FFFFFF"/>
                  </a:solidFill>
                  <a:latin typeface="微软雅黑" panose="020B0503020204020204" pitchFamily="34" charset="-122"/>
                  <a:ea typeface="微软雅黑" panose="020B0503020204020204" pitchFamily="34" charset="-122"/>
                </a:rPr>
                <a:t>600</a:t>
              </a:r>
              <a:r>
                <a:rPr lang="zh-CN" altLang="en-US" sz="1465" dirty="0">
                  <a:solidFill>
                    <a:sysClr val="window" lastClr="FFFFFF"/>
                  </a:solidFill>
                  <a:latin typeface="微软雅黑" panose="020B0503020204020204" pitchFamily="34" charset="-122"/>
                  <a:ea typeface="微软雅黑" panose="020B0503020204020204" pitchFamily="34" charset="-122"/>
                </a:rPr>
                <a:t>万</a:t>
              </a:r>
              <a:endParaRPr lang="en-US" altLang="zh-CN" sz="1465"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20" name="Group 20"/>
          <p:cNvGrpSpPr/>
          <p:nvPr/>
        </p:nvGrpSpPr>
        <p:grpSpPr>
          <a:xfrm>
            <a:off x="5180036" y="3232730"/>
            <a:ext cx="2448272" cy="348878"/>
            <a:chOff x="1043608" y="3383057"/>
            <a:chExt cx="772410" cy="261659"/>
          </a:xfrm>
        </p:grpSpPr>
        <p:sp>
          <p:nvSpPr>
            <p:cNvPr id="21" name="Rectangle 22"/>
            <p:cNvSpPr/>
            <p:nvPr/>
          </p:nvSpPr>
          <p:spPr>
            <a:xfrm>
              <a:off x="1057256" y="3391916"/>
              <a:ext cx="758762" cy="245913"/>
            </a:xfrm>
            <a:prstGeom prst="rect">
              <a:avLst/>
            </a:prstGeom>
            <a:solidFill>
              <a:srgbClr val="45BBC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2" name="Content Placeholder 2"/>
            <p:cNvSpPr txBox="1"/>
            <p:nvPr/>
          </p:nvSpPr>
          <p:spPr>
            <a:xfrm>
              <a:off x="1043608" y="3383057"/>
              <a:ext cx="436193" cy="261659"/>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spcBef>
                  <a:spcPts val="0"/>
                </a:spcBef>
                <a:buNone/>
                <a:defRPr/>
              </a:pPr>
              <a:r>
                <a:rPr lang="zh-CN" altLang="en-US" sz="1465" dirty="0">
                  <a:solidFill>
                    <a:sysClr val="window" lastClr="FFFFFF"/>
                  </a:solidFill>
                  <a:latin typeface="微软雅黑" panose="020B0503020204020204" pitchFamily="34" charset="-122"/>
                  <a:ea typeface="微软雅黑" panose="020B0503020204020204" pitchFamily="34" charset="-122"/>
                </a:rPr>
                <a:t>回款：</a:t>
              </a:r>
              <a:r>
                <a:rPr lang="en-US" altLang="zh-CN" sz="1465" dirty="0">
                  <a:solidFill>
                    <a:sysClr val="window" lastClr="FFFFFF"/>
                  </a:solidFill>
                  <a:latin typeface="微软雅黑" panose="020B0503020204020204" pitchFamily="34" charset="-122"/>
                  <a:ea typeface="微软雅黑" panose="020B0503020204020204" pitchFamily="34" charset="-122"/>
                </a:rPr>
                <a:t>500</a:t>
              </a:r>
              <a:r>
                <a:rPr lang="zh-CN" altLang="en-US" sz="1465" dirty="0">
                  <a:solidFill>
                    <a:sysClr val="window" lastClr="FFFFFF"/>
                  </a:solidFill>
                  <a:latin typeface="微软雅黑" panose="020B0503020204020204" pitchFamily="34" charset="-122"/>
                  <a:ea typeface="微软雅黑" panose="020B0503020204020204" pitchFamily="34" charset="-122"/>
                </a:rPr>
                <a:t>万</a:t>
              </a:r>
              <a:endParaRPr lang="en-US" altLang="zh-CN" sz="1465"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23" name="Group 4"/>
          <p:cNvGrpSpPr/>
          <p:nvPr/>
        </p:nvGrpSpPr>
        <p:grpSpPr>
          <a:xfrm>
            <a:off x="1971079" y="2240833"/>
            <a:ext cx="2268031" cy="348878"/>
            <a:chOff x="1057256" y="2504017"/>
            <a:chExt cx="1593902" cy="261658"/>
          </a:xfrm>
        </p:grpSpPr>
        <p:sp>
          <p:nvSpPr>
            <p:cNvPr id="24" name="Rectangle 6"/>
            <p:cNvSpPr/>
            <p:nvPr/>
          </p:nvSpPr>
          <p:spPr>
            <a:xfrm>
              <a:off x="1057256" y="2512876"/>
              <a:ext cx="1517524" cy="245913"/>
            </a:xfrm>
            <a:prstGeom prst="rect">
              <a:avLst/>
            </a:prstGeom>
            <a:solidFill>
              <a:srgbClr val="45BBC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5" name="Content Placeholder 2"/>
            <p:cNvSpPr txBox="1"/>
            <p:nvPr/>
          </p:nvSpPr>
          <p:spPr>
            <a:xfrm>
              <a:off x="1417240" y="2504017"/>
              <a:ext cx="1233918" cy="261658"/>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buNone/>
                <a:defRPr/>
              </a:pPr>
              <a:r>
                <a:rPr lang="zh-CN" altLang="en-US" sz="1465" dirty="0">
                  <a:solidFill>
                    <a:sysClr val="window" lastClr="FFFFFF"/>
                  </a:solidFill>
                  <a:latin typeface="微软雅黑" panose="020B0503020204020204" pitchFamily="34" charset="-122"/>
                  <a:ea typeface="微软雅黑" panose="020B0503020204020204" pitchFamily="34" charset="-122"/>
                </a:rPr>
                <a:t>完成率：</a:t>
              </a:r>
              <a:r>
                <a:rPr lang="en-US" altLang="zh-CN" sz="1465" dirty="0">
                  <a:solidFill>
                    <a:sysClr val="window" lastClr="FFFFFF"/>
                  </a:solidFill>
                  <a:latin typeface="微软雅黑" panose="020B0503020204020204" pitchFamily="34" charset="-122"/>
                  <a:ea typeface="微软雅黑" panose="020B0503020204020204" pitchFamily="34" charset="-122"/>
                </a:rPr>
                <a:t>98%</a:t>
              </a:r>
            </a:p>
          </p:txBody>
        </p:sp>
      </p:grpSp>
      <p:grpSp>
        <p:nvGrpSpPr>
          <p:cNvPr id="26" name="Group 8"/>
          <p:cNvGrpSpPr/>
          <p:nvPr/>
        </p:nvGrpSpPr>
        <p:grpSpPr>
          <a:xfrm>
            <a:off x="1994406" y="4238347"/>
            <a:ext cx="2136023" cy="348878"/>
            <a:chOff x="1057256" y="4162119"/>
            <a:chExt cx="1249725" cy="261658"/>
          </a:xfrm>
        </p:grpSpPr>
        <p:sp>
          <p:nvSpPr>
            <p:cNvPr id="27" name="Rectangle 10"/>
            <p:cNvSpPr/>
            <p:nvPr/>
          </p:nvSpPr>
          <p:spPr>
            <a:xfrm>
              <a:off x="1057256" y="4169968"/>
              <a:ext cx="1249725" cy="245913"/>
            </a:xfrm>
            <a:prstGeom prst="rect">
              <a:avLst/>
            </a:prstGeom>
            <a:solidFill>
              <a:srgbClr val="45BBC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28" name="Content Placeholder 2"/>
            <p:cNvSpPr txBox="1"/>
            <p:nvPr/>
          </p:nvSpPr>
          <p:spPr>
            <a:xfrm>
              <a:off x="1441893" y="4162119"/>
              <a:ext cx="865086" cy="261658"/>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spcBef>
                  <a:spcPts val="0"/>
                </a:spcBef>
                <a:buNone/>
                <a:defRPr/>
              </a:pPr>
              <a:r>
                <a:rPr lang="zh-CN" altLang="en-US" sz="1465" dirty="0">
                  <a:solidFill>
                    <a:sysClr val="window" lastClr="FFFFFF"/>
                  </a:solidFill>
                  <a:latin typeface="微软雅黑" panose="020B0503020204020204" pitchFamily="34" charset="-122"/>
                  <a:ea typeface="微软雅黑" panose="020B0503020204020204" pitchFamily="34" charset="-122"/>
                </a:rPr>
                <a:t>添加文本内容</a:t>
              </a:r>
              <a:endParaRPr lang="en-US" altLang="zh-CN" sz="1465"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29" name="Group 12"/>
          <p:cNvGrpSpPr/>
          <p:nvPr/>
        </p:nvGrpSpPr>
        <p:grpSpPr>
          <a:xfrm>
            <a:off x="2144799" y="3752451"/>
            <a:ext cx="2047644" cy="348878"/>
            <a:chOff x="1057256" y="3823873"/>
            <a:chExt cx="2332037" cy="261659"/>
          </a:xfrm>
        </p:grpSpPr>
        <p:sp>
          <p:nvSpPr>
            <p:cNvPr id="30" name="Rectangle 14"/>
            <p:cNvSpPr/>
            <p:nvPr/>
          </p:nvSpPr>
          <p:spPr>
            <a:xfrm>
              <a:off x="1057256" y="3823964"/>
              <a:ext cx="2261408" cy="245913"/>
            </a:xfrm>
            <a:prstGeom prst="rect">
              <a:avLst/>
            </a:prstGeom>
            <a:solidFill>
              <a:srgbClr val="45BBC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1" name="Content Placeholder 2"/>
            <p:cNvSpPr txBox="1"/>
            <p:nvPr/>
          </p:nvSpPr>
          <p:spPr>
            <a:xfrm>
              <a:off x="1610981" y="3823873"/>
              <a:ext cx="1778312" cy="261659"/>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spcBef>
                  <a:spcPts val="0"/>
                </a:spcBef>
                <a:buNone/>
                <a:defRPr/>
              </a:pPr>
              <a:r>
                <a:rPr lang="zh-CN" altLang="en-US" sz="1465" dirty="0">
                  <a:solidFill>
                    <a:sysClr val="window" lastClr="FFFFFF"/>
                  </a:solidFill>
                  <a:latin typeface="微软雅黑" panose="020B0503020204020204" pitchFamily="34" charset="-122"/>
                  <a:ea typeface="微软雅黑" panose="020B0503020204020204" pitchFamily="34" charset="-122"/>
                </a:rPr>
                <a:t>添加文本内容</a:t>
              </a:r>
              <a:endParaRPr lang="en-US" altLang="zh-CN" sz="1465" dirty="0">
                <a:solidFill>
                  <a:sysClr val="window" lastClr="FFFFFF"/>
                </a:solidFill>
                <a:latin typeface="微软雅黑" panose="020B0503020204020204" pitchFamily="34" charset="-122"/>
                <a:ea typeface="微软雅黑" panose="020B0503020204020204" pitchFamily="34" charset="-122"/>
              </a:endParaRPr>
            </a:p>
          </p:txBody>
        </p:sp>
      </p:grpSp>
      <p:sp>
        <p:nvSpPr>
          <p:cNvPr id="34" name="Content Placeholder 2"/>
          <p:cNvSpPr txBox="1"/>
          <p:nvPr/>
        </p:nvSpPr>
        <p:spPr>
          <a:xfrm>
            <a:off x="2281474" y="2728778"/>
            <a:ext cx="1858478" cy="348878"/>
          </a:xfrm>
          <a:prstGeom prst="rect">
            <a:avLst/>
          </a:prstGeom>
          <a:solidFill>
            <a:srgbClr val="45BBCE"/>
          </a:solidFill>
        </p:spPr>
        <p:txBody>
          <a:bodyPr vert="horz" wrap="square"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spcBef>
                <a:spcPts val="0"/>
              </a:spcBef>
              <a:buNone/>
              <a:defRPr/>
            </a:pPr>
            <a:r>
              <a:rPr lang="zh-CN" altLang="en-US" sz="1465" dirty="0">
                <a:solidFill>
                  <a:sysClr val="window" lastClr="FFFFFF"/>
                </a:solidFill>
                <a:latin typeface="微软雅黑" panose="020B0503020204020204" pitchFamily="34" charset="-122"/>
                <a:ea typeface="微软雅黑" panose="020B0503020204020204" pitchFamily="34" charset="-122"/>
              </a:rPr>
              <a:t>销售额：</a:t>
            </a:r>
            <a:r>
              <a:rPr lang="en-US" altLang="zh-CN" sz="1465" dirty="0">
                <a:solidFill>
                  <a:sysClr val="window" lastClr="FFFFFF"/>
                </a:solidFill>
                <a:latin typeface="微软雅黑" panose="020B0503020204020204" pitchFamily="34" charset="-122"/>
                <a:ea typeface="微软雅黑" panose="020B0503020204020204" pitchFamily="34" charset="-122"/>
              </a:rPr>
              <a:t>600</a:t>
            </a:r>
            <a:r>
              <a:rPr lang="zh-CN" altLang="en-US" sz="1465" dirty="0">
                <a:solidFill>
                  <a:sysClr val="window" lastClr="FFFFFF"/>
                </a:solidFill>
                <a:latin typeface="微软雅黑" panose="020B0503020204020204" pitchFamily="34" charset="-122"/>
                <a:ea typeface="微软雅黑" panose="020B0503020204020204" pitchFamily="34" charset="-122"/>
              </a:rPr>
              <a:t>万</a:t>
            </a:r>
            <a:endParaRPr lang="en-US" altLang="zh-CN" sz="1465" dirty="0">
              <a:solidFill>
                <a:sysClr val="window" lastClr="FFFFFF"/>
              </a:solidFill>
              <a:latin typeface="微软雅黑" panose="020B0503020204020204" pitchFamily="34" charset="-122"/>
              <a:ea typeface="微软雅黑" panose="020B0503020204020204" pitchFamily="34" charset="-122"/>
            </a:endParaRPr>
          </a:p>
        </p:txBody>
      </p:sp>
      <p:grpSp>
        <p:nvGrpSpPr>
          <p:cNvPr id="35" name="Group 20"/>
          <p:cNvGrpSpPr/>
          <p:nvPr/>
        </p:nvGrpSpPr>
        <p:grpSpPr>
          <a:xfrm>
            <a:off x="1150619" y="3244542"/>
            <a:ext cx="3132896" cy="348878"/>
            <a:chOff x="1057256" y="3383057"/>
            <a:chExt cx="797743" cy="261659"/>
          </a:xfrm>
        </p:grpSpPr>
        <p:sp>
          <p:nvSpPr>
            <p:cNvPr id="36" name="Rectangle 22"/>
            <p:cNvSpPr/>
            <p:nvPr/>
          </p:nvSpPr>
          <p:spPr>
            <a:xfrm>
              <a:off x="1057256" y="3391916"/>
              <a:ext cx="758762" cy="245913"/>
            </a:xfrm>
            <a:prstGeom prst="rect">
              <a:avLst/>
            </a:prstGeom>
            <a:solidFill>
              <a:srgbClr val="45BBC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37" name="Content Placeholder 2"/>
            <p:cNvSpPr txBox="1"/>
            <p:nvPr/>
          </p:nvSpPr>
          <p:spPr>
            <a:xfrm>
              <a:off x="1423604" y="3383057"/>
              <a:ext cx="431395" cy="261659"/>
            </a:xfrm>
            <a:prstGeom prst="rect">
              <a:avLst/>
            </a:prstGeom>
            <a:noFill/>
          </p:spPr>
          <p:txBody>
            <a:bodyPr vert="horz" lIns="121920" tIns="60960" rIns="121920" bIns="6096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spcBef>
                  <a:spcPts val="0"/>
                </a:spcBef>
                <a:buNone/>
                <a:defRPr/>
              </a:pPr>
              <a:r>
                <a:rPr lang="zh-CN" altLang="en-US" sz="1465" dirty="0">
                  <a:solidFill>
                    <a:sysClr val="window" lastClr="FFFFFF"/>
                  </a:solidFill>
                  <a:latin typeface="微软雅黑" panose="020B0503020204020204" pitchFamily="34" charset="-122"/>
                  <a:ea typeface="微软雅黑" panose="020B0503020204020204" pitchFamily="34" charset="-122"/>
                </a:rPr>
                <a:t>回款：</a:t>
              </a:r>
              <a:r>
                <a:rPr lang="en-US" altLang="zh-CN" sz="1465" dirty="0">
                  <a:solidFill>
                    <a:sysClr val="window" lastClr="FFFFFF"/>
                  </a:solidFill>
                  <a:latin typeface="微软雅黑" panose="020B0503020204020204" pitchFamily="34" charset="-122"/>
                  <a:ea typeface="微软雅黑" panose="020B0503020204020204" pitchFamily="34" charset="-122"/>
                </a:rPr>
                <a:t>500</a:t>
              </a:r>
              <a:r>
                <a:rPr lang="zh-CN" altLang="en-US" sz="1465" dirty="0">
                  <a:solidFill>
                    <a:sysClr val="window" lastClr="FFFFFF"/>
                  </a:solidFill>
                  <a:latin typeface="微软雅黑" panose="020B0503020204020204" pitchFamily="34" charset="-122"/>
                  <a:ea typeface="微软雅黑" panose="020B0503020204020204" pitchFamily="34" charset="-122"/>
                </a:rPr>
                <a:t>万</a:t>
              </a:r>
              <a:endParaRPr lang="en-US" altLang="zh-CN" sz="1465" dirty="0">
                <a:solidFill>
                  <a:sysClr val="window" lastClr="FFFFFF"/>
                </a:solidFill>
                <a:latin typeface="微软雅黑" panose="020B0503020204020204" pitchFamily="34" charset="-122"/>
                <a:ea typeface="微软雅黑" panose="020B0503020204020204" pitchFamily="34" charset="-122"/>
              </a:endParaRPr>
            </a:p>
          </p:txBody>
        </p:sp>
      </p:grpSp>
      <p:grpSp>
        <p:nvGrpSpPr>
          <p:cNvPr id="38" name="Group 97"/>
          <p:cNvGrpSpPr/>
          <p:nvPr/>
        </p:nvGrpSpPr>
        <p:grpSpPr>
          <a:xfrm>
            <a:off x="5149637" y="1196502"/>
            <a:ext cx="3094771" cy="799184"/>
            <a:chOff x="6444284" y="2049087"/>
            <a:chExt cx="2489038" cy="1078390"/>
          </a:xfrm>
        </p:grpSpPr>
        <p:sp>
          <p:nvSpPr>
            <p:cNvPr id="39" name="TextBox 38"/>
            <p:cNvSpPr txBox="1"/>
            <p:nvPr/>
          </p:nvSpPr>
          <p:spPr>
            <a:xfrm>
              <a:off x="6450679" y="2504523"/>
              <a:ext cx="2482643" cy="622954"/>
            </a:xfrm>
            <a:prstGeom prst="rect">
              <a:avLst/>
            </a:prstGeom>
            <a:noFill/>
          </p:spPr>
          <p:txBody>
            <a:bodyPr wrap="square" rtlCol="0">
              <a:spAutoFit/>
            </a:bodyPr>
            <a:lstStyle/>
            <a:p>
              <a:pPr lvl="0" algn="just">
                <a:spcBef>
                  <a:spcPct val="0"/>
                </a:spcBef>
                <a:defRPr/>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单击此处添加不足之处的问题阐述，添加简短问题说明文字，问题的具体说明文字添加此处。单击此处添加问题阐述，添加简短问题说明文字，问题的具体说明文字添加此处。</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Rectangle 99"/>
            <p:cNvSpPr/>
            <p:nvPr/>
          </p:nvSpPr>
          <p:spPr>
            <a:xfrm>
              <a:off x="6444284" y="2049087"/>
              <a:ext cx="2041141" cy="4568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srgbClr val="45BBCE"/>
                  </a:solidFill>
                  <a:effectLst/>
                  <a:uLnTx/>
                  <a:uFillTx/>
                  <a:latin typeface="微软雅黑" panose="020B0503020204020204" pitchFamily="34" charset="-122"/>
                  <a:ea typeface="微软雅黑" panose="020B0503020204020204" pitchFamily="34" charset="-122"/>
                </a:rPr>
                <a:t>2017</a:t>
              </a:r>
              <a:r>
                <a:rPr kumimoji="0" lang="zh-CN" altLang="en-US" sz="1600" b="1" i="0" u="none" strike="noStrike" kern="0" cap="none" spc="0" normalizeH="0" baseline="0" noProof="0" dirty="0">
                  <a:ln>
                    <a:noFill/>
                  </a:ln>
                  <a:solidFill>
                    <a:srgbClr val="45BBCE"/>
                  </a:solidFill>
                  <a:effectLst/>
                  <a:uLnTx/>
                  <a:uFillTx/>
                  <a:latin typeface="微软雅黑" panose="020B0503020204020204" pitchFamily="34" charset="-122"/>
                  <a:ea typeface="微软雅黑" panose="020B0503020204020204" pitchFamily="34" charset="-122"/>
                </a:rPr>
                <a:t>年完成任务完成情况</a:t>
              </a:r>
              <a:endParaRPr kumimoji="0" lang="en-US" sz="1600" b="1" i="0" u="none" strike="noStrike" kern="0" cap="none" spc="0" normalizeH="0" baseline="0" noProof="0" dirty="0">
                <a:ln>
                  <a:noFill/>
                </a:ln>
                <a:solidFill>
                  <a:srgbClr val="45BBCE"/>
                </a:solidFill>
                <a:effectLst/>
                <a:uLnTx/>
                <a:uFillTx/>
                <a:latin typeface="微软雅黑" panose="020B0503020204020204" pitchFamily="34" charset="-122"/>
                <a:ea typeface="微软雅黑" panose="020B0503020204020204" pitchFamily="34" charset="-122"/>
              </a:endParaRPr>
            </a:p>
          </p:txBody>
        </p:sp>
      </p:grpSp>
      <p:grpSp>
        <p:nvGrpSpPr>
          <p:cNvPr id="41" name="Group 97"/>
          <p:cNvGrpSpPr/>
          <p:nvPr/>
        </p:nvGrpSpPr>
        <p:grpSpPr>
          <a:xfrm>
            <a:off x="1115616" y="1196502"/>
            <a:ext cx="3167900" cy="799184"/>
            <a:chOff x="6450679" y="2049087"/>
            <a:chExt cx="2547854" cy="1078390"/>
          </a:xfrm>
        </p:grpSpPr>
        <p:sp>
          <p:nvSpPr>
            <p:cNvPr id="42" name="TextBox 41"/>
            <p:cNvSpPr txBox="1"/>
            <p:nvPr/>
          </p:nvSpPr>
          <p:spPr>
            <a:xfrm>
              <a:off x="6450679" y="2504523"/>
              <a:ext cx="2482643" cy="622954"/>
            </a:xfrm>
            <a:prstGeom prst="rect">
              <a:avLst/>
            </a:prstGeom>
            <a:noFill/>
          </p:spPr>
          <p:txBody>
            <a:bodyPr wrap="square" rtlCol="0">
              <a:spAutoFit/>
            </a:bodyPr>
            <a:lstStyle/>
            <a:p>
              <a:pPr lvl="0" algn="just">
                <a:spcBef>
                  <a:spcPct val="0"/>
                </a:spcBef>
                <a:defRPr/>
              </a:pPr>
              <a:r>
                <a:rPr lang="zh-CN" altLang="en-US" sz="800" dirty="0">
                  <a:solidFill>
                    <a:schemeClr val="tx1">
                      <a:lumMod val="65000"/>
                      <a:lumOff val="35000"/>
                    </a:schemeClr>
                  </a:solidFill>
                  <a:latin typeface="微软雅黑" panose="020B0503020204020204" pitchFamily="34" charset="-122"/>
                  <a:ea typeface="微软雅黑" panose="020B0503020204020204" pitchFamily="34" charset="-122"/>
                </a:rPr>
                <a:t>单击此处添加不足之处的问题阐述，添加简短问题说明文字，问题的具体说明文字添加此处。单击此处添加问题阐述，添加简短问题说明文字，问题的具体说明文字添加此处。</a:t>
              </a:r>
              <a:endParaRPr lang="en-US" altLang="zh-CN" sz="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Rectangle 99"/>
            <p:cNvSpPr/>
            <p:nvPr/>
          </p:nvSpPr>
          <p:spPr>
            <a:xfrm>
              <a:off x="6957391" y="2049087"/>
              <a:ext cx="2041142" cy="456833"/>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2014</a:t>
              </a:r>
              <a:r>
                <a:rPr kumimoji="0" lang="zh-CN" altLang="en-US" sz="1600" b="1"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rPr>
                <a:t>年完成任务完成情况</a:t>
              </a:r>
              <a:endParaRPr kumimoji="0" lang="en-US" sz="1600" b="1"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grpSp>
      <p:sp>
        <p:nvSpPr>
          <p:cNvPr id="44" name="椭圆 43"/>
          <p:cNvSpPr/>
          <p:nvPr/>
        </p:nvSpPr>
        <p:spPr>
          <a:xfrm>
            <a:off x="4288043" y="2931790"/>
            <a:ext cx="729151" cy="729151"/>
          </a:xfrm>
          <a:prstGeom prst="ellipse">
            <a:avLst/>
          </a:prstGeom>
          <a:solidFill>
            <a:srgbClr val="45B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VS</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3" presetClass="entr" presetSubtype="36"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p:cTn id="15" dur="500" fill="hold"/>
                                        <p:tgtEl>
                                          <p:spTgt spid="44"/>
                                        </p:tgtEl>
                                        <p:attrNameLst>
                                          <p:attrName>ppt_w</p:attrName>
                                        </p:attrNameLst>
                                      </p:cBhvr>
                                      <p:tavLst>
                                        <p:tav tm="0">
                                          <p:val>
                                            <p:strVal val="(6*min(max(#ppt_w*#ppt_h,.3),1)-7.4)/-.7*#ppt_w"/>
                                          </p:val>
                                        </p:tav>
                                        <p:tav tm="100000">
                                          <p:val>
                                            <p:strVal val="#ppt_w"/>
                                          </p:val>
                                        </p:tav>
                                      </p:tavLst>
                                    </p:anim>
                                    <p:anim calcmode="lin" valueType="num">
                                      <p:cBhvr>
                                        <p:cTn id="16" dur="500" fill="hold"/>
                                        <p:tgtEl>
                                          <p:spTgt spid="44"/>
                                        </p:tgtEl>
                                        <p:attrNameLst>
                                          <p:attrName>ppt_h</p:attrName>
                                        </p:attrNameLst>
                                      </p:cBhvr>
                                      <p:tavLst>
                                        <p:tav tm="0">
                                          <p:val>
                                            <p:strVal val="(6*min(max(#ppt_w*#ppt_h,.3),1)-7.4)/-.7*#ppt_h"/>
                                          </p:val>
                                        </p:tav>
                                        <p:tav tm="100000">
                                          <p:val>
                                            <p:strVal val="#ppt_h"/>
                                          </p:val>
                                        </p:tav>
                                      </p:tavLst>
                                    </p:anim>
                                    <p:anim calcmode="lin" valueType="num">
                                      <p:cBhvr>
                                        <p:cTn id="17" dur="500" fill="hold"/>
                                        <p:tgtEl>
                                          <p:spTgt spid="44"/>
                                        </p:tgtEl>
                                        <p:attrNameLst>
                                          <p:attrName>ppt_x</p:attrName>
                                        </p:attrNameLst>
                                      </p:cBhvr>
                                      <p:tavLst>
                                        <p:tav tm="0">
                                          <p:val>
                                            <p:fltVal val="0.5"/>
                                          </p:val>
                                        </p:tav>
                                        <p:tav tm="100000">
                                          <p:val>
                                            <p:strVal val="#ppt_x"/>
                                          </p:val>
                                        </p:tav>
                                      </p:tavLst>
                                    </p:anim>
                                    <p:anim calcmode="lin" valueType="num">
                                      <p:cBhvr>
                                        <p:cTn id="18" dur="500" fill="hold"/>
                                        <p:tgtEl>
                                          <p:spTgt spid="44"/>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1000"/>
                            </p:stCondLst>
                            <p:childTnLst>
                              <p:par>
                                <p:cTn id="20" presetID="16" presetClass="entr" presetSubtype="4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outHorizontal)">
                                      <p:cBhvr>
                                        <p:cTn id="22" dur="500"/>
                                        <p:tgtEl>
                                          <p:spTgt spid="7"/>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2500"/>
                            </p:stCondLst>
                            <p:childTnLst>
                              <p:par>
                                <p:cTn id="32" presetID="22" presetClass="entr" presetSubtype="8"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4000"/>
                            </p:stCondLst>
                            <p:childTnLst>
                              <p:par>
                                <p:cTn id="44" presetID="22" presetClass="entr" presetSubtype="2"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right)">
                                      <p:cBhvr>
                                        <p:cTn id="46" dur="500"/>
                                        <p:tgtEl>
                                          <p:spTgt spid="23"/>
                                        </p:tgtEl>
                                      </p:cBhvr>
                                    </p:animEffect>
                                  </p:childTnLst>
                                </p:cTn>
                              </p:par>
                            </p:childTnLst>
                          </p:cTn>
                        </p:par>
                        <p:par>
                          <p:cTn id="47" fill="hold">
                            <p:stCondLst>
                              <p:cond delay="4500"/>
                            </p:stCondLst>
                            <p:childTnLst>
                              <p:par>
                                <p:cTn id="48" presetID="22" presetClass="entr" presetSubtype="2"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right)">
                                      <p:cBhvr>
                                        <p:cTn id="50" dur="500"/>
                                        <p:tgtEl>
                                          <p:spTgt spid="35"/>
                                        </p:tgtEl>
                                      </p:cBhvr>
                                    </p:animEffect>
                                  </p:childTnLst>
                                </p:cTn>
                              </p:par>
                            </p:childTnLst>
                          </p:cTn>
                        </p:par>
                        <p:par>
                          <p:cTn id="51" fill="hold">
                            <p:stCondLst>
                              <p:cond delay="5000"/>
                            </p:stCondLst>
                            <p:childTnLst>
                              <p:par>
                                <p:cTn id="52" presetID="22" presetClass="entr" presetSubtype="2" fill="hold"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wipe(right)">
                                      <p:cBhvr>
                                        <p:cTn id="54" dur="500"/>
                                        <p:tgtEl>
                                          <p:spTgt spid="29"/>
                                        </p:tgtEl>
                                      </p:cBhvr>
                                    </p:animEffect>
                                  </p:childTnLst>
                                </p:cTn>
                              </p:par>
                            </p:childTnLst>
                          </p:cTn>
                        </p:par>
                        <p:par>
                          <p:cTn id="55" fill="hold">
                            <p:stCondLst>
                              <p:cond delay="5500"/>
                            </p:stCondLst>
                            <p:childTnLst>
                              <p:par>
                                <p:cTn id="56" presetID="22" presetClass="entr" presetSubtype="2"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right)">
                                      <p:cBhvr>
                                        <p:cTn id="58" dur="500"/>
                                        <p:tgtEl>
                                          <p:spTgt spid="26"/>
                                        </p:tgtEl>
                                      </p:cBhvr>
                                    </p:animEffect>
                                  </p:childTnLst>
                                </p:cTn>
                              </p:par>
                            </p:childTnLst>
                          </p:cTn>
                        </p:par>
                        <p:par>
                          <p:cTn id="59" fill="hold">
                            <p:stCondLst>
                              <p:cond delay="6000"/>
                            </p:stCondLst>
                            <p:childTnLst>
                              <p:par>
                                <p:cTn id="60" presetID="17" presetClass="entr" presetSubtype="10" fill="hold"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p:cTn id="62" dur="500" fill="hold"/>
                                        <p:tgtEl>
                                          <p:spTgt spid="38"/>
                                        </p:tgtEl>
                                        <p:attrNameLst>
                                          <p:attrName>ppt_w</p:attrName>
                                        </p:attrNameLst>
                                      </p:cBhvr>
                                      <p:tavLst>
                                        <p:tav tm="0">
                                          <p:val>
                                            <p:fltVal val="0"/>
                                          </p:val>
                                        </p:tav>
                                        <p:tav tm="100000">
                                          <p:val>
                                            <p:strVal val="#ppt_w"/>
                                          </p:val>
                                        </p:tav>
                                      </p:tavLst>
                                    </p:anim>
                                    <p:anim calcmode="lin" valueType="num">
                                      <p:cBhvr>
                                        <p:cTn id="63" dur="500" fill="hold"/>
                                        <p:tgtEl>
                                          <p:spTgt spid="38"/>
                                        </p:tgtEl>
                                        <p:attrNameLst>
                                          <p:attrName>ppt_h</p:attrName>
                                        </p:attrNameLst>
                                      </p:cBhvr>
                                      <p:tavLst>
                                        <p:tav tm="0">
                                          <p:val>
                                            <p:strVal val="#ppt_h"/>
                                          </p:val>
                                        </p:tav>
                                        <p:tav tm="100000">
                                          <p:val>
                                            <p:strVal val="#ppt_h"/>
                                          </p:val>
                                        </p:tav>
                                      </p:tavLst>
                                    </p:anim>
                                  </p:childTnLst>
                                </p:cTn>
                              </p:par>
                            </p:childTnLst>
                          </p:cTn>
                        </p:par>
                        <p:par>
                          <p:cTn id="64" fill="hold">
                            <p:stCondLst>
                              <p:cond delay="6500"/>
                            </p:stCondLst>
                            <p:childTnLst>
                              <p:par>
                                <p:cTn id="65" presetID="17" presetClass="entr" presetSubtype="10" fill="hold" nodeType="after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ppt_w</p:attrName>
                                        </p:attrNameLst>
                                      </p:cBhvr>
                                      <p:tavLst>
                                        <p:tav tm="0">
                                          <p:val>
                                            <p:fltVal val="0"/>
                                          </p:val>
                                        </p:tav>
                                        <p:tav tm="100000">
                                          <p:val>
                                            <p:strVal val="#ppt_w"/>
                                          </p:val>
                                        </p:tav>
                                      </p:tavLst>
                                    </p:anim>
                                    <p:anim calcmode="lin" valueType="num">
                                      <p:cBhvr>
                                        <p:cTn id="68" dur="500" fill="hold"/>
                                        <p:tgtEl>
                                          <p:spTgt spid="4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sp>
        <p:nvSpPr>
          <p:cNvPr id="7" name="矩形 6"/>
          <p:cNvSpPr/>
          <p:nvPr/>
        </p:nvSpPr>
        <p:spPr>
          <a:xfrm>
            <a:off x="395536" y="1059582"/>
            <a:ext cx="2749331" cy="1596386"/>
          </a:xfrm>
          <a:prstGeom prst="rect">
            <a:avLst/>
          </a:prstGeom>
          <a:solidFill>
            <a:srgbClr val="45BBCE"/>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r>
              <a:rPr lang="zh-CN" altLang="en-US" dirty="0">
                <a:latin typeface="微软雅黑" panose="020B0503020204020204" pitchFamily="34" charset="-122"/>
                <a:ea typeface="微软雅黑" panose="020B0503020204020204" pitchFamily="34" charset="-122"/>
              </a:rPr>
              <a:t>       </a:t>
            </a:r>
            <a:r>
              <a:rPr lang="zh-CN" altLang="en-US" b="1" dirty="0">
                <a:latin typeface="微软雅黑" panose="020B0503020204020204" pitchFamily="34" charset="-122"/>
                <a:ea typeface="微软雅黑" panose="020B0503020204020204" pitchFamily="34" charset="-122"/>
              </a:rPr>
              <a:t>完成项目之一</a:t>
            </a:r>
            <a:endParaRPr lang="en-US" altLang="zh-CN" b="1" dirty="0">
              <a:latin typeface="微软雅黑" panose="020B0503020204020204" pitchFamily="34" charset="-122"/>
              <a:ea typeface="微软雅黑" panose="020B0503020204020204" pitchFamily="34" charset="-122"/>
            </a:endParaRPr>
          </a:p>
          <a:p>
            <a:pPr algn="ctr"/>
            <a:r>
              <a:rPr lang="zh-CN" altLang="en-US" sz="1100" dirty="0">
                <a:latin typeface="微软雅黑" panose="020B0503020204020204" pitchFamily="34" charset="-122"/>
                <a:ea typeface="微软雅黑" panose="020B0503020204020204" pitchFamily="34" charset="-122"/>
              </a:rPr>
              <a:t>点击增加文本点击增加文本</a:t>
            </a:r>
          </a:p>
          <a:p>
            <a:pPr algn="ctr"/>
            <a:r>
              <a:rPr lang="zh-CN" altLang="en-US" sz="1100" dirty="0">
                <a:latin typeface="微软雅黑" panose="020B0503020204020204" pitchFamily="34" charset="-122"/>
                <a:ea typeface="微软雅黑" panose="020B0503020204020204" pitchFamily="34" charset="-122"/>
              </a:rPr>
              <a:t>点击增加文本点击增加文本</a:t>
            </a:r>
          </a:p>
          <a:p>
            <a:pPr algn="ctr"/>
            <a:endParaRPr lang="zh-CN" altLang="en-US" sz="1100" dirty="0">
              <a:latin typeface="微软雅黑" panose="020B0503020204020204" pitchFamily="34" charset="-122"/>
              <a:ea typeface="微软雅黑" panose="020B0503020204020204" pitchFamily="34" charset="-122"/>
            </a:endParaRPr>
          </a:p>
        </p:txBody>
      </p:sp>
      <p:sp>
        <p:nvSpPr>
          <p:cNvPr id="8" name="矩形 7"/>
          <p:cNvSpPr/>
          <p:nvPr/>
        </p:nvSpPr>
        <p:spPr>
          <a:xfrm>
            <a:off x="5985049" y="1065694"/>
            <a:ext cx="2749331" cy="1596386"/>
          </a:xfrm>
          <a:prstGeom prst="rect">
            <a:avLst/>
          </a:prstGeom>
          <a:solidFill>
            <a:srgbClr val="45BBCE"/>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r>
              <a:rPr lang="zh-CN" altLang="en-US" dirty="0">
                <a:latin typeface="微软雅黑" panose="020B0503020204020204" pitchFamily="34" charset="-122"/>
                <a:ea typeface="微软雅黑" panose="020B0503020204020204" pitchFamily="34" charset="-122"/>
              </a:rPr>
              <a:t>      </a:t>
            </a:r>
            <a:r>
              <a:rPr lang="zh-CN" altLang="en-US" b="1" dirty="0">
                <a:latin typeface="微软雅黑" panose="020B0503020204020204" pitchFamily="34" charset="-122"/>
                <a:ea typeface="微软雅黑" panose="020B0503020204020204" pitchFamily="34" charset="-122"/>
              </a:rPr>
              <a:t>完成项目之一</a:t>
            </a:r>
            <a:endParaRPr lang="en-US" altLang="zh-CN" b="1" dirty="0">
              <a:latin typeface="微软雅黑" panose="020B0503020204020204" pitchFamily="34" charset="-122"/>
              <a:ea typeface="微软雅黑" panose="020B0503020204020204" pitchFamily="34" charset="-122"/>
            </a:endParaRPr>
          </a:p>
          <a:p>
            <a:pPr algn="ctr"/>
            <a:r>
              <a:rPr lang="zh-CN" altLang="en-US" sz="1100" dirty="0">
                <a:latin typeface="微软雅黑" panose="020B0503020204020204" pitchFamily="34" charset="-122"/>
                <a:ea typeface="微软雅黑" panose="020B0503020204020204" pitchFamily="34" charset="-122"/>
              </a:rPr>
              <a:t>点击增加文本点击增加文本</a:t>
            </a:r>
          </a:p>
          <a:p>
            <a:pPr algn="ctr"/>
            <a:r>
              <a:rPr lang="zh-CN" altLang="en-US" sz="1100" dirty="0">
                <a:latin typeface="微软雅黑" panose="020B0503020204020204" pitchFamily="34" charset="-122"/>
                <a:ea typeface="微软雅黑" panose="020B0503020204020204" pitchFamily="34" charset="-122"/>
              </a:rPr>
              <a:t>点击增加文本点击增加文本</a:t>
            </a:r>
          </a:p>
          <a:p>
            <a:pPr algn="ctr"/>
            <a:endParaRPr lang="zh-CN" altLang="en-US" sz="1100" dirty="0"/>
          </a:p>
        </p:txBody>
      </p:sp>
      <p:sp>
        <p:nvSpPr>
          <p:cNvPr id="9" name="矩形 8"/>
          <p:cNvSpPr/>
          <p:nvPr/>
        </p:nvSpPr>
        <p:spPr>
          <a:xfrm>
            <a:off x="3190293" y="2703557"/>
            <a:ext cx="2749331" cy="1596386"/>
          </a:xfrm>
          <a:prstGeom prst="rect">
            <a:avLst/>
          </a:prstGeom>
          <a:solidFill>
            <a:srgbClr val="45BBCE"/>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rtlCol="0" anchor="ctr"/>
          <a:lstStyle/>
          <a:p>
            <a:r>
              <a:rPr lang="zh-CN" altLang="en-US" sz="1600" dirty="0">
                <a:latin typeface="微软雅黑" panose="020B0503020204020204" pitchFamily="34" charset="-122"/>
                <a:ea typeface="微软雅黑" panose="020B0503020204020204" pitchFamily="34" charset="-122"/>
              </a:rPr>
              <a:t>       </a:t>
            </a:r>
            <a:r>
              <a:rPr lang="zh-CN" altLang="en-US" b="1" dirty="0">
                <a:latin typeface="微软雅黑" panose="020B0503020204020204" pitchFamily="34" charset="-122"/>
                <a:ea typeface="微软雅黑" panose="020B0503020204020204" pitchFamily="34" charset="-122"/>
              </a:rPr>
              <a:t>完成项目之一</a:t>
            </a:r>
            <a:endParaRPr lang="en-US" altLang="zh-CN" b="1" dirty="0">
              <a:latin typeface="微软雅黑" panose="020B0503020204020204" pitchFamily="34" charset="-122"/>
              <a:ea typeface="微软雅黑" panose="020B0503020204020204" pitchFamily="34" charset="-122"/>
            </a:endParaRPr>
          </a:p>
          <a:p>
            <a:pPr algn="ctr"/>
            <a:r>
              <a:rPr lang="zh-CN" altLang="en-US" sz="1100" dirty="0">
                <a:latin typeface="微软雅黑" panose="020B0503020204020204" pitchFamily="34" charset="-122"/>
                <a:ea typeface="微软雅黑" panose="020B0503020204020204" pitchFamily="34" charset="-122"/>
              </a:rPr>
              <a:t>点击增加文本点击增加文本</a:t>
            </a:r>
          </a:p>
          <a:p>
            <a:pPr algn="ctr"/>
            <a:r>
              <a:rPr lang="zh-CN" altLang="en-US" sz="1100" dirty="0">
                <a:latin typeface="微软雅黑" panose="020B0503020204020204" pitchFamily="34" charset="-122"/>
                <a:ea typeface="微软雅黑" panose="020B0503020204020204" pitchFamily="34" charset="-122"/>
              </a:rPr>
              <a:t>点击增加文本点击增加文本</a:t>
            </a:r>
          </a:p>
          <a:p>
            <a:pPr algn="ctr"/>
            <a:endParaRPr lang="zh-CN" altLang="en-US" sz="1600" dirty="0"/>
          </a:p>
        </p:txBody>
      </p:sp>
      <p:pic>
        <p:nvPicPr>
          <p:cNvPr id="10" name="图片 9"/>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t="6600" b="4691"/>
          <a:stretch>
            <a:fillRect/>
          </a:stretch>
        </p:blipFill>
        <p:spPr>
          <a:xfrm>
            <a:off x="5977981" y="2709666"/>
            <a:ext cx="2756398" cy="1590274"/>
          </a:xfrm>
          <a:prstGeom prst="rect">
            <a:avLst/>
          </a:prstGeom>
        </p:spPr>
      </p:pic>
      <p:pic>
        <p:nvPicPr>
          <p:cNvPr id="11" name="图片 10"/>
          <p:cNvPicPr>
            <a:picLocks noChangeAspect="1"/>
          </p:cNvPicPr>
          <p:nvPr/>
        </p:nvPicPr>
        <p:blipFill rotWithShape="1">
          <a:blip r:embed="rId5" cstate="print">
            <a:extLst>
              <a:ext uri="{28A0092B-C50C-407E-A947-70E740481C1C}">
                <a14:useLocalDpi xmlns:a14="http://schemas.microsoft.com/office/drawing/2010/main" val="0"/>
              </a:ext>
            </a:extLst>
          </a:blip>
          <a:srcRect t="7813"/>
          <a:stretch>
            <a:fillRect/>
          </a:stretch>
        </p:blipFill>
        <p:spPr>
          <a:xfrm>
            <a:off x="3190293" y="1059582"/>
            <a:ext cx="2749331" cy="1596386"/>
          </a:xfrm>
          <a:prstGeom prst="rect">
            <a:avLst/>
          </a:prstGeom>
        </p:spPr>
      </p:pic>
      <p:pic>
        <p:nvPicPr>
          <p:cNvPr id="12" name="图片 11"/>
          <p:cNvPicPr>
            <a:picLocks noChangeAspect="1"/>
          </p:cNvPicPr>
          <p:nvPr/>
        </p:nvPicPr>
        <p:blipFill>
          <a:blip r:embed="rId6" cstate="print">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val="0"/>
              </a:ext>
            </a:extLst>
          </a:blip>
          <a:stretch>
            <a:fillRect/>
          </a:stretch>
        </p:blipFill>
        <p:spPr>
          <a:xfrm>
            <a:off x="395536" y="2709667"/>
            <a:ext cx="2749331" cy="1590274"/>
          </a:xfrm>
          <a:prstGeom prst="rect">
            <a:avLst/>
          </a:prstGeom>
        </p:spPr>
      </p:pic>
      <p:sp>
        <p:nvSpPr>
          <p:cNvPr id="13" name="TextBox 34"/>
          <p:cNvSpPr txBox="1"/>
          <p:nvPr/>
        </p:nvSpPr>
        <p:spPr>
          <a:xfrm>
            <a:off x="748643" y="4515966"/>
            <a:ext cx="7618544" cy="346249"/>
          </a:xfrm>
          <a:prstGeom prst="rect">
            <a:avLst/>
          </a:prstGeom>
          <a:noFill/>
        </p:spPr>
        <p:txBody>
          <a:bodyPr wrap="square" lIns="68580" tIns="34290" rIns="68580" bIns="34290" rtlCol="0">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just"/>
            <a:r>
              <a:rPr lang="zh-CN" altLang="en-US" sz="900" dirty="0">
                <a:solidFill>
                  <a:prstClr val="black"/>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点击输入简要文字内容，文字内容需概括精炼，不用多余的文字修饰，言简意赅的说明分项内容。</a:t>
            </a:r>
            <a:endParaRPr lang="en-US" altLang="zh-CN" sz="9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14" presetClass="entr" presetSubtype="5"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vertical)">
                                      <p:cBhvr>
                                        <p:cTn id="15" dur="500"/>
                                        <p:tgtEl>
                                          <p:spTgt spid="7"/>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1500"/>
                            </p:stCondLst>
                            <p:childTnLst>
                              <p:par>
                                <p:cTn id="21" presetID="14" presetClass="entr" presetSubtype="1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500"/>
                                        <p:tgtEl>
                                          <p:spTgt spid="11"/>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14" presetClass="entr" presetSubtype="1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randombar(horizontal)">
                                      <p:cBhvr>
                                        <p:cTn id="39" dur="500"/>
                                        <p:tgtEl>
                                          <p:spTgt spid="10"/>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9" grpId="0" animBg="1"/>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grpSp>
        <p:nvGrpSpPr>
          <p:cNvPr id="7" name="组合 6"/>
          <p:cNvGrpSpPr/>
          <p:nvPr/>
        </p:nvGrpSpPr>
        <p:grpSpPr>
          <a:xfrm>
            <a:off x="713287" y="1356190"/>
            <a:ext cx="1705499" cy="1706165"/>
            <a:chOff x="951420" y="1925637"/>
            <a:chExt cx="2274887" cy="2274887"/>
          </a:xfrm>
        </p:grpSpPr>
        <p:sp>
          <p:nvSpPr>
            <p:cNvPr id="8" name="Freeform 6"/>
            <p:cNvSpPr/>
            <p:nvPr/>
          </p:nvSpPr>
          <p:spPr bwMode="auto">
            <a:xfrm>
              <a:off x="1745170" y="1925637"/>
              <a:ext cx="335051" cy="237992"/>
            </a:xfrm>
            <a:custGeom>
              <a:avLst/>
              <a:gdLst>
                <a:gd name="T0" fmla="*/ 0 w 424"/>
                <a:gd name="T1" fmla="*/ 67 h 300"/>
                <a:gd name="T2" fmla="*/ 424 w 424"/>
                <a:gd name="T3" fmla="*/ 0 h 300"/>
                <a:gd name="T4" fmla="*/ 424 w 424"/>
                <a:gd name="T5" fmla="*/ 245 h 300"/>
                <a:gd name="T6" fmla="*/ 76 w 424"/>
                <a:gd name="T7" fmla="*/ 300 h 300"/>
                <a:gd name="T8" fmla="*/ 0 w 424"/>
                <a:gd name="T9" fmla="*/ 67 h 300"/>
              </a:gdLst>
              <a:ahLst/>
              <a:cxnLst>
                <a:cxn ang="0">
                  <a:pos x="T0" y="T1"/>
                </a:cxn>
                <a:cxn ang="0">
                  <a:pos x="T2" y="T3"/>
                </a:cxn>
                <a:cxn ang="0">
                  <a:pos x="T4" y="T5"/>
                </a:cxn>
                <a:cxn ang="0">
                  <a:pos x="T6" y="T7"/>
                </a:cxn>
                <a:cxn ang="0">
                  <a:pos x="T8" y="T9"/>
                </a:cxn>
              </a:cxnLst>
              <a:rect l="0" t="0" r="r" b="b"/>
              <a:pathLst>
                <a:path w="424" h="300">
                  <a:moveTo>
                    <a:pt x="0" y="67"/>
                  </a:moveTo>
                  <a:cubicBezTo>
                    <a:pt x="134" y="24"/>
                    <a:pt x="276" y="1"/>
                    <a:pt x="424" y="0"/>
                  </a:cubicBezTo>
                  <a:lnTo>
                    <a:pt x="424" y="245"/>
                  </a:lnTo>
                  <a:cubicBezTo>
                    <a:pt x="302" y="246"/>
                    <a:pt x="186" y="265"/>
                    <a:pt x="76" y="300"/>
                  </a:cubicBezTo>
                  <a:lnTo>
                    <a:pt x="0" y="67"/>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 name="Freeform 7"/>
            <p:cNvSpPr/>
            <p:nvPr/>
          </p:nvSpPr>
          <p:spPr bwMode="auto">
            <a:xfrm>
              <a:off x="1426075" y="1984138"/>
              <a:ext cx="362971" cy="311118"/>
            </a:xfrm>
            <a:custGeom>
              <a:avLst/>
              <a:gdLst>
                <a:gd name="T0" fmla="*/ 0 w 458"/>
                <a:gd name="T1" fmla="*/ 195 h 394"/>
                <a:gd name="T2" fmla="*/ 382 w 458"/>
                <a:gd name="T3" fmla="*/ 0 h 394"/>
                <a:gd name="T4" fmla="*/ 458 w 458"/>
                <a:gd name="T5" fmla="*/ 233 h 394"/>
                <a:gd name="T6" fmla="*/ 144 w 458"/>
                <a:gd name="T7" fmla="*/ 394 h 394"/>
                <a:gd name="T8" fmla="*/ 0 w 458"/>
                <a:gd name="T9" fmla="*/ 195 h 394"/>
              </a:gdLst>
              <a:ahLst/>
              <a:cxnLst>
                <a:cxn ang="0">
                  <a:pos x="T0" y="T1"/>
                </a:cxn>
                <a:cxn ang="0">
                  <a:pos x="T2" y="T3"/>
                </a:cxn>
                <a:cxn ang="0">
                  <a:pos x="T4" y="T5"/>
                </a:cxn>
                <a:cxn ang="0">
                  <a:pos x="T6" y="T7"/>
                </a:cxn>
                <a:cxn ang="0">
                  <a:pos x="T8" y="T9"/>
                </a:cxn>
              </a:cxnLst>
              <a:rect l="0" t="0" r="r" b="b"/>
              <a:pathLst>
                <a:path w="458" h="394">
                  <a:moveTo>
                    <a:pt x="0" y="195"/>
                  </a:moveTo>
                  <a:cubicBezTo>
                    <a:pt x="116" y="112"/>
                    <a:pt x="245" y="46"/>
                    <a:pt x="382" y="0"/>
                  </a:cubicBezTo>
                  <a:lnTo>
                    <a:pt x="458" y="233"/>
                  </a:lnTo>
                  <a:cubicBezTo>
                    <a:pt x="345" y="271"/>
                    <a:pt x="240" y="326"/>
                    <a:pt x="144" y="394"/>
                  </a:cubicBezTo>
                  <a:lnTo>
                    <a:pt x="0" y="195"/>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Freeform 8"/>
            <p:cNvSpPr/>
            <p:nvPr/>
          </p:nvSpPr>
          <p:spPr bwMode="auto">
            <a:xfrm>
              <a:off x="1173457" y="2147674"/>
              <a:ext cx="354994" cy="354994"/>
            </a:xfrm>
            <a:custGeom>
              <a:avLst/>
              <a:gdLst>
                <a:gd name="T0" fmla="*/ 0 w 448"/>
                <a:gd name="T1" fmla="*/ 304 h 448"/>
                <a:gd name="T2" fmla="*/ 304 w 448"/>
                <a:gd name="T3" fmla="*/ 0 h 448"/>
                <a:gd name="T4" fmla="*/ 448 w 448"/>
                <a:gd name="T5" fmla="*/ 199 h 448"/>
                <a:gd name="T6" fmla="*/ 199 w 448"/>
                <a:gd name="T7" fmla="*/ 448 h 448"/>
                <a:gd name="T8" fmla="*/ 0 w 448"/>
                <a:gd name="T9" fmla="*/ 304 h 448"/>
              </a:gdLst>
              <a:ahLst/>
              <a:cxnLst>
                <a:cxn ang="0">
                  <a:pos x="T0" y="T1"/>
                </a:cxn>
                <a:cxn ang="0">
                  <a:pos x="T2" y="T3"/>
                </a:cxn>
                <a:cxn ang="0">
                  <a:pos x="T4" y="T5"/>
                </a:cxn>
                <a:cxn ang="0">
                  <a:pos x="T6" y="T7"/>
                </a:cxn>
                <a:cxn ang="0">
                  <a:pos x="T8" y="T9"/>
                </a:cxn>
              </a:cxnLst>
              <a:rect l="0" t="0" r="r" b="b"/>
              <a:pathLst>
                <a:path w="448" h="448">
                  <a:moveTo>
                    <a:pt x="0" y="304"/>
                  </a:moveTo>
                  <a:cubicBezTo>
                    <a:pt x="86" y="188"/>
                    <a:pt x="188" y="86"/>
                    <a:pt x="304" y="0"/>
                  </a:cubicBezTo>
                  <a:lnTo>
                    <a:pt x="448" y="199"/>
                  </a:lnTo>
                  <a:cubicBezTo>
                    <a:pt x="353" y="269"/>
                    <a:pt x="269" y="353"/>
                    <a:pt x="199" y="448"/>
                  </a:cubicBezTo>
                  <a:lnTo>
                    <a:pt x="0" y="304"/>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9"/>
            <p:cNvSpPr/>
            <p:nvPr/>
          </p:nvSpPr>
          <p:spPr bwMode="auto">
            <a:xfrm>
              <a:off x="1008591" y="2401622"/>
              <a:ext cx="312448" cy="361642"/>
            </a:xfrm>
            <a:custGeom>
              <a:avLst/>
              <a:gdLst>
                <a:gd name="T0" fmla="*/ 0 w 394"/>
                <a:gd name="T1" fmla="*/ 382 h 458"/>
                <a:gd name="T2" fmla="*/ 195 w 394"/>
                <a:gd name="T3" fmla="*/ 0 h 458"/>
                <a:gd name="T4" fmla="*/ 394 w 394"/>
                <a:gd name="T5" fmla="*/ 144 h 458"/>
                <a:gd name="T6" fmla="*/ 233 w 394"/>
                <a:gd name="T7" fmla="*/ 458 h 458"/>
                <a:gd name="T8" fmla="*/ 0 w 394"/>
                <a:gd name="T9" fmla="*/ 382 h 458"/>
              </a:gdLst>
              <a:ahLst/>
              <a:cxnLst>
                <a:cxn ang="0">
                  <a:pos x="T0" y="T1"/>
                </a:cxn>
                <a:cxn ang="0">
                  <a:pos x="T2" y="T3"/>
                </a:cxn>
                <a:cxn ang="0">
                  <a:pos x="T4" y="T5"/>
                </a:cxn>
                <a:cxn ang="0">
                  <a:pos x="T6" y="T7"/>
                </a:cxn>
                <a:cxn ang="0">
                  <a:pos x="T8" y="T9"/>
                </a:cxn>
              </a:cxnLst>
              <a:rect l="0" t="0" r="r" b="b"/>
              <a:pathLst>
                <a:path w="394" h="458">
                  <a:moveTo>
                    <a:pt x="0" y="382"/>
                  </a:moveTo>
                  <a:cubicBezTo>
                    <a:pt x="46" y="244"/>
                    <a:pt x="112" y="116"/>
                    <a:pt x="195" y="0"/>
                  </a:cubicBezTo>
                  <a:lnTo>
                    <a:pt x="394" y="144"/>
                  </a:lnTo>
                  <a:cubicBezTo>
                    <a:pt x="326" y="239"/>
                    <a:pt x="271" y="345"/>
                    <a:pt x="233" y="458"/>
                  </a:cubicBezTo>
                  <a:lnTo>
                    <a:pt x="0" y="382"/>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10"/>
            <p:cNvSpPr/>
            <p:nvPr/>
          </p:nvSpPr>
          <p:spPr bwMode="auto">
            <a:xfrm>
              <a:off x="951420" y="2719387"/>
              <a:ext cx="237992" cy="336380"/>
            </a:xfrm>
            <a:custGeom>
              <a:avLst/>
              <a:gdLst>
                <a:gd name="T0" fmla="*/ 0 w 300"/>
                <a:gd name="T1" fmla="*/ 424 h 424"/>
                <a:gd name="T2" fmla="*/ 67 w 300"/>
                <a:gd name="T3" fmla="*/ 0 h 424"/>
                <a:gd name="T4" fmla="*/ 300 w 300"/>
                <a:gd name="T5" fmla="*/ 75 h 424"/>
                <a:gd name="T6" fmla="*/ 245 w 300"/>
                <a:gd name="T7" fmla="*/ 424 h 424"/>
                <a:gd name="T8" fmla="*/ 0 w 300"/>
                <a:gd name="T9" fmla="*/ 424 h 424"/>
              </a:gdLst>
              <a:ahLst/>
              <a:cxnLst>
                <a:cxn ang="0">
                  <a:pos x="T0" y="T1"/>
                </a:cxn>
                <a:cxn ang="0">
                  <a:pos x="T2" y="T3"/>
                </a:cxn>
                <a:cxn ang="0">
                  <a:pos x="T4" y="T5"/>
                </a:cxn>
                <a:cxn ang="0">
                  <a:pos x="T6" y="T7"/>
                </a:cxn>
                <a:cxn ang="0">
                  <a:pos x="T8" y="T9"/>
                </a:cxn>
              </a:cxnLst>
              <a:rect l="0" t="0" r="r" b="b"/>
              <a:pathLst>
                <a:path w="300" h="424">
                  <a:moveTo>
                    <a:pt x="0" y="424"/>
                  </a:moveTo>
                  <a:cubicBezTo>
                    <a:pt x="1" y="276"/>
                    <a:pt x="24" y="134"/>
                    <a:pt x="67" y="0"/>
                  </a:cubicBezTo>
                  <a:lnTo>
                    <a:pt x="300" y="75"/>
                  </a:lnTo>
                  <a:cubicBezTo>
                    <a:pt x="265" y="185"/>
                    <a:pt x="246" y="302"/>
                    <a:pt x="245" y="424"/>
                  </a:cubicBezTo>
                  <a:lnTo>
                    <a:pt x="0" y="424"/>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11"/>
            <p:cNvSpPr/>
            <p:nvPr/>
          </p:nvSpPr>
          <p:spPr bwMode="auto">
            <a:xfrm>
              <a:off x="951420" y="3071723"/>
              <a:ext cx="237992" cy="335051"/>
            </a:xfrm>
            <a:custGeom>
              <a:avLst/>
              <a:gdLst>
                <a:gd name="T0" fmla="*/ 67 w 300"/>
                <a:gd name="T1" fmla="*/ 424 h 424"/>
                <a:gd name="T2" fmla="*/ 0 w 300"/>
                <a:gd name="T3" fmla="*/ 0 h 424"/>
                <a:gd name="T4" fmla="*/ 245 w 300"/>
                <a:gd name="T5" fmla="*/ 0 h 424"/>
                <a:gd name="T6" fmla="*/ 300 w 300"/>
                <a:gd name="T7" fmla="*/ 348 h 424"/>
                <a:gd name="T8" fmla="*/ 67 w 300"/>
                <a:gd name="T9" fmla="*/ 424 h 424"/>
              </a:gdLst>
              <a:ahLst/>
              <a:cxnLst>
                <a:cxn ang="0">
                  <a:pos x="T0" y="T1"/>
                </a:cxn>
                <a:cxn ang="0">
                  <a:pos x="T2" y="T3"/>
                </a:cxn>
                <a:cxn ang="0">
                  <a:pos x="T4" y="T5"/>
                </a:cxn>
                <a:cxn ang="0">
                  <a:pos x="T6" y="T7"/>
                </a:cxn>
                <a:cxn ang="0">
                  <a:pos x="T8" y="T9"/>
                </a:cxn>
              </a:cxnLst>
              <a:rect l="0" t="0" r="r" b="b"/>
              <a:pathLst>
                <a:path w="300" h="424">
                  <a:moveTo>
                    <a:pt x="67" y="424"/>
                  </a:moveTo>
                  <a:cubicBezTo>
                    <a:pt x="24" y="290"/>
                    <a:pt x="1" y="148"/>
                    <a:pt x="0" y="0"/>
                  </a:cubicBezTo>
                  <a:lnTo>
                    <a:pt x="245" y="0"/>
                  </a:lnTo>
                  <a:cubicBezTo>
                    <a:pt x="246" y="121"/>
                    <a:pt x="266" y="238"/>
                    <a:pt x="300" y="348"/>
                  </a:cubicBezTo>
                  <a:lnTo>
                    <a:pt x="67" y="424"/>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12"/>
            <p:cNvSpPr/>
            <p:nvPr/>
          </p:nvSpPr>
          <p:spPr bwMode="auto">
            <a:xfrm>
              <a:off x="1008591" y="3361568"/>
              <a:ext cx="312448" cy="362971"/>
            </a:xfrm>
            <a:custGeom>
              <a:avLst/>
              <a:gdLst>
                <a:gd name="T0" fmla="*/ 195 w 394"/>
                <a:gd name="T1" fmla="*/ 458 h 458"/>
                <a:gd name="T2" fmla="*/ 0 w 394"/>
                <a:gd name="T3" fmla="*/ 76 h 458"/>
                <a:gd name="T4" fmla="*/ 234 w 394"/>
                <a:gd name="T5" fmla="*/ 0 h 458"/>
                <a:gd name="T6" fmla="*/ 394 w 394"/>
                <a:gd name="T7" fmla="*/ 314 h 458"/>
                <a:gd name="T8" fmla="*/ 195 w 394"/>
                <a:gd name="T9" fmla="*/ 458 h 458"/>
              </a:gdLst>
              <a:ahLst/>
              <a:cxnLst>
                <a:cxn ang="0">
                  <a:pos x="T0" y="T1"/>
                </a:cxn>
                <a:cxn ang="0">
                  <a:pos x="T2" y="T3"/>
                </a:cxn>
                <a:cxn ang="0">
                  <a:pos x="T4" y="T5"/>
                </a:cxn>
                <a:cxn ang="0">
                  <a:pos x="T6" y="T7"/>
                </a:cxn>
                <a:cxn ang="0">
                  <a:pos x="T8" y="T9"/>
                </a:cxn>
              </a:cxnLst>
              <a:rect l="0" t="0" r="r" b="b"/>
              <a:pathLst>
                <a:path w="394" h="458">
                  <a:moveTo>
                    <a:pt x="195" y="458"/>
                  </a:moveTo>
                  <a:cubicBezTo>
                    <a:pt x="112" y="343"/>
                    <a:pt x="46" y="214"/>
                    <a:pt x="0" y="76"/>
                  </a:cubicBezTo>
                  <a:lnTo>
                    <a:pt x="234" y="0"/>
                  </a:lnTo>
                  <a:cubicBezTo>
                    <a:pt x="271" y="114"/>
                    <a:pt x="326" y="219"/>
                    <a:pt x="394" y="314"/>
                  </a:cubicBezTo>
                  <a:lnTo>
                    <a:pt x="195" y="458"/>
                  </a:lnTo>
                  <a:close/>
                </a:path>
              </a:pathLst>
            </a:custGeom>
            <a:solidFill>
              <a:srgbClr val="294A5A"/>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13"/>
            <p:cNvSpPr/>
            <p:nvPr/>
          </p:nvSpPr>
          <p:spPr bwMode="auto">
            <a:xfrm>
              <a:off x="1173457" y="3624822"/>
              <a:ext cx="354994" cy="353665"/>
            </a:xfrm>
            <a:custGeom>
              <a:avLst/>
              <a:gdLst>
                <a:gd name="T0" fmla="*/ 304 w 448"/>
                <a:gd name="T1" fmla="*/ 447 h 447"/>
                <a:gd name="T2" fmla="*/ 0 w 448"/>
                <a:gd name="T3" fmla="*/ 144 h 447"/>
                <a:gd name="T4" fmla="*/ 199 w 448"/>
                <a:gd name="T5" fmla="*/ 0 h 447"/>
                <a:gd name="T6" fmla="*/ 448 w 448"/>
                <a:gd name="T7" fmla="*/ 249 h 447"/>
                <a:gd name="T8" fmla="*/ 304 w 448"/>
                <a:gd name="T9" fmla="*/ 447 h 447"/>
              </a:gdLst>
              <a:ahLst/>
              <a:cxnLst>
                <a:cxn ang="0">
                  <a:pos x="T0" y="T1"/>
                </a:cxn>
                <a:cxn ang="0">
                  <a:pos x="T2" y="T3"/>
                </a:cxn>
                <a:cxn ang="0">
                  <a:pos x="T4" y="T5"/>
                </a:cxn>
                <a:cxn ang="0">
                  <a:pos x="T6" y="T7"/>
                </a:cxn>
                <a:cxn ang="0">
                  <a:pos x="T8" y="T9"/>
                </a:cxn>
              </a:cxnLst>
              <a:rect l="0" t="0" r="r" b="b"/>
              <a:pathLst>
                <a:path w="448" h="447">
                  <a:moveTo>
                    <a:pt x="304" y="447"/>
                  </a:moveTo>
                  <a:cubicBezTo>
                    <a:pt x="188" y="362"/>
                    <a:pt x="86" y="260"/>
                    <a:pt x="0" y="144"/>
                  </a:cubicBezTo>
                  <a:lnTo>
                    <a:pt x="199" y="0"/>
                  </a:lnTo>
                  <a:cubicBezTo>
                    <a:pt x="269" y="95"/>
                    <a:pt x="353" y="179"/>
                    <a:pt x="448" y="249"/>
                  </a:cubicBezTo>
                  <a:lnTo>
                    <a:pt x="304" y="447"/>
                  </a:lnTo>
                  <a:close/>
                </a:path>
              </a:pathLst>
            </a:custGeom>
            <a:solidFill>
              <a:srgbClr val="294A5A"/>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Freeform 14"/>
            <p:cNvSpPr/>
            <p:nvPr/>
          </p:nvSpPr>
          <p:spPr bwMode="auto">
            <a:xfrm>
              <a:off x="1426075" y="3830905"/>
              <a:ext cx="362971" cy="312448"/>
            </a:xfrm>
            <a:custGeom>
              <a:avLst/>
              <a:gdLst>
                <a:gd name="T0" fmla="*/ 382 w 458"/>
                <a:gd name="T1" fmla="*/ 394 h 394"/>
                <a:gd name="T2" fmla="*/ 0 w 458"/>
                <a:gd name="T3" fmla="*/ 198 h 394"/>
                <a:gd name="T4" fmla="*/ 144 w 458"/>
                <a:gd name="T5" fmla="*/ 0 h 394"/>
                <a:gd name="T6" fmla="*/ 458 w 458"/>
                <a:gd name="T7" fmla="*/ 160 h 394"/>
                <a:gd name="T8" fmla="*/ 382 w 458"/>
                <a:gd name="T9" fmla="*/ 394 h 394"/>
              </a:gdLst>
              <a:ahLst/>
              <a:cxnLst>
                <a:cxn ang="0">
                  <a:pos x="T0" y="T1"/>
                </a:cxn>
                <a:cxn ang="0">
                  <a:pos x="T2" y="T3"/>
                </a:cxn>
                <a:cxn ang="0">
                  <a:pos x="T4" y="T5"/>
                </a:cxn>
                <a:cxn ang="0">
                  <a:pos x="T6" y="T7"/>
                </a:cxn>
                <a:cxn ang="0">
                  <a:pos x="T8" y="T9"/>
                </a:cxn>
              </a:cxnLst>
              <a:rect l="0" t="0" r="r" b="b"/>
              <a:pathLst>
                <a:path w="458" h="394">
                  <a:moveTo>
                    <a:pt x="382" y="394"/>
                  </a:moveTo>
                  <a:cubicBezTo>
                    <a:pt x="245" y="348"/>
                    <a:pt x="116" y="281"/>
                    <a:pt x="0" y="198"/>
                  </a:cubicBezTo>
                  <a:lnTo>
                    <a:pt x="144" y="0"/>
                  </a:lnTo>
                  <a:cubicBezTo>
                    <a:pt x="239" y="68"/>
                    <a:pt x="345" y="122"/>
                    <a:pt x="458" y="160"/>
                  </a:cubicBezTo>
                  <a:lnTo>
                    <a:pt x="382" y="394"/>
                  </a:lnTo>
                  <a:close/>
                </a:path>
              </a:pathLst>
            </a:custGeom>
            <a:solidFill>
              <a:srgbClr val="294A5A"/>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15"/>
            <p:cNvSpPr/>
            <p:nvPr/>
          </p:nvSpPr>
          <p:spPr bwMode="auto">
            <a:xfrm>
              <a:off x="1745170" y="3963861"/>
              <a:ext cx="335051" cy="236663"/>
            </a:xfrm>
            <a:custGeom>
              <a:avLst/>
              <a:gdLst>
                <a:gd name="T0" fmla="*/ 424 w 424"/>
                <a:gd name="T1" fmla="*/ 300 h 300"/>
                <a:gd name="T2" fmla="*/ 0 w 424"/>
                <a:gd name="T3" fmla="*/ 233 h 300"/>
                <a:gd name="T4" fmla="*/ 76 w 424"/>
                <a:gd name="T5" fmla="*/ 0 h 300"/>
                <a:gd name="T6" fmla="*/ 424 w 424"/>
                <a:gd name="T7" fmla="*/ 54 h 300"/>
                <a:gd name="T8" fmla="*/ 424 w 424"/>
                <a:gd name="T9" fmla="*/ 300 h 300"/>
              </a:gdLst>
              <a:ahLst/>
              <a:cxnLst>
                <a:cxn ang="0">
                  <a:pos x="T0" y="T1"/>
                </a:cxn>
                <a:cxn ang="0">
                  <a:pos x="T2" y="T3"/>
                </a:cxn>
                <a:cxn ang="0">
                  <a:pos x="T4" y="T5"/>
                </a:cxn>
                <a:cxn ang="0">
                  <a:pos x="T6" y="T7"/>
                </a:cxn>
                <a:cxn ang="0">
                  <a:pos x="T8" y="T9"/>
                </a:cxn>
              </a:cxnLst>
              <a:rect l="0" t="0" r="r" b="b"/>
              <a:pathLst>
                <a:path w="424" h="300">
                  <a:moveTo>
                    <a:pt x="424" y="300"/>
                  </a:moveTo>
                  <a:cubicBezTo>
                    <a:pt x="276" y="299"/>
                    <a:pt x="134" y="275"/>
                    <a:pt x="0" y="233"/>
                  </a:cubicBezTo>
                  <a:lnTo>
                    <a:pt x="76" y="0"/>
                  </a:lnTo>
                  <a:cubicBezTo>
                    <a:pt x="186" y="34"/>
                    <a:pt x="303" y="53"/>
                    <a:pt x="424" y="54"/>
                  </a:cubicBezTo>
                  <a:lnTo>
                    <a:pt x="424" y="300"/>
                  </a:lnTo>
                  <a:close/>
                </a:path>
              </a:pathLst>
            </a:custGeom>
            <a:solidFill>
              <a:srgbClr val="294A5A"/>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Freeform 16"/>
            <p:cNvSpPr/>
            <p:nvPr/>
          </p:nvSpPr>
          <p:spPr bwMode="auto">
            <a:xfrm>
              <a:off x="2096176" y="3962532"/>
              <a:ext cx="336380" cy="237992"/>
            </a:xfrm>
            <a:custGeom>
              <a:avLst/>
              <a:gdLst>
                <a:gd name="T0" fmla="*/ 424 w 424"/>
                <a:gd name="T1" fmla="*/ 234 h 301"/>
                <a:gd name="T2" fmla="*/ 0 w 424"/>
                <a:gd name="T3" fmla="*/ 301 h 301"/>
                <a:gd name="T4" fmla="*/ 0 w 424"/>
                <a:gd name="T5" fmla="*/ 55 h 301"/>
                <a:gd name="T6" fmla="*/ 348 w 424"/>
                <a:gd name="T7" fmla="*/ 0 h 301"/>
                <a:gd name="T8" fmla="*/ 424 w 424"/>
                <a:gd name="T9" fmla="*/ 234 h 301"/>
              </a:gdLst>
              <a:ahLst/>
              <a:cxnLst>
                <a:cxn ang="0">
                  <a:pos x="T0" y="T1"/>
                </a:cxn>
                <a:cxn ang="0">
                  <a:pos x="T2" y="T3"/>
                </a:cxn>
                <a:cxn ang="0">
                  <a:pos x="T4" y="T5"/>
                </a:cxn>
                <a:cxn ang="0">
                  <a:pos x="T6" y="T7"/>
                </a:cxn>
                <a:cxn ang="0">
                  <a:pos x="T8" y="T9"/>
                </a:cxn>
              </a:cxnLst>
              <a:rect l="0" t="0" r="r" b="b"/>
              <a:pathLst>
                <a:path w="424" h="301">
                  <a:moveTo>
                    <a:pt x="424" y="234"/>
                  </a:moveTo>
                  <a:cubicBezTo>
                    <a:pt x="290" y="276"/>
                    <a:pt x="148" y="300"/>
                    <a:pt x="0" y="301"/>
                  </a:cubicBezTo>
                  <a:lnTo>
                    <a:pt x="0" y="55"/>
                  </a:lnTo>
                  <a:cubicBezTo>
                    <a:pt x="121" y="54"/>
                    <a:pt x="238" y="35"/>
                    <a:pt x="348" y="0"/>
                  </a:cubicBezTo>
                  <a:lnTo>
                    <a:pt x="424" y="234"/>
                  </a:lnTo>
                  <a:close/>
                </a:path>
              </a:pathLst>
            </a:custGeom>
            <a:solidFill>
              <a:srgbClr val="294A5A"/>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Freeform 17"/>
            <p:cNvSpPr/>
            <p:nvPr/>
          </p:nvSpPr>
          <p:spPr bwMode="auto">
            <a:xfrm>
              <a:off x="2388680" y="3830905"/>
              <a:ext cx="361642" cy="311118"/>
            </a:xfrm>
            <a:custGeom>
              <a:avLst/>
              <a:gdLst>
                <a:gd name="T0" fmla="*/ 458 w 458"/>
                <a:gd name="T1" fmla="*/ 198 h 393"/>
                <a:gd name="T2" fmla="*/ 75 w 458"/>
                <a:gd name="T3" fmla="*/ 393 h 393"/>
                <a:gd name="T4" fmla="*/ 0 w 458"/>
                <a:gd name="T5" fmla="*/ 160 h 393"/>
                <a:gd name="T6" fmla="*/ 313 w 458"/>
                <a:gd name="T7" fmla="*/ 0 h 393"/>
                <a:gd name="T8" fmla="*/ 458 w 458"/>
                <a:gd name="T9" fmla="*/ 198 h 393"/>
              </a:gdLst>
              <a:ahLst/>
              <a:cxnLst>
                <a:cxn ang="0">
                  <a:pos x="T0" y="T1"/>
                </a:cxn>
                <a:cxn ang="0">
                  <a:pos x="T2" y="T3"/>
                </a:cxn>
                <a:cxn ang="0">
                  <a:pos x="T4" y="T5"/>
                </a:cxn>
                <a:cxn ang="0">
                  <a:pos x="T6" y="T7"/>
                </a:cxn>
                <a:cxn ang="0">
                  <a:pos x="T8" y="T9"/>
                </a:cxn>
              </a:cxnLst>
              <a:rect l="0" t="0" r="r" b="b"/>
              <a:pathLst>
                <a:path w="458" h="393">
                  <a:moveTo>
                    <a:pt x="458" y="198"/>
                  </a:moveTo>
                  <a:cubicBezTo>
                    <a:pt x="342" y="281"/>
                    <a:pt x="213" y="347"/>
                    <a:pt x="75" y="393"/>
                  </a:cubicBezTo>
                  <a:lnTo>
                    <a:pt x="0" y="160"/>
                  </a:lnTo>
                  <a:cubicBezTo>
                    <a:pt x="113" y="122"/>
                    <a:pt x="218" y="68"/>
                    <a:pt x="313" y="0"/>
                  </a:cubicBezTo>
                  <a:lnTo>
                    <a:pt x="458" y="198"/>
                  </a:lnTo>
                  <a:close/>
                </a:path>
              </a:pathLst>
            </a:custGeom>
            <a:solidFill>
              <a:srgbClr val="294A5A"/>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Freeform 18"/>
            <p:cNvSpPr/>
            <p:nvPr/>
          </p:nvSpPr>
          <p:spPr bwMode="auto">
            <a:xfrm>
              <a:off x="2649275" y="3624822"/>
              <a:ext cx="354994" cy="353665"/>
            </a:xfrm>
            <a:custGeom>
              <a:avLst/>
              <a:gdLst>
                <a:gd name="T0" fmla="*/ 447 w 447"/>
                <a:gd name="T1" fmla="*/ 144 h 447"/>
                <a:gd name="T2" fmla="*/ 144 w 447"/>
                <a:gd name="T3" fmla="*/ 447 h 447"/>
                <a:gd name="T4" fmla="*/ 0 w 447"/>
                <a:gd name="T5" fmla="*/ 249 h 447"/>
                <a:gd name="T6" fmla="*/ 249 w 447"/>
                <a:gd name="T7" fmla="*/ 0 h 447"/>
                <a:gd name="T8" fmla="*/ 447 w 447"/>
                <a:gd name="T9" fmla="*/ 144 h 447"/>
              </a:gdLst>
              <a:ahLst/>
              <a:cxnLst>
                <a:cxn ang="0">
                  <a:pos x="T0" y="T1"/>
                </a:cxn>
                <a:cxn ang="0">
                  <a:pos x="T2" y="T3"/>
                </a:cxn>
                <a:cxn ang="0">
                  <a:pos x="T4" y="T5"/>
                </a:cxn>
                <a:cxn ang="0">
                  <a:pos x="T6" y="T7"/>
                </a:cxn>
                <a:cxn ang="0">
                  <a:pos x="T8" y="T9"/>
                </a:cxn>
              </a:cxnLst>
              <a:rect l="0" t="0" r="r" b="b"/>
              <a:pathLst>
                <a:path w="447" h="447">
                  <a:moveTo>
                    <a:pt x="447" y="144"/>
                  </a:moveTo>
                  <a:cubicBezTo>
                    <a:pt x="362" y="260"/>
                    <a:pt x="260" y="362"/>
                    <a:pt x="144" y="447"/>
                  </a:cubicBezTo>
                  <a:lnTo>
                    <a:pt x="0" y="249"/>
                  </a:lnTo>
                  <a:cubicBezTo>
                    <a:pt x="95" y="179"/>
                    <a:pt x="179" y="95"/>
                    <a:pt x="249" y="0"/>
                  </a:cubicBezTo>
                  <a:lnTo>
                    <a:pt x="447" y="144"/>
                  </a:lnTo>
                  <a:close/>
                </a:path>
              </a:pathLst>
            </a:custGeom>
            <a:solidFill>
              <a:srgbClr val="294A5A"/>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Freeform 19"/>
            <p:cNvSpPr/>
            <p:nvPr/>
          </p:nvSpPr>
          <p:spPr bwMode="auto">
            <a:xfrm>
              <a:off x="2856688" y="3361568"/>
              <a:ext cx="311118" cy="362971"/>
            </a:xfrm>
            <a:custGeom>
              <a:avLst/>
              <a:gdLst>
                <a:gd name="T0" fmla="*/ 394 w 394"/>
                <a:gd name="T1" fmla="*/ 76 h 458"/>
                <a:gd name="T2" fmla="*/ 198 w 394"/>
                <a:gd name="T3" fmla="*/ 458 h 458"/>
                <a:gd name="T4" fmla="*/ 0 w 394"/>
                <a:gd name="T5" fmla="*/ 314 h 458"/>
                <a:gd name="T6" fmla="*/ 160 w 394"/>
                <a:gd name="T7" fmla="*/ 0 h 458"/>
                <a:gd name="T8" fmla="*/ 394 w 394"/>
                <a:gd name="T9" fmla="*/ 76 h 458"/>
              </a:gdLst>
              <a:ahLst/>
              <a:cxnLst>
                <a:cxn ang="0">
                  <a:pos x="T0" y="T1"/>
                </a:cxn>
                <a:cxn ang="0">
                  <a:pos x="T2" y="T3"/>
                </a:cxn>
                <a:cxn ang="0">
                  <a:pos x="T4" y="T5"/>
                </a:cxn>
                <a:cxn ang="0">
                  <a:pos x="T6" y="T7"/>
                </a:cxn>
                <a:cxn ang="0">
                  <a:pos x="T8" y="T9"/>
                </a:cxn>
              </a:cxnLst>
              <a:rect l="0" t="0" r="r" b="b"/>
              <a:pathLst>
                <a:path w="394" h="458">
                  <a:moveTo>
                    <a:pt x="394" y="76"/>
                  </a:moveTo>
                  <a:cubicBezTo>
                    <a:pt x="348" y="214"/>
                    <a:pt x="281" y="343"/>
                    <a:pt x="198" y="458"/>
                  </a:cubicBezTo>
                  <a:lnTo>
                    <a:pt x="0" y="314"/>
                  </a:lnTo>
                  <a:cubicBezTo>
                    <a:pt x="68" y="219"/>
                    <a:pt x="122" y="114"/>
                    <a:pt x="160" y="0"/>
                  </a:cubicBezTo>
                  <a:lnTo>
                    <a:pt x="394" y="76"/>
                  </a:lnTo>
                  <a:close/>
                </a:path>
              </a:pathLst>
            </a:custGeom>
            <a:solidFill>
              <a:srgbClr val="294A5A"/>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Freeform 20"/>
            <p:cNvSpPr/>
            <p:nvPr/>
          </p:nvSpPr>
          <p:spPr bwMode="auto">
            <a:xfrm>
              <a:off x="2988315" y="3071723"/>
              <a:ext cx="237992" cy="335051"/>
            </a:xfrm>
            <a:custGeom>
              <a:avLst/>
              <a:gdLst>
                <a:gd name="T0" fmla="*/ 300 w 300"/>
                <a:gd name="T1" fmla="*/ 0 h 424"/>
                <a:gd name="T2" fmla="*/ 233 w 300"/>
                <a:gd name="T3" fmla="*/ 424 h 424"/>
                <a:gd name="T4" fmla="*/ 0 w 300"/>
                <a:gd name="T5" fmla="*/ 348 h 424"/>
                <a:gd name="T6" fmla="*/ 54 w 300"/>
                <a:gd name="T7" fmla="*/ 0 h 424"/>
                <a:gd name="T8" fmla="*/ 300 w 300"/>
                <a:gd name="T9" fmla="*/ 0 h 424"/>
              </a:gdLst>
              <a:ahLst/>
              <a:cxnLst>
                <a:cxn ang="0">
                  <a:pos x="T0" y="T1"/>
                </a:cxn>
                <a:cxn ang="0">
                  <a:pos x="T2" y="T3"/>
                </a:cxn>
                <a:cxn ang="0">
                  <a:pos x="T4" y="T5"/>
                </a:cxn>
                <a:cxn ang="0">
                  <a:pos x="T6" y="T7"/>
                </a:cxn>
                <a:cxn ang="0">
                  <a:pos x="T8" y="T9"/>
                </a:cxn>
              </a:cxnLst>
              <a:rect l="0" t="0" r="r" b="b"/>
              <a:pathLst>
                <a:path w="300" h="424">
                  <a:moveTo>
                    <a:pt x="300" y="0"/>
                  </a:moveTo>
                  <a:cubicBezTo>
                    <a:pt x="299" y="148"/>
                    <a:pt x="275" y="290"/>
                    <a:pt x="233" y="424"/>
                  </a:cubicBezTo>
                  <a:lnTo>
                    <a:pt x="0" y="348"/>
                  </a:lnTo>
                  <a:cubicBezTo>
                    <a:pt x="34" y="238"/>
                    <a:pt x="53" y="121"/>
                    <a:pt x="54" y="0"/>
                  </a:cubicBezTo>
                  <a:lnTo>
                    <a:pt x="300" y="0"/>
                  </a:lnTo>
                  <a:close/>
                </a:path>
              </a:pathLst>
            </a:custGeom>
            <a:solidFill>
              <a:srgbClr val="294A5A"/>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Freeform 21"/>
            <p:cNvSpPr/>
            <p:nvPr/>
          </p:nvSpPr>
          <p:spPr bwMode="auto">
            <a:xfrm>
              <a:off x="2988315" y="2719387"/>
              <a:ext cx="237992" cy="336380"/>
            </a:xfrm>
            <a:custGeom>
              <a:avLst/>
              <a:gdLst>
                <a:gd name="T0" fmla="*/ 233 w 300"/>
                <a:gd name="T1" fmla="*/ 0 h 424"/>
                <a:gd name="T2" fmla="*/ 300 w 300"/>
                <a:gd name="T3" fmla="*/ 424 h 424"/>
                <a:gd name="T4" fmla="*/ 54 w 300"/>
                <a:gd name="T5" fmla="*/ 424 h 424"/>
                <a:gd name="T6" fmla="*/ 0 w 300"/>
                <a:gd name="T7" fmla="*/ 75 h 424"/>
                <a:gd name="T8" fmla="*/ 233 w 300"/>
                <a:gd name="T9" fmla="*/ 0 h 424"/>
              </a:gdLst>
              <a:ahLst/>
              <a:cxnLst>
                <a:cxn ang="0">
                  <a:pos x="T0" y="T1"/>
                </a:cxn>
                <a:cxn ang="0">
                  <a:pos x="T2" y="T3"/>
                </a:cxn>
                <a:cxn ang="0">
                  <a:pos x="T4" y="T5"/>
                </a:cxn>
                <a:cxn ang="0">
                  <a:pos x="T6" y="T7"/>
                </a:cxn>
                <a:cxn ang="0">
                  <a:pos x="T8" y="T9"/>
                </a:cxn>
              </a:cxnLst>
              <a:rect l="0" t="0" r="r" b="b"/>
              <a:pathLst>
                <a:path w="300" h="424">
                  <a:moveTo>
                    <a:pt x="233" y="0"/>
                  </a:moveTo>
                  <a:cubicBezTo>
                    <a:pt x="275" y="134"/>
                    <a:pt x="299" y="276"/>
                    <a:pt x="300" y="424"/>
                  </a:cubicBezTo>
                  <a:lnTo>
                    <a:pt x="54" y="424"/>
                  </a:lnTo>
                  <a:cubicBezTo>
                    <a:pt x="53" y="302"/>
                    <a:pt x="34" y="185"/>
                    <a:pt x="0" y="75"/>
                  </a:cubicBezTo>
                  <a:lnTo>
                    <a:pt x="233" y="0"/>
                  </a:lnTo>
                  <a:close/>
                </a:path>
              </a:pathLst>
            </a:custGeom>
            <a:solidFill>
              <a:srgbClr val="294A5A"/>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Freeform 22"/>
            <p:cNvSpPr/>
            <p:nvPr/>
          </p:nvSpPr>
          <p:spPr bwMode="auto">
            <a:xfrm>
              <a:off x="2856688" y="2401622"/>
              <a:ext cx="311118" cy="361642"/>
            </a:xfrm>
            <a:custGeom>
              <a:avLst/>
              <a:gdLst>
                <a:gd name="T0" fmla="*/ 198 w 393"/>
                <a:gd name="T1" fmla="*/ 0 h 458"/>
                <a:gd name="T2" fmla="*/ 393 w 393"/>
                <a:gd name="T3" fmla="*/ 382 h 458"/>
                <a:gd name="T4" fmla="*/ 160 w 393"/>
                <a:gd name="T5" fmla="*/ 458 h 458"/>
                <a:gd name="T6" fmla="*/ 0 w 393"/>
                <a:gd name="T7" fmla="*/ 144 h 458"/>
                <a:gd name="T8" fmla="*/ 198 w 393"/>
                <a:gd name="T9" fmla="*/ 0 h 458"/>
              </a:gdLst>
              <a:ahLst/>
              <a:cxnLst>
                <a:cxn ang="0">
                  <a:pos x="T0" y="T1"/>
                </a:cxn>
                <a:cxn ang="0">
                  <a:pos x="T2" y="T3"/>
                </a:cxn>
                <a:cxn ang="0">
                  <a:pos x="T4" y="T5"/>
                </a:cxn>
                <a:cxn ang="0">
                  <a:pos x="T6" y="T7"/>
                </a:cxn>
                <a:cxn ang="0">
                  <a:pos x="T8" y="T9"/>
                </a:cxn>
              </a:cxnLst>
              <a:rect l="0" t="0" r="r" b="b"/>
              <a:pathLst>
                <a:path w="393" h="458">
                  <a:moveTo>
                    <a:pt x="198" y="0"/>
                  </a:moveTo>
                  <a:cubicBezTo>
                    <a:pt x="281" y="116"/>
                    <a:pt x="348" y="244"/>
                    <a:pt x="393" y="382"/>
                  </a:cubicBezTo>
                  <a:lnTo>
                    <a:pt x="160" y="458"/>
                  </a:lnTo>
                  <a:cubicBezTo>
                    <a:pt x="122" y="345"/>
                    <a:pt x="68" y="239"/>
                    <a:pt x="0" y="144"/>
                  </a:cubicBezTo>
                  <a:lnTo>
                    <a:pt x="198" y="0"/>
                  </a:lnTo>
                  <a:close/>
                </a:path>
              </a:pathLst>
            </a:custGeom>
            <a:solidFill>
              <a:srgbClr val="294A5A"/>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Freeform 23"/>
            <p:cNvSpPr/>
            <p:nvPr/>
          </p:nvSpPr>
          <p:spPr bwMode="auto">
            <a:xfrm>
              <a:off x="2649275" y="2147674"/>
              <a:ext cx="354994" cy="354994"/>
            </a:xfrm>
            <a:custGeom>
              <a:avLst/>
              <a:gdLst>
                <a:gd name="T0" fmla="*/ 144 w 447"/>
                <a:gd name="T1" fmla="*/ 0 h 448"/>
                <a:gd name="T2" fmla="*/ 447 w 447"/>
                <a:gd name="T3" fmla="*/ 304 h 448"/>
                <a:gd name="T4" fmla="*/ 249 w 447"/>
                <a:gd name="T5" fmla="*/ 448 h 448"/>
                <a:gd name="T6" fmla="*/ 0 w 447"/>
                <a:gd name="T7" fmla="*/ 199 h 448"/>
                <a:gd name="T8" fmla="*/ 144 w 447"/>
                <a:gd name="T9" fmla="*/ 0 h 448"/>
              </a:gdLst>
              <a:ahLst/>
              <a:cxnLst>
                <a:cxn ang="0">
                  <a:pos x="T0" y="T1"/>
                </a:cxn>
                <a:cxn ang="0">
                  <a:pos x="T2" y="T3"/>
                </a:cxn>
                <a:cxn ang="0">
                  <a:pos x="T4" y="T5"/>
                </a:cxn>
                <a:cxn ang="0">
                  <a:pos x="T6" y="T7"/>
                </a:cxn>
                <a:cxn ang="0">
                  <a:pos x="T8" y="T9"/>
                </a:cxn>
              </a:cxnLst>
              <a:rect l="0" t="0" r="r" b="b"/>
              <a:pathLst>
                <a:path w="447" h="448">
                  <a:moveTo>
                    <a:pt x="144" y="0"/>
                  </a:moveTo>
                  <a:cubicBezTo>
                    <a:pt x="260" y="86"/>
                    <a:pt x="362" y="188"/>
                    <a:pt x="447" y="304"/>
                  </a:cubicBezTo>
                  <a:lnTo>
                    <a:pt x="249" y="448"/>
                  </a:lnTo>
                  <a:cubicBezTo>
                    <a:pt x="179" y="353"/>
                    <a:pt x="95" y="269"/>
                    <a:pt x="0" y="199"/>
                  </a:cubicBezTo>
                  <a:lnTo>
                    <a:pt x="144" y="0"/>
                  </a:lnTo>
                  <a:close/>
                </a:path>
              </a:pathLst>
            </a:custGeom>
            <a:solidFill>
              <a:srgbClr val="294A5A"/>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Freeform 24"/>
            <p:cNvSpPr/>
            <p:nvPr/>
          </p:nvSpPr>
          <p:spPr bwMode="auto">
            <a:xfrm>
              <a:off x="2388680" y="1984138"/>
              <a:ext cx="361642" cy="311118"/>
            </a:xfrm>
            <a:custGeom>
              <a:avLst/>
              <a:gdLst>
                <a:gd name="T0" fmla="*/ 75 w 458"/>
                <a:gd name="T1" fmla="*/ 0 h 394"/>
                <a:gd name="T2" fmla="*/ 458 w 458"/>
                <a:gd name="T3" fmla="*/ 195 h 394"/>
                <a:gd name="T4" fmla="*/ 313 w 458"/>
                <a:gd name="T5" fmla="*/ 394 h 394"/>
                <a:gd name="T6" fmla="*/ 0 w 458"/>
                <a:gd name="T7" fmla="*/ 233 h 394"/>
                <a:gd name="T8" fmla="*/ 75 w 458"/>
                <a:gd name="T9" fmla="*/ 0 h 394"/>
              </a:gdLst>
              <a:ahLst/>
              <a:cxnLst>
                <a:cxn ang="0">
                  <a:pos x="T0" y="T1"/>
                </a:cxn>
                <a:cxn ang="0">
                  <a:pos x="T2" y="T3"/>
                </a:cxn>
                <a:cxn ang="0">
                  <a:pos x="T4" y="T5"/>
                </a:cxn>
                <a:cxn ang="0">
                  <a:pos x="T6" y="T7"/>
                </a:cxn>
                <a:cxn ang="0">
                  <a:pos x="T8" y="T9"/>
                </a:cxn>
              </a:cxnLst>
              <a:rect l="0" t="0" r="r" b="b"/>
              <a:pathLst>
                <a:path w="458" h="394">
                  <a:moveTo>
                    <a:pt x="75" y="0"/>
                  </a:moveTo>
                  <a:cubicBezTo>
                    <a:pt x="213" y="46"/>
                    <a:pt x="342" y="112"/>
                    <a:pt x="458" y="195"/>
                  </a:cubicBezTo>
                  <a:lnTo>
                    <a:pt x="313" y="394"/>
                  </a:lnTo>
                  <a:cubicBezTo>
                    <a:pt x="218" y="326"/>
                    <a:pt x="113" y="271"/>
                    <a:pt x="0" y="233"/>
                  </a:cubicBezTo>
                  <a:lnTo>
                    <a:pt x="75" y="0"/>
                  </a:lnTo>
                  <a:close/>
                </a:path>
              </a:pathLst>
            </a:custGeom>
            <a:solidFill>
              <a:srgbClr val="294A5A"/>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Freeform 25"/>
            <p:cNvSpPr/>
            <p:nvPr/>
          </p:nvSpPr>
          <p:spPr bwMode="auto">
            <a:xfrm>
              <a:off x="2096176" y="1925637"/>
              <a:ext cx="336380" cy="237992"/>
            </a:xfrm>
            <a:custGeom>
              <a:avLst/>
              <a:gdLst>
                <a:gd name="T0" fmla="*/ 0 w 424"/>
                <a:gd name="T1" fmla="*/ 0 h 300"/>
                <a:gd name="T2" fmla="*/ 424 w 424"/>
                <a:gd name="T3" fmla="*/ 67 h 300"/>
                <a:gd name="T4" fmla="*/ 348 w 424"/>
                <a:gd name="T5" fmla="*/ 300 h 300"/>
                <a:gd name="T6" fmla="*/ 0 w 424"/>
                <a:gd name="T7" fmla="*/ 245 h 300"/>
                <a:gd name="T8" fmla="*/ 0 w 424"/>
                <a:gd name="T9" fmla="*/ 0 h 300"/>
              </a:gdLst>
              <a:ahLst/>
              <a:cxnLst>
                <a:cxn ang="0">
                  <a:pos x="T0" y="T1"/>
                </a:cxn>
                <a:cxn ang="0">
                  <a:pos x="T2" y="T3"/>
                </a:cxn>
                <a:cxn ang="0">
                  <a:pos x="T4" y="T5"/>
                </a:cxn>
                <a:cxn ang="0">
                  <a:pos x="T6" y="T7"/>
                </a:cxn>
                <a:cxn ang="0">
                  <a:pos x="T8" y="T9"/>
                </a:cxn>
              </a:cxnLst>
              <a:rect l="0" t="0" r="r" b="b"/>
              <a:pathLst>
                <a:path w="424" h="300">
                  <a:moveTo>
                    <a:pt x="0" y="0"/>
                  </a:moveTo>
                  <a:cubicBezTo>
                    <a:pt x="148" y="1"/>
                    <a:pt x="290" y="24"/>
                    <a:pt x="424" y="67"/>
                  </a:cubicBezTo>
                  <a:lnTo>
                    <a:pt x="348" y="300"/>
                  </a:lnTo>
                  <a:cubicBezTo>
                    <a:pt x="238" y="265"/>
                    <a:pt x="121" y="246"/>
                    <a:pt x="0" y="245"/>
                  </a:cubicBezTo>
                  <a:lnTo>
                    <a:pt x="0" y="0"/>
                  </a:lnTo>
                  <a:close/>
                </a:path>
              </a:pathLst>
            </a:custGeom>
            <a:solidFill>
              <a:srgbClr val="294A5A"/>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8" name="组合 27"/>
          <p:cNvGrpSpPr/>
          <p:nvPr/>
        </p:nvGrpSpPr>
        <p:grpSpPr>
          <a:xfrm>
            <a:off x="2655919" y="1356190"/>
            <a:ext cx="1705499" cy="1706165"/>
            <a:chOff x="3542608" y="1925637"/>
            <a:chExt cx="2274887" cy="2274887"/>
          </a:xfrm>
        </p:grpSpPr>
        <p:sp>
          <p:nvSpPr>
            <p:cNvPr id="29" name="Freeform 6"/>
            <p:cNvSpPr/>
            <p:nvPr/>
          </p:nvSpPr>
          <p:spPr bwMode="auto">
            <a:xfrm>
              <a:off x="4336358" y="1925637"/>
              <a:ext cx="335051" cy="237992"/>
            </a:xfrm>
            <a:custGeom>
              <a:avLst/>
              <a:gdLst>
                <a:gd name="T0" fmla="*/ 0 w 424"/>
                <a:gd name="T1" fmla="*/ 67 h 300"/>
                <a:gd name="T2" fmla="*/ 424 w 424"/>
                <a:gd name="T3" fmla="*/ 0 h 300"/>
                <a:gd name="T4" fmla="*/ 424 w 424"/>
                <a:gd name="T5" fmla="*/ 245 h 300"/>
                <a:gd name="T6" fmla="*/ 76 w 424"/>
                <a:gd name="T7" fmla="*/ 300 h 300"/>
                <a:gd name="T8" fmla="*/ 0 w 424"/>
                <a:gd name="T9" fmla="*/ 67 h 300"/>
              </a:gdLst>
              <a:ahLst/>
              <a:cxnLst>
                <a:cxn ang="0">
                  <a:pos x="T0" y="T1"/>
                </a:cxn>
                <a:cxn ang="0">
                  <a:pos x="T2" y="T3"/>
                </a:cxn>
                <a:cxn ang="0">
                  <a:pos x="T4" y="T5"/>
                </a:cxn>
                <a:cxn ang="0">
                  <a:pos x="T6" y="T7"/>
                </a:cxn>
                <a:cxn ang="0">
                  <a:pos x="T8" y="T9"/>
                </a:cxn>
              </a:cxnLst>
              <a:rect l="0" t="0" r="r" b="b"/>
              <a:pathLst>
                <a:path w="424" h="300">
                  <a:moveTo>
                    <a:pt x="0" y="67"/>
                  </a:moveTo>
                  <a:cubicBezTo>
                    <a:pt x="134" y="24"/>
                    <a:pt x="276" y="1"/>
                    <a:pt x="424" y="0"/>
                  </a:cubicBezTo>
                  <a:lnTo>
                    <a:pt x="424" y="245"/>
                  </a:lnTo>
                  <a:cubicBezTo>
                    <a:pt x="302" y="246"/>
                    <a:pt x="186" y="265"/>
                    <a:pt x="76" y="300"/>
                  </a:cubicBezTo>
                  <a:lnTo>
                    <a:pt x="0" y="67"/>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Freeform 7"/>
            <p:cNvSpPr/>
            <p:nvPr/>
          </p:nvSpPr>
          <p:spPr bwMode="auto">
            <a:xfrm>
              <a:off x="4017263" y="1984138"/>
              <a:ext cx="362971" cy="311118"/>
            </a:xfrm>
            <a:custGeom>
              <a:avLst/>
              <a:gdLst>
                <a:gd name="T0" fmla="*/ 0 w 458"/>
                <a:gd name="T1" fmla="*/ 195 h 394"/>
                <a:gd name="T2" fmla="*/ 382 w 458"/>
                <a:gd name="T3" fmla="*/ 0 h 394"/>
                <a:gd name="T4" fmla="*/ 458 w 458"/>
                <a:gd name="T5" fmla="*/ 233 h 394"/>
                <a:gd name="T6" fmla="*/ 144 w 458"/>
                <a:gd name="T7" fmla="*/ 394 h 394"/>
                <a:gd name="T8" fmla="*/ 0 w 458"/>
                <a:gd name="T9" fmla="*/ 195 h 394"/>
              </a:gdLst>
              <a:ahLst/>
              <a:cxnLst>
                <a:cxn ang="0">
                  <a:pos x="T0" y="T1"/>
                </a:cxn>
                <a:cxn ang="0">
                  <a:pos x="T2" y="T3"/>
                </a:cxn>
                <a:cxn ang="0">
                  <a:pos x="T4" y="T5"/>
                </a:cxn>
                <a:cxn ang="0">
                  <a:pos x="T6" y="T7"/>
                </a:cxn>
                <a:cxn ang="0">
                  <a:pos x="T8" y="T9"/>
                </a:cxn>
              </a:cxnLst>
              <a:rect l="0" t="0" r="r" b="b"/>
              <a:pathLst>
                <a:path w="458" h="394">
                  <a:moveTo>
                    <a:pt x="0" y="195"/>
                  </a:moveTo>
                  <a:cubicBezTo>
                    <a:pt x="116" y="112"/>
                    <a:pt x="245" y="46"/>
                    <a:pt x="382" y="0"/>
                  </a:cubicBezTo>
                  <a:lnTo>
                    <a:pt x="458" y="233"/>
                  </a:lnTo>
                  <a:cubicBezTo>
                    <a:pt x="345" y="271"/>
                    <a:pt x="240" y="326"/>
                    <a:pt x="144" y="394"/>
                  </a:cubicBezTo>
                  <a:lnTo>
                    <a:pt x="0" y="195"/>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Freeform 8"/>
            <p:cNvSpPr/>
            <p:nvPr/>
          </p:nvSpPr>
          <p:spPr bwMode="auto">
            <a:xfrm>
              <a:off x="3764645" y="2147674"/>
              <a:ext cx="354994" cy="354994"/>
            </a:xfrm>
            <a:custGeom>
              <a:avLst/>
              <a:gdLst>
                <a:gd name="T0" fmla="*/ 0 w 448"/>
                <a:gd name="T1" fmla="*/ 304 h 448"/>
                <a:gd name="T2" fmla="*/ 304 w 448"/>
                <a:gd name="T3" fmla="*/ 0 h 448"/>
                <a:gd name="T4" fmla="*/ 448 w 448"/>
                <a:gd name="T5" fmla="*/ 199 h 448"/>
                <a:gd name="T6" fmla="*/ 199 w 448"/>
                <a:gd name="T7" fmla="*/ 448 h 448"/>
                <a:gd name="T8" fmla="*/ 0 w 448"/>
                <a:gd name="T9" fmla="*/ 304 h 448"/>
              </a:gdLst>
              <a:ahLst/>
              <a:cxnLst>
                <a:cxn ang="0">
                  <a:pos x="T0" y="T1"/>
                </a:cxn>
                <a:cxn ang="0">
                  <a:pos x="T2" y="T3"/>
                </a:cxn>
                <a:cxn ang="0">
                  <a:pos x="T4" y="T5"/>
                </a:cxn>
                <a:cxn ang="0">
                  <a:pos x="T6" y="T7"/>
                </a:cxn>
                <a:cxn ang="0">
                  <a:pos x="T8" y="T9"/>
                </a:cxn>
              </a:cxnLst>
              <a:rect l="0" t="0" r="r" b="b"/>
              <a:pathLst>
                <a:path w="448" h="448">
                  <a:moveTo>
                    <a:pt x="0" y="304"/>
                  </a:moveTo>
                  <a:cubicBezTo>
                    <a:pt x="86" y="188"/>
                    <a:pt x="188" y="86"/>
                    <a:pt x="304" y="0"/>
                  </a:cubicBezTo>
                  <a:lnTo>
                    <a:pt x="448" y="199"/>
                  </a:lnTo>
                  <a:cubicBezTo>
                    <a:pt x="353" y="269"/>
                    <a:pt x="269" y="353"/>
                    <a:pt x="199" y="448"/>
                  </a:cubicBezTo>
                  <a:lnTo>
                    <a:pt x="0" y="304"/>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Freeform 9"/>
            <p:cNvSpPr/>
            <p:nvPr/>
          </p:nvSpPr>
          <p:spPr bwMode="auto">
            <a:xfrm>
              <a:off x="3599779" y="2401622"/>
              <a:ext cx="312448" cy="361642"/>
            </a:xfrm>
            <a:custGeom>
              <a:avLst/>
              <a:gdLst>
                <a:gd name="T0" fmla="*/ 0 w 394"/>
                <a:gd name="T1" fmla="*/ 382 h 458"/>
                <a:gd name="T2" fmla="*/ 195 w 394"/>
                <a:gd name="T3" fmla="*/ 0 h 458"/>
                <a:gd name="T4" fmla="*/ 394 w 394"/>
                <a:gd name="T5" fmla="*/ 144 h 458"/>
                <a:gd name="T6" fmla="*/ 233 w 394"/>
                <a:gd name="T7" fmla="*/ 458 h 458"/>
                <a:gd name="T8" fmla="*/ 0 w 394"/>
                <a:gd name="T9" fmla="*/ 382 h 458"/>
              </a:gdLst>
              <a:ahLst/>
              <a:cxnLst>
                <a:cxn ang="0">
                  <a:pos x="T0" y="T1"/>
                </a:cxn>
                <a:cxn ang="0">
                  <a:pos x="T2" y="T3"/>
                </a:cxn>
                <a:cxn ang="0">
                  <a:pos x="T4" y="T5"/>
                </a:cxn>
                <a:cxn ang="0">
                  <a:pos x="T6" y="T7"/>
                </a:cxn>
                <a:cxn ang="0">
                  <a:pos x="T8" y="T9"/>
                </a:cxn>
              </a:cxnLst>
              <a:rect l="0" t="0" r="r" b="b"/>
              <a:pathLst>
                <a:path w="394" h="458">
                  <a:moveTo>
                    <a:pt x="0" y="382"/>
                  </a:moveTo>
                  <a:cubicBezTo>
                    <a:pt x="46" y="244"/>
                    <a:pt x="112" y="116"/>
                    <a:pt x="195" y="0"/>
                  </a:cubicBezTo>
                  <a:lnTo>
                    <a:pt x="394" y="144"/>
                  </a:lnTo>
                  <a:cubicBezTo>
                    <a:pt x="326" y="239"/>
                    <a:pt x="271" y="345"/>
                    <a:pt x="233" y="458"/>
                  </a:cubicBezTo>
                  <a:lnTo>
                    <a:pt x="0" y="382"/>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Freeform 10"/>
            <p:cNvSpPr/>
            <p:nvPr/>
          </p:nvSpPr>
          <p:spPr bwMode="auto">
            <a:xfrm>
              <a:off x="3542608" y="2719387"/>
              <a:ext cx="237992" cy="336380"/>
            </a:xfrm>
            <a:custGeom>
              <a:avLst/>
              <a:gdLst>
                <a:gd name="T0" fmla="*/ 0 w 300"/>
                <a:gd name="T1" fmla="*/ 424 h 424"/>
                <a:gd name="T2" fmla="*/ 67 w 300"/>
                <a:gd name="T3" fmla="*/ 0 h 424"/>
                <a:gd name="T4" fmla="*/ 300 w 300"/>
                <a:gd name="T5" fmla="*/ 75 h 424"/>
                <a:gd name="T6" fmla="*/ 245 w 300"/>
                <a:gd name="T7" fmla="*/ 424 h 424"/>
                <a:gd name="T8" fmla="*/ 0 w 300"/>
                <a:gd name="T9" fmla="*/ 424 h 424"/>
              </a:gdLst>
              <a:ahLst/>
              <a:cxnLst>
                <a:cxn ang="0">
                  <a:pos x="T0" y="T1"/>
                </a:cxn>
                <a:cxn ang="0">
                  <a:pos x="T2" y="T3"/>
                </a:cxn>
                <a:cxn ang="0">
                  <a:pos x="T4" y="T5"/>
                </a:cxn>
                <a:cxn ang="0">
                  <a:pos x="T6" y="T7"/>
                </a:cxn>
                <a:cxn ang="0">
                  <a:pos x="T8" y="T9"/>
                </a:cxn>
              </a:cxnLst>
              <a:rect l="0" t="0" r="r" b="b"/>
              <a:pathLst>
                <a:path w="300" h="424">
                  <a:moveTo>
                    <a:pt x="0" y="424"/>
                  </a:moveTo>
                  <a:cubicBezTo>
                    <a:pt x="1" y="276"/>
                    <a:pt x="24" y="134"/>
                    <a:pt x="67" y="0"/>
                  </a:cubicBezTo>
                  <a:lnTo>
                    <a:pt x="300" y="75"/>
                  </a:lnTo>
                  <a:cubicBezTo>
                    <a:pt x="265" y="185"/>
                    <a:pt x="246" y="302"/>
                    <a:pt x="245" y="424"/>
                  </a:cubicBezTo>
                  <a:lnTo>
                    <a:pt x="0" y="424"/>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Freeform 11"/>
            <p:cNvSpPr/>
            <p:nvPr/>
          </p:nvSpPr>
          <p:spPr bwMode="auto">
            <a:xfrm>
              <a:off x="3542608" y="3071723"/>
              <a:ext cx="237992" cy="335051"/>
            </a:xfrm>
            <a:custGeom>
              <a:avLst/>
              <a:gdLst>
                <a:gd name="T0" fmla="*/ 67 w 300"/>
                <a:gd name="T1" fmla="*/ 424 h 424"/>
                <a:gd name="T2" fmla="*/ 0 w 300"/>
                <a:gd name="T3" fmla="*/ 0 h 424"/>
                <a:gd name="T4" fmla="*/ 245 w 300"/>
                <a:gd name="T5" fmla="*/ 0 h 424"/>
                <a:gd name="T6" fmla="*/ 300 w 300"/>
                <a:gd name="T7" fmla="*/ 348 h 424"/>
                <a:gd name="T8" fmla="*/ 67 w 300"/>
                <a:gd name="T9" fmla="*/ 424 h 424"/>
              </a:gdLst>
              <a:ahLst/>
              <a:cxnLst>
                <a:cxn ang="0">
                  <a:pos x="T0" y="T1"/>
                </a:cxn>
                <a:cxn ang="0">
                  <a:pos x="T2" y="T3"/>
                </a:cxn>
                <a:cxn ang="0">
                  <a:pos x="T4" y="T5"/>
                </a:cxn>
                <a:cxn ang="0">
                  <a:pos x="T6" y="T7"/>
                </a:cxn>
                <a:cxn ang="0">
                  <a:pos x="T8" y="T9"/>
                </a:cxn>
              </a:cxnLst>
              <a:rect l="0" t="0" r="r" b="b"/>
              <a:pathLst>
                <a:path w="300" h="424">
                  <a:moveTo>
                    <a:pt x="67" y="424"/>
                  </a:moveTo>
                  <a:cubicBezTo>
                    <a:pt x="24" y="290"/>
                    <a:pt x="1" y="148"/>
                    <a:pt x="0" y="0"/>
                  </a:cubicBezTo>
                  <a:lnTo>
                    <a:pt x="245" y="0"/>
                  </a:lnTo>
                  <a:cubicBezTo>
                    <a:pt x="246" y="121"/>
                    <a:pt x="266" y="238"/>
                    <a:pt x="300" y="348"/>
                  </a:cubicBezTo>
                  <a:lnTo>
                    <a:pt x="67" y="424"/>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12"/>
            <p:cNvSpPr/>
            <p:nvPr/>
          </p:nvSpPr>
          <p:spPr bwMode="auto">
            <a:xfrm>
              <a:off x="3599779" y="3361568"/>
              <a:ext cx="312448" cy="362971"/>
            </a:xfrm>
            <a:custGeom>
              <a:avLst/>
              <a:gdLst>
                <a:gd name="T0" fmla="*/ 195 w 394"/>
                <a:gd name="T1" fmla="*/ 458 h 458"/>
                <a:gd name="T2" fmla="*/ 0 w 394"/>
                <a:gd name="T3" fmla="*/ 76 h 458"/>
                <a:gd name="T4" fmla="*/ 234 w 394"/>
                <a:gd name="T5" fmla="*/ 0 h 458"/>
                <a:gd name="T6" fmla="*/ 394 w 394"/>
                <a:gd name="T7" fmla="*/ 314 h 458"/>
                <a:gd name="T8" fmla="*/ 195 w 394"/>
                <a:gd name="T9" fmla="*/ 458 h 458"/>
              </a:gdLst>
              <a:ahLst/>
              <a:cxnLst>
                <a:cxn ang="0">
                  <a:pos x="T0" y="T1"/>
                </a:cxn>
                <a:cxn ang="0">
                  <a:pos x="T2" y="T3"/>
                </a:cxn>
                <a:cxn ang="0">
                  <a:pos x="T4" y="T5"/>
                </a:cxn>
                <a:cxn ang="0">
                  <a:pos x="T6" y="T7"/>
                </a:cxn>
                <a:cxn ang="0">
                  <a:pos x="T8" y="T9"/>
                </a:cxn>
              </a:cxnLst>
              <a:rect l="0" t="0" r="r" b="b"/>
              <a:pathLst>
                <a:path w="394" h="458">
                  <a:moveTo>
                    <a:pt x="195" y="458"/>
                  </a:moveTo>
                  <a:cubicBezTo>
                    <a:pt x="112" y="343"/>
                    <a:pt x="46" y="214"/>
                    <a:pt x="0" y="76"/>
                  </a:cubicBezTo>
                  <a:lnTo>
                    <a:pt x="234" y="0"/>
                  </a:lnTo>
                  <a:cubicBezTo>
                    <a:pt x="271" y="114"/>
                    <a:pt x="326" y="219"/>
                    <a:pt x="394" y="314"/>
                  </a:cubicBezTo>
                  <a:lnTo>
                    <a:pt x="195" y="458"/>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Freeform 13"/>
            <p:cNvSpPr/>
            <p:nvPr/>
          </p:nvSpPr>
          <p:spPr bwMode="auto">
            <a:xfrm>
              <a:off x="3764645" y="3624822"/>
              <a:ext cx="354994" cy="353665"/>
            </a:xfrm>
            <a:custGeom>
              <a:avLst/>
              <a:gdLst>
                <a:gd name="T0" fmla="*/ 304 w 448"/>
                <a:gd name="T1" fmla="*/ 447 h 447"/>
                <a:gd name="T2" fmla="*/ 0 w 448"/>
                <a:gd name="T3" fmla="*/ 144 h 447"/>
                <a:gd name="T4" fmla="*/ 199 w 448"/>
                <a:gd name="T5" fmla="*/ 0 h 447"/>
                <a:gd name="T6" fmla="*/ 448 w 448"/>
                <a:gd name="T7" fmla="*/ 249 h 447"/>
                <a:gd name="T8" fmla="*/ 304 w 448"/>
                <a:gd name="T9" fmla="*/ 447 h 447"/>
              </a:gdLst>
              <a:ahLst/>
              <a:cxnLst>
                <a:cxn ang="0">
                  <a:pos x="T0" y="T1"/>
                </a:cxn>
                <a:cxn ang="0">
                  <a:pos x="T2" y="T3"/>
                </a:cxn>
                <a:cxn ang="0">
                  <a:pos x="T4" y="T5"/>
                </a:cxn>
                <a:cxn ang="0">
                  <a:pos x="T6" y="T7"/>
                </a:cxn>
                <a:cxn ang="0">
                  <a:pos x="T8" y="T9"/>
                </a:cxn>
              </a:cxnLst>
              <a:rect l="0" t="0" r="r" b="b"/>
              <a:pathLst>
                <a:path w="448" h="447">
                  <a:moveTo>
                    <a:pt x="304" y="447"/>
                  </a:moveTo>
                  <a:cubicBezTo>
                    <a:pt x="188" y="362"/>
                    <a:pt x="86" y="260"/>
                    <a:pt x="0" y="144"/>
                  </a:cubicBezTo>
                  <a:lnTo>
                    <a:pt x="199" y="0"/>
                  </a:lnTo>
                  <a:cubicBezTo>
                    <a:pt x="269" y="95"/>
                    <a:pt x="353" y="179"/>
                    <a:pt x="448" y="249"/>
                  </a:cubicBezTo>
                  <a:lnTo>
                    <a:pt x="304" y="447"/>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Freeform 14"/>
            <p:cNvSpPr/>
            <p:nvPr/>
          </p:nvSpPr>
          <p:spPr bwMode="auto">
            <a:xfrm>
              <a:off x="4017263" y="3830905"/>
              <a:ext cx="362971" cy="312448"/>
            </a:xfrm>
            <a:custGeom>
              <a:avLst/>
              <a:gdLst>
                <a:gd name="T0" fmla="*/ 382 w 458"/>
                <a:gd name="T1" fmla="*/ 394 h 394"/>
                <a:gd name="T2" fmla="*/ 0 w 458"/>
                <a:gd name="T3" fmla="*/ 198 h 394"/>
                <a:gd name="T4" fmla="*/ 144 w 458"/>
                <a:gd name="T5" fmla="*/ 0 h 394"/>
                <a:gd name="T6" fmla="*/ 458 w 458"/>
                <a:gd name="T7" fmla="*/ 160 h 394"/>
                <a:gd name="T8" fmla="*/ 382 w 458"/>
                <a:gd name="T9" fmla="*/ 394 h 394"/>
              </a:gdLst>
              <a:ahLst/>
              <a:cxnLst>
                <a:cxn ang="0">
                  <a:pos x="T0" y="T1"/>
                </a:cxn>
                <a:cxn ang="0">
                  <a:pos x="T2" y="T3"/>
                </a:cxn>
                <a:cxn ang="0">
                  <a:pos x="T4" y="T5"/>
                </a:cxn>
                <a:cxn ang="0">
                  <a:pos x="T6" y="T7"/>
                </a:cxn>
                <a:cxn ang="0">
                  <a:pos x="T8" y="T9"/>
                </a:cxn>
              </a:cxnLst>
              <a:rect l="0" t="0" r="r" b="b"/>
              <a:pathLst>
                <a:path w="458" h="394">
                  <a:moveTo>
                    <a:pt x="382" y="394"/>
                  </a:moveTo>
                  <a:cubicBezTo>
                    <a:pt x="245" y="348"/>
                    <a:pt x="116" y="281"/>
                    <a:pt x="0" y="198"/>
                  </a:cubicBezTo>
                  <a:lnTo>
                    <a:pt x="144" y="0"/>
                  </a:lnTo>
                  <a:cubicBezTo>
                    <a:pt x="239" y="68"/>
                    <a:pt x="345" y="122"/>
                    <a:pt x="458" y="160"/>
                  </a:cubicBezTo>
                  <a:lnTo>
                    <a:pt x="382" y="394"/>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Freeform 15"/>
            <p:cNvSpPr/>
            <p:nvPr/>
          </p:nvSpPr>
          <p:spPr bwMode="auto">
            <a:xfrm>
              <a:off x="4336358" y="3963861"/>
              <a:ext cx="335051" cy="236663"/>
            </a:xfrm>
            <a:custGeom>
              <a:avLst/>
              <a:gdLst>
                <a:gd name="T0" fmla="*/ 424 w 424"/>
                <a:gd name="T1" fmla="*/ 300 h 300"/>
                <a:gd name="T2" fmla="*/ 0 w 424"/>
                <a:gd name="T3" fmla="*/ 233 h 300"/>
                <a:gd name="T4" fmla="*/ 76 w 424"/>
                <a:gd name="T5" fmla="*/ 0 h 300"/>
                <a:gd name="T6" fmla="*/ 424 w 424"/>
                <a:gd name="T7" fmla="*/ 54 h 300"/>
                <a:gd name="T8" fmla="*/ 424 w 424"/>
                <a:gd name="T9" fmla="*/ 300 h 300"/>
              </a:gdLst>
              <a:ahLst/>
              <a:cxnLst>
                <a:cxn ang="0">
                  <a:pos x="T0" y="T1"/>
                </a:cxn>
                <a:cxn ang="0">
                  <a:pos x="T2" y="T3"/>
                </a:cxn>
                <a:cxn ang="0">
                  <a:pos x="T4" y="T5"/>
                </a:cxn>
                <a:cxn ang="0">
                  <a:pos x="T6" y="T7"/>
                </a:cxn>
                <a:cxn ang="0">
                  <a:pos x="T8" y="T9"/>
                </a:cxn>
              </a:cxnLst>
              <a:rect l="0" t="0" r="r" b="b"/>
              <a:pathLst>
                <a:path w="424" h="300">
                  <a:moveTo>
                    <a:pt x="424" y="300"/>
                  </a:moveTo>
                  <a:cubicBezTo>
                    <a:pt x="276" y="299"/>
                    <a:pt x="134" y="275"/>
                    <a:pt x="0" y="233"/>
                  </a:cubicBezTo>
                  <a:lnTo>
                    <a:pt x="76" y="0"/>
                  </a:lnTo>
                  <a:cubicBezTo>
                    <a:pt x="186" y="34"/>
                    <a:pt x="303" y="53"/>
                    <a:pt x="424" y="54"/>
                  </a:cubicBezTo>
                  <a:lnTo>
                    <a:pt x="424" y="300"/>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 name="Freeform 16"/>
            <p:cNvSpPr/>
            <p:nvPr/>
          </p:nvSpPr>
          <p:spPr bwMode="auto">
            <a:xfrm>
              <a:off x="4687364" y="3962532"/>
              <a:ext cx="336380" cy="237992"/>
            </a:xfrm>
            <a:custGeom>
              <a:avLst/>
              <a:gdLst>
                <a:gd name="T0" fmla="*/ 424 w 424"/>
                <a:gd name="T1" fmla="*/ 234 h 301"/>
                <a:gd name="T2" fmla="*/ 0 w 424"/>
                <a:gd name="T3" fmla="*/ 301 h 301"/>
                <a:gd name="T4" fmla="*/ 0 w 424"/>
                <a:gd name="T5" fmla="*/ 55 h 301"/>
                <a:gd name="T6" fmla="*/ 348 w 424"/>
                <a:gd name="T7" fmla="*/ 0 h 301"/>
                <a:gd name="T8" fmla="*/ 424 w 424"/>
                <a:gd name="T9" fmla="*/ 234 h 301"/>
              </a:gdLst>
              <a:ahLst/>
              <a:cxnLst>
                <a:cxn ang="0">
                  <a:pos x="T0" y="T1"/>
                </a:cxn>
                <a:cxn ang="0">
                  <a:pos x="T2" y="T3"/>
                </a:cxn>
                <a:cxn ang="0">
                  <a:pos x="T4" y="T5"/>
                </a:cxn>
                <a:cxn ang="0">
                  <a:pos x="T6" y="T7"/>
                </a:cxn>
                <a:cxn ang="0">
                  <a:pos x="T8" y="T9"/>
                </a:cxn>
              </a:cxnLst>
              <a:rect l="0" t="0" r="r" b="b"/>
              <a:pathLst>
                <a:path w="424" h="301">
                  <a:moveTo>
                    <a:pt x="424" y="234"/>
                  </a:moveTo>
                  <a:cubicBezTo>
                    <a:pt x="290" y="276"/>
                    <a:pt x="148" y="300"/>
                    <a:pt x="0" y="301"/>
                  </a:cubicBezTo>
                  <a:lnTo>
                    <a:pt x="0" y="55"/>
                  </a:lnTo>
                  <a:cubicBezTo>
                    <a:pt x="121" y="54"/>
                    <a:pt x="238" y="35"/>
                    <a:pt x="348" y="0"/>
                  </a:cubicBezTo>
                  <a:lnTo>
                    <a:pt x="424" y="234"/>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 name="Freeform 17"/>
            <p:cNvSpPr/>
            <p:nvPr/>
          </p:nvSpPr>
          <p:spPr bwMode="auto">
            <a:xfrm>
              <a:off x="4979868" y="3830905"/>
              <a:ext cx="361642" cy="311118"/>
            </a:xfrm>
            <a:custGeom>
              <a:avLst/>
              <a:gdLst>
                <a:gd name="T0" fmla="*/ 458 w 458"/>
                <a:gd name="T1" fmla="*/ 198 h 393"/>
                <a:gd name="T2" fmla="*/ 75 w 458"/>
                <a:gd name="T3" fmla="*/ 393 h 393"/>
                <a:gd name="T4" fmla="*/ 0 w 458"/>
                <a:gd name="T5" fmla="*/ 160 h 393"/>
                <a:gd name="T6" fmla="*/ 313 w 458"/>
                <a:gd name="T7" fmla="*/ 0 h 393"/>
                <a:gd name="T8" fmla="*/ 458 w 458"/>
                <a:gd name="T9" fmla="*/ 198 h 393"/>
              </a:gdLst>
              <a:ahLst/>
              <a:cxnLst>
                <a:cxn ang="0">
                  <a:pos x="T0" y="T1"/>
                </a:cxn>
                <a:cxn ang="0">
                  <a:pos x="T2" y="T3"/>
                </a:cxn>
                <a:cxn ang="0">
                  <a:pos x="T4" y="T5"/>
                </a:cxn>
                <a:cxn ang="0">
                  <a:pos x="T6" y="T7"/>
                </a:cxn>
                <a:cxn ang="0">
                  <a:pos x="T8" y="T9"/>
                </a:cxn>
              </a:cxnLst>
              <a:rect l="0" t="0" r="r" b="b"/>
              <a:pathLst>
                <a:path w="458" h="393">
                  <a:moveTo>
                    <a:pt x="458" y="198"/>
                  </a:moveTo>
                  <a:cubicBezTo>
                    <a:pt x="342" y="281"/>
                    <a:pt x="213" y="347"/>
                    <a:pt x="75" y="393"/>
                  </a:cubicBezTo>
                  <a:lnTo>
                    <a:pt x="0" y="160"/>
                  </a:lnTo>
                  <a:cubicBezTo>
                    <a:pt x="113" y="122"/>
                    <a:pt x="218" y="68"/>
                    <a:pt x="313" y="0"/>
                  </a:cubicBezTo>
                  <a:lnTo>
                    <a:pt x="458" y="198"/>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Freeform 18"/>
            <p:cNvSpPr/>
            <p:nvPr/>
          </p:nvSpPr>
          <p:spPr bwMode="auto">
            <a:xfrm>
              <a:off x="5240463" y="3624822"/>
              <a:ext cx="354994" cy="353665"/>
            </a:xfrm>
            <a:custGeom>
              <a:avLst/>
              <a:gdLst>
                <a:gd name="T0" fmla="*/ 447 w 447"/>
                <a:gd name="T1" fmla="*/ 144 h 447"/>
                <a:gd name="T2" fmla="*/ 144 w 447"/>
                <a:gd name="T3" fmla="*/ 447 h 447"/>
                <a:gd name="T4" fmla="*/ 0 w 447"/>
                <a:gd name="T5" fmla="*/ 249 h 447"/>
                <a:gd name="T6" fmla="*/ 249 w 447"/>
                <a:gd name="T7" fmla="*/ 0 h 447"/>
                <a:gd name="T8" fmla="*/ 447 w 447"/>
                <a:gd name="T9" fmla="*/ 144 h 447"/>
              </a:gdLst>
              <a:ahLst/>
              <a:cxnLst>
                <a:cxn ang="0">
                  <a:pos x="T0" y="T1"/>
                </a:cxn>
                <a:cxn ang="0">
                  <a:pos x="T2" y="T3"/>
                </a:cxn>
                <a:cxn ang="0">
                  <a:pos x="T4" y="T5"/>
                </a:cxn>
                <a:cxn ang="0">
                  <a:pos x="T6" y="T7"/>
                </a:cxn>
                <a:cxn ang="0">
                  <a:pos x="T8" y="T9"/>
                </a:cxn>
              </a:cxnLst>
              <a:rect l="0" t="0" r="r" b="b"/>
              <a:pathLst>
                <a:path w="447" h="447">
                  <a:moveTo>
                    <a:pt x="447" y="144"/>
                  </a:moveTo>
                  <a:cubicBezTo>
                    <a:pt x="362" y="260"/>
                    <a:pt x="260" y="362"/>
                    <a:pt x="144" y="447"/>
                  </a:cubicBezTo>
                  <a:lnTo>
                    <a:pt x="0" y="249"/>
                  </a:lnTo>
                  <a:cubicBezTo>
                    <a:pt x="95" y="179"/>
                    <a:pt x="179" y="95"/>
                    <a:pt x="249" y="0"/>
                  </a:cubicBezTo>
                  <a:lnTo>
                    <a:pt x="447" y="144"/>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Freeform 19"/>
            <p:cNvSpPr/>
            <p:nvPr/>
          </p:nvSpPr>
          <p:spPr bwMode="auto">
            <a:xfrm>
              <a:off x="5447876" y="3361568"/>
              <a:ext cx="311118" cy="362971"/>
            </a:xfrm>
            <a:custGeom>
              <a:avLst/>
              <a:gdLst>
                <a:gd name="T0" fmla="*/ 394 w 394"/>
                <a:gd name="T1" fmla="*/ 76 h 458"/>
                <a:gd name="T2" fmla="*/ 198 w 394"/>
                <a:gd name="T3" fmla="*/ 458 h 458"/>
                <a:gd name="T4" fmla="*/ 0 w 394"/>
                <a:gd name="T5" fmla="*/ 314 h 458"/>
                <a:gd name="T6" fmla="*/ 160 w 394"/>
                <a:gd name="T7" fmla="*/ 0 h 458"/>
                <a:gd name="T8" fmla="*/ 394 w 394"/>
                <a:gd name="T9" fmla="*/ 76 h 458"/>
              </a:gdLst>
              <a:ahLst/>
              <a:cxnLst>
                <a:cxn ang="0">
                  <a:pos x="T0" y="T1"/>
                </a:cxn>
                <a:cxn ang="0">
                  <a:pos x="T2" y="T3"/>
                </a:cxn>
                <a:cxn ang="0">
                  <a:pos x="T4" y="T5"/>
                </a:cxn>
                <a:cxn ang="0">
                  <a:pos x="T6" y="T7"/>
                </a:cxn>
                <a:cxn ang="0">
                  <a:pos x="T8" y="T9"/>
                </a:cxn>
              </a:cxnLst>
              <a:rect l="0" t="0" r="r" b="b"/>
              <a:pathLst>
                <a:path w="394" h="458">
                  <a:moveTo>
                    <a:pt x="394" y="76"/>
                  </a:moveTo>
                  <a:cubicBezTo>
                    <a:pt x="348" y="214"/>
                    <a:pt x="281" y="343"/>
                    <a:pt x="198" y="458"/>
                  </a:cubicBezTo>
                  <a:lnTo>
                    <a:pt x="0" y="314"/>
                  </a:lnTo>
                  <a:cubicBezTo>
                    <a:pt x="68" y="219"/>
                    <a:pt x="122" y="114"/>
                    <a:pt x="160" y="0"/>
                  </a:cubicBezTo>
                  <a:lnTo>
                    <a:pt x="394" y="76"/>
                  </a:lnTo>
                  <a:close/>
                </a:path>
              </a:pathLst>
            </a:custGeom>
            <a:solidFill>
              <a:srgbClr val="294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Freeform 20"/>
            <p:cNvSpPr/>
            <p:nvPr/>
          </p:nvSpPr>
          <p:spPr bwMode="auto">
            <a:xfrm>
              <a:off x="5579503" y="3071723"/>
              <a:ext cx="237992" cy="335051"/>
            </a:xfrm>
            <a:custGeom>
              <a:avLst/>
              <a:gdLst>
                <a:gd name="T0" fmla="*/ 300 w 300"/>
                <a:gd name="T1" fmla="*/ 0 h 424"/>
                <a:gd name="T2" fmla="*/ 233 w 300"/>
                <a:gd name="T3" fmla="*/ 424 h 424"/>
                <a:gd name="T4" fmla="*/ 0 w 300"/>
                <a:gd name="T5" fmla="*/ 348 h 424"/>
                <a:gd name="T6" fmla="*/ 54 w 300"/>
                <a:gd name="T7" fmla="*/ 0 h 424"/>
                <a:gd name="T8" fmla="*/ 300 w 300"/>
                <a:gd name="T9" fmla="*/ 0 h 424"/>
              </a:gdLst>
              <a:ahLst/>
              <a:cxnLst>
                <a:cxn ang="0">
                  <a:pos x="T0" y="T1"/>
                </a:cxn>
                <a:cxn ang="0">
                  <a:pos x="T2" y="T3"/>
                </a:cxn>
                <a:cxn ang="0">
                  <a:pos x="T4" y="T5"/>
                </a:cxn>
                <a:cxn ang="0">
                  <a:pos x="T6" y="T7"/>
                </a:cxn>
                <a:cxn ang="0">
                  <a:pos x="T8" y="T9"/>
                </a:cxn>
              </a:cxnLst>
              <a:rect l="0" t="0" r="r" b="b"/>
              <a:pathLst>
                <a:path w="300" h="424">
                  <a:moveTo>
                    <a:pt x="300" y="0"/>
                  </a:moveTo>
                  <a:cubicBezTo>
                    <a:pt x="299" y="148"/>
                    <a:pt x="275" y="290"/>
                    <a:pt x="233" y="424"/>
                  </a:cubicBezTo>
                  <a:lnTo>
                    <a:pt x="0" y="348"/>
                  </a:lnTo>
                  <a:cubicBezTo>
                    <a:pt x="34" y="238"/>
                    <a:pt x="53" y="121"/>
                    <a:pt x="54" y="0"/>
                  </a:cubicBezTo>
                  <a:lnTo>
                    <a:pt x="300" y="0"/>
                  </a:lnTo>
                  <a:close/>
                </a:path>
              </a:pathLst>
            </a:custGeom>
            <a:solidFill>
              <a:srgbClr val="294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 name="Freeform 21"/>
            <p:cNvSpPr/>
            <p:nvPr/>
          </p:nvSpPr>
          <p:spPr bwMode="auto">
            <a:xfrm>
              <a:off x="5579503" y="2719387"/>
              <a:ext cx="237992" cy="336380"/>
            </a:xfrm>
            <a:custGeom>
              <a:avLst/>
              <a:gdLst>
                <a:gd name="T0" fmla="*/ 233 w 300"/>
                <a:gd name="T1" fmla="*/ 0 h 424"/>
                <a:gd name="T2" fmla="*/ 300 w 300"/>
                <a:gd name="T3" fmla="*/ 424 h 424"/>
                <a:gd name="T4" fmla="*/ 54 w 300"/>
                <a:gd name="T5" fmla="*/ 424 h 424"/>
                <a:gd name="T6" fmla="*/ 0 w 300"/>
                <a:gd name="T7" fmla="*/ 75 h 424"/>
                <a:gd name="T8" fmla="*/ 233 w 300"/>
                <a:gd name="T9" fmla="*/ 0 h 424"/>
              </a:gdLst>
              <a:ahLst/>
              <a:cxnLst>
                <a:cxn ang="0">
                  <a:pos x="T0" y="T1"/>
                </a:cxn>
                <a:cxn ang="0">
                  <a:pos x="T2" y="T3"/>
                </a:cxn>
                <a:cxn ang="0">
                  <a:pos x="T4" y="T5"/>
                </a:cxn>
                <a:cxn ang="0">
                  <a:pos x="T6" y="T7"/>
                </a:cxn>
                <a:cxn ang="0">
                  <a:pos x="T8" y="T9"/>
                </a:cxn>
              </a:cxnLst>
              <a:rect l="0" t="0" r="r" b="b"/>
              <a:pathLst>
                <a:path w="300" h="424">
                  <a:moveTo>
                    <a:pt x="233" y="0"/>
                  </a:moveTo>
                  <a:cubicBezTo>
                    <a:pt x="275" y="134"/>
                    <a:pt x="299" y="276"/>
                    <a:pt x="300" y="424"/>
                  </a:cubicBezTo>
                  <a:lnTo>
                    <a:pt x="54" y="424"/>
                  </a:lnTo>
                  <a:cubicBezTo>
                    <a:pt x="53" y="302"/>
                    <a:pt x="34" y="185"/>
                    <a:pt x="0" y="75"/>
                  </a:cubicBezTo>
                  <a:lnTo>
                    <a:pt x="233" y="0"/>
                  </a:lnTo>
                  <a:close/>
                </a:path>
              </a:pathLst>
            </a:custGeom>
            <a:solidFill>
              <a:srgbClr val="294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Freeform 22"/>
            <p:cNvSpPr/>
            <p:nvPr/>
          </p:nvSpPr>
          <p:spPr bwMode="auto">
            <a:xfrm>
              <a:off x="5447876" y="2401622"/>
              <a:ext cx="311118" cy="361642"/>
            </a:xfrm>
            <a:custGeom>
              <a:avLst/>
              <a:gdLst>
                <a:gd name="T0" fmla="*/ 198 w 393"/>
                <a:gd name="T1" fmla="*/ 0 h 458"/>
                <a:gd name="T2" fmla="*/ 393 w 393"/>
                <a:gd name="T3" fmla="*/ 382 h 458"/>
                <a:gd name="T4" fmla="*/ 160 w 393"/>
                <a:gd name="T5" fmla="*/ 458 h 458"/>
                <a:gd name="T6" fmla="*/ 0 w 393"/>
                <a:gd name="T7" fmla="*/ 144 h 458"/>
                <a:gd name="T8" fmla="*/ 198 w 393"/>
                <a:gd name="T9" fmla="*/ 0 h 458"/>
              </a:gdLst>
              <a:ahLst/>
              <a:cxnLst>
                <a:cxn ang="0">
                  <a:pos x="T0" y="T1"/>
                </a:cxn>
                <a:cxn ang="0">
                  <a:pos x="T2" y="T3"/>
                </a:cxn>
                <a:cxn ang="0">
                  <a:pos x="T4" y="T5"/>
                </a:cxn>
                <a:cxn ang="0">
                  <a:pos x="T6" y="T7"/>
                </a:cxn>
                <a:cxn ang="0">
                  <a:pos x="T8" y="T9"/>
                </a:cxn>
              </a:cxnLst>
              <a:rect l="0" t="0" r="r" b="b"/>
              <a:pathLst>
                <a:path w="393" h="458">
                  <a:moveTo>
                    <a:pt x="198" y="0"/>
                  </a:moveTo>
                  <a:cubicBezTo>
                    <a:pt x="281" y="116"/>
                    <a:pt x="348" y="244"/>
                    <a:pt x="393" y="382"/>
                  </a:cubicBezTo>
                  <a:lnTo>
                    <a:pt x="160" y="458"/>
                  </a:lnTo>
                  <a:cubicBezTo>
                    <a:pt x="122" y="345"/>
                    <a:pt x="68" y="239"/>
                    <a:pt x="0" y="144"/>
                  </a:cubicBezTo>
                  <a:lnTo>
                    <a:pt x="198" y="0"/>
                  </a:lnTo>
                  <a:close/>
                </a:path>
              </a:pathLst>
            </a:custGeom>
            <a:solidFill>
              <a:srgbClr val="294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23"/>
            <p:cNvSpPr/>
            <p:nvPr/>
          </p:nvSpPr>
          <p:spPr bwMode="auto">
            <a:xfrm>
              <a:off x="5240463" y="2147674"/>
              <a:ext cx="354994" cy="354994"/>
            </a:xfrm>
            <a:custGeom>
              <a:avLst/>
              <a:gdLst>
                <a:gd name="T0" fmla="*/ 144 w 447"/>
                <a:gd name="T1" fmla="*/ 0 h 448"/>
                <a:gd name="T2" fmla="*/ 447 w 447"/>
                <a:gd name="T3" fmla="*/ 304 h 448"/>
                <a:gd name="T4" fmla="*/ 249 w 447"/>
                <a:gd name="T5" fmla="*/ 448 h 448"/>
                <a:gd name="T6" fmla="*/ 0 w 447"/>
                <a:gd name="T7" fmla="*/ 199 h 448"/>
                <a:gd name="T8" fmla="*/ 144 w 447"/>
                <a:gd name="T9" fmla="*/ 0 h 448"/>
              </a:gdLst>
              <a:ahLst/>
              <a:cxnLst>
                <a:cxn ang="0">
                  <a:pos x="T0" y="T1"/>
                </a:cxn>
                <a:cxn ang="0">
                  <a:pos x="T2" y="T3"/>
                </a:cxn>
                <a:cxn ang="0">
                  <a:pos x="T4" y="T5"/>
                </a:cxn>
                <a:cxn ang="0">
                  <a:pos x="T6" y="T7"/>
                </a:cxn>
                <a:cxn ang="0">
                  <a:pos x="T8" y="T9"/>
                </a:cxn>
              </a:cxnLst>
              <a:rect l="0" t="0" r="r" b="b"/>
              <a:pathLst>
                <a:path w="447" h="448">
                  <a:moveTo>
                    <a:pt x="144" y="0"/>
                  </a:moveTo>
                  <a:cubicBezTo>
                    <a:pt x="260" y="86"/>
                    <a:pt x="362" y="188"/>
                    <a:pt x="447" y="304"/>
                  </a:cubicBezTo>
                  <a:lnTo>
                    <a:pt x="249" y="448"/>
                  </a:lnTo>
                  <a:cubicBezTo>
                    <a:pt x="179" y="353"/>
                    <a:pt x="95" y="269"/>
                    <a:pt x="0" y="199"/>
                  </a:cubicBezTo>
                  <a:lnTo>
                    <a:pt x="144" y="0"/>
                  </a:lnTo>
                  <a:close/>
                </a:path>
              </a:pathLst>
            </a:custGeom>
            <a:solidFill>
              <a:srgbClr val="294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24"/>
            <p:cNvSpPr/>
            <p:nvPr/>
          </p:nvSpPr>
          <p:spPr bwMode="auto">
            <a:xfrm>
              <a:off x="4979868" y="1984138"/>
              <a:ext cx="361642" cy="311118"/>
            </a:xfrm>
            <a:custGeom>
              <a:avLst/>
              <a:gdLst>
                <a:gd name="T0" fmla="*/ 75 w 458"/>
                <a:gd name="T1" fmla="*/ 0 h 394"/>
                <a:gd name="T2" fmla="*/ 458 w 458"/>
                <a:gd name="T3" fmla="*/ 195 h 394"/>
                <a:gd name="T4" fmla="*/ 313 w 458"/>
                <a:gd name="T5" fmla="*/ 394 h 394"/>
                <a:gd name="T6" fmla="*/ 0 w 458"/>
                <a:gd name="T7" fmla="*/ 233 h 394"/>
                <a:gd name="T8" fmla="*/ 75 w 458"/>
                <a:gd name="T9" fmla="*/ 0 h 394"/>
              </a:gdLst>
              <a:ahLst/>
              <a:cxnLst>
                <a:cxn ang="0">
                  <a:pos x="T0" y="T1"/>
                </a:cxn>
                <a:cxn ang="0">
                  <a:pos x="T2" y="T3"/>
                </a:cxn>
                <a:cxn ang="0">
                  <a:pos x="T4" y="T5"/>
                </a:cxn>
                <a:cxn ang="0">
                  <a:pos x="T6" y="T7"/>
                </a:cxn>
                <a:cxn ang="0">
                  <a:pos x="T8" y="T9"/>
                </a:cxn>
              </a:cxnLst>
              <a:rect l="0" t="0" r="r" b="b"/>
              <a:pathLst>
                <a:path w="458" h="394">
                  <a:moveTo>
                    <a:pt x="75" y="0"/>
                  </a:moveTo>
                  <a:cubicBezTo>
                    <a:pt x="213" y="46"/>
                    <a:pt x="342" y="112"/>
                    <a:pt x="458" y="195"/>
                  </a:cubicBezTo>
                  <a:lnTo>
                    <a:pt x="313" y="394"/>
                  </a:lnTo>
                  <a:cubicBezTo>
                    <a:pt x="218" y="326"/>
                    <a:pt x="113" y="271"/>
                    <a:pt x="0" y="233"/>
                  </a:cubicBezTo>
                  <a:lnTo>
                    <a:pt x="75" y="0"/>
                  </a:lnTo>
                  <a:close/>
                </a:path>
              </a:pathLst>
            </a:custGeom>
            <a:solidFill>
              <a:srgbClr val="294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25"/>
            <p:cNvSpPr/>
            <p:nvPr/>
          </p:nvSpPr>
          <p:spPr bwMode="auto">
            <a:xfrm>
              <a:off x="4687364" y="1925637"/>
              <a:ext cx="336380" cy="237992"/>
            </a:xfrm>
            <a:custGeom>
              <a:avLst/>
              <a:gdLst>
                <a:gd name="T0" fmla="*/ 0 w 424"/>
                <a:gd name="T1" fmla="*/ 0 h 300"/>
                <a:gd name="T2" fmla="*/ 424 w 424"/>
                <a:gd name="T3" fmla="*/ 67 h 300"/>
                <a:gd name="T4" fmla="*/ 348 w 424"/>
                <a:gd name="T5" fmla="*/ 300 h 300"/>
                <a:gd name="T6" fmla="*/ 0 w 424"/>
                <a:gd name="T7" fmla="*/ 245 h 300"/>
                <a:gd name="T8" fmla="*/ 0 w 424"/>
                <a:gd name="T9" fmla="*/ 0 h 300"/>
              </a:gdLst>
              <a:ahLst/>
              <a:cxnLst>
                <a:cxn ang="0">
                  <a:pos x="T0" y="T1"/>
                </a:cxn>
                <a:cxn ang="0">
                  <a:pos x="T2" y="T3"/>
                </a:cxn>
                <a:cxn ang="0">
                  <a:pos x="T4" y="T5"/>
                </a:cxn>
                <a:cxn ang="0">
                  <a:pos x="T6" y="T7"/>
                </a:cxn>
                <a:cxn ang="0">
                  <a:pos x="T8" y="T9"/>
                </a:cxn>
              </a:cxnLst>
              <a:rect l="0" t="0" r="r" b="b"/>
              <a:pathLst>
                <a:path w="424" h="300">
                  <a:moveTo>
                    <a:pt x="0" y="0"/>
                  </a:moveTo>
                  <a:cubicBezTo>
                    <a:pt x="148" y="1"/>
                    <a:pt x="290" y="24"/>
                    <a:pt x="424" y="67"/>
                  </a:cubicBezTo>
                  <a:lnTo>
                    <a:pt x="348" y="300"/>
                  </a:lnTo>
                  <a:cubicBezTo>
                    <a:pt x="238" y="265"/>
                    <a:pt x="121" y="246"/>
                    <a:pt x="0" y="245"/>
                  </a:cubicBezTo>
                  <a:lnTo>
                    <a:pt x="0" y="0"/>
                  </a:lnTo>
                  <a:close/>
                </a:path>
              </a:pathLst>
            </a:custGeom>
            <a:solidFill>
              <a:srgbClr val="294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9" name="组合 48"/>
          <p:cNvGrpSpPr/>
          <p:nvPr/>
        </p:nvGrpSpPr>
        <p:grpSpPr>
          <a:xfrm>
            <a:off x="4598551" y="1356190"/>
            <a:ext cx="1705499" cy="1706165"/>
            <a:chOff x="6133796" y="1925637"/>
            <a:chExt cx="2274887" cy="2274887"/>
          </a:xfrm>
        </p:grpSpPr>
        <p:sp>
          <p:nvSpPr>
            <p:cNvPr id="50" name="Freeform 6"/>
            <p:cNvSpPr/>
            <p:nvPr/>
          </p:nvSpPr>
          <p:spPr bwMode="auto">
            <a:xfrm>
              <a:off x="6927546" y="1925637"/>
              <a:ext cx="335051" cy="237992"/>
            </a:xfrm>
            <a:custGeom>
              <a:avLst/>
              <a:gdLst>
                <a:gd name="T0" fmla="*/ 0 w 424"/>
                <a:gd name="T1" fmla="*/ 67 h 300"/>
                <a:gd name="T2" fmla="*/ 424 w 424"/>
                <a:gd name="T3" fmla="*/ 0 h 300"/>
                <a:gd name="T4" fmla="*/ 424 w 424"/>
                <a:gd name="T5" fmla="*/ 245 h 300"/>
                <a:gd name="T6" fmla="*/ 76 w 424"/>
                <a:gd name="T7" fmla="*/ 300 h 300"/>
                <a:gd name="T8" fmla="*/ 0 w 424"/>
                <a:gd name="T9" fmla="*/ 67 h 300"/>
              </a:gdLst>
              <a:ahLst/>
              <a:cxnLst>
                <a:cxn ang="0">
                  <a:pos x="T0" y="T1"/>
                </a:cxn>
                <a:cxn ang="0">
                  <a:pos x="T2" y="T3"/>
                </a:cxn>
                <a:cxn ang="0">
                  <a:pos x="T4" y="T5"/>
                </a:cxn>
                <a:cxn ang="0">
                  <a:pos x="T6" y="T7"/>
                </a:cxn>
                <a:cxn ang="0">
                  <a:pos x="T8" y="T9"/>
                </a:cxn>
              </a:cxnLst>
              <a:rect l="0" t="0" r="r" b="b"/>
              <a:pathLst>
                <a:path w="424" h="300">
                  <a:moveTo>
                    <a:pt x="0" y="67"/>
                  </a:moveTo>
                  <a:cubicBezTo>
                    <a:pt x="134" y="24"/>
                    <a:pt x="276" y="1"/>
                    <a:pt x="424" y="0"/>
                  </a:cubicBezTo>
                  <a:lnTo>
                    <a:pt x="424" y="245"/>
                  </a:lnTo>
                  <a:cubicBezTo>
                    <a:pt x="302" y="246"/>
                    <a:pt x="186" y="265"/>
                    <a:pt x="76" y="300"/>
                  </a:cubicBezTo>
                  <a:lnTo>
                    <a:pt x="0" y="67"/>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Freeform 7"/>
            <p:cNvSpPr/>
            <p:nvPr/>
          </p:nvSpPr>
          <p:spPr bwMode="auto">
            <a:xfrm>
              <a:off x="6608451" y="1984138"/>
              <a:ext cx="362971" cy="311118"/>
            </a:xfrm>
            <a:custGeom>
              <a:avLst/>
              <a:gdLst>
                <a:gd name="T0" fmla="*/ 0 w 458"/>
                <a:gd name="T1" fmla="*/ 195 h 394"/>
                <a:gd name="T2" fmla="*/ 382 w 458"/>
                <a:gd name="T3" fmla="*/ 0 h 394"/>
                <a:gd name="T4" fmla="*/ 458 w 458"/>
                <a:gd name="T5" fmla="*/ 233 h 394"/>
                <a:gd name="T6" fmla="*/ 144 w 458"/>
                <a:gd name="T7" fmla="*/ 394 h 394"/>
                <a:gd name="T8" fmla="*/ 0 w 458"/>
                <a:gd name="T9" fmla="*/ 195 h 394"/>
              </a:gdLst>
              <a:ahLst/>
              <a:cxnLst>
                <a:cxn ang="0">
                  <a:pos x="T0" y="T1"/>
                </a:cxn>
                <a:cxn ang="0">
                  <a:pos x="T2" y="T3"/>
                </a:cxn>
                <a:cxn ang="0">
                  <a:pos x="T4" y="T5"/>
                </a:cxn>
                <a:cxn ang="0">
                  <a:pos x="T6" y="T7"/>
                </a:cxn>
                <a:cxn ang="0">
                  <a:pos x="T8" y="T9"/>
                </a:cxn>
              </a:cxnLst>
              <a:rect l="0" t="0" r="r" b="b"/>
              <a:pathLst>
                <a:path w="458" h="394">
                  <a:moveTo>
                    <a:pt x="0" y="195"/>
                  </a:moveTo>
                  <a:cubicBezTo>
                    <a:pt x="116" y="112"/>
                    <a:pt x="245" y="46"/>
                    <a:pt x="382" y="0"/>
                  </a:cubicBezTo>
                  <a:lnTo>
                    <a:pt x="458" y="233"/>
                  </a:lnTo>
                  <a:cubicBezTo>
                    <a:pt x="345" y="271"/>
                    <a:pt x="240" y="326"/>
                    <a:pt x="144" y="394"/>
                  </a:cubicBezTo>
                  <a:lnTo>
                    <a:pt x="0" y="195"/>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Freeform 8"/>
            <p:cNvSpPr/>
            <p:nvPr/>
          </p:nvSpPr>
          <p:spPr bwMode="auto">
            <a:xfrm>
              <a:off x="6355833" y="2147674"/>
              <a:ext cx="354994" cy="354994"/>
            </a:xfrm>
            <a:custGeom>
              <a:avLst/>
              <a:gdLst>
                <a:gd name="T0" fmla="*/ 0 w 448"/>
                <a:gd name="T1" fmla="*/ 304 h 448"/>
                <a:gd name="T2" fmla="*/ 304 w 448"/>
                <a:gd name="T3" fmla="*/ 0 h 448"/>
                <a:gd name="T4" fmla="*/ 448 w 448"/>
                <a:gd name="T5" fmla="*/ 199 h 448"/>
                <a:gd name="T6" fmla="*/ 199 w 448"/>
                <a:gd name="T7" fmla="*/ 448 h 448"/>
                <a:gd name="T8" fmla="*/ 0 w 448"/>
                <a:gd name="T9" fmla="*/ 304 h 448"/>
              </a:gdLst>
              <a:ahLst/>
              <a:cxnLst>
                <a:cxn ang="0">
                  <a:pos x="T0" y="T1"/>
                </a:cxn>
                <a:cxn ang="0">
                  <a:pos x="T2" y="T3"/>
                </a:cxn>
                <a:cxn ang="0">
                  <a:pos x="T4" y="T5"/>
                </a:cxn>
                <a:cxn ang="0">
                  <a:pos x="T6" y="T7"/>
                </a:cxn>
                <a:cxn ang="0">
                  <a:pos x="T8" y="T9"/>
                </a:cxn>
              </a:cxnLst>
              <a:rect l="0" t="0" r="r" b="b"/>
              <a:pathLst>
                <a:path w="448" h="448">
                  <a:moveTo>
                    <a:pt x="0" y="304"/>
                  </a:moveTo>
                  <a:cubicBezTo>
                    <a:pt x="86" y="188"/>
                    <a:pt x="188" y="86"/>
                    <a:pt x="304" y="0"/>
                  </a:cubicBezTo>
                  <a:lnTo>
                    <a:pt x="448" y="199"/>
                  </a:lnTo>
                  <a:cubicBezTo>
                    <a:pt x="353" y="269"/>
                    <a:pt x="269" y="353"/>
                    <a:pt x="199" y="448"/>
                  </a:cubicBezTo>
                  <a:lnTo>
                    <a:pt x="0" y="304"/>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9"/>
            <p:cNvSpPr/>
            <p:nvPr/>
          </p:nvSpPr>
          <p:spPr bwMode="auto">
            <a:xfrm>
              <a:off x="6190967" y="2401622"/>
              <a:ext cx="312448" cy="361642"/>
            </a:xfrm>
            <a:custGeom>
              <a:avLst/>
              <a:gdLst>
                <a:gd name="T0" fmla="*/ 0 w 394"/>
                <a:gd name="T1" fmla="*/ 382 h 458"/>
                <a:gd name="T2" fmla="*/ 195 w 394"/>
                <a:gd name="T3" fmla="*/ 0 h 458"/>
                <a:gd name="T4" fmla="*/ 394 w 394"/>
                <a:gd name="T5" fmla="*/ 144 h 458"/>
                <a:gd name="T6" fmla="*/ 233 w 394"/>
                <a:gd name="T7" fmla="*/ 458 h 458"/>
                <a:gd name="T8" fmla="*/ 0 w 394"/>
                <a:gd name="T9" fmla="*/ 382 h 458"/>
              </a:gdLst>
              <a:ahLst/>
              <a:cxnLst>
                <a:cxn ang="0">
                  <a:pos x="T0" y="T1"/>
                </a:cxn>
                <a:cxn ang="0">
                  <a:pos x="T2" y="T3"/>
                </a:cxn>
                <a:cxn ang="0">
                  <a:pos x="T4" y="T5"/>
                </a:cxn>
                <a:cxn ang="0">
                  <a:pos x="T6" y="T7"/>
                </a:cxn>
                <a:cxn ang="0">
                  <a:pos x="T8" y="T9"/>
                </a:cxn>
              </a:cxnLst>
              <a:rect l="0" t="0" r="r" b="b"/>
              <a:pathLst>
                <a:path w="394" h="458">
                  <a:moveTo>
                    <a:pt x="0" y="382"/>
                  </a:moveTo>
                  <a:cubicBezTo>
                    <a:pt x="46" y="244"/>
                    <a:pt x="112" y="116"/>
                    <a:pt x="195" y="0"/>
                  </a:cubicBezTo>
                  <a:lnTo>
                    <a:pt x="394" y="144"/>
                  </a:lnTo>
                  <a:cubicBezTo>
                    <a:pt x="326" y="239"/>
                    <a:pt x="271" y="345"/>
                    <a:pt x="233" y="458"/>
                  </a:cubicBezTo>
                  <a:lnTo>
                    <a:pt x="0" y="382"/>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10"/>
            <p:cNvSpPr/>
            <p:nvPr/>
          </p:nvSpPr>
          <p:spPr bwMode="auto">
            <a:xfrm>
              <a:off x="6133796" y="2719387"/>
              <a:ext cx="237992" cy="336380"/>
            </a:xfrm>
            <a:custGeom>
              <a:avLst/>
              <a:gdLst>
                <a:gd name="T0" fmla="*/ 0 w 300"/>
                <a:gd name="T1" fmla="*/ 424 h 424"/>
                <a:gd name="T2" fmla="*/ 67 w 300"/>
                <a:gd name="T3" fmla="*/ 0 h 424"/>
                <a:gd name="T4" fmla="*/ 300 w 300"/>
                <a:gd name="T5" fmla="*/ 75 h 424"/>
                <a:gd name="T6" fmla="*/ 245 w 300"/>
                <a:gd name="T7" fmla="*/ 424 h 424"/>
                <a:gd name="T8" fmla="*/ 0 w 300"/>
                <a:gd name="T9" fmla="*/ 424 h 424"/>
              </a:gdLst>
              <a:ahLst/>
              <a:cxnLst>
                <a:cxn ang="0">
                  <a:pos x="T0" y="T1"/>
                </a:cxn>
                <a:cxn ang="0">
                  <a:pos x="T2" y="T3"/>
                </a:cxn>
                <a:cxn ang="0">
                  <a:pos x="T4" y="T5"/>
                </a:cxn>
                <a:cxn ang="0">
                  <a:pos x="T6" y="T7"/>
                </a:cxn>
                <a:cxn ang="0">
                  <a:pos x="T8" y="T9"/>
                </a:cxn>
              </a:cxnLst>
              <a:rect l="0" t="0" r="r" b="b"/>
              <a:pathLst>
                <a:path w="300" h="424">
                  <a:moveTo>
                    <a:pt x="0" y="424"/>
                  </a:moveTo>
                  <a:cubicBezTo>
                    <a:pt x="1" y="276"/>
                    <a:pt x="24" y="134"/>
                    <a:pt x="67" y="0"/>
                  </a:cubicBezTo>
                  <a:lnTo>
                    <a:pt x="300" y="75"/>
                  </a:lnTo>
                  <a:cubicBezTo>
                    <a:pt x="265" y="185"/>
                    <a:pt x="246" y="302"/>
                    <a:pt x="245" y="424"/>
                  </a:cubicBezTo>
                  <a:lnTo>
                    <a:pt x="0" y="424"/>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11"/>
            <p:cNvSpPr/>
            <p:nvPr/>
          </p:nvSpPr>
          <p:spPr bwMode="auto">
            <a:xfrm>
              <a:off x="6133796" y="3071723"/>
              <a:ext cx="237992" cy="335051"/>
            </a:xfrm>
            <a:custGeom>
              <a:avLst/>
              <a:gdLst>
                <a:gd name="T0" fmla="*/ 67 w 300"/>
                <a:gd name="T1" fmla="*/ 424 h 424"/>
                <a:gd name="T2" fmla="*/ 0 w 300"/>
                <a:gd name="T3" fmla="*/ 0 h 424"/>
                <a:gd name="T4" fmla="*/ 245 w 300"/>
                <a:gd name="T5" fmla="*/ 0 h 424"/>
                <a:gd name="T6" fmla="*/ 300 w 300"/>
                <a:gd name="T7" fmla="*/ 348 h 424"/>
                <a:gd name="T8" fmla="*/ 67 w 300"/>
                <a:gd name="T9" fmla="*/ 424 h 424"/>
              </a:gdLst>
              <a:ahLst/>
              <a:cxnLst>
                <a:cxn ang="0">
                  <a:pos x="T0" y="T1"/>
                </a:cxn>
                <a:cxn ang="0">
                  <a:pos x="T2" y="T3"/>
                </a:cxn>
                <a:cxn ang="0">
                  <a:pos x="T4" y="T5"/>
                </a:cxn>
                <a:cxn ang="0">
                  <a:pos x="T6" y="T7"/>
                </a:cxn>
                <a:cxn ang="0">
                  <a:pos x="T8" y="T9"/>
                </a:cxn>
              </a:cxnLst>
              <a:rect l="0" t="0" r="r" b="b"/>
              <a:pathLst>
                <a:path w="300" h="424">
                  <a:moveTo>
                    <a:pt x="67" y="424"/>
                  </a:moveTo>
                  <a:cubicBezTo>
                    <a:pt x="24" y="290"/>
                    <a:pt x="1" y="148"/>
                    <a:pt x="0" y="0"/>
                  </a:cubicBezTo>
                  <a:lnTo>
                    <a:pt x="245" y="0"/>
                  </a:lnTo>
                  <a:cubicBezTo>
                    <a:pt x="246" y="121"/>
                    <a:pt x="266" y="238"/>
                    <a:pt x="300" y="348"/>
                  </a:cubicBezTo>
                  <a:lnTo>
                    <a:pt x="67" y="424"/>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12"/>
            <p:cNvSpPr/>
            <p:nvPr/>
          </p:nvSpPr>
          <p:spPr bwMode="auto">
            <a:xfrm>
              <a:off x="6190967" y="3361568"/>
              <a:ext cx="312448" cy="362971"/>
            </a:xfrm>
            <a:custGeom>
              <a:avLst/>
              <a:gdLst>
                <a:gd name="T0" fmla="*/ 195 w 394"/>
                <a:gd name="T1" fmla="*/ 458 h 458"/>
                <a:gd name="T2" fmla="*/ 0 w 394"/>
                <a:gd name="T3" fmla="*/ 76 h 458"/>
                <a:gd name="T4" fmla="*/ 234 w 394"/>
                <a:gd name="T5" fmla="*/ 0 h 458"/>
                <a:gd name="T6" fmla="*/ 394 w 394"/>
                <a:gd name="T7" fmla="*/ 314 h 458"/>
                <a:gd name="T8" fmla="*/ 195 w 394"/>
                <a:gd name="T9" fmla="*/ 458 h 458"/>
              </a:gdLst>
              <a:ahLst/>
              <a:cxnLst>
                <a:cxn ang="0">
                  <a:pos x="T0" y="T1"/>
                </a:cxn>
                <a:cxn ang="0">
                  <a:pos x="T2" y="T3"/>
                </a:cxn>
                <a:cxn ang="0">
                  <a:pos x="T4" y="T5"/>
                </a:cxn>
                <a:cxn ang="0">
                  <a:pos x="T6" y="T7"/>
                </a:cxn>
                <a:cxn ang="0">
                  <a:pos x="T8" y="T9"/>
                </a:cxn>
              </a:cxnLst>
              <a:rect l="0" t="0" r="r" b="b"/>
              <a:pathLst>
                <a:path w="394" h="458">
                  <a:moveTo>
                    <a:pt x="195" y="458"/>
                  </a:moveTo>
                  <a:cubicBezTo>
                    <a:pt x="112" y="343"/>
                    <a:pt x="46" y="214"/>
                    <a:pt x="0" y="76"/>
                  </a:cubicBezTo>
                  <a:lnTo>
                    <a:pt x="234" y="0"/>
                  </a:lnTo>
                  <a:cubicBezTo>
                    <a:pt x="271" y="114"/>
                    <a:pt x="326" y="219"/>
                    <a:pt x="394" y="314"/>
                  </a:cubicBezTo>
                  <a:lnTo>
                    <a:pt x="195" y="458"/>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3"/>
            <p:cNvSpPr/>
            <p:nvPr/>
          </p:nvSpPr>
          <p:spPr bwMode="auto">
            <a:xfrm>
              <a:off x="6355833" y="3624822"/>
              <a:ext cx="354994" cy="353665"/>
            </a:xfrm>
            <a:custGeom>
              <a:avLst/>
              <a:gdLst>
                <a:gd name="T0" fmla="*/ 304 w 448"/>
                <a:gd name="T1" fmla="*/ 447 h 447"/>
                <a:gd name="T2" fmla="*/ 0 w 448"/>
                <a:gd name="T3" fmla="*/ 144 h 447"/>
                <a:gd name="T4" fmla="*/ 199 w 448"/>
                <a:gd name="T5" fmla="*/ 0 h 447"/>
                <a:gd name="T6" fmla="*/ 448 w 448"/>
                <a:gd name="T7" fmla="*/ 249 h 447"/>
                <a:gd name="T8" fmla="*/ 304 w 448"/>
                <a:gd name="T9" fmla="*/ 447 h 447"/>
              </a:gdLst>
              <a:ahLst/>
              <a:cxnLst>
                <a:cxn ang="0">
                  <a:pos x="T0" y="T1"/>
                </a:cxn>
                <a:cxn ang="0">
                  <a:pos x="T2" y="T3"/>
                </a:cxn>
                <a:cxn ang="0">
                  <a:pos x="T4" y="T5"/>
                </a:cxn>
                <a:cxn ang="0">
                  <a:pos x="T6" y="T7"/>
                </a:cxn>
                <a:cxn ang="0">
                  <a:pos x="T8" y="T9"/>
                </a:cxn>
              </a:cxnLst>
              <a:rect l="0" t="0" r="r" b="b"/>
              <a:pathLst>
                <a:path w="448" h="447">
                  <a:moveTo>
                    <a:pt x="304" y="447"/>
                  </a:moveTo>
                  <a:cubicBezTo>
                    <a:pt x="188" y="362"/>
                    <a:pt x="86" y="260"/>
                    <a:pt x="0" y="144"/>
                  </a:cubicBezTo>
                  <a:lnTo>
                    <a:pt x="199" y="0"/>
                  </a:lnTo>
                  <a:cubicBezTo>
                    <a:pt x="269" y="95"/>
                    <a:pt x="353" y="179"/>
                    <a:pt x="448" y="249"/>
                  </a:cubicBezTo>
                  <a:lnTo>
                    <a:pt x="304" y="447"/>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4"/>
            <p:cNvSpPr/>
            <p:nvPr/>
          </p:nvSpPr>
          <p:spPr bwMode="auto">
            <a:xfrm>
              <a:off x="6608451" y="3830905"/>
              <a:ext cx="362971" cy="312448"/>
            </a:xfrm>
            <a:custGeom>
              <a:avLst/>
              <a:gdLst>
                <a:gd name="T0" fmla="*/ 382 w 458"/>
                <a:gd name="T1" fmla="*/ 394 h 394"/>
                <a:gd name="T2" fmla="*/ 0 w 458"/>
                <a:gd name="T3" fmla="*/ 198 h 394"/>
                <a:gd name="T4" fmla="*/ 144 w 458"/>
                <a:gd name="T5" fmla="*/ 0 h 394"/>
                <a:gd name="T6" fmla="*/ 458 w 458"/>
                <a:gd name="T7" fmla="*/ 160 h 394"/>
                <a:gd name="T8" fmla="*/ 382 w 458"/>
                <a:gd name="T9" fmla="*/ 394 h 394"/>
              </a:gdLst>
              <a:ahLst/>
              <a:cxnLst>
                <a:cxn ang="0">
                  <a:pos x="T0" y="T1"/>
                </a:cxn>
                <a:cxn ang="0">
                  <a:pos x="T2" y="T3"/>
                </a:cxn>
                <a:cxn ang="0">
                  <a:pos x="T4" y="T5"/>
                </a:cxn>
                <a:cxn ang="0">
                  <a:pos x="T6" y="T7"/>
                </a:cxn>
                <a:cxn ang="0">
                  <a:pos x="T8" y="T9"/>
                </a:cxn>
              </a:cxnLst>
              <a:rect l="0" t="0" r="r" b="b"/>
              <a:pathLst>
                <a:path w="458" h="394">
                  <a:moveTo>
                    <a:pt x="382" y="394"/>
                  </a:moveTo>
                  <a:cubicBezTo>
                    <a:pt x="245" y="348"/>
                    <a:pt x="116" y="281"/>
                    <a:pt x="0" y="198"/>
                  </a:cubicBezTo>
                  <a:lnTo>
                    <a:pt x="144" y="0"/>
                  </a:lnTo>
                  <a:cubicBezTo>
                    <a:pt x="239" y="68"/>
                    <a:pt x="345" y="122"/>
                    <a:pt x="458" y="160"/>
                  </a:cubicBezTo>
                  <a:lnTo>
                    <a:pt x="382" y="394"/>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5"/>
            <p:cNvSpPr/>
            <p:nvPr/>
          </p:nvSpPr>
          <p:spPr bwMode="auto">
            <a:xfrm>
              <a:off x="6927546" y="3963861"/>
              <a:ext cx="335051" cy="236663"/>
            </a:xfrm>
            <a:custGeom>
              <a:avLst/>
              <a:gdLst>
                <a:gd name="T0" fmla="*/ 424 w 424"/>
                <a:gd name="T1" fmla="*/ 300 h 300"/>
                <a:gd name="T2" fmla="*/ 0 w 424"/>
                <a:gd name="T3" fmla="*/ 233 h 300"/>
                <a:gd name="T4" fmla="*/ 76 w 424"/>
                <a:gd name="T5" fmla="*/ 0 h 300"/>
                <a:gd name="T6" fmla="*/ 424 w 424"/>
                <a:gd name="T7" fmla="*/ 54 h 300"/>
                <a:gd name="T8" fmla="*/ 424 w 424"/>
                <a:gd name="T9" fmla="*/ 300 h 300"/>
              </a:gdLst>
              <a:ahLst/>
              <a:cxnLst>
                <a:cxn ang="0">
                  <a:pos x="T0" y="T1"/>
                </a:cxn>
                <a:cxn ang="0">
                  <a:pos x="T2" y="T3"/>
                </a:cxn>
                <a:cxn ang="0">
                  <a:pos x="T4" y="T5"/>
                </a:cxn>
                <a:cxn ang="0">
                  <a:pos x="T6" y="T7"/>
                </a:cxn>
                <a:cxn ang="0">
                  <a:pos x="T8" y="T9"/>
                </a:cxn>
              </a:cxnLst>
              <a:rect l="0" t="0" r="r" b="b"/>
              <a:pathLst>
                <a:path w="424" h="300">
                  <a:moveTo>
                    <a:pt x="424" y="300"/>
                  </a:moveTo>
                  <a:cubicBezTo>
                    <a:pt x="276" y="299"/>
                    <a:pt x="134" y="275"/>
                    <a:pt x="0" y="233"/>
                  </a:cubicBezTo>
                  <a:lnTo>
                    <a:pt x="76" y="0"/>
                  </a:lnTo>
                  <a:cubicBezTo>
                    <a:pt x="186" y="34"/>
                    <a:pt x="303" y="53"/>
                    <a:pt x="424" y="54"/>
                  </a:cubicBezTo>
                  <a:lnTo>
                    <a:pt x="424" y="300"/>
                  </a:lnTo>
                  <a:close/>
                </a:path>
              </a:pathLst>
            </a:custGeom>
            <a:solidFill>
              <a:srgbClr val="294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16"/>
            <p:cNvSpPr/>
            <p:nvPr/>
          </p:nvSpPr>
          <p:spPr bwMode="auto">
            <a:xfrm>
              <a:off x="7278552" y="3962532"/>
              <a:ext cx="336380" cy="237992"/>
            </a:xfrm>
            <a:custGeom>
              <a:avLst/>
              <a:gdLst>
                <a:gd name="T0" fmla="*/ 424 w 424"/>
                <a:gd name="T1" fmla="*/ 234 h 301"/>
                <a:gd name="T2" fmla="*/ 0 w 424"/>
                <a:gd name="T3" fmla="*/ 301 h 301"/>
                <a:gd name="T4" fmla="*/ 0 w 424"/>
                <a:gd name="T5" fmla="*/ 55 h 301"/>
                <a:gd name="T6" fmla="*/ 348 w 424"/>
                <a:gd name="T7" fmla="*/ 0 h 301"/>
                <a:gd name="T8" fmla="*/ 424 w 424"/>
                <a:gd name="T9" fmla="*/ 234 h 301"/>
              </a:gdLst>
              <a:ahLst/>
              <a:cxnLst>
                <a:cxn ang="0">
                  <a:pos x="T0" y="T1"/>
                </a:cxn>
                <a:cxn ang="0">
                  <a:pos x="T2" y="T3"/>
                </a:cxn>
                <a:cxn ang="0">
                  <a:pos x="T4" y="T5"/>
                </a:cxn>
                <a:cxn ang="0">
                  <a:pos x="T6" y="T7"/>
                </a:cxn>
                <a:cxn ang="0">
                  <a:pos x="T8" y="T9"/>
                </a:cxn>
              </a:cxnLst>
              <a:rect l="0" t="0" r="r" b="b"/>
              <a:pathLst>
                <a:path w="424" h="301">
                  <a:moveTo>
                    <a:pt x="424" y="234"/>
                  </a:moveTo>
                  <a:cubicBezTo>
                    <a:pt x="290" y="276"/>
                    <a:pt x="148" y="300"/>
                    <a:pt x="0" y="301"/>
                  </a:cubicBezTo>
                  <a:lnTo>
                    <a:pt x="0" y="55"/>
                  </a:lnTo>
                  <a:cubicBezTo>
                    <a:pt x="121" y="54"/>
                    <a:pt x="238" y="35"/>
                    <a:pt x="348" y="0"/>
                  </a:cubicBezTo>
                  <a:lnTo>
                    <a:pt x="424" y="234"/>
                  </a:lnTo>
                  <a:close/>
                </a:path>
              </a:pathLst>
            </a:custGeom>
            <a:solidFill>
              <a:srgbClr val="294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17"/>
            <p:cNvSpPr/>
            <p:nvPr/>
          </p:nvSpPr>
          <p:spPr bwMode="auto">
            <a:xfrm>
              <a:off x="7571056" y="3830905"/>
              <a:ext cx="361642" cy="311118"/>
            </a:xfrm>
            <a:custGeom>
              <a:avLst/>
              <a:gdLst>
                <a:gd name="T0" fmla="*/ 458 w 458"/>
                <a:gd name="T1" fmla="*/ 198 h 393"/>
                <a:gd name="T2" fmla="*/ 75 w 458"/>
                <a:gd name="T3" fmla="*/ 393 h 393"/>
                <a:gd name="T4" fmla="*/ 0 w 458"/>
                <a:gd name="T5" fmla="*/ 160 h 393"/>
                <a:gd name="T6" fmla="*/ 313 w 458"/>
                <a:gd name="T7" fmla="*/ 0 h 393"/>
                <a:gd name="T8" fmla="*/ 458 w 458"/>
                <a:gd name="T9" fmla="*/ 198 h 393"/>
              </a:gdLst>
              <a:ahLst/>
              <a:cxnLst>
                <a:cxn ang="0">
                  <a:pos x="T0" y="T1"/>
                </a:cxn>
                <a:cxn ang="0">
                  <a:pos x="T2" y="T3"/>
                </a:cxn>
                <a:cxn ang="0">
                  <a:pos x="T4" y="T5"/>
                </a:cxn>
                <a:cxn ang="0">
                  <a:pos x="T6" y="T7"/>
                </a:cxn>
                <a:cxn ang="0">
                  <a:pos x="T8" y="T9"/>
                </a:cxn>
              </a:cxnLst>
              <a:rect l="0" t="0" r="r" b="b"/>
              <a:pathLst>
                <a:path w="458" h="393">
                  <a:moveTo>
                    <a:pt x="458" y="198"/>
                  </a:moveTo>
                  <a:cubicBezTo>
                    <a:pt x="342" y="281"/>
                    <a:pt x="213" y="347"/>
                    <a:pt x="75" y="393"/>
                  </a:cubicBezTo>
                  <a:lnTo>
                    <a:pt x="0" y="160"/>
                  </a:lnTo>
                  <a:cubicBezTo>
                    <a:pt x="113" y="122"/>
                    <a:pt x="218" y="68"/>
                    <a:pt x="313" y="0"/>
                  </a:cubicBezTo>
                  <a:lnTo>
                    <a:pt x="458" y="198"/>
                  </a:lnTo>
                  <a:close/>
                </a:path>
              </a:pathLst>
            </a:custGeom>
            <a:solidFill>
              <a:srgbClr val="294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Freeform 18"/>
            <p:cNvSpPr/>
            <p:nvPr/>
          </p:nvSpPr>
          <p:spPr bwMode="auto">
            <a:xfrm>
              <a:off x="7831651" y="3624822"/>
              <a:ext cx="354994" cy="353665"/>
            </a:xfrm>
            <a:custGeom>
              <a:avLst/>
              <a:gdLst>
                <a:gd name="T0" fmla="*/ 447 w 447"/>
                <a:gd name="T1" fmla="*/ 144 h 447"/>
                <a:gd name="T2" fmla="*/ 144 w 447"/>
                <a:gd name="T3" fmla="*/ 447 h 447"/>
                <a:gd name="T4" fmla="*/ 0 w 447"/>
                <a:gd name="T5" fmla="*/ 249 h 447"/>
                <a:gd name="T6" fmla="*/ 249 w 447"/>
                <a:gd name="T7" fmla="*/ 0 h 447"/>
                <a:gd name="T8" fmla="*/ 447 w 447"/>
                <a:gd name="T9" fmla="*/ 144 h 447"/>
              </a:gdLst>
              <a:ahLst/>
              <a:cxnLst>
                <a:cxn ang="0">
                  <a:pos x="T0" y="T1"/>
                </a:cxn>
                <a:cxn ang="0">
                  <a:pos x="T2" y="T3"/>
                </a:cxn>
                <a:cxn ang="0">
                  <a:pos x="T4" y="T5"/>
                </a:cxn>
                <a:cxn ang="0">
                  <a:pos x="T6" y="T7"/>
                </a:cxn>
                <a:cxn ang="0">
                  <a:pos x="T8" y="T9"/>
                </a:cxn>
              </a:cxnLst>
              <a:rect l="0" t="0" r="r" b="b"/>
              <a:pathLst>
                <a:path w="447" h="447">
                  <a:moveTo>
                    <a:pt x="447" y="144"/>
                  </a:moveTo>
                  <a:cubicBezTo>
                    <a:pt x="362" y="260"/>
                    <a:pt x="260" y="362"/>
                    <a:pt x="144" y="447"/>
                  </a:cubicBezTo>
                  <a:lnTo>
                    <a:pt x="0" y="249"/>
                  </a:lnTo>
                  <a:cubicBezTo>
                    <a:pt x="95" y="179"/>
                    <a:pt x="179" y="95"/>
                    <a:pt x="249" y="0"/>
                  </a:cubicBezTo>
                  <a:lnTo>
                    <a:pt x="447" y="144"/>
                  </a:lnTo>
                  <a:close/>
                </a:path>
              </a:pathLst>
            </a:custGeom>
            <a:solidFill>
              <a:srgbClr val="294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3" name="Freeform 19"/>
            <p:cNvSpPr/>
            <p:nvPr/>
          </p:nvSpPr>
          <p:spPr bwMode="auto">
            <a:xfrm>
              <a:off x="8039064" y="3361568"/>
              <a:ext cx="311118" cy="362971"/>
            </a:xfrm>
            <a:custGeom>
              <a:avLst/>
              <a:gdLst>
                <a:gd name="T0" fmla="*/ 394 w 394"/>
                <a:gd name="T1" fmla="*/ 76 h 458"/>
                <a:gd name="T2" fmla="*/ 198 w 394"/>
                <a:gd name="T3" fmla="*/ 458 h 458"/>
                <a:gd name="T4" fmla="*/ 0 w 394"/>
                <a:gd name="T5" fmla="*/ 314 h 458"/>
                <a:gd name="T6" fmla="*/ 160 w 394"/>
                <a:gd name="T7" fmla="*/ 0 h 458"/>
                <a:gd name="T8" fmla="*/ 394 w 394"/>
                <a:gd name="T9" fmla="*/ 76 h 458"/>
              </a:gdLst>
              <a:ahLst/>
              <a:cxnLst>
                <a:cxn ang="0">
                  <a:pos x="T0" y="T1"/>
                </a:cxn>
                <a:cxn ang="0">
                  <a:pos x="T2" y="T3"/>
                </a:cxn>
                <a:cxn ang="0">
                  <a:pos x="T4" y="T5"/>
                </a:cxn>
                <a:cxn ang="0">
                  <a:pos x="T6" y="T7"/>
                </a:cxn>
                <a:cxn ang="0">
                  <a:pos x="T8" y="T9"/>
                </a:cxn>
              </a:cxnLst>
              <a:rect l="0" t="0" r="r" b="b"/>
              <a:pathLst>
                <a:path w="394" h="458">
                  <a:moveTo>
                    <a:pt x="394" y="76"/>
                  </a:moveTo>
                  <a:cubicBezTo>
                    <a:pt x="348" y="214"/>
                    <a:pt x="281" y="343"/>
                    <a:pt x="198" y="458"/>
                  </a:cubicBezTo>
                  <a:lnTo>
                    <a:pt x="0" y="314"/>
                  </a:lnTo>
                  <a:cubicBezTo>
                    <a:pt x="68" y="219"/>
                    <a:pt x="122" y="114"/>
                    <a:pt x="160" y="0"/>
                  </a:cubicBezTo>
                  <a:lnTo>
                    <a:pt x="394" y="76"/>
                  </a:lnTo>
                  <a:close/>
                </a:path>
              </a:pathLst>
            </a:custGeom>
            <a:solidFill>
              <a:srgbClr val="294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4" name="Freeform 20"/>
            <p:cNvSpPr/>
            <p:nvPr/>
          </p:nvSpPr>
          <p:spPr bwMode="auto">
            <a:xfrm>
              <a:off x="8170691" y="3071723"/>
              <a:ext cx="237992" cy="335051"/>
            </a:xfrm>
            <a:custGeom>
              <a:avLst/>
              <a:gdLst>
                <a:gd name="T0" fmla="*/ 300 w 300"/>
                <a:gd name="T1" fmla="*/ 0 h 424"/>
                <a:gd name="T2" fmla="*/ 233 w 300"/>
                <a:gd name="T3" fmla="*/ 424 h 424"/>
                <a:gd name="T4" fmla="*/ 0 w 300"/>
                <a:gd name="T5" fmla="*/ 348 h 424"/>
                <a:gd name="T6" fmla="*/ 54 w 300"/>
                <a:gd name="T7" fmla="*/ 0 h 424"/>
                <a:gd name="T8" fmla="*/ 300 w 300"/>
                <a:gd name="T9" fmla="*/ 0 h 424"/>
              </a:gdLst>
              <a:ahLst/>
              <a:cxnLst>
                <a:cxn ang="0">
                  <a:pos x="T0" y="T1"/>
                </a:cxn>
                <a:cxn ang="0">
                  <a:pos x="T2" y="T3"/>
                </a:cxn>
                <a:cxn ang="0">
                  <a:pos x="T4" y="T5"/>
                </a:cxn>
                <a:cxn ang="0">
                  <a:pos x="T6" y="T7"/>
                </a:cxn>
                <a:cxn ang="0">
                  <a:pos x="T8" y="T9"/>
                </a:cxn>
              </a:cxnLst>
              <a:rect l="0" t="0" r="r" b="b"/>
              <a:pathLst>
                <a:path w="300" h="424">
                  <a:moveTo>
                    <a:pt x="300" y="0"/>
                  </a:moveTo>
                  <a:cubicBezTo>
                    <a:pt x="299" y="148"/>
                    <a:pt x="275" y="290"/>
                    <a:pt x="233" y="424"/>
                  </a:cubicBezTo>
                  <a:lnTo>
                    <a:pt x="0" y="348"/>
                  </a:lnTo>
                  <a:cubicBezTo>
                    <a:pt x="34" y="238"/>
                    <a:pt x="53" y="121"/>
                    <a:pt x="54" y="0"/>
                  </a:cubicBezTo>
                  <a:lnTo>
                    <a:pt x="300" y="0"/>
                  </a:lnTo>
                  <a:close/>
                </a:path>
              </a:pathLst>
            </a:custGeom>
            <a:solidFill>
              <a:srgbClr val="294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5" name="Freeform 21"/>
            <p:cNvSpPr/>
            <p:nvPr/>
          </p:nvSpPr>
          <p:spPr bwMode="auto">
            <a:xfrm>
              <a:off x="8170691" y="2719387"/>
              <a:ext cx="237992" cy="336380"/>
            </a:xfrm>
            <a:custGeom>
              <a:avLst/>
              <a:gdLst>
                <a:gd name="T0" fmla="*/ 233 w 300"/>
                <a:gd name="T1" fmla="*/ 0 h 424"/>
                <a:gd name="T2" fmla="*/ 300 w 300"/>
                <a:gd name="T3" fmla="*/ 424 h 424"/>
                <a:gd name="T4" fmla="*/ 54 w 300"/>
                <a:gd name="T5" fmla="*/ 424 h 424"/>
                <a:gd name="T6" fmla="*/ 0 w 300"/>
                <a:gd name="T7" fmla="*/ 75 h 424"/>
                <a:gd name="T8" fmla="*/ 233 w 300"/>
                <a:gd name="T9" fmla="*/ 0 h 424"/>
              </a:gdLst>
              <a:ahLst/>
              <a:cxnLst>
                <a:cxn ang="0">
                  <a:pos x="T0" y="T1"/>
                </a:cxn>
                <a:cxn ang="0">
                  <a:pos x="T2" y="T3"/>
                </a:cxn>
                <a:cxn ang="0">
                  <a:pos x="T4" y="T5"/>
                </a:cxn>
                <a:cxn ang="0">
                  <a:pos x="T6" y="T7"/>
                </a:cxn>
                <a:cxn ang="0">
                  <a:pos x="T8" y="T9"/>
                </a:cxn>
              </a:cxnLst>
              <a:rect l="0" t="0" r="r" b="b"/>
              <a:pathLst>
                <a:path w="300" h="424">
                  <a:moveTo>
                    <a:pt x="233" y="0"/>
                  </a:moveTo>
                  <a:cubicBezTo>
                    <a:pt x="275" y="134"/>
                    <a:pt x="299" y="276"/>
                    <a:pt x="300" y="424"/>
                  </a:cubicBezTo>
                  <a:lnTo>
                    <a:pt x="54" y="424"/>
                  </a:lnTo>
                  <a:cubicBezTo>
                    <a:pt x="53" y="302"/>
                    <a:pt x="34" y="185"/>
                    <a:pt x="0" y="75"/>
                  </a:cubicBezTo>
                  <a:lnTo>
                    <a:pt x="233" y="0"/>
                  </a:lnTo>
                  <a:close/>
                </a:path>
              </a:pathLst>
            </a:custGeom>
            <a:solidFill>
              <a:srgbClr val="294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6" name="Freeform 22"/>
            <p:cNvSpPr/>
            <p:nvPr/>
          </p:nvSpPr>
          <p:spPr bwMode="auto">
            <a:xfrm>
              <a:off x="8039064" y="2401622"/>
              <a:ext cx="311118" cy="361642"/>
            </a:xfrm>
            <a:custGeom>
              <a:avLst/>
              <a:gdLst>
                <a:gd name="T0" fmla="*/ 198 w 393"/>
                <a:gd name="T1" fmla="*/ 0 h 458"/>
                <a:gd name="T2" fmla="*/ 393 w 393"/>
                <a:gd name="T3" fmla="*/ 382 h 458"/>
                <a:gd name="T4" fmla="*/ 160 w 393"/>
                <a:gd name="T5" fmla="*/ 458 h 458"/>
                <a:gd name="T6" fmla="*/ 0 w 393"/>
                <a:gd name="T7" fmla="*/ 144 h 458"/>
                <a:gd name="T8" fmla="*/ 198 w 393"/>
                <a:gd name="T9" fmla="*/ 0 h 458"/>
              </a:gdLst>
              <a:ahLst/>
              <a:cxnLst>
                <a:cxn ang="0">
                  <a:pos x="T0" y="T1"/>
                </a:cxn>
                <a:cxn ang="0">
                  <a:pos x="T2" y="T3"/>
                </a:cxn>
                <a:cxn ang="0">
                  <a:pos x="T4" y="T5"/>
                </a:cxn>
                <a:cxn ang="0">
                  <a:pos x="T6" y="T7"/>
                </a:cxn>
                <a:cxn ang="0">
                  <a:pos x="T8" y="T9"/>
                </a:cxn>
              </a:cxnLst>
              <a:rect l="0" t="0" r="r" b="b"/>
              <a:pathLst>
                <a:path w="393" h="458">
                  <a:moveTo>
                    <a:pt x="198" y="0"/>
                  </a:moveTo>
                  <a:cubicBezTo>
                    <a:pt x="281" y="116"/>
                    <a:pt x="348" y="244"/>
                    <a:pt x="393" y="382"/>
                  </a:cubicBezTo>
                  <a:lnTo>
                    <a:pt x="160" y="458"/>
                  </a:lnTo>
                  <a:cubicBezTo>
                    <a:pt x="122" y="345"/>
                    <a:pt x="68" y="239"/>
                    <a:pt x="0" y="144"/>
                  </a:cubicBezTo>
                  <a:lnTo>
                    <a:pt x="198" y="0"/>
                  </a:lnTo>
                  <a:close/>
                </a:path>
              </a:pathLst>
            </a:custGeom>
            <a:solidFill>
              <a:srgbClr val="294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7" name="Freeform 23"/>
            <p:cNvSpPr/>
            <p:nvPr/>
          </p:nvSpPr>
          <p:spPr bwMode="auto">
            <a:xfrm>
              <a:off x="7831651" y="2147674"/>
              <a:ext cx="354994" cy="354994"/>
            </a:xfrm>
            <a:custGeom>
              <a:avLst/>
              <a:gdLst>
                <a:gd name="T0" fmla="*/ 144 w 447"/>
                <a:gd name="T1" fmla="*/ 0 h 448"/>
                <a:gd name="T2" fmla="*/ 447 w 447"/>
                <a:gd name="T3" fmla="*/ 304 h 448"/>
                <a:gd name="T4" fmla="*/ 249 w 447"/>
                <a:gd name="T5" fmla="*/ 448 h 448"/>
                <a:gd name="T6" fmla="*/ 0 w 447"/>
                <a:gd name="T7" fmla="*/ 199 h 448"/>
                <a:gd name="T8" fmla="*/ 144 w 447"/>
                <a:gd name="T9" fmla="*/ 0 h 448"/>
              </a:gdLst>
              <a:ahLst/>
              <a:cxnLst>
                <a:cxn ang="0">
                  <a:pos x="T0" y="T1"/>
                </a:cxn>
                <a:cxn ang="0">
                  <a:pos x="T2" y="T3"/>
                </a:cxn>
                <a:cxn ang="0">
                  <a:pos x="T4" y="T5"/>
                </a:cxn>
                <a:cxn ang="0">
                  <a:pos x="T6" y="T7"/>
                </a:cxn>
                <a:cxn ang="0">
                  <a:pos x="T8" y="T9"/>
                </a:cxn>
              </a:cxnLst>
              <a:rect l="0" t="0" r="r" b="b"/>
              <a:pathLst>
                <a:path w="447" h="448">
                  <a:moveTo>
                    <a:pt x="144" y="0"/>
                  </a:moveTo>
                  <a:cubicBezTo>
                    <a:pt x="260" y="86"/>
                    <a:pt x="362" y="188"/>
                    <a:pt x="447" y="304"/>
                  </a:cubicBezTo>
                  <a:lnTo>
                    <a:pt x="249" y="448"/>
                  </a:lnTo>
                  <a:cubicBezTo>
                    <a:pt x="179" y="353"/>
                    <a:pt x="95" y="269"/>
                    <a:pt x="0" y="199"/>
                  </a:cubicBezTo>
                  <a:lnTo>
                    <a:pt x="144" y="0"/>
                  </a:lnTo>
                  <a:close/>
                </a:path>
              </a:pathLst>
            </a:custGeom>
            <a:solidFill>
              <a:srgbClr val="294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24"/>
            <p:cNvSpPr/>
            <p:nvPr/>
          </p:nvSpPr>
          <p:spPr bwMode="auto">
            <a:xfrm>
              <a:off x="7571056" y="1984138"/>
              <a:ext cx="361642" cy="311118"/>
            </a:xfrm>
            <a:custGeom>
              <a:avLst/>
              <a:gdLst>
                <a:gd name="T0" fmla="*/ 75 w 458"/>
                <a:gd name="T1" fmla="*/ 0 h 394"/>
                <a:gd name="T2" fmla="*/ 458 w 458"/>
                <a:gd name="T3" fmla="*/ 195 h 394"/>
                <a:gd name="T4" fmla="*/ 313 w 458"/>
                <a:gd name="T5" fmla="*/ 394 h 394"/>
                <a:gd name="T6" fmla="*/ 0 w 458"/>
                <a:gd name="T7" fmla="*/ 233 h 394"/>
                <a:gd name="T8" fmla="*/ 75 w 458"/>
                <a:gd name="T9" fmla="*/ 0 h 394"/>
              </a:gdLst>
              <a:ahLst/>
              <a:cxnLst>
                <a:cxn ang="0">
                  <a:pos x="T0" y="T1"/>
                </a:cxn>
                <a:cxn ang="0">
                  <a:pos x="T2" y="T3"/>
                </a:cxn>
                <a:cxn ang="0">
                  <a:pos x="T4" y="T5"/>
                </a:cxn>
                <a:cxn ang="0">
                  <a:pos x="T6" y="T7"/>
                </a:cxn>
                <a:cxn ang="0">
                  <a:pos x="T8" y="T9"/>
                </a:cxn>
              </a:cxnLst>
              <a:rect l="0" t="0" r="r" b="b"/>
              <a:pathLst>
                <a:path w="458" h="394">
                  <a:moveTo>
                    <a:pt x="75" y="0"/>
                  </a:moveTo>
                  <a:cubicBezTo>
                    <a:pt x="213" y="46"/>
                    <a:pt x="342" y="112"/>
                    <a:pt x="458" y="195"/>
                  </a:cubicBezTo>
                  <a:lnTo>
                    <a:pt x="313" y="394"/>
                  </a:lnTo>
                  <a:cubicBezTo>
                    <a:pt x="218" y="326"/>
                    <a:pt x="113" y="271"/>
                    <a:pt x="0" y="233"/>
                  </a:cubicBezTo>
                  <a:lnTo>
                    <a:pt x="75" y="0"/>
                  </a:lnTo>
                  <a:close/>
                </a:path>
              </a:pathLst>
            </a:custGeom>
            <a:solidFill>
              <a:srgbClr val="294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25"/>
            <p:cNvSpPr/>
            <p:nvPr/>
          </p:nvSpPr>
          <p:spPr bwMode="auto">
            <a:xfrm>
              <a:off x="7278552" y="1925637"/>
              <a:ext cx="336380" cy="237992"/>
            </a:xfrm>
            <a:custGeom>
              <a:avLst/>
              <a:gdLst>
                <a:gd name="T0" fmla="*/ 0 w 424"/>
                <a:gd name="T1" fmla="*/ 0 h 300"/>
                <a:gd name="T2" fmla="*/ 424 w 424"/>
                <a:gd name="T3" fmla="*/ 67 h 300"/>
                <a:gd name="T4" fmla="*/ 348 w 424"/>
                <a:gd name="T5" fmla="*/ 300 h 300"/>
                <a:gd name="T6" fmla="*/ 0 w 424"/>
                <a:gd name="T7" fmla="*/ 245 h 300"/>
                <a:gd name="T8" fmla="*/ 0 w 424"/>
                <a:gd name="T9" fmla="*/ 0 h 300"/>
              </a:gdLst>
              <a:ahLst/>
              <a:cxnLst>
                <a:cxn ang="0">
                  <a:pos x="T0" y="T1"/>
                </a:cxn>
                <a:cxn ang="0">
                  <a:pos x="T2" y="T3"/>
                </a:cxn>
                <a:cxn ang="0">
                  <a:pos x="T4" y="T5"/>
                </a:cxn>
                <a:cxn ang="0">
                  <a:pos x="T6" y="T7"/>
                </a:cxn>
                <a:cxn ang="0">
                  <a:pos x="T8" y="T9"/>
                </a:cxn>
              </a:cxnLst>
              <a:rect l="0" t="0" r="r" b="b"/>
              <a:pathLst>
                <a:path w="424" h="300">
                  <a:moveTo>
                    <a:pt x="0" y="0"/>
                  </a:moveTo>
                  <a:cubicBezTo>
                    <a:pt x="148" y="1"/>
                    <a:pt x="290" y="24"/>
                    <a:pt x="424" y="67"/>
                  </a:cubicBezTo>
                  <a:lnTo>
                    <a:pt x="348" y="300"/>
                  </a:lnTo>
                  <a:cubicBezTo>
                    <a:pt x="238" y="265"/>
                    <a:pt x="121" y="246"/>
                    <a:pt x="0" y="245"/>
                  </a:cubicBezTo>
                  <a:lnTo>
                    <a:pt x="0" y="0"/>
                  </a:lnTo>
                  <a:close/>
                </a:path>
              </a:pathLst>
            </a:custGeom>
            <a:solidFill>
              <a:srgbClr val="294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70" name="组合 69"/>
          <p:cNvGrpSpPr/>
          <p:nvPr/>
        </p:nvGrpSpPr>
        <p:grpSpPr>
          <a:xfrm>
            <a:off x="6541184" y="1356190"/>
            <a:ext cx="1705499" cy="1706165"/>
            <a:chOff x="8724985" y="1925637"/>
            <a:chExt cx="2274887" cy="2274887"/>
          </a:xfrm>
        </p:grpSpPr>
        <p:sp>
          <p:nvSpPr>
            <p:cNvPr id="71" name="Freeform 6"/>
            <p:cNvSpPr/>
            <p:nvPr/>
          </p:nvSpPr>
          <p:spPr bwMode="auto">
            <a:xfrm>
              <a:off x="9518735" y="1925637"/>
              <a:ext cx="335051" cy="237992"/>
            </a:xfrm>
            <a:custGeom>
              <a:avLst/>
              <a:gdLst>
                <a:gd name="T0" fmla="*/ 0 w 424"/>
                <a:gd name="T1" fmla="*/ 67 h 300"/>
                <a:gd name="T2" fmla="*/ 424 w 424"/>
                <a:gd name="T3" fmla="*/ 0 h 300"/>
                <a:gd name="T4" fmla="*/ 424 w 424"/>
                <a:gd name="T5" fmla="*/ 245 h 300"/>
                <a:gd name="T6" fmla="*/ 76 w 424"/>
                <a:gd name="T7" fmla="*/ 300 h 300"/>
                <a:gd name="T8" fmla="*/ 0 w 424"/>
                <a:gd name="T9" fmla="*/ 67 h 300"/>
              </a:gdLst>
              <a:ahLst/>
              <a:cxnLst>
                <a:cxn ang="0">
                  <a:pos x="T0" y="T1"/>
                </a:cxn>
                <a:cxn ang="0">
                  <a:pos x="T2" y="T3"/>
                </a:cxn>
                <a:cxn ang="0">
                  <a:pos x="T4" y="T5"/>
                </a:cxn>
                <a:cxn ang="0">
                  <a:pos x="T6" y="T7"/>
                </a:cxn>
                <a:cxn ang="0">
                  <a:pos x="T8" y="T9"/>
                </a:cxn>
              </a:cxnLst>
              <a:rect l="0" t="0" r="r" b="b"/>
              <a:pathLst>
                <a:path w="424" h="300">
                  <a:moveTo>
                    <a:pt x="0" y="67"/>
                  </a:moveTo>
                  <a:cubicBezTo>
                    <a:pt x="134" y="24"/>
                    <a:pt x="276" y="1"/>
                    <a:pt x="424" y="0"/>
                  </a:cubicBezTo>
                  <a:lnTo>
                    <a:pt x="424" y="245"/>
                  </a:lnTo>
                  <a:cubicBezTo>
                    <a:pt x="302" y="246"/>
                    <a:pt x="186" y="265"/>
                    <a:pt x="76" y="300"/>
                  </a:cubicBezTo>
                  <a:lnTo>
                    <a:pt x="0" y="67"/>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7"/>
            <p:cNvSpPr/>
            <p:nvPr/>
          </p:nvSpPr>
          <p:spPr bwMode="auto">
            <a:xfrm>
              <a:off x="9199640" y="1984138"/>
              <a:ext cx="362971" cy="311118"/>
            </a:xfrm>
            <a:custGeom>
              <a:avLst/>
              <a:gdLst>
                <a:gd name="T0" fmla="*/ 0 w 458"/>
                <a:gd name="T1" fmla="*/ 195 h 394"/>
                <a:gd name="T2" fmla="*/ 382 w 458"/>
                <a:gd name="T3" fmla="*/ 0 h 394"/>
                <a:gd name="T4" fmla="*/ 458 w 458"/>
                <a:gd name="T5" fmla="*/ 233 h 394"/>
                <a:gd name="T6" fmla="*/ 144 w 458"/>
                <a:gd name="T7" fmla="*/ 394 h 394"/>
                <a:gd name="T8" fmla="*/ 0 w 458"/>
                <a:gd name="T9" fmla="*/ 195 h 394"/>
              </a:gdLst>
              <a:ahLst/>
              <a:cxnLst>
                <a:cxn ang="0">
                  <a:pos x="T0" y="T1"/>
                </a:cxn>
                <a:cxn ang="0">
                  <a:pos x="T2" y="T3"/>
                </a:cxn>
                <a:cxn ang="0">
                  <a:pos x="T4" y="T5"/>
                </a:cxn>
                <a:cxn ang="0">
                  <a:pos x="T6" y="T7"/>
                </a:cxn>
                <a:cxn ang="0">
                  <a:pos x="T8" y="T9"/>
                </a:cxn>
              </a:cxnLst>
              <a:rect l="0" t="0" r="r" b="b"/>
              <a:pathLst>
                <a:path w="458" h="394">
                  <a:moveTo>
                    <a:pt x="0" y="195"/>
                  </a:moveTo>
                  <a:cubicBezTo>
                    <a:pt x="116" y="112"/>
                    <a:pt x="245" y="46"/>
                    <a:pt x="382" y="0"/>
                  </a:cubicBezTo>
                  <a:lnTo>
                    <a:pt x="458" y="233"/>
                  </a:lnTo>
                  <a:cubicBezTo>
                    <a:pt x="345" y="271"/>
                    <a:pt x="240" y="326"/>
                    <a:pt x="144" y="394"/>
                  </a:cubicBezTo>
                  <a:lnTo>
                    <a:pt x="0" y="195"/>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3" name="Freeform 8"/>
            <p:cNvSpPr/>
            <p:nvPr/>
          </p:nvSpPr>
          <p:spPr bwMode="auto">
            <a:xfrm>
              <a:off x="8947022" y="2147674"/>
              <a:ext cx="354994" cy="354994"/>
            </a:xfrm>
            <a:custGeom>
              <a:avLst/>
              <a:gdLst>
                <a:gd name="T0" fmla="*/ 0 w 448"/>
                <a:gd name="T1" fmla="*/ 304 h 448"/>
                <a:gd name="T2" fmla="*/ 304 w 448"/>
                <a:gd name="T3" fmla="*/ 0 h 448"/>
                <a:gd name="T4" fmla="*/ 448 w 448"/>
                <a:gd name="T5" fmla="*/ 199 h 448"/>
                <a:gd name="T6" fmla="*/ 199 w 448"/>
                <a:gd name="T7" fmla="*/ 448 h 448"/>
                <a:gd name="T8" fmla="*/ 0 w 448"/>
                <a:gd name="T9" fmla="*/ 304 h 448"/>
              </a:gdLst>
              <a:ahLst/>
              <a:cxnLst>
                <a:cxn ang="0">
                  <a:pos x="T0" y="T1"/>
                </a:cxn>
                <a:cxn ang="0">
                  <a:pos x="T2" y="T3"/>
                </a:cxn>
                <a:cxn ang="0">
                  <a:pos x="T4" y="T5"/>
                </a:cxn>
                <a:cxn ang="0">
                  <a:pos x="T6" y="T7"/>
                </a:cxn>
                <a:cxn ang="0">
                  <a:pos x="T8" y="T9"/>
                </a:cxn>
              </a:cxnLst>
              <a:rect l="0" t="0" r="r" b="b"/>
              <a:pathLst>
                <a:path w="448" h="448">
                  <a:moveTo>
                    <a:pt x="0" y="304"/>
                  </a:moveTo>
                  <a:cubicBezTo>
                    <a:pt x="86" y="188"/>
                    <a:pt x="188" y="86"/>
                    <a:pt x="304" y="0"/>
                  </a:cubicBezTo>
                  <a:lnTo>
                    <a:pt x="448" y="199"/>
                  </a:lnTo>
                  <a:cubicBezTo>
                    <a:pt x="353" y="269"/>
                    <a:pt x="269" y="353"/>
                    <a:pt x="199" y="448"/>
                  </a:cubicBezTo>
                  <a:lnTo>
                    <a:pt x="0" y="304"/>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Freeform 9"/>
            <p:cNvSpPr/>
            <p:nvPr/>
          </p:nvSpPr>
          <p:spPr bwMode="auto">
            <a:xfrm>
              <a:off x="8782156" y="2401622"/>
              <a:ext cx="312448" cy="361642"/>
            </a:xfrm>
            <a:custGeom>
              <a:avLst/>
              <a:gdLst>
                <a:gd name="T0" fmla="*/ 0 w 394"/>
                <a:gd name="T1" fmla="*/ 382 h 458"/>
                <a:gd name="T2" fmla="*/ 195 w 394"/>
                <a:gd name="T3" fmla="*/ 0 h 458"/>
                <a:gd name="T4" fmla="*/ 394 w 394"/>
                <a:gd name="T5" fmla="*/ 144 h 458"/>
                <a:gd name="T6" fmla="*/ 233 w 394"/>
                <a:gd name="T7" fmla="*/ 458 h 458"/>
                <a:gd name="T8" fmla="*/ 0 w 394"/>
                <a:gd name="T9" fmla="*/ 382 h 458"/>
              </a:gdLst>
              <a:ahLst/>
              <a:cxnLst>
                <a:cxn ang="0">
                  <a:pos x="T0" y="T1"/>
                </a:cxn>
                <a:cxn ang="0">
                  <a:pos x="T2" y="T3"/>
                </a:cxn>
                <a:cxn ang="0">
                  <a:pos x="T4" y="T5"/>
                </a:cxn>
                <a:cxn ang="0">
                  <a:pos x="T6" y="T7"/>
                </a:cxn>
                <a:cxn ang="0">
                  <a:pos x="T8" y="T9"/>
                </a:cxn>
              </a:cxnLst>
              <a:rect l="0" t="0" r="r" b="b"/>
              <a:pathLst>
                <a:path w="394" h="458">
                  <a:moveTo>
                    <a:pt x="0" y="382"/>
                  </a:moveTo>
                  <a:cubicBezTo>
                    <a:pt x="46" y="244"/>
                    <a:pt x="112" y="116"/>
                    <a:pt x="195" y="0"/>
                  </a:cubicBezTo>
                  <a:lnTo>
                    <a:pt x="394" y="144"/>
                  </a:lnTo>
                  <a:cubicBezTo>
                    <a:pt x="326" y="239"/>
                    <a:pt x="271" y="345"/>
                    <a:pt x="233" y="458"/>
                  </a:cubicBezTo>
                  <a:lnTo>
                    <a:pt x="0" y="382"/>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5" name="Freeform 10"/>
            <p:cNvSpPr/>
            <p:nvPr/>
          </p:nvSpPr>
          <p:spPr bwMode="auto">
            <a:xfrm>
              <a:off x="8724985" y="2719387"/>
              <a:ext cx="237992" cy="336380"/>
            </a:xfrm>
            <a:custGeom>
              <a:avLst/>
              <a:gdLst>
                <a:gd name="T0" fmla="*/ 0 w 300"/>
                <a:gd name="T1" fmla="*/ 424 h 424"/>
                <a:gd name="T2" fmla="*/ 67 w 300"/>
                <a:gd name="T3" fmla="*/ 0 h 424"/>
                <a:gd name="T4" fmla="*/ 300 w 300"/>
                <a:gd name="T5" fmla="*/ 75 h 424"/>
                <a:gd name="T6" fmla="*/ 245 w 300"/>
                <a:gd name="T7" fmla="*/ 424 h 424"/>
                <a:gd name="T8" fmla="*/ 0 w 300"/>
                <a:gd name="T9" fmla="*/ 424 h 424"/>
              </a:gdLst>
              <a:ahLst/>
              <a:cxnLst>
                <a:cxn ang="0">
                  <a:pos x="T0" y="T1"/>
                </a:cxn>
                <a:cxn ang="0">
                  <a:pos x="T2" y="T3"/>
                </a:cxn>
                <a:cxn ang="0">
                  <a:pos x="T4" y="T5"/>
                </a:cxn>
                <a:cxn ang="0">
                  <a:pos x="T6" y="T7"/>
                </a:cxn>
                <a:cxn ang="0">
                  <a:pos x="T8" y="T9"/>
                </a:cxn>
              </a:cxnLst>
              <a:rect l="0" t="0" r="r" b="b"/>
              <a:pathLst>
                <a:path w="300" h="424">
                  <a:moveTo>
                    <a:pt x="0" y="424"/>
                  </a:moveTo>
                  <a:cubicBezTo>
                    <a:pt x="1" y="276"/>
                    <a:pt x="24" y="134"/>
                    <a:pt x="67" y="0"/>
                  </a:cubicBezTo>
                  <a:lnTo>
                    <a:pt x="300" y="75"/>
                  </a:lnTo>
                  <a:cubicBezTo>
                    <a:pt x="265" y="185"/>
                    <a:pt x="246" y="302"/>
                    <a:pt x="245" y="424"/>
                  </a:cubicBezTo>
                  <a:lnTo>
                    <a:pt x="0" y="424"/>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6" name="Freeform 11"/>
            <p:cNvSpPr/>
            <p:nvPr/>
          </p:nvSpPr>
          <p:spPr bwMode="auto">
            <a:xfrm>
              <a:off x="8724985" y="3071723"/>
              <a:ext cx="237992" cy="335051"/>
            </a:xfrm>
            <a:custGeom>
              <a:avLst/>
              <a:gdLst>
                <a:gd name="T0" fmla="*/ 67 w 300"/>
                <a:gd name="T1" fmla="*/ 424 h 424"/>
                <a:gd name="T2" fmla="*/ 0 w 300"/>
                <a:gd name="T3" fmla="*/ 0 h 424"/>
                <a:gd name="T4" fmla="*/ 245 w 300"/>
                <a:gd name="T5" fmla="*/ 0 h 424"/>
                <a:gd name="T6" fmla="*/ 300 w 300"/>
                <a:gd name="T7" fmla="*/ 348 h 424"/>
                <a:gd name="T8" fmla="*/ 67 w 300"/>
                <a:gd name="T9" fmla="*/ 424 h 424"/>
              </a:gdLst>
              <a:ahLst/>
              <a:cxnLst>
                <a:cxn ang="0">
                  <a:pos x="T0" y="T1"/>
                </a:cxn>
                <a:cxn ang="0">
                  <a:pos x="T2" y="T3"/>
                </a:cxn>
                <a:cxn ang="0">
                  <a:pos x="T4" y="T5"/>
                </a:cxn>
                <a:cxn ang="0">
                  <a:pos x="T6" y="T7"/>
                </a:cxn>
                <a:cxn ang="0">
                  <a:pos x="T8" y="T9"/>
                </a:cxn>
              </a:cxnLst>
              <a:rect l="0" t="0" r="r" b="b"/>
              <a:pathLst>
                <a:path w="300" h="424">
                  <a:moveTo>
                    <a:pt x="67" y="424"/>
                  </a:moveTo>
                  <a:cubicBezTo>
                    <a:pt x="24" y="290"/>
                    <a:pt x="1" y="148"/>
                    <a:pt x="0" y="0"/>
                  </a:cubicBezTo>
                  <a:lnTo>
                    <a:pt x="245" y="0"/>
                  </a:lnTo>
                  <a:cubicBezTo>
                    <a:pt x="246" y="121"/>
                    <a:pt x="266" y="238"/>
                    <a:pt x="300" y="348"/>
                  </a:cubicBezTo>
                  <a:lnTo>
                    <a:pt x="67" y="424"/>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7" name="Freeform 12"/>
            <p:cNvSpPr/>
            <p:nvPr/>
          </p:nvSpPr>
          <p:spPr bwMode="auto">
            <a:xfrm>
              <a:off x="8782156" y="3361568"/>
              <a:ext cx="312448" cy="362971"/>
            </a:xfrm>
            <a:custGeom>
              <a:avLst/>
              <a:gdLst>
                <a:gd name="T0" fmla="*/ 195 w 394"/>
                <a:gd name="T1" fmla="*/ 458 h 458"/>
                <a:gd name="T2" fmla="*/ 0 w 394"/>
                <a:gd name="T3" fmla="*/ 76 h 458"/>
                <a:gd name="T4" fmla="*/ 234 w 394"/>
                <a:gd name="T5" fmla="*/ 0 h 458"/>
                <a:gd name="T6" fmla="*/ 394 w 394"/>
                <a:gd name="T7" fmla="*/ 314 h 458"/>
                <a:gd name="T8" fmla="*/ 195 w 394"/>
                <a:gd name="T9" fmla="*/ 458 h 458"/>
              </a:gdLst>
              <a:ahLst/>
              <a:cxnLst>
                <a:cxn ang="0">
                  <a:pos x="T0" y="T1"/>
                </a:cxn>
                <a:cxn ang="0">
                  <a:pos x="T2" y="T3"/>
                </a:cxn>
                <a:cxn ang="0">
                  <a:pos x="T4" y="T5"/>
                </a:cxn>
                <a:cxn ang="0">
                  <a:pos x="T6" y="T7"/>
                </a:cxn>
                <a:cxn ang="0">
                  <a:pos x="T8" y="T9"/>
                </a:cxn>
              </a:cxnLst>
              <a:rect l="0" t="0" r="r" b="b"/>
              <a:pathLst>
                <a:path w="394" h="458">
                  <a:moveTo>
                    <a:pt x="195" y="458"/>
                  </a:moveTo>
                  <a:cubicBezTo>
                    <a:pt x="112" y="343"/>
                    <a:pt x="46" y="214"/>
                    <a:pt x="0" y="76"/>
                  </a:cubicBezTo>
                  <a:lnTo>
                    <a:pt x="234" y="0"/>
                  </a:lnTo>
                  <a:cubicBezTo>
                    <a:pt x="271" y="114"/>
                    <a:pt x="326" y="219"/>
                    <a:pt x="394" y="314"/>
                  </a:cubicBezTo>
                  <a:lnTo>
                    <a:pt x="195" y="458"/>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8" name="Freeform 13"/>
            <p:cNvSpPr/>
            <p:nvPr/>
          </p:nvSpPr>
          <p:spPr bwMode="auto">
            <a:xfrm>
              <a:off x="8947022" y="3624822"/>
              <a:ext cx="354994" cy="353665"/>
            </a:xfrm>
            <a:custGeom>
              <a:avLst/>
              <a:gdLst>
                <a:gd name="T0" fmla="*/ 304 w 448"/>
                <a:gd name="T1" fmla="*/ 447 h 447"/>
                <a:gd name="T2" fmla="*/ 0 w 448"/>
                <a:gd name="T3" fmla="*/ 144 h 447"/>
                <a:gd name="T4" fmla="*/ 199 w 448"/>
                <a:gd name="T5" fmla="*/ 0 h 447"/>
                <a:gd name="T6" fmla="*/ 448 w 448"/>
                <a:gd name="T7" fmla="*/ 249 h 447"/>
                <a:gd name="T8" fmla="*/ 304 w 448"/>
                <a:gd name="T9" fmla="*/ 447 h 447"/>
              </a:gdLst>
              <a:ahLst/>
              <a:cxnLst>
                <a:cxn ang="0">
                  <a:pos x="T0" y="T1"/>
                </a:cxn>
                <a:cxn ang="0">
                  <a:pos x="T2" y="T3"/>
                </a:cxn>
                <a:cxn ang="0">
                  <a:pos x="T4" y="T5"/>
                </a:cxn>
                <a:cxn ang="0">
                  <a:pos x="T6" y="T7"/>
                </a:cxn>
                <a:cxn ang="0">
                  <a:pos x="T8" y="T9"/>
                </a:cxn>
              </a:cxnLst>
              <a:rect l="0" t="0" r="r" b="b"/>
              <a:pathLst>
                <a:path w="448" h="447">
                  <a:moveTo>
                    <a:pt x="304" y="447"/>
                  </a:moveTo>
                  <a:cubicBezTo>
                    <a:pt x="188" y="362"/>
                    <a:pt x="86" y="260"/>
                    <a:pt x="0" y="144"/>
                  </a:cubicBezTo>
                  <a:lnTo>
                    <a:pt x="199" y="0"/>
                  </a:lnTo>
                  <a:cubicBezTo>
                    <a:pt x="269" y="95"/>
                    <a:pt x="353" y="179"/>
                    <a:pt x="448" y="249"/>
                  </a:cubicBezTo>
                  <a:lnTo>
                    <a:pt x="304" y="447"/>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9" name="Freeform 14"/>
            <p:cNvSpPr/>
            <p:nvPr/>
          </p:nvSpPr>
          <p:spPr bwMode="auto">
            <a:xfrm>
              <a:off x="9199640" y="3830905"/>
              <a:ext cx="362971" cy="312448"/>
            </a:xfrm>
            <a:custGeom>
              <a:avLst/>
              <a:gdLst>
                <a:gd name="T0" fmla="*/ 382 w 458"/>
                <a:gd name="T1" fmla="*/ 394 h 394"/>
                <a:gd name="T2" fmla="*/ 0 w 458"/>
                <a:gd name="T3" fmla="*/ 198 h 394"/>
                <a:gd name="T4" fmla="*/ 144 w 458"/>
                <a:gd name="T5" fmla="*/ 0 h 394"/>
                <a:gd name="T6" fmla="*/ 458 w 458"/>
                <a:gd name="T7" fmla="*/ 160 h 394"/>
                <a:gd name="T8" fmla="*/ 382 w 458"/>
                <a:gd name="T9" fmla="*/ 394 h 394"/>
              </a:gdLst>
              <a:ahLst/>
              <a:cxnLst>
                <a:cxn ang="0">
                  <a:pos x="T0" y="T1"/>
                </a:cxn>
                <a:cxn ang="0">
                  <a:pos x="T2" y="T3"/>
                </a:cxn>
                <a:cxn ang="0">
                  <a:pos x="T4" y="T5"/>
                </a:cxn>
                <a:cxn ang="0">
                  <a:pos x="T6" y="T7"/>
                </a:cxn>
                <a:cxn ang="0">
                  <a:pos x="T8" y="T9"/>
                </a:cxn>
              </a:cxnLst>
              <a:rect l="0" t="0" r="r" b="b"/>
              <a:pathLst>
                <a:path w="458" h="394">
                  <a:moveTo>
                    <a:pt x="382" y="394"/>
                  </a:moveTo>
                  <a:cubicBezTo>
                    <a:pt x="245" y="348"/>
                    <a:pt x="116" y="281"/>
                    <a:pt x="0" y="198"/>
                  </a:cubicBezTo>
                  <a:lnTo>
                    <a:pt x="144" y="0"/>
                  </a:lnTo>
                  <a:cubicBezTo>
                    <a:pt x="239" y="68"/>
                    <a:pt x="345" y="122"/>
                    <a:pt x="458" y="160"/>
                  </a:cubicBezTo>
                  <a:lnTo>
                    <a:pt x="382" y="394"/>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0" name="Freeform 15"/>
            <p:cNvSpPr/>
            <p:nvPr/>
          </p:nvSpPr>
          <p:spPr bwMode="auto">
            <a:xfrm>
              <a:off x="9518735" y="3963861"/>
              <a:ext cx="335051" cy="236663"/>
            </a:xfrm>
            <a:custGeom>
              <a:avLst/>
              <a:gdLst>
                <a:gd name="T0" fmla="*/ 424 w 424"/>
                <a:gd name="T1" fmla="*/ 300 h 300"/>
                <a:gd name="T2" fmla="*/ 0 w 424"/>
                <a:gd name="T3" fmla="*/ 233 h 300"/>
                <a:gd name="T4" fmla="*/ 76 w 424"/>
                <a:gd name="T5" fmla="*/ 0 h 300"/>
                <a:gd name="T6" fmla="*/ 424 w 424"/>
                <a:gd name="T7" fmla="*/ 54 h 300"/>
                <a:gd name="T8" fmla="*/ 424 w 424"/>
                <a:gd name="T9" fmla="*/ 300 h 300"/>
              </a:gdLst>
              <a:ahLst/>
              <a:cxnLst>
                <a:cxn ang="0">
                  <a:pos x="T0" y="T1"/>
                </a:cxn>
                <a:cxn ang="0">
                  <a:pos x="T2" y="T3"/>
                </a:cxn>
                <a:cxn ang="0">
                  <a:pos x="T4" y="T5"/>
                </a:cxn>
                <a:cxn ang="0">
                  <a:pos x="T6" y="T7"/>
                </a:cxn>
                <a:cxn ang="0">
                  <a:pos x="T8" y="T9"/>
                </a:cxn>
              </a:cxnLst>
              <a:rect l="0" t="0" r="r" b="b"/>
              <a:pathLst>
                <a:path w="424" h="300">
                  <a:moveTo>
                    <a:pt x="424" y="300"/>
                  </a:moveTo>
                  <a:cubicBezTo>
                    <a:pt x="276" y="299"/>
                    <a:pt x="134" y="275"/>
                    <a:pt x="0" y="233"/>
                  </a:cubicBezTo>
                  <a:lnTo>
                    <a:pt x="76" y="0"/>
                  </a:lnTo>
                  <a:cubicBezTo>
                    <a:pt x="186" y="34"/>
                    <a:pt x="303" y="53"/>
                    <a:pt x="424" y="54"/>
                  </a:cubicBezTo>
                  <a:lnTo>
                    <a:pt x="424" y="300"/>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1" name="Freeform 16"/>
            <p:cNvSpPr/>
            <p:nvPr/>
          </p:nvSpPr>
          <p:spPr bwMode="auto">
            <a:xfrm>
              <a:off x="9869741" y="3962532"/>
              <a:ext cx="336380" cy="237992"/>
            </a:xfrm>
            <a:custGeom>
              <a:avLst/>
              <a:gdLst>
                <a:gd name="T0" fmla="*/ 424 w 424"/>
                <a:gd name="T1" fmla="*/ 234 h 301"/>
                <a:gd name="T2" fmla="*/ 0 w 424"/>
                <a:gd name="T3" fmla="*/ 301 h 301"/>
                <a:gd name="T4" fmla="*/ 0 w 424"/>
                <a:gd name="T5" fmla="*/ 55 h 301"/>
                <a:gd name="T6" fmla="*/ 348 w 424"/>
                <a:gd name="T7" fmla="*/ 0 h 301"/>
                <a:gd name="T8" fmla="*/ 424 w 424"/>
                <a:gd name="T9" fmla="*/ 234 h 301"/>
              </a:gdLst>
              <a:ahLst/>
              <a:cxnLst>
                <a:cxn ang="0">
                  <a:pos x="T0" y="T1"/>
                </a:cxn>
                <a:cxn ang="0">
                  <a:pos x="T2" y="T3"/>
                </a:cxn>
                <a:cxn ang="0">
                  <a:pos x="T4" y="T5"/>
                </a:cxn>
                <a:cxn ang="0">
                  <a:pos x="T6" y="T7"/>
                </a:cxn>
                <a:cxn ang="0">
                  <a:pos x="T8" y="T9"/>
                </a:cxn>
              </a:cxnLst>
              <a:rect l="0" t="0" r="r" b="b"/>
              <a:pathLst>
                <a:path w="424" h="301">
                  <a:moveTo>
                    <a:pt x="424" y="234"/>
                  </a:moveTo>
                  <a:cubicBezTo>
                    <a:pt x="290" y="276"/>
                    <a:pt x="148" y="300"/>
                    <a:pt x="0" y="301"/>
                  </a:cubicBezTo>
                  <a:lnTo>
                    <a:pt x="0" y="55"/>
                  </a:lnTo>
                  <a:cubicBezTo>
                    <a:pt x="121" y="54"/>
                    <a:pt x="238" y="35"/>
                    <a:pt x="348" y="0"/>
                  </a:cubicBezTo>
                  <a:lnTo>
                    <a:pt x="424" y="234"/>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2" name="Freeform 17"/>
            <p:cNvSpPr/>
            <p:nvPr/>
          </p:nvSpPr>
          <p:spPr bwMode="auto">
            <a:xfrm>
              <a:off x="10162245" y="3830905"/>
              <a:ext cx="361642" cy="311118"/>
            </a:xfrm>
            <a:custGeom>
              <a:avLst/>
              <a:gdLst>
                <a:gd name="T0" fmla="*/ 458 w 458"/>
                <a:gd name="T1" fmla="*/ 198 h 393"/>
                <a:gd name="T2" fmla="*/ 75 w 458"/>
                <a:gd name="T3" fmla="*/ 393 h 393"/>
                <a:gd name="T4" fmla="*/ 0 w 458"/>
                <a:gd name="T5" fmla="*/ 160 h 393"/>
                <a:gd name="T6" fmla="*/ 313 w 458"/>
                <a:gd name="T7" fmla="*/ 0 h 393"/>
                <a:gd name="T8" fmla="*/ 458 w 458"/>
                <a:gd name="T9" fmla="*/ 198 h 393"/>
              </a:gdLst>
              <a:ahLst/>
              <a:cxnLst>
                <a:cxn ang="0">
                  <a:pos x="T0" y="T1"/>
                </a:cxn>
                <a:cxn ang="0">
                  <a:pos x="T2" y="T3"/>
                </a:cxn>
                <a:cxn ang="0">
                  <a:pos x="T4" y="T5"/>
                </a:cxn>
                <a:cxn ang="0">
                  <a:pos x="T6" y="T7"/>
                </a:cxn>
                <a:cxn ang="0">
                  <a:pos x="T8" y="T9"/>
                </a:cxn>
              </a:cxnLst>
              <a:rect l="0" t="0" r="r" b="b"/>
              <a:pathLst>
                <a:path w="458" h="393">
                  <a:moveTo>
                    <a:pt x="458" y="198"/>
                  </a:moveTo>
                  <a:cubicBezTo>
                    <a:pt x="342" y="281"/>
                    <a:pt x="213" y="347"/>
                    <a:pt x="75" y="393"/>
                  </a:cubicBezTo>
                  <a:lnTo>
                    <a:pt x="0" y="160"/>
                  </a:lnTo>
                  <a:cubicBezTo>
                    <a:pt x="113" y="122"/>
                    <a:pt x="218" y="68"/>
                    <a:pt x="313" y="0"/>
                  </a:cubicBezTo>
                  <a:lnTo>
                    <a:pt x="458" y="198"/>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3" name="Freeform 18"/>
            <p:cNvSpPr/>
            <p:nvPr/>
          </p:nvSpPr>
          <p:spPr bwMode="auto">
            <a:xfrm>
              <a:off x="10422840" y="3624822"/>
              <a:ext cx="354994" cy="353665"/>
            </a:xfrm>
            <a:custGeom>
              <a:avLst/>
              <a:gdLst>
                <a:gd name="T0" fmla="*/ 447 w 447"/>
                <a:gd name="T1" fmla="*/ 144 h 447"/>
                <a:gd name="T2" fmla="*/ 144 w 447"/>
                <a:gd name="T3" fmla="*/ 447 h 447"/>
                <a:gd name="T4" fmla="*/ 0 w 447"/>
                <a:gd name="T5" fmla="*/ 249 h 447"/>
                <a:gd name="T6" fmla="*/ 249 w 447"/>
                <a:gd name="T7" fmla="*/ 0 h 447"/>
                <a:gd name="T8" fmla="*/ 447 w 447"/>
                <a:gd name="T9" fmla="*/ 144 h 447"/>
              </a:gdLst>
              <a:ahLst/>
              <a:cxnLst>
                <a:cxn ang="0">
                  <a:pos x="T0" y="T1"/>
                </a:cxn>
                <a:cxn ang="0">
                  <a:pos x="T2" y="T3"/>
                </a:cxn>
                <a:cxn ang="0">
                  <a:pos x="T4" y="T5"/>
                </a:cxn>
                <a:cxn ang="0">
                  <a:pos x="T6" y="T7"/>
                </a:cxn>
                <a:cxn ang="0">
                  <a:pos x="T8" y="T9"/>
                </a:cxn>
              </a:cxnLst>
              <a:rect l="0" t="0" r="r" b="b"/>
              <a:pathLst>
                <a:path w="447" h="447">
                  <a:moveTo>
                    <a:pt x="447" y="144"/>
                  </a:moveTo>
                  <a:cubicBezTo>
                    <a:pt x="362" y="260"/>
                    <a:pt x="260" y="362"/>
                    <a:pt x="144" y="447"/>
                  </a:cubicBezTo>
                  <a:lnTo>
                    <a:pt x="0" y="249"/>
                  </a:lnTo>
                  <a:cubicBezTo>
                    <a:pt x="95" y="179"/>
                    <a:pt x="179" y="95"/>
                    <a:pt x="249" y="0"/>
                  </a:cubicBezTo>
                  <a:lnTo>
                    <a:pt x="447" y="144"/>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4" name="Freeform 19"/>
            <p:cNvSpPr/>
            <p:nvPr/>
          </p:nvSpPr>
          <p:spPr bwMode="auto">
            <a:xfrm>
              <a:off x="10630253" y="3361568"/>
              <a:ext cx="311118" cy="362971"/>
            </a:xfrm>
            <a:custGeom>
              <a:avLst/>
              <a:gdLst>
                <a:gd name="T0" fmla="*/ 394 w 394"/>
                <a:gd name="T1" fmla="*/ 76 h 458"/>
                <a:gd name="T2" fmla="*/ 198 w 394"/>
                <a:gd name="T3" fmla="*/ 458 h 458"/>
                <a:gd name="T4" fmla="*/ 0 w 394"/>
                <a:gd name="T5" fmla="*/ 314 h 458"/>
                <a:gd name="T6" fmla="*/ 160 w 394"/>
                <a:gd name="T7" fmla="*/ 0 h 458"/>
                <a:gd name="T8" fmla="*/ 394 w 394"/>
                <a:gd name="T9" fmla="*/ 76 h 458"/>
              </a:gdLst>
              <a:ahLst/>
              <a:cxnLst>
                <a:cxn ang="0">
                  <a:pos x="T0" y="T1"/>
                </a:cxn>
                <a:cxn ang="0">
                  <a:pos x="T2" y="T3"/>
                </a:cxn>
                <a:cxn ang="0">
                  <a:pos x="T4" y="T5"/>
                </a:cxn>
                <a:cxn ang="0">
                  <a:pos x="T6" y="T7"/>
                </a:cxn>
                <a:cxn ang="0">
                  <a:pos x="T8" y="T9"/>
                </a:cxn>
              </a:cxnLst>
              <a:rect l="0" t="0" r="r" b="b"/>
              <a:pathLst>
                <a:path w="394" h="458">
                  <a:moveTo>
                    <a:pt x="394" y="76"/>
                  </a:moveTo>
                  <a:cubicBezTo>
                    <a:pt x="348" y="214"/>
                    <a:pt x="281" y="343"/>
                    <a:pt x="198" y="458"/>
                  </a:cubicBezTo>
                  <a:lnTo>
                    <a:pt x="0" y="314"/>
                  </a:lnTo>
                  <a:cubicBezTo>
                    <a:pt x="68" y="219"/>
                    <a:pt x="122" y="114"/>
                    <a:pt x="160" y="0"/>
                  </a:cubicBezTo>
                  <a:lnTo>
                    <a:pt x="394" y="76"/>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Freeform 20"/>
            <p:cNvSpPr/>
            <p:nvPr/>
          </p:nvSpPr>
          <p:spPr bwMode="auto">
            <a:xfrm>
              <a:off x="10761880" y="3071723"/>
              <a:ext cx="237992" cy="335051"/>
            </a:xfrm>
            <a:custGeom>
              <a:avLst/>
              <a:gdLst>
                <a:gd name="T0" fmla="*/ 300 w 300"/>
                <a:gd name="T1" fmla="*/ 0 h 424"/>
                <a:gd name="T2" fmla="*/ 233 w 300"/>
                <a:gd name="T3" fmla="*/ 424 h 424"/>
                <a:gd name="T4" fmla="*/ 0 w 300"/>
                <a:gd name="T5" fmla="*/ 348 h 424"/>
                <a:gd name="T6" fmla="*/ 54 w 300"/>
                <a:gd name="T7" fmla="*/ 0 h 424"/>
                <a:gd name="T8" fmla="*/ 300 w 300"/>
                <a:gd name="T9" fmla="*/ 0 h 424"/>
              </a:gdLst>
              <a:ahLst/>
              <a:cxnLst>
                <a:cxn ang="0">
                  <a:pos x="T0" y="T1"/>
                </a:cxn>
                <a:cxn ang="0">
                  <a:pos x="T2" y="T3"/>
                </a:cxn>
                <a:cxn ang="0">
                  <a:pos x="T4" y="T5"/>
                </a:cxn>
                <a:cxn ang="0">
                  <a:pos x="T6" y="T7"/>
                </a:cxn>
                <a:cxn ang="0">
                  <a:pos x="T8" y="T9"/>
                </a:cxn>
              </a:cxnLst>
              <a:rect l="0" t="0" r="r" b="b"/>
              <a:pathLst>
                <a:path w="300" h="424">
                  <a:moveTo>
                    <a:pt x="300" y="0"/>
                  </a:moveTo>
                  <a:cubicBezTo>
                    <a:pt x="299" y="148"/>
                    <a:pt x="275" y="290"/>
                    <a:pt x="233" y="424"/>
                  </a:cubicBezTo>
                  <a:lnTo>
                    <a:pt x="0" y="348"/>
                  </a:lnTo>
                  <a:cubicBezTo>
                    <a:pt x="34" y="238"/>
                    <a:pt x="53" y="121"/>
                    <a:pt x="54" y="0"/>
                  </a:cubicBezTo>
                  <a:lnTo>
                    <a:pt x="300" y="0"/>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Freeform 21"/>
            <p:cNvSpPr/>
            <p:nvPr/>
          </p:nvSpPr>
          <p:spPr bwMode="auto">
            <a:xfrm>
              <a:off x="10761880" y="2719387"/>
              <a:ext cx="237992" cy="336380"/>
            </a:xfrm>
            <a:custGeom>
              <a:avLst/>
              <a:gdLst>
                <a:gd name="T0" fmla="*/ 233 w 300"/>
                <a:gd name="T1" fmla="*/ 0 h 424"/>
                <a:gd name="T2" fmla="*/ 300 w 300"/>
                <a:gd name="T3" fmla="*/ 424 h 424"/>
                <a:gd name="T4" fmla="*/ 54 w 300"/>
                <a:gd name="T5" fmla="*/ 424 h 424"/>
                <a:gd name="T6" fmla="*/ 0 w 300"/>
                <a:gd name="T7" fmla="*/ 75 h 424"/>
                <a:gd name="T8" fmla="*/ 233 w 300"/>
                <a:gd name="T9" fmla="*/ 0 h 424"/>
              </a:gdLst>
              <a:ahLst/>
              <a:cxnLst>
                <a:cxn ang="0">
                  <a:pos x="T0" y="T1"/>
                </a:cxn>
                <a:cxn ang="0">
                  <a:pos x="T2" y="T3"/>
                </a:cxn>
                <a:cxn ang="0">
                  <a:pos x="T4" y="T5"/>
                </a:cxn>
                <a:cxn ang="0">
                  <a:pos x="T6" y="T7"/>
                </a:cxn>
                <a:cxn ang="0">
                  <a:pos x="T8" y="T9"/>
                </a:cxn>
              </a:cxnLst>
              <a:rect l="0" t="0" r="r" b="b"/>
              <a:pathLst>
                <a:path w="300" h="424">
                  <a:moveTo>
                    <a:pt x="233" y="0"/>
                  </a:moveTo>
                  <a:cubicBezTo>
                    <a:pt x="275" y="134"/>
                    <a:pt x="299" y="276"/>
                    <a:pt x="300" y="424"/>
                  </a:cubicBezTo>
                  <a:lnTo>
                    <a:pt x="54" y="424"/>
                  </a:lnTo>
                  <a:cubicBezTo>
                    <a:pt x="53" y="302"/>
                    <a:pt x="34" y="185"/>
                    <a:pt x="0" y="75"/>
                  </a:cubicBezTo>
                  <a:lnTo>
                    <a:pt x="233" y="0"/>
                  </a:lnTo>
                  <a:close/>
                </a:path>
              </a:pathLst>
            </a:custGeom>
            <a:solidFill>
              <a:srgbClr val="45BBCE"/>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Freeform 22"/>
            <p:cNvSpPr/>
            <p:nvPr/>
          </p:nvSpPr>
          <p:spPr bwMode="auto">
            <a:xfrm>
              <a:off x="10630253" y="2401622"/>
              <a:ext cx="311118" cy="361642"/>
            </a:xfrm>
            <a:custGeom>
              <a:avLst/>
              <a:gdLst>
                <a:gd name="T0" fmla="*/ 198 w 393"/>
                <a:gd name="T1" fmla="*/ 0 h 458"/>
                <a:gd name="T2" fmla="*/ 393 w 393"/>
                <a:gd name="T3" fmla="*/ 382 h 458"/>
                <a:gd name="T4" fmla="*/ 160 w 393"/>
                <a:gd name="T5" fmla="*/ 458 h 458"/>
                <a:gd name="T6" fmla="*/ 0 w 393"/>
                <a:gd name="T7" fmla="*/ 144 h 458"/>
                <a:gd name="T8" fmla="*/ 198 w 393"/>
                <a:gd name="T9" fmla="*/ 0 h 458"/>
              </a:gdLst>
              <a:ahLst/>
              <a:cxnLst>
                <a:cxn ang="0">
                  <a:pos x="T0" y="T1"/>
                </a:cxn>
                <a:cxn ang="0">
                  <a:pos x="T2" y="T3"/>
                </a:cxn>
                <a:cxn ang="0">
                  <a:pos x="T4" y="T5"/>
                </a:cxn>
                <a:cxn ang="0">
                  <a:pos x="T6" y="T7"/>
                </a:cxn>
                <a:cxn ang="0">
                  <a:pos x="T8" y="T9"/>
                </a:cxn>
              </a:cxnLst>
              <a:rect l="0" t="0" r="r" b="b"/>
              <a:pathLst>
                <a:path w="393" h="458">
                  <a:moveTo>
                    <a:pt x="198" y="0"/>
                  </a:moveTo>
                  <a:cubicBezTo>
                    <a:pt x="281" y="116"/>
                    <a:pt x="348" y="244"/>
                    <a:pt x="393" y="382"/>
                  </a:cubicBezTo>
                  <a:lnTo>
                    <a:pt x="160" y="458"/>
                  </a:lnTo>
                  <a:cubicBezTo>
                    <a:pt x="122" y="345"/>
                    <a:pt x="68" y="239"/>
                    <a:pt x="0" y="144"/>
                  </a:cubicBezTo>
                  <a:lnTo>
                    <a:pt x="198" y="0"/>
                  </a:lnTo>
                  <a:close/>
                </a:path>
              </a:pathLst>
            </a:custGeom>
            <a:solidFill>
              <a:srgbClr val="294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Freeform 23"/>
            <p:cNvSpPr/>
            <p:nvPr/>
          </p:nvSpPr>
          <p:spPr bwMode="auto">
            <a:xfrm>
              <a:off x="10422840" y="2147674"/>
              <a:ext cx="354994" cy="354994"/>
            </a:xfrm>
            <a:custGeom>
              <a:avLst/>
              <a:gdLst>
                <a:gd name="T0" fmla="*/ 144 w 447"/>
                <a:gd name="T1" fmla="*/ 0 h 448"/>
                <a:gd name="T2" fmla="*/ 447 w 447"/>
                <a:gd name="T3" fmla="*/ 304 h 448"/>
                <a:gd name="T4" fmla="*/ 249 w 447"/>
                <a:gd name="T5" fmla="*/ 448 h 448"/>
                <a:gd name="T6" fmla="*/ 0 w 447"/>
                <a:gd name="T7" fmla="*/ 199 h 448"/>
                <a:gd name="T8" fmla="*/ 144 w 447"/>
                <a:gd name="T9" fmla="*/ 0 h 448"/>
              </a:gdLst>
              <a:ahLst/>
              <a:cxnLst>
                <a:cxn ang="0">
                  <a:pos x="T0" y="T1"/>
                </a:cxn>
                <a:cxn ang="0">
                  <a:pos x="T2" y="T3"/>
                </a:cxn>
                <a:cxn ang="0">
                  <a:pos x="T4" y="T5"/>
                </a:cxn>
                <a:cxn ang="0">
                  <a:pos x="T6" y="T7"/>
                </a:cxn>
                <a:cxn ang="0">
                  <a:pos x="T8" y="T9"/>
                </a:cxn>
              </a:cxnLst>
              <a:rect l="0" t="0" r="r" b="b"/>
              <a:pathLst>
                <a:path w="447" h="448">
                  <a:moveTo>
                    <a:pt x="144" y="0"/>
                  </a:moveTo>
                  <a:cubicBezTo>
                    <a:pt x="260" y="86"/>
                    <a:pt x="362" y="188"/>
                    <a:pt x="447" y="304"/>
                  </a:cubicBezTo>
                  <a:lnTo>
                    <a:pt x="249" y="448"/>
                  </a:lnTo>
                  <a:cubicBezTo>
                    <a:pt x="179" y="353"/>
                    <a:pt x="95" y="269"/>
                    <a:pt x="0" y="199"/>
                  </a:cubicBezTo>
                  <a:lnTo>
                    <a:pt x="144" y="0"/>
                  </a:lnTo>
                  <a:close/>
                </a:path>
              </a:pathLst>
            </a:custGeom>
            <a:solidFill>
              <a:srgbClr val="294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Freeform 24"/>
            <p:cNvSpPr/>
            <p:nvPr/>
          </p:nvSpPr>
          <p:spPr bwMode="auto">
            <a:xfrm>
              <a:off x="10162245" y="1984138"/>
              <a:ext cx="361642" cy="311118"/>
            </a:xfrm>
            <a:custGeom>
              <a:avLst/>
              <a:gdLst>
                <a:gd name="T0" fmla="*/ 75 w 458"/>
                <a:gd name="T1" fmla="*/ 0 h 394"/>
                <a:gd name="T2" fmla="*/ 458 w 458"/>
                <a:gd name="T3" fmla="*/ 195 h 394"/>
                <a:gd name="T4" fmla="*/ 313 w 458"/>
                <a:gd name="T5" fmla="*/ 394 h 394"/>
                <a:gd name="T6" fmla="*/ 0 w 458"/>
                <a:gd name="T7" fmla="*/ 233 h 394"/>
                <a:gd name="T8" fmla="*/ 75 w 458"/>
                <a:gd name="T9" fmla="*/ 0 h 394"/>
              </a:gdLst>
              <a:ahLst/>
              <a:cxnLst>
                <a:cxn ang="0">
                  <a:pos x="T0" y="T1"/>
                </a:cxn>
                <a:cxn ang="0">
                  <a:pos x="T2" y="T3"/>
                </a:cxn>
                <a:cxn ang="0">
                  <a:pos x="T4" y="T5"/>
                </a:cxn>
                <a:cxn ang="0">
                  <a:pos x="T6" y="T7"/>
                </a:cxn>
                <a:cxn ang="0">
                  <a:pos x="T8" y="T9"/>
                </a:cxn>
              </a:cxnLst>
              <a:rect l="0" t="0" r="r" b="b"/>
              <a:pathLst>
                <a:path w="458" h="394">
                  <a:moveTo>
                    <a:pt x="75" y="0"/>
                  </a:moveTo>
                  <a:cubicBezTo>
                    <a:pt x="213" y="46"/>
                    <a:pt x="342" y="112"/>
                    <a:pt x="458" y="195"/>
                  </a:cubicBezTo>
                  <a:lnTo>
                    <a:pt x="313" y="394"/>
                  </a:lnTo>
                  <a:cubicBezTo>
                    <a:pt x="218" y="326"/>
                    <a:pt x="113" y="271"/>
                    <a:pt x="0" y="233"/>
                  </a:cubicBezTo>
                  <a:lnTo>
                    <a:pt x="75" y="0"/>
                  </a:lnTo>
                  <a:close/>
                </a:path>
              </a:pathLst>
            </a:custGeom>
            <a:solidFill>
              <a:srgbClr val="294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0" name="Freeform 25"/>
            <p:cNvSpPr/>
            <p:nvPr/>
          </p:nvSpPr>
          <p:spPr bwMode="auto">
            <a:xfrm>
              <a:off x="9869741" y="1925637"/>
              <a:ext cx="336380" cy="237992"/>
            </a:xfrm>
            <a:custGeom>
              <a:avLst/>
              <a:gdLst>
                <a:gd name="T0" fmla="*/ 0 w 424"/>
                <a:gd name="T1" fmla="*/ 0 h 300"/>
                <a:gd name="T2" fmla="*/ 424 w 424"/>
                <a:gd name="T3" fmla="*/ 67 h 300"/>
                <a:gd name="T4" fmla="*/ 348 w 424"/>
                <a:gd name="T5" fmla="*/ 300 h 300"/>
                <a:gd name="T6" fmla="*/ 0 w 424"/>
                <a:gd name="T7" fmla="*/ 245 h 300"/>
                <a:gd name="T8" fmla="*/ 0 w 424"/>
                <a:gd name="T9" fmla="*/ 0 h 300"/>
              </a:gdLst>
              <a:ahLst/>
              <a:cxnLst>
                <a:cxn ang="0">
                  <a:pos x="T0" y="T1"/>
                </a:cxn>
                <a:cxn ang="0">
                  <a:pos x="T2" y="T3"/>
                </a:cxn>
                <a:cxn ang="0">
                  <a:pos x="T4" y="T5"/>
                </a:cxn>
                <a:cxn ang="0">
                  <a:pos x="T6" y="T7"/>
                </a:cxn>
                <a:cxn ang="0">
                  <a:pos x="T8" y="T9"/>
                </a:cxn>
              </a:cxnLst>
              <a:rect l="0" t="0" r="r" b="b"/>
              <a:pathLst>
                <a:path w="424" h="300">
                  <a:moveTo>
                    <a:pt x="0" y="0"/>
                  </a:moveTo>
                  <a:cubicBezTo>
                    <a:pt x="148" y="1"/>
                    <a:pt x="290" y="24"/>
                    <a:pt x="424" y="67"/>
                  </a:cubicBezTo>
                  <a:lnTo>
                    <a:pt x="348" y="300"/>
                  </a:lnTo>
                  <a:cubicBezTo>
                    <a:pt x="238" y="265"/>
                    <a:pt x="121" y="246"/>
                    <a:pt x="0" y="245"/>
                  </a:cubicBezTo>
                  <a:lnTo>
                    <a:pt x="0" y="0"/>
                  </a:lnTo>
                  <a:close/>
                </a:path>
              </a:pathLst>
            </a:custGeom>
            <a:solidFill>
              <a:srgbClr val="294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91" name="TextBox 90"/>
          <p:cNvSpPr txBox="1"/>
          <p:nvPr/>
        </p:nvSpPr>
        <p:spPr>
          <a:xfrm>
            <a:off x="945786" y="1892589"/>
            <a:ext cx="1227541" cy="646331"/>
          </a:xfrm>
          <a:prstGeom prst="rect">
            <a:avLst/>
          </a:prstGeom>
          <a:noFill/>
        </p:spPr>
        <p:txBody>
          <a:bodyPr wrap="square" lIns="68562" tIns="34281" rIns="68562" bIns="34281"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700" b="1" i="0" u="none" strike="noStrike" kern="0" cap="none" spc="0" normalizeH="0" baseline="0" noProof="0" dirty="0">
                <a:ln>
                  <a:noFill/>
                </a:ln>
                <a:solidFill>
                  <a:srgbClr val="45BBCE"/>
                </a:solidFill>
                <a:effectLst/>
                <a:uLnTx/>
                <a:uFillTx/>
                <a:latin typeface="微软雅黑" panose="020B0503020204020204" pitchFamily="34" charset="-122"/>
                <a:ea typeface="微软雅黑" panose="020B0503020204020204" pitchFamily="34" charset="-122"/>
              </a:rPr>
              <a:t>32%</a:t>
            </a:r>
          </a:p>
        </p:txBody>
      </p:sp>
      <p:sp>
        <p:nvSpPr>
          <p:cNvPr id="92" name="TextBox 91"/>
          <p:cNvSpPr txBox="1"/>
          <p:nvPr/>
        </p:nvSpPr>
        <p:spPr>
          <a:xfrm>
            <a:off x="2920528" y="1892589"/>
            <a:ext cx="1227541" cy="646331"/>
          </a:xfrm>
          <a:prstGeom prst="rect">
            <a:avLst/>
          </a:prstGeom>
          <a:noFill/>
        </p:spPr>
        <p:txBody>
          <a:bodyPr wrap="square" lIns="68562" tIns="34281" rIns="68562" bIns="34281"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700" b="1" i="0" u="none" strike="noStrike" kern="0" cap="none" spc="0" normalizeH="0" baseline="0" noProof="0" dirty="0">
                <a:ln>
                  <a:noFill/>
                </a:ln>
                <a:solidFill>
                  <a:srgbClr val="45BBCE"/>
                </a:solidFill>
                <a:effectLst/>
                <a:uLnTx/>
                <a:uFillTx/>
                <a:latin typeface="微软雅黑" panose="020B0503020204020204" pitchFamily="34" charset="-122"/>
                <a:ea typeface="微软雅黑" panose="020B0503020204020204" pitchFamily="34" charset="-122"/>
              </a:rPr>
              <a:t>65%</a:t>
            </a:r>
          </a:p>
        </p:txBody>
      </p:sp>
      <p:sp>
        <p:nvSpPr>
          <p:cNvPr id="93" name="TextBox 92"/>
          <p:cNvSpPr txBox="1"/>
          <p:nvPr/>
        </p:nvSpPr>
        <p:spPr>
          <a:xfrm>
            <a:off x="4844111" y="1892589"/>
            <a:ext cx="1227541" cy="646331"/>
          </a:xfrm>
          <a:prstGeom prst="rect">
            <a:avLst/>
          </a:prstGeom>
          <a:noFill/>
        </p:spPr>
        <p:txBody>
          <a:bodyPr wrap="square" lIns="68562" tIns="34281" rIns="68562" bIns="34281"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700" b="1" i="0" u="none" strike="noStrike" kern="0" cap="none" spc="0" normalizeH="0" baseline="0" noProof="0" dirty="0">
                <a:ln>
                  <a:noFill/>
                </a:ln>
                <a:solidFill>
                  <a:srgbClr val="45BBCE"/>
                </a:solidFill>
                <a:effectLst/>
                <a:uLnTx/>
                <a:uFillTx/>
                <a:latin typeface="微软雅黑" panose="020B0503020204020204" pitchFamily="34" charset="-122"/>
                <a:ea typeface="微软雅黑" panose="020B0503020204020204" pitchFamily="34" charset="-122"/>
              </a:rPr>
              <a:t>47%</a:t>
            </a:r>
          </a:p>
        </p:txBody>
      </p:sp>
      <p:sp>
        <p:nvSpPr>
          <p:cNvPr id="94" name="TextBox 93"/>
          <p:cNvSpPr txBox="1"/>
          <p:nvPr/>
        </p:nvSpPr>
        <p:spPr>
          <a:xfrm>
            <a:off x="6757462" y="1892589"/>
            <a:ext cx="1227541" cy="646331"/>
          </a:xfrm>
          <a:prstGeom prst="rect">
            <a:avLst/>
          </a:prstGeom>
          <a:noFill/>
        </p:spPr>
        <p:txBody>
          <a:bodyPr wrap="square" lIns="68562" tIns="34281" rIns="68562" bIns="34281"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700" b="1" i="0" u="none" strike="noStrike" kern="0" cap="none" spc="0" normalizeH="0" baseline="0" noProof="0" dirty="0">
                <a:ln>
                  <a:noFill/>
                </a:ln>
                <a:solidFill>
                  <a:srgbClr val="45BBCE"/>
                </a:solidFill>
                <a:effectLst/>
                <a:uLnTx/>
                <a:uFillTx/>
                <a:latin typeface="微软雅黑" panose="020B0503020204020204" pitchFamily="34" charset="-122"/>
                <a:ea typeface="微软雅黑" panose="020B0503020204020204" pitchFamily="34" charset="-122"/>
              </a:rPr>
              <a:t>79%</a:t>
            </a:r>
          </a:p>
        </p:txBody>
      </p:sp>
      <p:sp>
        <p:nvSpPr>
          <p:cNvPr id="95" name="TextBox 94"/>
          <p:cNvSpPr txBox="1"/>
          <p:nvPr/>
        </p:nvSpPr>
        <p:spPr>
          <a:xfrm>
            <a:off x="596524" y="3325811"/>
            <a:ext cx="1798725" cy="315453"/>
          </a:xfrm>
          <a:prstGeom prst="rect">
            <a:avLst/>
          </a:prstGeom>
          <a:noFill/>
        </p:spPr>
        <p:txBody>
          <a:bodyPr wrap="square" lIns="68562" tIns="34281" rIns="68562" bIns="34281"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这里输入您的文字</a:t>
            </a:r>
            <a:endParaRPr kumimoji="0" lang="en-US" altLang="zh-CN" sz="1600" b="1"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endParaRPr>
          </a:p>
        </p:txBody>
      </p:sp>
      <p:sp>
        <p:nvSpPr>
          <p:cNvPr id="96" name="TextBox 95"/>
          <p:cNvSpPr txBox="1"/>
          <p:nvPr/>
        </p:nvSpPr>
        <p:spPr>
          <a:xfrm>
            <a:off x="596523" y="3769046"/>
            <a:ext cx="1924050" cy="530896"/>
          </a:xfrm>
          <a:prstGeom prst="rect">
            <a:avLst/>
          </a:prstGeom>
          <a:noFill/>
        </p:spPr>
        <p:txBody>
          <a:bodyPr wrap="square" lIns="68562" tIns="34281" rIns="68562" bIns="34281"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97" name="TextBox 96"/>
          <p:cNvSpPr txBox="1"/>
          <p:nvPr/>
        </p:nvSpPr>
        <p:spPr>
          <a:xfrm>
            <a:off x="2560499" y="3325811"/>
            <a:ext cx="1798725" cy="315453"/>
          </a:xfrm>
          <a:prstGeom prst="rect">
            <a:avLst/>
          </a:prstGeom>
          <a:noFill/>
        </p:spPr>
        <p:txBody>
          <a:bodyPr wrap="square" lIns="68562" tIns="34281" rIns="68562" bIns="34281"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这里输入您的文字</a:t>
            </a:r>
            <a:endParaRPr kumimoji="0" lang="en-US" altLang="zh-CN" sz="1600" b="1"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endParaRPr>
          </a:p>
        </p:txBody>
      </p:sp>
      <p:sp>
        <p:nvSpPr>
          <p:cNvPr id="98" name="TextBox 97"/>
          <p:cNvSpPr txBox="1"/>
          <p:nvPr/>
        </p:nvSpPr>
        <p:spPr>
          <a:xfrm>
            <a:off x="2560499" y="3769046"/>
            <a:ext cx="1924050" cy="530896"/>
          </a:xfrm>
          <a:prstGeom prst="rect">
            <a:avLst/>
          </a:prstGeom>
          <a:noFill/>
        </p:spPr>
        <p:txBody>
          <a:bodyPr wrap="square" lIns="68562" tIns="34281" rIns="68562" bIns="34281"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99" name="TextBox 98"/>
          <p:cNvSpPr txBox="1"/>
          <p:nvPr/>
        </p:nvSpPr>
        <p:spPr>
          <a:xfrm>
            <a:off x="4537422" y="3325811"/>
            <a:ext cx="1798725" cy="315453"/>
          </a:xfrm>
          <a:prstGeom prst="rect">
            <a:avLst/>
          </a:prstGeom>
          <a:noFill/>
        </p:spPr>
        <p:txBody>
          <a:bodyPr wrap="square" lIns="68562" tIns="34281" rIns="68562" bIns="34281"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这里输入您的文字</a:t>
            </a:r>
            <a:endParaRPr kumimoji="0" lang="en-US" altLang="zh-CN" sz="1600" b="1"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endParaRPr>
          </a:p>
        </p:txBody>
      </p:sp>
      <p:sp>
        <p:nvSpPr>
          <p:cNvPr id="100" name="TextBox 99"/>
          <p:cNvSpPr txBox="1"/>
          <p:nvPr/>
        </p:nvSpPr>
        <p:spPr>
          <a:xfrm>
            <a:off x="4537422" y="3769046"/>
            <a:ext cx="1924050" cy="530896"/>
          </a:xfrm>
          <a:prstGeom prst="rect">
            <a:avLst/>
          </a:prstGeom>
          <a:noFill/>
        </p:spPr>
        <p:txBody>
          <a:bodyPr wrap="square" lIns="68562" tIns="34281" rIns="68562" bIns="34281"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101" name="TextBox 100"/>
          <p:cNvSpPr txBox="1"/>
          <p:nvPr/>
        </p:nvSpPr>
        <p:spPr>
          <a:xfrm>
            <a:off x="6534864" y="3325811"/>
            <a:ext cx="1798725" cy="315453"/>
          </a:xfrm>
          <a:prstGeom prst="rect">
            <a:avLst/>
          </a:prstGeom>
          <a:noFill/>
        </p:spPr>
        <p:txBody>
          <a:bodyPr wrap="square" lIns="68562" tIns="34281" rIns="68562" bIns="34281"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这里输入您的文字</a:t>
            </a:r>
            <a:endParaRPr kumimoji="0" lang="en-US" altLang="zh-CN" sz="1600" b="1"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endParaRPr>
          </a:p>
        </p:txBody>
      </p:sp>
      <p:sp>
        <p:nvSpPr>
          <p:cNvPr id="102" name="TextBox 101"/>
          <p:cNvSpPr txBox="1"/>
          <p:nvPr/>
        </p:nvSpPr>
        <p:spPr>
          <a:xfrm>
            <a:off x="6534863" y="3769046"/>
            <a:ext cx="1924050" cy="530896"/>
          </a:xfrm>
          <a:prstGeom prst="rect">
            <a:avLst/>
          </a:prstGeom>
          <a:noFill/>
        </p:spPr>
        <p:txBody>
          <a:bodyPr wrap="square" lIns="68562" tIns="34281" rIns="68562" bIns="34281"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000" b="0" i="0" u="none" strike="noStrike" kern="0" cap="none" spc="0" normalizeH="0" baseline="0" noProof="0" dirty="0">
                <a:ln>
                  <a:noFill/>
                </a:ln>
                <a:solidFill>
                  <a:srgbClr val="484849"/>
                </a:solidFill>
                <a:effectLst/>
                <a:uLnTx/>
                <a:uFillTx/>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Tree>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6" fill="hold" nodeType="afterEffect" p14:presetBounceEnd="40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40000">
                                          <p:cBhvr additive="base">
                                            <p:cTn id="15"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14:presetBounceEnd="40000">
                                      <p:stCondLst>
                                        <p:cond delay="100"/>
                                      </p:stCondLst>
                                      <p:childTnLst>
                                        <p:set>
                                          <p:cBhvr>
                                            <p:cTn id="18" dur="1" fill="hold">
                                              <p:stCondLst>
                                                <p:cond delay="0"/>
                                              </p:stCondLst>
                                            </p:cTn>
                                            <p:tgtEl>
                                              <p:spTgt spid="28"/>
                                            </p:tgtEl>
                                            <p:attrNameLst>
                                              <p:attrName>style.visibility</p:attrName>
                                            </p:attrNameLst>
                                          </p:cBhvr>
                                          <p:to>
                                            <p:strVal val="visible"/>
                                          </p:to>
                                        </p:set>
                                        <p:anim calcmode="lin" valueType="num" p14:bounceEnd="40000">
                                          <p:cBhvr additive="base">
                                            <p:cTn id="19" dur="500" fill="hold"/>
                                            <p:tgtEl>
                                              <p:spTgt spid="28"/>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14:presetBounceEnd="40000">
                                      <p:stCondLst>
                                        <p:cond delay="200"/>
                                      </p:stCondLst>
                                      <p:childTnLst>
                                        <p:set>
                                          <p:cBhvr>
                                            <p:cTn id="22" dur="1" fill="hold">
                                              <p:stCondLst>
                                                <p:cond delay="0"/>
                                              </p:stCondLst>
                                            </p:cTn>
                                            <p:tgtEl>
                                              <p:spTgt spid="49"/>
                                            </p:tgtEl>
                                            <p:attrNameLst>
                                              <p:attrName>style.visibility</p:attrName>
                                            </p:attrNameLst>
                                          </p:cBhvr>
                                          <p:to>
                                            <p:strVal val="visible"/>
                                          </p:to>
                                        </p:set>
                                        <p:anim calcmode="lin" valueType="num" p14:bounceEnd="40000">
                                          <p:cBhvr additive="base">
                                            <p:cTn id="23" dur="500" fill="hold"/>
                                            <p:tgtEl>
                                              <p:spTgt spid="49"/>
                                            </p:tgtEl>
                                            <p:attrNameLst>
                                              <p:attrName>ppt_x</p:attrName>
                                            </p:attrNameLst>
                                          </p:cBhvr>
                                          <p:tavLst>
                                            <p:tav tm="0">
                                              <p:val>
                                                <p:strVal val="1+#ppt_w/2"/>
                                              </p:val>
                                            </p:tav>
                                            <p:tav tm="100000">
                                              <p:val>
                                                <p:strVal val="#ppt_x"/>
                                              </p:val>
                                            </p:tav>
                                          </p:tavLst>
                                        </p:anim>
                                        <p:anim calcmode="lin" valueType="num" p14:bounceEnd="40000">
                                          <p:cBhvr additive="base">
                                            <p:cTn id="24" dur="500" fill="hold"/>
                                            <p:tgtEl>
                                              <p:spTgt spid="49"/>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14:presetBounceEnd="40000">
                                      <p:stCondLst>
                                        <p:cond delay="300"/>
                                      </p:stCondLst>
                                      <p:childTnLst>
                                        <p:set>
                                          <p:cBhvr>
                                            <p:cTn id="26" dur="1" fill="hold">
                                              <p:stCondLst>
                                                <p:cond delay="0"/>
                                              </p:stCondLst>
                                            </p:cTn>
                                            <p:tgtEl>
                                              <p:spTgt spid="70"/>
                                            </p:tgtEl>
                                            <p:attrNameLst>
                                              <p:attrName>style.visibility</p:attrName>
                                            </p:attrNameLst>
                                          </p:cBhvr>
                                          <p:to>
                                            <p:strVal val="visible"/>
                                          </p:to>
                                        </p:set>
                                        <p:anim calcmode="lin" valueType="num" p14:bounceEnd="40000">
                                          <p:cBhvr additive="base">
                                            <p:cTn id="27" dur="500" fill="hold"/>
                                            <p:tgtEl>
                                              <p:spTgt spid="70"/>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70"/>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91"/>
                                            </p:tgtEl>
                                            <p:attrNameLst>
                                              <p:attrName>style.visibility</p:attrName>
                                            </p:attrNameLst>
                                          </p:cBhvr>
                                          <p:to>
                                            <p:strVal val="visible"/>
                                          </p:to>
                                        </p:set>
                                        <p:anim by="(-#ppt_w*2)" calcmode="lin" valueType="num">
                                          <p:cBhvr rctx="PPT">
                                            <p:cTn id="32" dur="500" autoRev="1" fill="hold">
                                              <p:stCondLst>
                                                <p:cond delay="0"/>
                                              </p:stCondLst>
                                            </p:cTn>
                                            <p:tgtEl>
                                              <p:spTgt spid="91"/>
                                            </p:tgtEl>
                                            <p:attrNameLst>
                                              <p:attrName>ppt_w</p:attrName>
                                            </p:attrNameLst>
                                          </p:cBhvr>
                                        </p:anim>
                                        <p:anim by="(#ppt_w*0.50)" calcmode="lin" valueType="num">
                                          <p:cBhvr>
                                            <p:cTn id="33" dur="500" decel="50000" autoRev="1" fill="hold">
                                              <p:stCondLst>
                                                <p:cond delay="0"/>
                                              </p:stCondLst>
                                            </p:cTn>
                                            <p:tgtEl>
                                              <p:spTgt spid="91"/>
                                            </p:tgtEl>
                                            <p:attrNameLst>
                                              <p:attrName>ppt_x</p:attrName>
                                            </p:attrNameLst>
                                          </p:cBhvr>
                                        </p:anim>
                                        <p:anim from="(-#ppt_h/2)" to="(#ppt_y)" calcmode="lin" valueType="num">
                                          <p:cBhvr>
                                            <p:cTn id="34" dur="1000" fill="hold">
                                              <p:stCondLst>
                                                <p:cond delay="0"/>
                                              </p:stCondLst>
                                            </p:cTn>
                                            <p:tgtEl>
                                              <p:spTgt spid="91"/>
                                            </p:tgtEl>
                                            <p:attrNameLst>
                                              <p:attrName>ppt_y</p:attrName>
                                            </p:attrNameLst>
                                          </p:cBhvr>
                                        </p:anim>
                                        <p:animRot by="21600000">
                                          <p:cBhvr>
                                            <p:cTn id="35" dur="1000" fill="hold">
                                              <p:stCondLst>
                                                <p:cond delay="0"/>
                                              </p:stCondLst>
                                            </p:cTn>
                                            <p:tgtEl>
                                              <p:spTgt spid="91"/>
                                            </p:tgtEl>
                                            <p:attrNameLst>
                                              <p:attrName>r</p:attrName>
                                            </p:attrNameLst>
                                          </p:cBhvr>
                                        </p:animRot>
                                      </p:childTnLst>
                                    </p:cTn>
                                  </p:par>
                                  <p:par>
                                    <p:cTn id="36" presetID="56" presetClass="entr" presetSubtype="0" fill="hold" grpId="0" nodeType="withEffect">
                                      <p:stCondLst>
                                        <p:cond delay="0"/>
                                      </p:stCondLst>
                                      <p:iterate type="lt">
                                        <p:tmPct val="10000"/>
                                      </p:iterate>
                                      <p:childTnLst>
                                        <p:set>
                                          <p:cBhvr>
                                            <p:cTn id="37" dur="1" fill="hold">
                                              <p:stCondLst>
                                                <p:cond delay="0"/>
                                              </p:stCondLst>
                                            </p:cTn>
                                            <p:tgtEl>
                                              <p:spTgt spid="92"/>
                                            </p:tgtEl>
                                            <p:attrNameLst>
                                              <p:attrName>style.visibility</p:attrName>
                                            </p:attrNameLst>
                                          </p:cBhvr>
                                          <p:to>
                                            <p:strVal val="visible"/>
                                          </p:to>
                                        </p:set>
                                        <p:anim by="(-#ppt_w*2)" calcmode="lin" valueType="num">
                                          <p:cBhvr rctx="PPT">
                                            <p:cTn id="38" dur="500" autoRev="1" fill="hold">
                                              <p:stCondLst>
                                                <p:cond delay="0"/>
                                              </p:stCondLst>
                                            </p:cTn>
                                            <p:tgtEl>
                                              <p:spTgt spid="92"/>
                                            </p:tgtEl>
                                            <p:attrNameLst>
                                              <p:attrName>ppt_w</p:attrName>
                                            </p:attrNameLst>
                                          </p:cBhvr>
                                        </p:anim>
                                        <p:anim by="(#ppt_w*0.50)" calcmode="lin" valueType="num">
                                          <p:cBhvr>
                                            <p:cTn id="39" dur="500" decel="50000" autoRev="1" fill="hold">
                                              <p:stCondLst>
                                                <p:cond delay="0"/>
                                              </p:stCondLst>
                                            </p:cTn>
                                            <p:tgtEl>
                                              <p:spTgt spid="92"/>
                                            </p:tgtEl>
                                            <p:attrNameLst>
                                              <p:attrName>ppt_x</p:attrName>
                                            </p:attrNameLst>
                                          </p:cBhvr>
                                        </p:anim>
                                        <p:anim from="(-#ppt_h/2)" to="(#ppt_y)" calcmode="lin" valueType="num">
                                          <p:cBhvr>
                                            <p:cTn id="40" dur="1000" fill="hold">
                                              <p:stCondLst>
                                                <p:cond delay="0"/>
                                              </p:stCondLst>
                                            </p:cTn>
                                            <p:tgtEl>
                                              <p:spTgt spid="92"/>
                                            </p:tgtEl>
                                            <p:attrNameLst>
                                              <p:attrName>ppt_y</p:attrName>
                                            </p:attrNameLst>
                                          </p:cBhvr>
                                        </p:anim>
                                        <p:animRot by="21600000">
                                          <p:cBhvr>
                                            <p:cTn id="41" dur="1000" fill="hold">
                                              <p:stCondLst>
                                                <p:cond delay="0"/>
                                              </p:stCondLst>
                                            </p:cTn>
                                            <p:tgtEl>
                                              <p:spTgt spid="92"/>
                                            </p:tgtEl>
                                            <p:attrNameLst>
                                              <p:attrName>r</p:attrName>
                                            </p:attrNameLst>
                                          </p:cBhvr>
                                        </p:animRot>
                                      </p:childTnLst>
                                    </p:cTn>
                                  </p:par>
                                  <p:par>
                                    <p:cTn id="42" presetID="56" presetClass="entr" presetSubtype="0" fill="hold" grpId="0" nodeType="withEffect">
                                      <p:stCondLst>
                                        <p:cond delay="0"/>
                                      </p:stCondLst>
                                      <p:iterate type="lt">
                                        <p:tmPct val="10000"/>
                                      </p:iterate>
                                      <p:childTnLst>
                                        <p:set>
                                          <p:cBhvr>
                                            <p:cTn id="43" dur="1" fill="hold">
                                              <p:stCondLst>
                                                <p:cond delay="0"/>
                                              </p:stCondLst>
                                            </p:cTn>
                                            <p:tgtEl>
                                              <p:spTgt spid="93"/>
                                            </p:tgtEl>
                                            <p:attrNameLst>
                                              <p:attrName>style.visibility</p:attrName>
                                            </p:attrNameLst>
                                          </p:cBhvr>
                                          <p:to>
                                            <p:strVal val="visible"/>
                                          </p:to>
                                        </p:set>
                                        <p:anim by="(-#ppt_w*2)" calcmode="lin" valueType="num">
                                          <p:cBhvr rctx="PPT">
                                            <p:cTn id="44" dur="500" autoRev="1" fill="hold">
                                              <p:stCondLst>
                                                <p:cond delay="0"/>
                                              </p:stCondLst>
                                            </p:cTn>
                                            <p:tgtEl>
                                              <p:spTgt spid="93"/>
                                            </p:tgtEl>
                                            <p:attrNameLst>
                                              <p:attrName>ppt_w</p:attrName>
                                            </p:attrNameLst>
                                          </p:cBhvr>
                                        </p:anim>
                                        <p:anim by="(#ppt_w*0.50)" calcmode="lin" valueType="num">
                                          <p:cBhvr>
                                            <p:cTn id="45" dur="500" decel="50000" autoRev="1" fill="hold">
                                              <p:stCondLst>
                                                <p:cond delay="0"/>
                                              </p:stCondLst>
                                            </p:cTn>
                                            <p:tgtEl>
                                              <p:spTgt spid="93"/>
                                            </p:tgtEl>
                                            <p:attrNameLst>
                                              <p:attrName>ppt_x</p:attrName>
                                            </p:attrNameLst>
                                          </p:cBhvr>
                                        </p:anim>
                                        <p:anim from="(-#ppt_h/2)" to="(#ppt_y)" calcmode="lin" valueType="num">
                                          <p:cBhvr>
                                            <p:cTn id="46" dur="1000" fill="hold">
                                              <p:stCondLst>
                                                <p:cond delay="0"/>
                                              </p:stCondLst>
                                            </p:cTn>
                                            <p:tgtEl>
                                              <p:spTgt spid="93"/>
                                            </p:tgtEl>
                                            <p:attrNameLst>
                                              <p:attrName>ppt_y</p:attrName>
                                            </p:attrNameLst>
                                          </p:cBhvr>
                                        </p:anim>
                                        <p:animRot by="21600000">
                                          <p:cBhvr>
                                            <p:cTn id="47" dur="1000" fill="hold">
                                              <p:stCondLst>
                                                <p:cond delay="0"/>
                                              </p:stCondLst>
                                            </p:cTn>
                                            <p:tgtEl>
                                              <p:spTgt spid="93"/>
                                            </p:tgtEl>
                                            <p:attrNameLst>
                                              <p:attrName>r</p:attrName>
                                            </p:attrNameLst>
                                          </p:cBhvr>
                                        </p:animRot>
                                      </p:childTnLst>
                                    </p:cTn>
                                  </p:par>
                                  <p:par>
                                    <p:cTn id="48" presetID="56" presetClass="entr" presetSubtype="0" fill="hold" grpId="0" nodeType="withEffect">
                                      <p:stCondLst>
                                        <p:cond delay="0"/>
                                      </p:stCondLst>
                                      <p:iterate type="lt">
                                        <p:tmPct val="10000"/>
                                      </p:iterate>
                                      <p:childTnLst>
                                        <p:set>
                                          <p:cBhvr>
                                            <p:cTn id="49" dur="1" fill="hold">
                                              <p:stCondLst>
                                                <p:cond delay="0"/>
                                              </p:stCondLst>
                                            </p:cTn>
                                            <p:tgtEl>
                                              <p:spTgt spid="94"/>
                                            </p:tgtEl>
                                            <p:attrNameLst>
                                              <p:attrName>style.visibility</p:attrName>
                                            </p:attrNameLst>
                                          </p:cBhvr>
                                          <p:to>
                                            <p:strVal val="visible"/>
                                          </p:to>
                                        </p:set>
                                        <p:anim by="(-#ppt_w*2)" calcmode="lin" valueType="num">
                                          <p:cBhvr rctx="PPT">
                                            <p:cTn id="50" dur="500" autoRev="1" fill="hold">
                                              <p:stCondLst>
                                                <p:cond delay="0"/>
                                              </p:stCondLst>
                                            </p:cTn>
                                            <p:tgtEl>
                                              <p:spTgt spid="94"/>
                                            </p:tgtEl>
                                            <p:attrNameLst>
                                              <p:attrName>ppt_w</p:attrName>
                                            </p:attrNameLst>
                                          </p:cBhvr>
                                        </p:anim>
                                        <p:anim by="(#ppt_w*0.50)" calcmode="lin" valueType="num">
                                          <p:cBhvr>
                                            <p:cTn id="51" dur="500" decel="50000" autoRev="1" fill="hold">
                                              <p:stCondLst>
                                                <p:cond delay="0"/>
                                              </p:stCondLst>
                                            </p:cTn>
                                            <p:tgtEl>
                                              <p:spTgt spid="94"/>
                                            </p:tgtEl>
                                            <p:attrNameLst>
                                              <p:attrName>ppt_x</p:attrName>
                                            </p:attrNameLst>
                                          </p:cBhvr>
                                        </p:anim>
                                        <p:anim from="(-#ppt_h/2)" to="(#ppt_y)" calcmode="lin" valueType="num">
                                          <p:cBhvr>
                                            <p:cTn id="52" dur="1000" fill="hold">
                                              <p:stCondLst>
                                                <p:cond delay="0"/>
                                              </p:stCondLst>
                                            </p:cTn>
                                            <p:tgtEl>
                                              <p:spTgt spid="94"/>
                                            </p:tgtEl>
                                            <p:attrNameLst>
                                              <p:attrName>ppt_y</p:attrName>
                                            </p:attrNameLst>
                                          </p:cBhvr>
                                        </p:anim>
                                        <p:animRot by="21600000">
                                          <p:cBhvr>
                                            <p:cTn id="53" dur="1000" fill="hold">
                                              <p:stCondLst>
                                                <p:cond delay="0"/>
                                              </p:stCondLst>
                                            </p:cTn>
                                            <p:tgtEl>
                                              <p:spTgt spid="94"/>
                                            </p:tgtEl>
                                            <p:attrNameLst>
                                              <p:attrName>r</p:attrName>
                                            </p:attrNameLst>
                                          </p:cBhvr>
                                        </p:animRot>
                                      </p:childTnLst>
                                    </p:cTn>
                                  </p:par>
                                </p:childTnLst>
                              </p:cTn>
                            </p:par>
                            <p:par>
                              <p:cTn id="54" fill="hold">
                                <p:stCondLst>
                                  <p:cond delay="2500"/>
                                </p:stCondLst>
                                <p:childTnLst>
                                  <p:par>
                                    <p:cTn id="55" presetID="2" presetClass="entr" presetSubtype="12" fill="hold" grpId="0" nodeType="afterEffect">
                                      <p:stCondLst>
                                        <p:cond delay="0"/>
                                      </p:stCondLst>
                                      <p:childTnLst>
                                        <p:set>
                                          <p:cBhvr>
                                            <p:cTn id="56" dur="1" fill="hold">
                                              <p:stCondLst>
                                                <p:cond delay="0"/>
                                              </p:stCondLst>
                                            </p:cTn>
                                            <p:tgtEl>
                                              <p:spTgt spid="95"/>
                                            </p:tgtEl>
                                            <p:attrNameLst>
                                              <p:attrName>style.visibility</p:attrName>
                                            </p:attrNameLst>
                                          </p:cBhvr>
                                          <p:to>
                                            <p:strVal val="visible"/>
                                          </p:to>
                                        </p:set>
                                        <p:anim calcmode="lin" valueType="num">
                                          <p:cBhvr additive="base">
                                            <p:cTn id="57" dur="500" fill="hold"/>
                                            <p:tgtEl>
                                              <p:spTgt spid="95"/>
                                            </p:tgtEl>
                                            <p:attrNameLst>
                                              <p:attrName>ppt_x</p:attrName>
                                            </p:attrNameLst>
                                          </p:cBhvr>
                                          <p:tavLst>
                                            <p:tav tm="0">
                                              <p:val>
                                                <p:strVal val="0-#ppt_w/2"/>
                                              </p:val>
                                            </p:tav>
                                            <p:tav tm="100000">
                                              <p:val>
                                                <p:strVal val="#ppt_x"/>
                                              </p:val>
                                            </p:tav>
                                          </p:tavLst>
                                        </p:anim>
                                        <p:anim calcmode="lin" valueType="num">
                                          <p:cBhvr additive="base">
                                            <p:cTn id="58" dur="500" fill="hold"/>
                                            <p:tgtEl>
                                              <p:spTgt spid="95"/>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100"/>
                                      </p:stCondLst>
                                      <p:childTnLst>
                                        <p:set>
                                          <p:cBhvr>
                                            <p:cTn id="60" dur="1" fill="hold">
                                              <p:stCondLst>
                                                <p:cond delay="0"/>
                                              </p:stCondLst>
                                            </p:cTn>
                                            <p:tgtEl>
                                              <p:spTgt spid="97"/>
                                            </p:tgtEl>
                                            <p:attrNameLst>
                                              <p:attrName>style.visibility</p:attrName>
                                            </p:attrNameLst>
                                          </p:cBhvr>
                                          <p:to>
                                            <p:strVal val="visible"/>
                                          </p:to>
                                        </p:set>
                                        <p:anim calcmode="lin" valueType="num">
                                          <p:cBhvr additive="base">
                                            <p:cTn id="61" dur="500" fill="hold"/>
                                            <p:tgtEl>
                                              <p:spTgt spid="97"/>
                                            </p:tgtEl>
                                            <p:attrNameLst>
                                              <p:attrName>ppt_x</p:attrName>
                                            </p:attrNameLst>
                                          </p:cBhvr>
                                          <p:tavLst>
                                            <p:tav tm="0">
                                              <p:val>
                                                <p:strVal val="0-#ppt_w/2"/>
                                              </p:val>
                                            </p:tav>
                                            <p:tav tm="100000">
                                              <p:val>
                                                <p:strVal val="#ppt_x"/>
                                              </p:val>
                                            </p:tav>
                                          </p:tavLst>
                                        </p:anim>
                                        <p:anim calcmode="lin" valueType="num">
                                          <p:cBhvr additive="base">
                                            <p:cTn id="62" dur="500" fill="hold"/>
                                            <p:tgtEl>
                                              <p:spTgt spid="97"/>
                                            </p:tgtEl>
                                            <p:attrNameLst>
                                              <p:attrName>ppt_y</p:attrName>
                                            </p:attrNameLst>
                                          </p:cBhvr>
                                          <p:tavLst>
                                            <p:tav tm="0">
                                              <p:val>
                                                <p:strVal val="1+#ppt_h/2"/>
                                              </p:val>
                                            </p:tav>
                                            <p:tav tm="100000">
                                              <p:val>
                                                <p:strVal val="#ppt_y"/>
                                              </p:val>
                                            </p:tav>
                                          </p:tavLst>
                                        </p:anim>
                                      </p:childTnLst>
                                    </p:cTn>
                                  </p:par>
                                  <p:par>
                                    <p:cTn id="63" presetID="2" presetClass="entr" presetSubtype="12" fill="hold" grpId="0" nodeType="withEffect">
                                      <p:stCondLst>
                                        <p:cond delay="200"/>
                                      </p:stCondLst>
                                      <p:childTnLst>
                                        <p:set>
                                          <p:cBhvr>
                                            <p:cTn id="64" dur="1" fill="hold">
                                              <p:stCondLst>
                                                <p:cond delay="0"/>
                                              </p:stCondLst>
                                            </p:cTn>
                                            <p:tgtEl>
                                              <p:spTgt spid="99"/>
                                            </p:tgtEl>
                                            <p:attrNameLst>
                                              <p:attrName>style.visibility</p:attrName>
                                            </p:attrNameLst>
                                          </p:cBhvr>
                                          <p:to>
                                            <p:strVal val="visible"/>
                                          </p:to>
                                        </p:set>
                                        <p:anim calcmode="lin" valueType="num">
                                          <p:cBhvr additive="base">
                                            <p:cTn id="65" dur="500" fill="hold"/>
                                            <p:tgtEl>
                                              <p:spTgt spid="99"/>
                                            </p:tgtEl>
                                            <p:attrNameLst>
                                              <p:attrName>ppt_x</p:attrName>
                                            </p:attrNameLst>
                                          </p:cBhvr>
                                          <p:tavLst>
                                            <p:tav tm="0">
                                              <p:val>
                                                <p:strVal val="0-#ppt_w/2"/>
                                              </p:val>
                                            </p:tav>
                                            <p:tav tm="100000">
                                              <p:val>
                                                <p:strVal val="#ppt_x"/>
                                              </p:val>
                                            </p:tav>
                                          </p:tavLst>
                                        </p:anim>
                                        <p:anim calcmode="lin" valueType="num">
                                          <p:cBhvr additive="base">
                                            <p:cTn id="66" dur="500" fill="hold"/>
                                            <p:tgtEl>
                                              <p:spTgt spid="99"/>
                                            </p:tgtEl>
                                            <p:attrNameLst>
                                              <p:attrName>ppt_y</p:attrName>
                                            </p:attrNameLst>
                                          </p:cBhvr>
                                          <p:tavLst>
                                            <p:tav tm="0">
                                              <p:val>
                                                <p:strVal val="1+#ppt_h/2"/>
                                              </p:val>
                                            </p:tav>
                                            <p:tav tm="100000">
                                              <p:val>
                                                <p:strVal val="#ppt_y"/>
                                              </p:val>
                                            </p:tav>
                                          </p:tavLst>
                                        </p:anim>
                                      </p:childTnLst>
                                    </p:cTn>
                                  </p:par>
                                  <p:par>
                                    <p:cTn id="67" presetID="2" presetClass="entr" presetSubtype="12" fill="hold" grpId="0" nodeType="withEffect">
                                      <p:stCondLst>
                                        <p:cond delay="300"/>
                                      </p:stCondLst>
                                      <p:childTnLst>
                                        <p:set>
                                          <p:cBhvr>
                                            <p:cTn id="68" dur="1" fill="hold">
                                              <p:stCondLst>
                                                <p:cond delay="0"/>
                                              </p:stCondLst>
                                            </p:cTn>
                                            <p:tgtEl>
                                              <p:spTgt spid="101"/>
                                            </p:tgtEl>
                                            <p:attrNameLst>
                                              <p:attrName>style.visibility</p:attrName>
                                            </p:attrNameLst>
                                          </p:cBhvr>
                                          <p:to>
                                            <p:strVal val="visible"/>
                                          </p:to>
                                        </p:set>
                                        <p:anim calcmode="lin" valueType="num">
                                          <p:cBhvr additive="base">
                                            <p:cTn id="69" dur="500" fill="hold"/>
                                            <p:tgtEl>
                                              <p:spTgt spid="101"/>
                                            </p:tgtEl>
                                            <p:attrNameLst>
                                              <p:attrName>ppt_x</p:attrName>
                                            </p:attrNameLst>
                                          </p:cBhvr>
                                          <p:tavLst>
                                            <p:tav tm="0">
                                              <p:val>
                                                <p:strVal val="0-#ppt_w/2"/>
                                              </p:val>
                                            </p:tav>
                                            <p:tav tm="100000">
                                              <p:val>
                                                <p:strVal val="#ppt_x"/>
                                              </p:val>
                                            </p:tav>
                                          </p:tavLst>
                                        </p:anim>
                                        <p:anim calcmode="lin" valueType="num">
                                          <p:cBhvr additive="base">
                                            <p:cTn id="70" dur="500" fill="hold"/>
                                            <p:tgtEl>
                                              <p:spTgt spid="101"/>
                                            </p:tgtEl>
                                            <p:attrNameLst>
                                              <p:attrName>ppt_y</p:attrName>
                                            </p:attrNameLst>
                                          </p:cBhvr>
                                          <p:tavLst>
                                            <p:tav tm="0">
                                              <p:val>
                                                <p:strVal val="1+#ppt_h/2"/>
                                              </p:val>
                                            </p:tav>
                                            <p:tav tm="100000">
                                              <p:val>
                                                <p:strVal val="#ppt_y"/>
                                              </p:val>
                                            </p:tav>
                                          </p:tavLst>
                                        </p:anim>
                                      </p:childTnLst>
                                    </p:cTn>
                                  </p:par>
                                </p:childTnLst>
                              </p:cTn>
                            </p:par>
                            <p:par>
                              <p:cTn id="71" fill="hold">
                                <p:stCondLst>
                                  <p:cond delay="3000"/>
                                </p:stCondLst>
                                <p:childTnLst>
                                  <p:par>
                                    <p:cTn id="72" presetID="22" presetClass="entr" presetSubtype="1" fill="hold" grpId="0" nodeType="afterEffect">
                                      <p:stCondLst>
                                        <p:cond delay="0"/>
                                      </p:stCondLst>
                                      <p:childTnLst>
                                        <p:set>
                                          <p:cBhvr>
                                            <p:cTn id="73" dur="1" fill="hold">
                                              <p:stCondLst>
                                                <p:cond delay="0"/>
                                              </p:stCondLst>
                                            </p:cTn>
                                            <p:tgtEl>
                                              <p:spTgt spid="96"/>
                                            </p:tgtEl>
                                            <p:attrNameLst>
                                              <p:attrName>style.visibility</p:attrName>
                                            </p:attrNameLst>
                                          </p:cBhvr>
                                          <p:to>
                                            <p:strVal val="visible"/>
                                          </p:to>
                                        </p:set>
                                        <p:animEffect transition="in" filter="wipe(up)">
                                          <p:cBhvr>
                                            <p:cTn id="74" dur="500"/>
                                            <p:tgtEl>
                                              <p:spTgt spid="96"/>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wipe(up)">
                                          <p:cBhvr>
                                            <p:cTn id="77" dur="500"/>
                                            <p:tgtEl>
                                              <p:spTgt spid="98"/>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100"/>
                                            </p:tgtEl>
                                            <p:attrNameLst>
                                              <p:attrName>style.visibility</p:attrName>
                                            </p:attrNameLst>
                                          </p:cBhvr>
                                          <p:to>
                                            <p:strVal val="visible"/>
                                          </p:to>
                                        </p:set>
                                        <p:animEffect transition="in" filter="wipe(up)">
                                          <p:cBhvr>
                                            <p:cTn id="80" dur="500"/>
                                            <p:tgtEl>
                                              <p:spTgt spid="100"/>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102"/>
                                            </p:tgtEl>
                                            <p:attrNameLst>
                                              <p:attrName>style.visibility</p:attrName>
                                            </p:attrNameLst>
                                          </p:cBhvr>
                                          <p:to>
                                            <p:strVal val="visible"/>
                                          </p:to>
                                        </p:set>
                                        <p:animEffect transition="in" filter="wipe(up)">
                                          <p:cBhvr>
                                            <p:cTn id="83"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1" grpId="0"/>
          <p:bldP spid="92" grpId="0"/>
          <p:bldP spid="93" grpId="0"/>
          <p:bldP spid="94" grpId="0"/>
          <p:bldP spid="95" grpId="0"/>
          <p:bldP spid="96" grpId="0"/>
          <p:bldP spid="97" grpId="0"/>
          <p:bldP spid="98" grpId="0"/>
          <p:bldP spid="99" grpId="0"/>
          <p:bldP spid="100" grpId="0"/>
          <p:bldP spid="101" grpId="0"/>
          <p:bldP spid="10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1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20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1+#ppt_w/2"/>
                                              </p:val>
                                            </p:tav>
                                            <p:tav tm="100000">
                                              <p:val>
                                                <p:strVal val="#ppt_x"/>
                                              </p:val>
                                            </p:tav>
                                          </p:tavLst>
                                        </p:anim>
                                        <p:anim calcmode="lin" valueType="num">
                                          <p:cBhvr additive="base">
                                            <p:cTn id="24" dur="500" fill="hold"/>
                                            <p:tgtEl>
                                              <p:spTgt spid="49"/>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stCondLst>
                                        <p:cond delay="30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1+#ppt_w/2"/>
                                              </p:val>
                                            </p:tav>
                                            <p:tav tm="100000">
                                              <p:val>
                                                <p:strVal val="#ppt_x"/>
                                              </p:val>
                                            </p:tav>
                                          </p:tavLst>
                                        </p:anim>
                                        <p:anim calcmode="lin" valueType="num">
                                          <p:cBhvr additive="base">
                                            <p:cTn id="28" dur="500" fill="hold"/>
                                            <p:tgtEl>
                                              <p:spTgt spid="70"/>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91"/>
                                            </p:tgtEl>
                                            <p:attrNameLst>
                                              <p:attrName>style.visibility</p:attrName>
                                            </p:attrNameLst>
                                          </p:cBhvr>
                                          <p:to>
                                            <p:strVal val="visible"/>
                                          </p:to>
                                        </p:set>
                                        <p:anim by="(-#ppt_w*2)" calcmode="lin" valueType="num">
                                          <p:cBhvr rctx="PPT">
                                            <p:cTn id="32" dur="500" autoRev="1" fill="hold">
                                              <p:stCondLst>
                                                <p:cond delay="0"/>
                                              </p:stCondLst>
                                            </p:cTn>
                                            <p:tgtEl>
                                              <p:spTgt spid="91"/>
                                            </p:tgtEl>
                                            <p:attrNameLst>
                                              <p:attrName>ppt_w</p:attrName>
                                            </p:attrNameLst>
                                          </p:cBhvr>
                                        </p:anim>
                                        <p:anim by="(#ppt_w*0.50)" calcmode="lin" valueType="num">
                                          <p:cBhvr>
                                            <p:cTn id="33" dur="500" decel="50000" autoRev="1" fill="hold">
                                              <p:stCondLst>
                                                <p:cond delay="0"/>
                                              </p:stCondLst>
                                            </p:cTn>
                                            <p:tgtEl>
                                              <p:spTgt spid="91"/>
                                            </p:tgtEl>
                                            <p:attrNameLst>
                                              <p:attrName>ppt_x</p:attrName>
                                            </p:attrNameLst>
                                          </p:cBhvr>
                                        </p:anim>
                                        <p:anim from="(-#ppt_h/2)" to="(#ppt_y)" calcmode="lin" valueType="num">
                                          <p:cBhvr>
                                            <p:cTn id="34" dur="1000" fill="hold">
                                              <p:stCondLst>
                                                <p:cond delay="0"/>
                                              </p:stCondLst>
                                            </p:cTn>
                                            <p:tgtEl>
                                              <p:spTgt spid="91"/>
                                            </p:tgtEl>
                                            <p:attrNameLst>
                                              <p:attrName>ppt_y</p:attrName>
                                            </p:attrNameLst>
                                          </p:cBhvr>
                                        </p:anim>
                                        <p:animRot by="21600000">
                                          <p:cBhvr>
                                            <p:cTn id="35" dur="1000" fill="hold">
                                              <p:stCondLst>
                                                <p:cond delay="0"/>
                                              </p:stCondLst>
                                            </p:cTn>
                                            <p:tgtEl>
                                              <p:spTgt spid="91"/>
                                            </p:tgtEl>
                                            <p:attrNameLst>
                                              <p:attrName>r</p:attrName>
                                            </p:attrNameLst>
                                          </p:cBhvr>
                                        </p:animRot>
                                      </p:childTnLst>
                                    </p:cTn>
                                  </p:par>
                                  <p:par>
                                    <p:cTn id="36" presetID="56" presetClass="entr" presetSubtype="0" fill="hold" grpId="0" nodeType="withEffect">
                                      <p:stCondLst>
                                        <p:cond delay="0"/>
                                      </p:stCondLst>
                                      <p:iterate type="lt">
                                        <p:tmPct val="10000"/>
                                      </p:iterate>
                                      <p:childTnLst>
                                        <p:set>
                                          <p:cBhvr>
                                            <p:cTn id="37" dur="1" fill="hold">
                                              <p:stCondLst>
                                                <p:cond delay="0"/>
                                              </p:stCondLst>
                                            </p:cTn>
                                            <p:tgtEl>
                                              <p:spTgt spid="92"/>
                                            </p:tgtEl>
                                            <p:attrNameLst>
                                              <p:attrName>style.visibility</p:attrName>
                                            </p:attrNameLst>
                                          </p:cBhvr>
                                          <p:to>
                                            <p:strVal val="visible"/>
                                          </p:to>
                                        </p:set>
                                        <p:anim by="(-#ppt_w*2)" calcmode="lin" valueType="num">
                                          <p:cBhvr rctx="PPT">
                                            <p:cTn id="38" dur="500" autoRev="1" fill="hold">
                                              <p:stCondLst>
                                                <p:cond delay="0"/>
                                              </p:stCondLst>
                                            </p:cTn>
                                            <p:tgtEl>
                                              <p:spTgt spid="92"/>
                                            </p:tgtEl>
                                            <p:attrNameLst>
                                              <p:attrName>ppt_w</p:attrName>
                                            </p:attrNameLst>
                                          </p:cBhvr>
                                        </p:anim>
                                        <p:anim by="(#ppt_w*0.50)" calcmode="lin" valueType="num">
                                          <p:cBhvr>
                                            <p:cTn id="39" dur="500" decel="50000" autoRev="1" fill="hold">
                                              <p:stCondLst>
                                                <p:cond delay="0"/>
                                              </p:stCondLst>
                                            </p:cTn>
                                            <p:tgtEl>
                                              <p:spTgt spid="92"/>
                                            </p:tgtEl>
                                            <p:attrNameLst>
                                              <p:attrName>ppt_x</p:attrName>
                                            </p:attrNameLst>
                                          </p:cBhvr>
                                        </p:anim>
                                        <p:anim from="(-#ppt_h/2)" to="(#ppt_y)" calcmode="lin" valueType="num">
                                          <p:cBhvr>
                                            <p:cTn id="40" dur="1000" fill="hold">
                                              <p:stCondLst>
                                                <p:cond delay="0"/>
                                              </p:stCondLst>
                                            </p:cTn>
                                            <p:tgtEl>
                                              <p:spTgt spid="92"/>
                                            </p:tgtEl>
                                            <p:attrNameLst>
                                              <p:attrName>ppt_y</p:attrName>
                                            </p:attrNameLst>
                                          </p:cBhvr>
                                        </p:anim>
                                        <p:animRot by="21600000">
                                          <p:cBhvr>
                                            <p:cTn id="41" dur="1000" fill="hold">
                                              <p:stCondLst>
                                                <p:cond delay="0"/>
                                              </p:stCondLst>
                                            </p:cTn>
                                            <p:tgtEl>
                                              <p:spTgt spid="92"/>
                                            </p:tgtEl>
                                            <p:attrNameLst>
                                              <p:attrName>r</p:attrName>
                                            </p:attrNameLst>
                                          </p:cBhvr>
                                        </p:animRot>
                                      </p:childTnLst>
                                    </p:cTn>
                                  </p:par>
                                  <p:par>
                                    <p:cTn id="42" presetID="56" presetClass="entr" presetSubtype="0" fill="hold" grpId="0" nodeType="withEffect">
                                      <p:stCondLst>
                                        <p:cond delay="0"/>
                                      </p:stCondLst>
                                      <p:iterate type="lt">
                                        <p:tmPct val="10000"/>
                                      </p:iterate>
                                      <p:childTnLst>
                                        <p:set>
                                          <p:cBhvr>
                                            <p:cTn id="43" dur="1" fill="hold">
                                              <p:stCondLst>
                                                <p:cond delay="0"/>
                                              </p:stCondLst>
                                            </p:cTn>
                                            <p:tgtEl>
                                              <p:spTgt spid="93"/>
                                            </p:tgtEl>
                                            <p:attrNameLst>
                                              <p:attrName>style.visibility</p:attrName>
                                            </p:attrNameLst>
                                          </p:cBhvr>
                                          <p:to>
                                            <p:strVal val="visible"/>
                                          </p:to>
                                        </p:set>
                                        <p:anim by="(-#ppt_w*2)" calcmode="lin" valueType="num">
                                          <p:cBhvr rctx="PPT">
                                            <p:cTn id="44" dur="500" autoRev="1" fill="hold">
                                              <p:stCondLst>
                                                <p:cond delay="0"/>
                                              </p:stCondLst>
                                            </p:cTn>
                                            <p:tgtEl>
                                              <p:spTgt spid="93"/>
                                            </p:tgtEl>
                                            <p:attrNameLst>
                                              <p:attrName>ppt_w</p:attrName>
                                            </p:attrNameLst>
                                          </p:cBhvr>
                                        </p:anim>
                                        <p:anim by="(#ppt_w*0.50)" calcmode="lin" valueType="num">
                                          <p:cBhvr>
                                            <p:cTn id="45" dur="500" decel="50000" autoRev="1" fill="hold">
                                              <p:stCondLst>
                                                <p:cond delay="0"/>
                                              </p:stCondLst>
                                            </p:cTn>
                                            <p:tgtEl>
                                              <p:spTgt spid="93"/>
                                            </p:tgtEl>
                                            <p:attrNameLst>
                                              <p:attrName>ppt_x</p:attrName>
                                            </p:attrNameLst>
                                          </p:cBhvr>
                                        </p:anim>
                                        <p:anim from="(-#ppt_h/2)" to="(#ppt_y)" calcmode="lin" valueType="num">
                                          <p:cBhvr>
                                            <p:cTn id="46" dur="1000" fill="hold">
                                              <p:stCondLst>
                                                <p:cond delay="0"/>
                                              </p:stCondLst>
                                            </p:cTn>
                                            <p:tgtEl>
                                              <p:spTgt spid="93"/>
                                            </p:tgtEl>
                                            <p:attrNameLst>
                                              <p:attrName>ppt_y</p:attrName>
                                            </p:attrNameLst>
                                          </p:cBhvr>
                                        </p:anim>
                                        <p:animRot by="21600000">
                                          <p:cBhvr>
                                            <p:cTn id="47" dur="1000" fill="hold">
                                              <p:stCondLst>
                                                <p:cond delay="0"/>
                                              </p:stCondLst>
                                            </p:cTn>
                                            <p:tgtEl>
                                              <p:spTgt spid="93"/>
                                            </p:tgtEl>
                                            <p:attrNameLst>
                                              <p:attrName>r</p:attrName>
                                            </p:attrNameLst>
                                          </p:cBhvr>
                                        </p:animRot>
                                      </p:childTnLst>
                                    </p:cTn>
                                  </p:par>
                                  <p:par>
                                    <p:cTn id="48" presetID="56" presetClass="entr" presetSubtype="0" fill="hold" grpId="0" nodeType="withEffect">
                                      <p:stCondLst>
                                        <p:cond delay="0"/>
                                      </p:stCondLst>
                                      <p:iterate type="lt">
                                        <p:tmPct val="10000"/>
                                      </p:iterate>
                                      <p:childTnLst>
                                        <p:set>
                                          <p:cBhvr>
                                            <p:cTn id="49" dur="1" fill="hold">
                                              <p:stCondLst>
                                                <p:cond delay="0"/>
                                              </p:stCondLst>
                                            </p:cTn>
                                            <p:tgtEl>
                                              <p:spTgt spid="94"/>
                                            </p:tgtEl>
                                            <p:attrNameLst>
                                              <p:attrName>style.visibility</p:attrName>
                                            </p:attrNameLst>
                                          </p:cBhvr>
                                          <p:to>
                                            <p:strVal val="visible"/>
                                          </p:to>
                                        </p:set>
                                        <p:anim by="(-#ppt_w*2)" calcmode="lin" valueType="num">
                                          <p:cBhvr rctx="PPT">
                                            <p:cTn id="50" dur="500" autoRev="1" fill="hold">
                                              <p:stCondLst>
                                                <p:cond delay="0"/>
                                              </p:stCondLst>
                                            </p:cTn>
                                            <p:tgtEl>
                                              <p:spTgt spid="94"/>
                                            </p:tgtEl>
                                            <p:attrNameLst>
                                              <p:attrName>ppt_w</p:attrName>
                                            </p:attrNameLst>
                                          </p:cBhvr>
                                        </p:anim>
                                        <p:anim by="(#ppt_w*0.50)" calcmode="lin" valueType="num">
                                          <p:cBhvr>
                                            <p:cTn id="51" dur="500" decel="50000" autoRev="1" fill="hold">
                                              <p:stCondLst>
                                                <p:cond delay="0"/>
                                              </p:stCondLst>
                                            </p:cTn>
                                            <p:tgtEl>
                                              <p:spTgt spid="94"/>
                                            </p:tgtEl>
                                            <p:attrNameLst>
                                              <p:attrName>ppt_x</p:attrName>
                                            </p:attrNameLst>
                                          </p:cBhvr>
                                        </p:anim>
                                        <p:anim from="(-#ppt_h/2)" to="(#ppt_y)" calcmode="lin" valueType="num">
                                          <p:cBhvr>
                                            <p:cTn id="52" dur="1000" fill="hold">
                                              <p:stCondLst>
                                                <p:cond delay="0"/>
                                              </p:stCondLst>
                                            </p:cTn>
                                            <p:tgtEl>
                                              <p:spTgt spid="94"/>
                                            </p:tgtEl>
                                            <p:attrNameLst>
                                              <p:attrName>ppt_y</p:attrName>
                                            </p:attrNameLst>
                                          </p:cBhvr>
                                        </p:anim>
                                        <p:animRot by="21600000">
                                          <p:cBhvr>
                                            <p:cTn id="53" dur="1000" fill="hold">
                                              <p:stCondLst>
                                                <p:cond delay="0"/>
                                              </p:stCondLst>
                                            </p:cTn>
                                            <p:tgtEl>
                                              <p:spTgt spid="94"/>
                                            </p:tgtEl>
                                            <p:attrNameLst>
                                              <p:attrName>r</p:attrName>
                                            </p:attrNameLst>
                                          </p:cBhvr>
                                        </p:animRot>
                                      </p:childTnLst>
                                    </p:cTn>
                                  </p:par>
                                </p:childTnLst>
                              </p:cTn>
                            </p:par>
                            <p:par>
                              <p:cTn id="54" fill="hold">
                                <p:stCondLst>
                                  <p:cond delay="2500"/>
                                </p:stCondLst>
                                <p:childTnLst>
                                  <p:par>
                                    <p:cTn id="55" presetID="2" presetClass="entr" presetSubtype="12" fill="hold" grpId="0" nodeType="afterEffect">
                                      <p:stCondLst>
                                        <p:cond delay="0"/>
                                      </p:stCondLst>
                                      <p:childTnLst>
                                        <p:set>
                                          <p:cBhvr>
                                            <p:cTn id="56" dur="1" fill="hold">
                                              <p:stCondLst>
                                                <p:cond delay="0"/>
                                              </p:stCondLst>
                                            </p:cTn>
                                            <p:tgtEl>
                                              <p:spTgt spid="95"/>
                                            </p:tgtEl>
                                            <p:attrNameLst>
                                              <p:attrName>style.visibility</p:attrName>
                                            </p:attrNameLst>
                                          </p:cBhvr>
                                          <p:to>
                                            <p:strVal val="visible"/>
                                          </p:to>
                                        </p:set>
                                        <p:anim calcmode="lin" valueType="num">
                                          <p:cBhvr additive="base">
                                            <p:cTn id="57" dur="500" fill="hold"/>
                                            <p:tgtEl>
                                              <p:spTgt spid="95"/>
                                            </p:tgtEl>
                                            <p:attrNameLst>
                                              <p:attrName>ppt_x</p:attrName>
                                            </p:attrNameLst>
                                          </p:cBhvr>
                                          <p:tavLst>
                                            <p:tav tm="0">
                                              <p:val>
                                                <p:strVal val="0-#ppt_w/2"/>
                                              </p:val>
                                            </p:tav>
                                            <p:tav tm="100000">
                                              <p:val>
                                                <p:strVal val="#ppt_x"/>
                                              </p:val>
                                            </p:tav>
                                          </p:tavLst>
                                        </p:anim>
                                        <p:anim calcmode="lin" valueType="num">
                                          <p:cBhvr additive="base">
                                            <p:cTn id="58" dur="500" fill="hold"/>
                                            <p:tgtEl>
                                              <p:spTgt spid="95"/>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100"/>
                                      </p:stCondLst>
                                      <p:childTnLst>
                                        <p:set>
                                          <p:cBhvr>
                                            <p:cTn id="60" dur="1" fill="hold">
                                              <p:stCondLst>
                                                <p:cond delay="0"/>
                                              </p:stCondLst>
                                            </p:cTn>
                                            <p:tgtEl>
                                              <p:spTgt spid="97"/>
                                            </p:tgtEl>
                                            <p:attrNameLst>
                                              <p:attrName>style.visibility</p:attrName>
                                            </p:attrNameLst>
                                          </p:cBhvr>
                                          <p:to>
                                            <p:strVal val="visible"/>
                                          </p:to>
                                        </p:set>
                                        <p:anim calcmode="lin" valueType="num">
                                          <p:cBhvr additive="base">
                                            <p:cTn id="61" dur="500" fill="hold"/>
                                            <p:tgtEl>
                                              <p:spTgt spid="97"/>
                                            </p:tgtEl>
                                            <p:attrNameLst>
                                              <p:attrName>ppt_x</p:attrName>
                                            </p:attrNameLst>
                                          </p:cBhvr>
                                          <p:tavLst>
                                            <p:tav tm="0">
                                              <p:val>
                                                <p:strVal val="0-#ppt_w/2"/>
                                              </p:val>
                                            </p:tav>
                                            <p:tav tm="100000">
                                              <p:val>
                                                <p:strVal val="#ppt_x"/>
                                              </p:val>
                                            </p:tav>
                                          </p:tavLst>
                                        </p:anim>
                                        <p:anim calcmode="lin" valueType="num">
                                          <p:cBhvr additive="base">
                                            <p:cTn id="62" dur="500" fill="hold"/>
                                            <p:tgtEl>
                                              <p:spTgt spid="97"/>
                                            </p:tgtEl>
                                            <p:attrNameLst>
                                              <p:attrName>ppt_y</p:attrName>
                                            </p:attrNameLst>
                                          </p:cBhvr>
                                          <p:tavLst>
                                            <p:tav tm="0">
                                              <p:val>
                                                <p:strVal val="1+#ppt_h/2"/>
                                              </p:val>
                                            </p:tav>
                                            <p:tav tm="100000">
                                              <p:val>
                                                <p:strVal val="#ppt_y"/>
                                              </p:val>
                                            </p:tav>
                                          </p:tavLst>
                                        </p:anim>
                                      </p:childTnLst>
                                    </p:cTn>
                                  </p:par>
                                  <p:par>
                                    <p:cTn id="63" presetID="2" presetClass="entr" presetSubtype="12" fill="hold" grpId="0" nodeType="withEffect">
                                      <p:stCondLst>
                                        <p:cond delay="200"/>
                                      </p:stCondLst>
                                      <p:childTnLst>
                                        <p:set>
                                          <p:cBhvr>
                                            <p:cTn id="64" dur="1" fill="hold">
                                              <p:stCondLst>
                                                <p:cond delay="0"/>
                                              </p:stCondLst>
                                            </p:cTn>
                                            <p:tgtEl>
                                              <p:spTgt spid="99"/>
                                            </p:tgtEl>
                                            <p:attrNameLst>
                                              <p:attrName>style.visibility</p:attrName>
                                            </p:attrNameLst>
                                          </p:cBhvr>
                                          <p:to>
                                            <p:strVal val="visible"/>
                                          </p:to>
                                        </p:set>
                                        <p:anim calcmode="lin" valueType="num">
                                          <p:cBhvr additive="base">
                                            <p:cTn id="65" dur="500" fill="hold"/>
                                            <p:tgtEl>
                                              <p:spTgt spid="99"/>
                                            </p:tgtEl>
                                            <p:attrNameLst>
                                              <p:attrName>ppt_x</p:attrName>
                                            </p:attrNameLst>
                                          </p:cBhvr>
                                          <p:tavLst>
                                            <p:tav tm="0">
                                              <p:val>
                                                <p:strVal val="0-#ppt_w/2"/>
                                              </p:val>
                                            </p:tav>
                                            <p:tav tm="100000">
                                              <p:val>
                                                <p:strVal val="#ppt_x"/>
                                              </p:val>
                                            </p:tav>
                                          </p:tavLst>
                                        </p:anim>
                                        <p:anim calcmode="lin" valueType="num">
                                          <p:cBhvr additive="base">
                                            <p:cTn id="66" dur="500" fill="hold"/>
                                            <p:tgtEl>
                                              <p:spTgt spid="99"/>
                                            </p:tgtEl>
                                            <p:attrNameLst>
                                              <p:attrName>ppt_y</p:attrName>
                                            </p:attrNameLst>
                                          </p:cBhvr>
                                          <p:tavLst>
                                            <p:tav tm="0">
                                              <p:val>
                                                <p:strVal val="1+#ppt_h/2"/>
                                              </p:val>
                                            </p:tav>
                                            <p:tav tm="100000">
                                              <p:val>
                                                <p:strVal val="#ppt_y"/>
                                              </p:val>
                                            </p:tav>
                                          </p:tavLst>
                                        </p:anim>
                                      </p:childTnLst>
                                    </p:cTn>
                                  </p:par>
                                  <p:par>
                                    <p:cTn id="67" presetID="2" presetClass="entr" presetSubtype="12" fill="hold" grpId="0" nodeType="withEffect">
                                      <p:stCondLst>
                                        <p:cond delay="300"/>
                                      </p:stCondLst>
                                      <p:childTnLst>
                                        <p:set>
                                          <p:cBhvr>
                                            <p:cTn id="68" dur="1" fill="hold">
                                              <p:stCondLst>
                                                <p:cond delay="0"/>
                                              </p:stCondLst>
                                            </p:cTn>
                                            <p:tgtEl>
                                              <p:spTgt spid="101"/>
                                            </p:tgtEl>
                                            <p:attrNameLst>
                                              <p:attrName>style.visibility</p:attrName>
                                            </p:attrNameLst>
                                          </p:cBhvr>
                                          <p:to>
                                            <p:strVal val="visible"/>
                                          </p:to>
                                        </p:set>
                                        <p:anim calcmode="lin" valueType="num">
                                          <p:cBhvr additive="base">
                                            <p:cTn id="69" dur="500" fill="hold"/>
                                            <p:tgtEl>
                                              <p:spTgt spid="101"/>
                                            </p:tgtEl>
                                            <p:attrNameLst>
                                              <p:attrName>ppt_x</p:attrName>
                                            </p:attrNameLst>
                                          </p:cBhvr>
                                          <p:tavLst>
                                            <p:tav tm="0">
                                              <p:val>
                                                <p:strVal val="0-#ppt_w/2"/>
                                              </p:val>
                                            </p:tav>
                                            <p:tav tm="100000">
                                              <p:val>
                                                <p:strVal val="#ppt_x"/>
                                              </p:val>
                                            </p:tav>
                                          </p:tavLst>
                                        </p:anim>
                                        <p:anim calcmode="lin" valueType="num">
                                          <p:cBhvr additive="base">
                                            <p:cTn id="70" dur="500" fill="hold"/>
                                            <p:tgtEl>
                                              <p:spTgt spid="101"/>
                                            </p:tgtEl>
                                            <p:attrNameLst>
                                              <p:attrName>ppt_y</p:attrName>
                                            </p:attrNameLst>
                                          </p:cBhvr>
                                          <p:tavLst>
                                            <p:tav tm="0">
                                              <p:val>
                                                <p:strVal val="1+#ppt_h/2"/>
                                              </p:val>
                                            </p:tav>
                                            <p:tav tm="100000">
                                              <p:val>
                                                <p:strVal val="#ppt_y"/>
                                              </p:val>
                                            </p:tav>
                                          </p:tavLst>
                                        </p:anim>
                                      </p:childTnLst>
                                    </p:cTn>
                                  </p:par>
                                </p:childTnLst>
                              </p:cTn>
                            </p:par>
                            <p:par>
                              <p:cTn id="71" fill="hold">
                                <p:stCondLst>
                                  <p:cond delay="3000"/>
                                </p:stCondLst>
                                <p:childTnLst>
                                  <p:par>
                                    <p:cTn id="72" presetID="22" presetClass="entr" presetSubtype="1" fill="hold" grpId="0" nodeType="afterEffect">
                                      <p:stCondLst>
                                        <p:cond delay="0"/>
                                      </p:stCondLst>
                                      <p:childTnLst>
                                        <p:set>
                                          <p:cBhvr>
                                            <p:cTn id="73" dur="1" fill="hold">
                                              <p:stCondLst>
                                                <p:cond delay="0"/>
                                              </p:stCondLst>
                                            </p:cTn>
                                            <p:tgtEl>
                                              <p:spTgt spid="96"/>
                                            </p:tgtEl>
                                            <p:attrNameLst>
                                              <p:attrName>style.visibility</p:attrName>
                                            </p:attrNameLst>
                                          </p:cBhvr>
                                          <p:to>
                                            <p:strVal val="visible"/>
                                          </p:to>
                                        </p:set>
                                        <p:animEffect transition="in" filter="wipe(up)">
                                          <p:cBhvr>
                                            <p:cTn id="74" dur="500"/>
                                            <p:tgtEl>
                                              <p:spTgt spid="96"/>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wipe(up)">
                                          <p:cBhvr>
                                            <p:cTn id="77" dur="500"/>
                                            <p:tgtEl>
                                              <p:spTgt spid="98"/>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100"/>
                                            </p:tgtEl>
                                            <p:attrNameLst>
                                              <p:attrName>style.visibility</p:attrName>
                                            </p:attrNameLst>
                                          </p:cBhvr>
                                          <p:to>
                                            <p:strVal val="visible"/>
                                          </p:to>
                                        </p:set>
                                        <p:animEffect transition="in" filter="wipe(up)">
                                          <p:cBhvr>
                                            <p:cTn id="80" dur="500"/>
                                            <p:tgtEl>
                                              <p:spTgt spid="100"/>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102"/>
                                            </p:tgtEl>
                                            <p:attrNameLst>
                                              <p:attrName>style.visibility</p:attrName>
                                            </p:attrNameLst>
                                          </p:cBhvr>
                                          <p:to>
                                            <p:strVal val="visible"/>
                                          </p:to>
                                        </p:set>
                                        <p:animEffect transition="in" filter="wipe(up)">
                                          <p:cBhvr>
                                            <p:cTn id="83"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1" grpId="0"/>
          <p:bldP spid="92" grpId="0"/>
          <p:bldP spid="93" grpId="0"/>
          <p:bldP spid="94" grpId="0"/>
          <p:bldP spid="95" grpId="0"/>
          <p:bldP spid="96" grpId="0"/>
          <p:bldP spid="97" grpId="0"/>
          <p:bldP spid="98" grpId="0"/>
          <p:bldP spid="99" grpId="0"/>
          <p:bldP spid="100" grpId="0"/>
          <p:bldP spid="101" grpId="0"/>
          <p:bldP spid="10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pic>
        <p:nvPicPr>
          <p:cNvPr id="7" name="图片 6"/>
          <p:cNvPicPr>
            <a:picLocks noChangeAspect="1"/>
          </p:cNvPicPr>
          <p:nvPr/>
        </p:nvPicPr>
        <p:blipFill>
          <a:blip r:embed="rId3">
            <a:extLst>
              <a:ext uri="{28A0092B-C50C-407E-A947-70E740481C1C}">
                <a14:useLocalDpi xmlns:a14="http://schemas.microsoft.com/office/drawing/2010/main" val="0"/>
              </a:ext>
            </a:extLst>
          </a:blip>
          <a:srcRect r="32915"/>
          <a:stretch>
            <a:fillRect/>
          </a:stretch>
        </p:blipFill>
        <p:spPr bwMode="auto">
          <a:xfrm>
            <a:off x="2324100" y="1971675"/>
            <a:ext cx="1778000" cy="123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descr="F:\360云盘\02-个人资料\！PPT图片及版面资源\06-PPT精选插图\02-商务\188141-12052214260792.jpg"/>
          <p:cNvPicPr>
            <a:picLocks noChangeAspect="1" noChangeArrowheads="1"/>
          </p:cNvPicPr>
          <p:nvPr/>
        </p:nvPicPr>
        <p:blipFill>
          <a:blip r:embed="rId4">
            <a:extLst>
              <a:ext uri="{28A0092B-C50C-407E-A947-70E740481C1C}">
                <a14:useLocalDpi xmlns:a14="http://schemas.microsoft.com/office/drawing/2010/main" val="0"/>
              </a:ext>
            </a:extLst>
          </a:blip>
          <a:srcRect b="8002"/>
          <a:stretch>
            <a:fillRect/>
          </a:stretch>
        </p:blipFill>
        <p:spPr bwMode="auto">
          <a:xfrm>
            <a:off x="4200525" y="3271838"/>
            <a:ext cx="1731963"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600" y="3292475"/>
            <a:ext cx="1751013" cy="11668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0" name="组合 9"/>
          <p:cNvGrpSpPr/>
          <p:nvPr/>
        </p:nvGrpSpPr>
        <p:grpSpPr bwMode="auto">
          <a:xfrm>
            <a:off x="4200525" y="1971675"/>
            <a:ext cx="1731963" cy="1222375"/>
            <a:chOff x="3946913" y="1827911"/>
            <a:chExt cx="1958168" cy="1283142"/>
          </a:xfrm>
          <a:solidFill>
            <a:srgbClr val="45BBCE"/>
          </a:solidFill>
        </p:grpSpPr>
        <p:sp>
          <p:nvSpPr>
            <p:cNvPr id="11" name="矩形 5"/>
            <p:cNvSpPr>
              <a:spLocks noChangeArrowheads="1"/>
            </p:cNvSpPr>
            <p:nvPr/>
          </p:nvSpPr>
          <p:spPr bwMode="auto">
            <a:xfrm>
              <a:off x="3946913" y="1827911"/>
              <a:ext cx="1958168" cy="1283142"/>
            </a:xfrm>
            <a:prstGeom prst="rect">
              <a:avLst/>
            </a:prstGeom>
            <a:grp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defTabSz="863600" eaLnBrk="0" hangingPunct="0">
                <a:defRPr>
                  <a:solidFill>
                    <a:schemeClr val="tx1"/>
                  </a:solidFill>
                  <a:latin typeface="Arial" panose="020B0604020202020204" pitchFamily="34" charset="0"/>
                  <a:ea typeface="宋体" panose="02010600030101010101" pitchFamily="2" charset="-122"/>
                </a:defRPr>
              </a:lvl1pPr>
              <a:lvl2pPr marL="742950" indent="-285750" defTabSz="863600" eaLnBrk="0" hangingPunct="0">
                <a:defRPr>
                  <a:solidFill>
                    <a:schemeClr val="tx1"/>
                  </a:solidFill>
                  <a:latin typeface="Arial" panose="020B0604020202020204" pitchFamily="34" charset="0"/>
                  <a:ea typeface="宋体" panose="02010600030101010101" pitchFamily="2" charset="-122"/>
                </a:defRPr>
              </a:lvl2pPr>
              <a:lvl3pPr marL="1143000" indent="-228600" defTabSz="863600" eaLnBrk="0" hangingPunct="0">
                <a:defRPr>
                  <a:solidFill>
                    <a:schemeClr val="tx1"/>
                  </a:solidFill>
                  <a:latin typeface="Arial" panose="020B0604020202020204" pitchFamily="34" charset="0"/>
                  <a:ea typeface="宋体" panose="02010600030101010101" pitchFamily="2" charset="-122"/>
                </a:defRPr>
              </a:lvl3pPr>
              <a:lvl4pPr marL="1600200" indent="-228600" defTabSz="863600" eaLnBrk="0" hangingPunct="0">
                <a:defRPr>
                  <a:solidFill>
                    <a:schemeClr val="tx1"/>
                  </a:solidFill>
                  <a:latin typeface="Arial" panose="020B0604020202020204" pitchFamily="34" charset="0"/>
                  <a:ea typeface="宋体" panose="02010600030101010101" pitchFamily="2" charset="-122"/>
                </a:defRPr>
              </a:lvl4pPr>
              <a:lvl5pPr marL="2057400" indent="-228600" defTabSz="863600" eaLnBrk="0" hangingPunct="0">
                <a:defRPr>
                  <a:solidFill>
                    <a:schemeClr val="tx1"/>
                  </a:solidFill>
                  <a:latin typeface="Arial" panose="020B0604020202020204" pitchFamily="34" charset="0"/>
                  <a:ea typeface="宋体" panose="02010600030101010101" pitchFamily="2" charset="-122"/>
                </a:defRPr>
              </a:lvl5pPr>
              <a:lvl6pPr marL="2514600" indent="-228600" defTabSz="863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63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63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63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300">
                <a:solidFill>
                  <a:srgbClr val="FFFFFF"/>
                </a:solidFill>
                <a:latin typeface="微软雅黑" panose="020B0503020204020204" pitchFamily="34" charset="-122"/>
                <a:ea typeface="微软雅黑" panose="020B0503020204020204" pitchFamily="34" charset="-122"/>
              </a:endParaRPr>
            </a:p>
          </p:txBody>
        </p:sp>
        <p:sp>
          <p:nvSpPr>
            <p:cNvPr id="12" name="TextBox 17"/>
            <p:cNvSpPr txBox="1">
              <a:spLocks noChangeArrowheads="1"/>
            </p:cNvSpPr>
            <p:nvPr/>
          </p:nvSpPr>
          <p:spPr bwMode="auto">
            <a:xfrm flipH="1">
              <a:off x="4239472" y="2259514"/>
              <a:ext cx="1660224" cy="419937"/>
            </a:xfrm>
            <a:prstGeom prst="rect">
              <a:avLst/>
            </a:prstGeom>
            <a:grpFill/>
            <a:ln>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600" fontAlgn="auto">
                <a:spcBef>
                  <a:spcPts val="0"/>
                </a:spcBef>
                <a:spcAft>
                  <a:spcPts val="0"/>
                </a:spcAft>
                <a:defRPr/>
              </a:pPr>
              <a:r>
                <a:rPr lang="zh-CN" altLang="en-US" sz="2000" b="1" kern="0" dirty="0">
                  <a:solidFill>
                    <a:prstClr val="white"/>
                  </a:solidFill>
                  <a:latin typeface="微软雅黑" panose="020B0503020204020204" pitchFamily="34" charset="-122"/>
                  <a:ea typeface="微软雅黑" panose="020B0503020204020204" pitchFamily="34" charset="-122"/>
                </a:rPr>
                <a:t>填加文字</a:t>
              </a:r>
              <a:endParaRPr lang="en-US" altLang="zh-CN" sz="2000" b="1" kern="0" dirty="0">
                <a:solidFill>
                  <a:prstClr val="white"/>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bwMode="auto">
          <a:xfrm>
            <a:off x="482600" y="1971675"/>
            <a:ext cx="1751013" cy="1222375"/>
            <a:chOff x="0" y="2095862"/>
            <a:chExt cx="1979711" cy="1283142"/>
          </a:xfrm>
          <a:solidFill>
            <a:srgbClr val="45BBCE"/>
          </a:solidFill>
        </p:grpSpPr>
        <p:sp>
          <p:nvSpPr>
            <p:cNvPr id="14" name="矩形 13"/>
            <p:cNvSpPr/>
            <p:nvPr/>
          </p:nvSpPr>
          <p:spPr>
            <a:xfrm>
              <a:off x="0" y="2095862"/>
              <a:ext cx="1979711" cy="1283142"/>
            </a:xfrm>
            <a:prstGeom prst="rect">
              <a:avLst/>
            </a:prstGeom>
            <a:grpFill/>
            <a:ln w="25400" cap="flat" cmpd="sng" algn="ctr">
              <a:noFill/>
              <a:prstDash val="solid"/>
            </a:ln>
            <a:effectLst/>
          </p:spPr>
          <p:txBody>
            <a:bodyPr anchor="ctr"/>
            <a:lstStyle/>
            <a:p>
              <a:pPr algn="ctr" fontAlgn="auto">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5" name="TextBox 18"/>
            <p:cNvSpPr txBox="1">
              <a:spLocks noChangeArrowheads="1"/>
            </p:cNvSpPr>
            <p:nvPr/>
          </p:nvSpPr>
          <p:spPr bwMode="auto">
            <a:xfrm flipH="1">
              <a:off x="296149" y="2527465"/>
              <a:ext cx="1611768" cy="419937"/>
            </a:xfrm>
            <a:prstGeom prst="rect">
              <a:avLst/>
            </a:prstGeom>
            <a:grpFill/>
            <a:ln>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2000" b="1" kern="0" dirty="0">
                  <a:solidFill>
                    <a:sysClr val="window" lastClr="FFFFFF">
                      <a:lumMod val="95000"/>
                    </a:sysClr>
                  </a:solidFill>
                  <a:latin typeface="微软雅黑" panose="020B0503020204020204" pitchFamily="34" charset="-122"/>
                  <a:ea typeface="微软雅黑" panose="020B0503020204020204" pitchFamily="34" charset="-122"/>
                </a:rPr>
                <a:t>填加文字</a:t>
              </a:r>
              <a:endParaRPr lang="en-US" altLang="zh-CN" sz="2000" b="1" kern="0" dirty="0">
                <a:solidFill>
                  <a:sysClr val="window" lastClr="FFFFFF">
                    <a:lumMod val="95000"/>
                  </a:sys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bwMode="auto">
          <a:xfrm>
            <a:off x="2324100" y="3271838"/>
            <a:ext cx="1778000" cy="1208087"/>
            <a:chOff x="2072433" y="511758"/>
            <a:chExt cx="2009463" cy="1267904"/>
          </a:xfrm>
          <a:solidFill>
            <a:srgbClr val="45BBCE"/>
          </a:solidFill>
        </p:grpSpPr>
        <p:sp>
          <p:nvSpPr>
            <p:cNvPr id="17" name="矩形 11"/>
            <p:cNvSpPr>
              <a:spLocks noChangeArrowheads="1"/>
            </p:cNvSpPr>
            <p:nvPr/>
          </p:nvSpPr>
          <p:spPr bwMode="auto">
            <a:xfrm>
              <a:off x="2072433" y="511758"/>
              <a:ext cx="2009463" cy="1267904"/>
            </a:xfrm>
            <a:prstGeom prst="rect">
              <a:avLst/>
            </a:prstGeom>
            <a:grp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defTabSz="863600" eaLnBrk="0" hangingPunct="0">
                <a:defRPr>
                  <a:solidFill>
                    <a:schemeClr val="tx1"/>
                  </a:solidFill>
                  <a:latin typeface="Arial" panose="020B0604020202020204" pitchFamily="34" charset="0"/>
                  <a:ea typeface="宋体" panose="02010600030101010101" pitchFamily="2" charset="-122"/>
                </a:defRPr>
              </a:lvl1pPr>
              <a:lvl2pPr marL="742950" indent="-285750" defTabSz="863600" eaLnBrk="0" hangingPunct="0">
                <a:defRPr>
                  <a:solidFill>
                    <a:schemeClr val="tx1"/>
                  </a:solidFill>
                  <a:latin typeface="Arial" panose="020B0604020202020204" pitchFamily="34" charset="0"/>
                  <a:ea typeface="宋体" panose="02010600030101010101" pitchFamily="2" charset="-122"/>
                </a:defRPr>
              </a:lvl2pPr>
              <a:lvl3pPr marL="1143000" indent="-228600" defTabSz="863600" eaLnBrk="0" hangingPunct="0">
                <a:defRPr>
                  <a:solidFill>
                    <a:schemeClr val="tx1"/>
                  </a:solidFill>
                  <a:latin typeface="Arial" panose="020B0604020202020204" pitchFamily="34" charset="0"/>
                  <a:ea typeface="宋体" panose="02010600030101010101" pitchFamily="2" charset="-122"/>
                </a:defRPr>
              </a:lvl3pPr>
              <a:lvl4pPr marL="1600200" indent="-228600" defTabSz="863600" eaLnBrk="0" hangingPunct="0">
                <a:defRPr>
                  <a:solidFill>
                    <a:schemeClr val="tx1"/>
                  </a:solidFill>
                  <a:latin typeface="Arial" panose="020B0604020202020204" pitchFamily="34" charset="0"/>
                  <a:ea typeface="宋体" panose="02010600030101010101" pitchFamily="2" charset="-122"/>
                </a:defRPr>
              </a:lvl4pPr>
              <a:lvl5pPr marL="2057400" indent="-228600" defTabSz="863600" eaLnBrk="0" hangingPunct="0">
                <a:defRPr>
                  <a:solidFill>
                    <a:schemeClr val="tx1"/>
                  </a:solidFill>
                  <a:latin typeface="Arial" panose="020B0604020202020204" pitchFamily="34" charset="0"/>
                  <a:ea typeface="宋体" panose="02010600030101010101" pitchFamily="2" charset="-122"/>
                </a:defRPr>
              </a:lvl5pPr>
              <a:lvl6pPr marL="2514600" indent="-228600" defTabSz="863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863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863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863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300">
                <a:solidFill>
                  <a:srgbClr val="FFFFFF"/>
                </a:solidFill>
                <a:latin typeface="微软雅黑" panose="020B0503020204020204" pitchFamily="34" charset="-122"/>
                <a:ea typeface="微软雅黑" panose="020B0503020204020204" pitchFamily="34" charset="-122"/>
              </a:endParaRPr>
            </a:p>
          </p:txBody>
        </p:sp>
        <p:sp>
          <p:nvSpPr>
            <p:cNvPr id="18" name="TextBox 18"/>
            <p:cNvSpPr txBox="1">
              <a:spLocks noChangeArrowheads="1"/>
            </p:cNvSpPr>
            <p:nvPr/>
          </p:nvSpPr>
          <p:spPr bwMode="auto">
            <a:xfrm flipH="1">
              <a:off x="2402559" y="941613"/>
              <a:ext cx="1465832" cy="419858"/>
            </a:xfrm>
            <a:prstGeom prst="rect">
              <a:avLst/>
            </a:prstGeom>
            <a:grpFill/>
            <a:ln>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2000" b="1" kern="0" dirty="0">
                  <a:solidFill>
                    <a:sysClr val="window" lastClr="FFFFFF">
                      <a:lumMod val="95000"/>
                    </a:sysClr>
                  </a:solidFill>
                  <a:latin typeface="微软雅黑" panose="020B0503020204020204" pitchFamily="34" charset="-122"/>
                  <a:ea typeface="微软雅黑" panose="020B0503020204020204" pitchFamily="34" charset="-122"/>
                </a:rPr>
                <a:t>填加文字</a:t>
              </a:r>
              <a:endParaRPr lang="en-US" altLang="zh-CN" sz="2000" b="1" kern="0" dirty="0">
                <a:solidFill>
                  <a:sysClr val="window" lastClr="FFFFFF">
                    <a:lumMod val="95000"/>
                  </a:sysClr>
                </a:solidFill>
                <a:latin typeface="微软雅黑" panose="020B0503020204020204" pitchFamily="34" charset="-122"/>
                <a:ea typeface="微软雅黑" panose="020B0503020204020204" pitchFamily="34" charset="-122"/>
              </a:endParaRPr>
            </a:p>
          </p:txBody>
        </p:sp>
      </p:grpSp>
      <p:sp>
        <p:nvSpPr>
          <p:cNvPr id="19" name="TextBox 18"/>
          <p:cNvSpPr txBox="1">
            <a:spLocks noChangeArrowheads="1"/>
          </p:cNvSpPr>
          <p:nvPr/>
        </p:nvSpPr>
        <p:spPr bwMode="auto">
          <a:xfrm>
            <a:off x="428625" y="1239838"/>
            <a:ext cx="5643563"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371" tIns="43186" rIns="86371" bIns="4318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100">
                <a:solidFill>
                  <a:srgbClr val="262626"/>
                </a:solidFill>
                <a:latin typeface="微软雅黑" panose="020B0503020204020204" pitchFamily="34" charset="-122"/>
                <a:ea typeface="微软雅黑" panose="020B0503020204020204" pitchFamily="34" charset="-122"/>
              </a:rPr>
              <a:t>单击此处添加文本单击此处添加文本 单击此处添加文本单击此处添加文本单击此处添加文本单击此处添加文本单击此处添加文本单击此处添加文本</a:t>
            </a:r>
            <a:endParaRPr lang="en-US" altLang="zh-CN" sz="1100">
              <a:solidFill>
                <a:srgbClr val="262626"/>
              </a:solidFill>
              <a:latin typeface="微软雅黑" panose="020B0503020204020204" pitchFamily="34" charset="-122"/>
              <a:ea typeface="微软雅黑" panose="020B0503020204020204" pitchFamily="34" charset="-122"/>
            </a:endParaRPr>
          </a:p>
        </p:txBody>
      </p:sp>
      <p:pic>
        <p:nvPicPr>
          <p:cNvPr id="20" name="图片 19" descr="Vista-desktop-12.png"/>
          <p:cNvPicPr>
            <a:picLocks noChangeAspect="1"/>
          </p:cNvPicPr>
          <p:nvPr/>
        </p:nvPicPr>
        <p:blipFill>
          <a:blip r:embed="rId6">
            <a:extLst>
              <a:ext uri="{28A0092B-C50C-407E-A947-70E740481C1C}">
                <a14:useLocalDpi xmlns:a14="http://schemas.microsoft.com/office/drawing/2010/main" val="0"/>
              </a:ext>
            </a:extLst>
          </a:blip>
          <a:srcRect r="22063"/>
          <a:stretch>
            <a:fillRect/>
          </a:stretch>
        </p:blipFill>
        <p:spPr bwMode="auto">
          <a:xfrm>
            <a:off x="6072188" y="1095375"/>
            <a:ext cx="3060700" cy="392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750"/>
                                        <p:tgtEl>
                                          <p:spTgt spid="19"/>
                                        </p:tgtEl>
                                      </p:cBhvr>
                                    </p:animEffect>
                                  </p:childTnLst>
                                </p:cTn>
                              </p:par>
                            </p:childTnLst>
                          </p:cTn>
                        </p:par>
                        <p:par>
                          <p:cTn id="16" fill="hold">
                            <p:stCondLst>
                              <p:cond delay="1500"/>
                            </p:stCondLst>
                            <p:childTnLst>
                              <p:par>
                                <p:cTn id="17" presetID="23" presetClass="entr" presetSubtype="52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 calcmode="lin" valueType="num">
                                      <p:cBhvr>
                                        <p:cTn id="21" dur="500" fill="hold"/>
                                        <p:tgtEl>
                                          <p:spTgt spid="13"/>
                                        </p:tgtEl>
                                        <p:attrNameLst>
                                          <p:attrName>ppt_x</p:attrName>
                                        </p:attrNameLst>
                                      </p:cBhvr>
                                      <p:tavLst>
                                        <p:tav tm="0">
                                          <p:val>
                                            <p:fltVal val="0.5"/>
                                          </p:val>
                                        </p:tav>
                                        <p:tav tm="100000">
                                          <p:val>
                                            <p:strVal val="#ppt_x"/>
                                          </p:val>
                                        </p:tav>
                                      </p:tavLst>
                                    </p:anim>
                                    <p:anim calcmode="lin" valueType="num">
                                      <p:cBhvr>
                                        <p:cTn id="22" dur="500" fill="hold"/>
                                        <p:tgtEl>
                                          <p:spTgt spid="13"/>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25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 calcmode="lin" valueType="num">
                                      <p:cBhvr>
                                        <p:cTn id="27" dur="500" fill="hold"/>
                                        <p:tgtEl>
                                          <p:spTgt spid="9"/>
                                        </p:tgtEl>
                                        <p:attrNameLst>
                                          <p:attrName>ppt_x</p:attrName>
                                        </p:attrNameLst>
                                      </p:cBhvr>
                                      <p:tavLst>
                                        <p:tav tm="0">
                                          <p:val>
                                            <p:fltVal val="0.5"/>
                                          </p:val>
                                        </p:tav>
                                        <p:tav tm="100000">
                                          <p:val>
                                            <p:strVal val="#ppt_x"/>
                                          </p:val>
                                        </p:tav>
                                      </p:tavLst>
                                    </p:anim>
                                    <p:anim calcmode="lin" valueType="num">
                                      <p:cBhvr>
                                        <p:cTn id="28" dur="500" fill="hold"/>
                                        <p:tgtEl>
                                          <p:spTgt spid="9"/>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 calcmode="lin" valueType="num">
                                      <p:cBhvr>
                                        <p:cTn id="33" dur="500" fill="hold"/>
                                        <p:tgtEl>
                                          <p:spTgt spid="7"/>
                                        </p:tgtEl>
                                        <p:attrNameLst>
                                          <p:attrName>ppt_x</p:attrName>
                                        </p:attrNameLst>
                                      </p:cBhvr>
                                      <p:tavLst>
                                        <p:tav tm="0">
                                          <p:val>
                                            <p:fltVal val="0.5"/>
                                          </p:val>
                                        </p:tav>
                                        <p:tav tm="100000">
                                          <p:val>
                                            <p:strVal val="#ppt_x"/>
                                          </p:val>
                                        </p:tav>
                                      </p:tavLst>
                                    </p:anim>
                                    <p:anim calcmode="lin" valueType="num">
                                      <p:cBhvr>
                                        <p:cTn id="34" dur="500" fill="hold"/>
                                        <p:tgtEl>
                                          <p:spTgt spid="7"/>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75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 calcmode="lin" valueType="num">
                                      <p:cBhvr>
                                        <p:cTn id="39" dur="500" fill="hold"/>
                                        <p:tgtEl>
                                          <p:spTgt spid="16"/>
                                        </p:tgtEl>
                                        <p:attrNameLst>
                                          <p:attrName>ppt_x</p:attrName>
                                        </p:attrNameLst>
                                      </p:cBhvr>
                                      <p:tavLst>
                                        <p:tav tm="0">
                                          <p:val>
                                            <p:fltVal val="0.5"/>
                                          </p:val>
                                        </p:tav>
                                        <p:tav tm="100000">
                                          <p:val>
                                            <p:strVal val="#ppt_x"/>
                                          </p:val>
                                        </p:tav>
                                      </p:tavLst>
                                    </p:anim>
                                    <p:anim calcmode="lin" valueType="num">
                                      <p:cBhvr>
                                        <p:cTn id="40" dur="500" fill="hold"/>
                                        <p:tgtEl>
                                          <p:spTgt spid="16"/>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 calcmode="lin" valueType="num">
                                      <p:cBhvr>
                                        <p:cTn id="45" dur="500" fill="hold"/>
                                        <p:tgtEl>
                                          <p:spTgt spid="10"/>
                                        </p:tgtEl>
                                        <p:attrNameLst>
                                          <p:attrName>ppt_x</p:attrName>
                                        </p:attrNameLst>
                                      </p:cBhvr>
                                      <p:tavLst>
                                        <p:tav tm="0">
                                          <p:val>
                                            <p:fltVal val="0.5"/>
                                          </p:val>
                                        </p:tav>
                                        <p:tav tm="100000">
                                          <p:val>
                                            <p:strVal val="#ppt_x"/>
                                          </p:val>
                                        </p:tav>
                                      </p:tavLst>
                                    </p:anim>
                                    <p:anim calcmode="lin" valueType="num">
                                      <p:cBhvr>
                                        <p:cTn id="46" dur="500" fill="hold"/>
                                        <p:tgtEl>
                                          <p:spTgt spid="10"/>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125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 calcmode="lin" valueType="num">
                                      <p:cBhvr>
                                        <p:cTn id="51" dur="500" fill="hold"/>
                                        <p:tgtEl>
                                          <p:spTgt spid="8"/>
                                        </p:tgtEl>
                                        <p:attrNameLst>
                                          <p:attrName>ppt_x</p:attrName>
                                        </p:attrNameLst>
                                      </p:cBhvr>
                                      <p:tavLst>
                                        <p:tav tm="0">
                                          <p:val>
                                            <p:fltVal val="0.5"/>
                                          </p:val>
                                        </p:tav>
                                        <p:tav tm="100000">
                                          <p:val>
                                            <p:strVal val="#ppt_x"/>
                                          </p:val>
                                        </p:tav>
                                      </p:tavLst>
                                    </p:anim>
                                    <p:anim calcmode="lin" valueType="num">
                                      <p:cBhvr>
                                        <p:cTn id="52" dur="500" fill="hold"/>
                                        <p:tgtEl>
                                          <p:spTgt spid="8"/>
                                        </p:tgtEl>
                                        <p:attrNameLst>
                                          <p:attrName>ppt_y</p:attrName>
                                        </p:attrNameLst>
                                      </p:cBhvr>
                                      <p:tavLst>
                                        <p:tav tm="0">
                                          <p:val>
                                            <p:fltVal val="0.5"/>
                                          </p:val>
                                        </p:tav>
                                        <p:tav tm="100000">
                                          <p:val>
                                            <p:strVal val="#ppt_y"/>
                                          </p:val>
                                        </p:tav>
                                      </p:tavLst>
                                    </p:anim>
                                  </p:childTnLst>
                                </p:cTn>
                              </p:par>
                            </p:childTnLst>
                          </p:cTn>
                        </p:par>
                        <p:par>
                          <p:cTn id="53" fill="hold">
                            <p:stCondLst>
                              <p:cond delay="2000"/>
                            </p:stCondLst>
                            <p:childTnLst>
                              <p:par>
                                <p:cTn id="54" presetID="42" presetClass="entr" presetSubtype="0"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1000"/>
                                        <p:tgtEl>
                                          <p:spTgt spid="20"/>
                                        </p:tgtEl>
                                      </p:cBhvr>
                                    </p:animEffect>
                                    <p:anim calcmode="lin" valueType="num">
                                      <p:cBhvr>
                                        <p:cTn id="57" dur="1000" fill="hold"/>
                                        <p:tgtEl>
                                          <p:spTgt spid="20"/>
                                        </p:tgtEl>
                                        <p:attrNameLst>
                                          <p:attrName>ppt_x</p:attrName>
                                        </p:attrNameLst>
                                      </p:cBhvr>
                                      <p:tavLst>
                                        <p:tav tm="0">
                                          <p:val>
                                            <p:strVal val="#ppt_x"/>
                                          </p:val>
                                        </p:tav>
                                        <p:tav tm="100000">
                                          <p:val>
                                            <p:strVal val="#ppt_x"/>
                                          </p:val>
                                        </p:tav>
                                      </p:tavLst>
                                    </p:anim>
                                    <p:anim calcmode="lin" valueType="num">
                                      <p:cBhvr>
                                        <p:cTn id="5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solidFill>
          <a:schemeClr val="bg1">
            <a:lumMod val="95000"/>
          </a:schemeClr>
        </a:solidFill>
        <a:effectLst/>
      </p:bgPr>
    </p:bg>
    <p:spTree>
      <p:nvGrpSpPr>
        <p:cNvPr id="1" name=""/>
        <p:cNvGrpSpPr/>
        <p:nvPr/>
      </p:nvGrpSpPr>
      <p:grpSpPr>
        <a:xfrm>
          <a:off x="0" y="0"/>
          <a:ext cx="0" cy="0"/>
          <a:chOff x="0" y="0"/>
          <a:chExt cx="0" cy="0"/>
        </a:xfrm>
      </p:grpSpPr>
      <p:pic>
        <p:nvPicPr>
          <p:cNvPr id="13314" name="图片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4056" y="265510"/>
            <a:ext cx="5611416" cy="2807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矩形 6"/>
          <p:cNvSpPr>
            <a:spLocks noChangeArrowheads="1"/>
          </p:cNvSpPr>
          <p:nvPr/>
        </p:nvSpPr>
        <p:spPr bwMode="auto">
          <a:xfrm>
            <a:off x="0" y="3676650"/>
            <a:ext cx="9144000" cy="1466850"/>
          </a:xfrm>
          <a:prstGeom prst="rect">
            <a:avLst/>
          </a:prstGeom>
          <a:solidFill>
            <a:srgbClr val="45BBCE"/>
          </a:solidFill>
          <a:ln>
            <a:noFill/>
          </a:ln>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13317" name="文本框 12"/>
          <p:cNvSpPr txBox="1">
            <a:spLocks noChangeArrowheads="1"/>
          </p:cNvSpPr>
          <p:nvPr/>
        </p:nvSpPr>
        <p:spPr bwMode="auto">
          <a:xfrm>
            <a:off x="2147888" y="2724151"/>
            <a:ext cx="4449366" cy="831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4800" b="1" dirty="0">
                <a:solidFill>
                  <a:srgbClr val="45BBCE"/>
                </a:solidFill>
                <a:latin typeface="微软雅黑" panose="020B0503020204020204" pitchFamily="34" charset="-122"/>
                <a:ea typeface="微软雅黑" panose="020B0503020204020204" pitchFamily="34" charset="-122"/>
              </a:rPr>
              <a:t>成功项目展示</a:t>
            </a:r>
          </a:p>
        </p:txBody>
      </p:sp>
      <p:grpSp>
        <p:nvGrpSpPr>
          <p:cNvPr id="13318" name="组合 13"/>
          <p:cNvGrpSpPr>
            <a:grpSpLocks noChangeAspect="1"/>
          </p:cNvGrpSpPr>
          <p:nvPr/>
        </p:nvGrpSpPr>
        <p:grpSpPr bwMode="auto">
          <a:xfrm>
            <a:off x="5103019" y="2383631"/>
            <a:ext cx="4183856" cy="2611041"/>
            <a:chOff x="0" y="0"/>
            <a:chExt cx="5324473" cy="3322983"/>
          </a:xfrm>
        </p:grpSpPr>
        <p:pic>
          <p:nvPicPr>
            <p:cNvPr id="13321" name="图片 14"/>
            <p:cNvPicPr>
              <a:picLocks noChangeAspect="1" noChangeArrowheads="1"/>
            </p:cNvPicPr>
            <p:nvPr/>
          </p:nvPicPr>
          <p:blipFill>
            <a:blip r:embed="rId4" cstate="print">
              <a:extLst>
                <a:ext uri="{28A0092B-C50C-407E-A947-70E740481C1C}">
                  <a14:useLocalDpi xmlns:a14="http://schemas.microsoft.com/office/drawing/2010/main"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2" name="图片 15"/>
            <p:cNvPicPr>
              <a:picLocks noChangeAspect="1" noChangeArrowheads="1"/>
            </p:cNvPicPr>
            <p:nvPr/>
          </p:nvPicPr>
          <p:blipFill>
            <a:blip r:embed="rId4" cstate="print">
              <a:extLst>
                <a:ext uri="{28A0092B-C50C-407E-A947-70E740481C1C}">
                  <a14:useLocalDpi xmlns:a14="http://schemas.microsoft.com/office/drawing/2010/main"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 name="组合 1"/>
          <p:cNvGrpSpPr/>
          <p:nvPr/>
        </p:nvGrpSpPr>
        <p:grpSpPr>
          <a:xfrm>
            <a:off x="0" y="1178719"/>
            <a:ext cx="1883569" cy="4039791"/>
            <a:chOff x="0" y="1178719"/>
            <a:chExt cx="1883569" cy="4039791"/>
          </a:xfrm>
        </p:grpSpPr>
        <p:sp>
          <p:nvSpPr>
            <p:cNvPr id="13316" name="文本框 8"/>
            <p:cNvSpPr txBox="1">
              <a:spLocks noChangeArrowheads="1"/>
            </p:cNvSpPr>
            <p:nvPr/>
          </p:nvSpPr>
          <p:spPr bwMode="auto">
            <a:xfrm>
              <a:off x="0" y="1178719"/>
              <a:ext cx="1121569" cy="4039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5800" b="1" dirty="0">
                  <a:solidFill>
                    <a:srgbClr val="45BBCE"/>
                  </a:solidFill>
                  <a:latin typeface="微软雅黑" panose="020B0503020204020204" pitchFamily="34" charset="-122"/>
                  <a:ea typeface="微软雅黑" panose="020B0503020204020204" pitchFamily="34" charset="-122"/>
                </a:rPr>
                <a:t>3</a:t>
              </a:r>
              <a:endParaRPr lang="zh-CN" altLang="en-US" sz="25800" b="1" dirty="0">
                <a:solidFill>
                  <a:srgbClr val="45BBCE"/>
                </a:solidFill>
                <a:latin typeface="微软雅黑" panose="020B0503020204020204" pitchFamily="34" charset="-122"/>
                <a:ea typeface="微软雅黑" panose="020B0503020204020204" pitchFamily="34" charset="-122"/>
              </a:endParaRPr>
            </a:p>
          </p:txBody>
        </p:sp>
        <p:sp>
          <p:nvSpPr>
            <p:cNvPr id="13320" name="文本框 18"/>
            <p:cNvSpPr/>
            <p:nvPr/>
          </p:nvSpPr>
          <p:spPr bwMode="auto">
            <a:xfrm>
              <a:off x="321469" y="3674269"/>
              <a:ext cx="1562100" cy="732235"/>
            </a:xfrm>
            <a:custGeom>
              <a:avLst/>
              <a:gdLst>
                <a:gd name="T0" fmla="*/ 1378119 w 2083287"/>
                <a:gd name="T1" fmla="*/ 0 h 976698"/>
                <a:gd name="T2" fmla="*/ 2082800 w 2083287"/>
                <a:gd name="T3" fmla="*/ 0 h 976698"/>
                <a:gd name="T4" fmla="*/ 2063624 w 2083287"/>
                <a:gd name="T5" fmla="*/ 198369 h 976698"/>
                <a:gd name="T6" fmla="*/ 1740485 w 2083287"/>
                <a:gd name="T7" fmla="*/ 711708 h 976698"/>
                <a:gd name="T8" fmla="*/ 821688 w 2083287"/>
                <a:gd name="T9" fmla="*/ 976313 h 976698"/>
                <a:gd name="T10" fmla="*/ 0 w 2083287"/>
                <a:gd name="T11" fmla="*/ 807734 h 976698"/>
                <a:gd name="T12" fmla="*/ 0 w 2083287"/>
                <a:gd name="T13" fmla="*/ 199569 h 976698"/>
                <a:gd name="T14" fmla="*/ 772600 w 2083287"/>
                <a:gd name="T15" fmla="*/ 447104 h 976698"/>
                <a:gd name="T16" fmla="*/ 1216526 w 2083287"/>
                <a:gd name="T17" fmla="*/ 323336 h 976698"/>
                <a:gd name="T18" fmla="*/ 1370592 w 2083287"/>
                <a:gd name="T19" fmla="*/ 78870 h 976698"/>
                <a:gd name="T20" fmla="*/ 1378119 w 2083287"/>
                <a:gd name="T21" fmla="*/ 0 h 9766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83287" h="976698">
                  <a:moveTo>
                    <a:pt x="1378441" y="0"/>
                  </a:moveTo>
                  <a:lnTo>
                    <a:pt x="2083287" y="0"/>
                  </a:lnTo>
                  <a:lnTo>
                    <a:pt x="2064107" y="198447"/>
                  </a:lnTo>
                  <a:cubicBezTo>
                    <a:pt x="2021012" y="408454"/>
                    <a:pt x="1913273" y="579634"/>
                    <a:pt x="1740892" y="711989"/>
                  </a:cubicBezTo>
                  <a:cubicBezTo>
                    <a:pt x="1511050" y="888462"/>
                    <a:pt x="1204713" y="976698"/>
                    <a:pt x="821880" y="976698"/>
                  </a:cubicBezTo>
                  <a:cubicBezTo>
                    <a:pt x="481743" y="976698"/>
                    <a:pt x="207783" y="920483"/>
                    <a:pt x="0" y="808053"/>
                  </a:cubicBezTo>
                  <a:lnTo>
                    <a:pt x="0" y="199648"/>
                  </a:lnTo>
                  <a:cubicBezTo>
                    <a:pt x="220592" y="364736"/>
                    <a:pt x="478185" y="447280"/>
                    <a:pt x="772781" y="447280"/>
                  </a:cubicBezTo>
                  <a:cubicBezTo>
                    <a:pt x="959216" y="447280"/>
                    <a:pt x="1107226" y="406008"/>
                    <a:pt x="1216810" y="323464"/>
                  </a:cubicBezTo>
                  <a:cubicBezTo>
                    <a:pt x="1298998" y="261556"/>
                    <a:pt x="1350365" y="180035"/>
                    <a:pt x="1370912" y="78901"/>
                  </a:cubicBezTo>
                  <a:lnTo>
                    <a:pt x="1378441"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0" fontAlgn="base" hangingPunct="0">
                <a:spcBef>
                  <a:spcPct val="0"/>
                </a:spcBef>
                <a:spcAft>
                  <a:spcPct val="0"/>
                </a:spcAft>
                <a:buFont typeface="Arial" panose="020B0604020202020204" pitchFamily="34" charset="0"/>
                <a:buNone/>
              </a:pPr>
              <a:endParaRPr lang="zh-CN" altLang="en-US">
                <a:solidFill>
                  <a:srgbClr val="000000"/>
                </a:solidFill>
              </a:endParaRPr>
            </a:p>
          </p:txBody>
        </p:sp>
      </p:grpSp>
      <p:grpSp>
        <p:nvGrpSpPr>
          <p:cNvPr id="12" name="组合 11"/>
          <p:cNvGrpSpPr/>
          <p:nvPr/>
        </p:nvGrpSpPr>
        <p:grpSpPr>
          <a:xfrm>
            <a:off x="2232223" y="3795886"/>
            <a:ext cx="1154356" cy="307777"/>
            <a:chOff x="1694389" y="3210530"/>
            <a:chExt cx="1154356" cy="307777"/>
          </a:xfrm>
        </p:grpSpPr>
        <p:sp>
          <p:nvSpPr>
            <p:cNvPr id="13" name="矩形 12"/>
            <p:cNvSpPr/>
            <p:nvPr/>
          </p:nvSpPr>
          <p:spPr>
            <a:xfrm flipH="1">
              <a:off x="1694389" y="3363838"/>
              <a:ext cx="72008" cy="72008"/>
            </a:xfrm>
            <a:prstGeom prst="rect">
              <a:avLst/>
            </a:prstGeom>
            <a:solidFill>
              <a:schemeClr val="bg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4" name="TextBox 13"/>
            <p:cNvSpPr txBox="1"/>
            <p:nvPr/>
          </p:nvSpPr>
          <p:spPr>
            <a:xfrm>
              <a:off x="1766397" y="3210530"/>
              <a:ext cx="108234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方正豪体简体" panose="03000509000000000000" pitchFamily="65" charset="-122"/>
                </a:rPr>
                <a:t>添加小标题</a:t>
              </a:r>
            </a:p>
          </p:txBody>
        </p:sp>
      </p:grpSp>
      <p:grpSp>
        <p:nvGrpSpPr>
          <p:cNvPr id="15" name="组合 14"/>
          <p:cNvGrpSpPr/>
          <p:nvPr/>
        </p:nvGrpSpPr>
        <p:grpSpPr>
          <a:xfrm>
            <a:off x="3633668" y="3795886"/>
            <a:ext cx="1154356" cy="307777"/>
            <a:chOff x="1694389" y="3537387"/>
            <a:chExt cx="1154356" cy="307777"/>
          </a:xfrm>
        </p:grpSpPr>
        <p:sp>
          <p:nvSpPr>
            <p:cNvPr id="16" name="矩形 15"/>
            <p:cNvSpPr/>
            <p:nvPr/>
          </p:nvSpPr>
          <p:spPr>
            <a:xfrm flipH="1">
              <a:off x="1694389" y="3690695"/>
              <a:ext cx="72008" cy="72008"/>
            </a:xfrm>
            <a:prstGeom prst="rect">
              <a:avLst/>
            </a:prstGeom>
            <a:solidFill>
              <a:schemeClr val="bg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7" name="TextBox 16"/>
            <p:cNvSpPr txBox="1"/>
            <p:nvPr/>
          </p:nvSpPr>
          <p:spPr>
            <a:xfrm>
              <a:off x="1766397" y="3537387"/>
              <a:ext cx="108234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方正豪体简体" panose="03000509000000000000" pitchFamily="65" charset="-122"/>
                </a:rPr>
                <a:t>添加小标题</a:t>
              </a:r>
            </a:p>
          </p:txBody>
        </p:sp>
      </p:grpSp>
      <p:grpSp>
        <p:nvGrpSpPr>
          <p:cNvPr id="18" name="组合 17"/>
          <p:cNvGrpSpPr/>
          <p:nvPr/>
        </p:nvGrpSpPr>
        <p:grpSpPr>
          <a:xfrm>
            <a:off x="2232223" y="4155926"/>
            <a:ext cx="1154356" cy="307777"/>
            <a:chOff x="1694389" y="3875941"/>
            <a:chExt cx="1154356" cy="307777"/>
          </a:xfrm>
        </p:grpSpPr>
        <p:sp>
          <p:nvSpPr>
            <p:cNvPr id="19" name="矩形 18"/>
            <p:cNvSpPr/>
            <p:nvPr/>
          </p:nvSpPr>
          <p:spPr>
            <a:xfrm flipH="1">
              <a:off x="1694389" y="4029249"/>
              <a:ext cx="72008" cy="72008"/>
            </a:xfrm>
            <a:prstGeom prst="rect">
              <a:avLst/>
            </a:prstGeom>
            <a:solidFill>
              <a:schemeClr val="bg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20" name="TextBox 19"/>
            <p:cNvSpPr txBox="1"/>
            <p:nvPr/>
          </p:nvSpPr>
          <p:spPr>
            <a:xfrm>
              <a:off x="1766397" y="3875941"/>
              <a:ext cx="108234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方正豪体简体" panose="03000509000000000000" pitchFamily="65" charset="-122"/>
                </a:rPr>
                <a:t>添加小标题</a:t>
              </a:r>
            </a:p>
          </p:txBody>
        </p:sp>
      </p:grpSp>
      <p:grpSp>
        <p:nvGrpSpPr>
          <p:cNvPr id="21" name="组合 20"/>
          <p:cNvGrpSpPr/>
          <p:nvPr/>
        </p:nvGrpSpPr>
        <p:grpSpPr>
          <a:xfrm>
            <a:off x="3633668" y="4155926"/>
            <a:ext cx="1154356" cy="307777"/>
            <a:chOff x="1694389" y="4211992"/>
            <a:chExt cx="1154356" cy="307777"/>
          </a:xfrm>
        </p:grpSpPr>
        <p:sp>
          <p:nvSpPr>
            <p:cNvPr id="22" name="矩形 21"/>
            <p:cNvSpPr/>
            <p:nvPr/>
          </p:nvSpPr>
          <p:spPr>
            <a:xfrm flipH="1">
              <a:off x="1694389" y="4365300"/>
              <a:ext cx="72008" cy="72008"/>
            </a:xfrm>
            <a:prstGeom prst="rect">
              <a:avLst/>
            </a:prstGeom>
            <a:solidFill>
              <a:schemeClr val="bg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23" name="TextBox 22"/>
            <p:cNvSpPr txBox="1"/>
            <p:nvPr/>
          </p:nvSpPr>
          <p:spPr>
            <a:xfrm>
              <a:off x="1766397" y="4211992"/>
              <a:ext cx="108234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方正豪体简体" panose="03000509000000000000" pitchFamily="65" charset="-122"/>
                </a:rPr>
                <a:t>添加小标题</a:t>
              </a:r>
            </a:p>
          </p:txBody>
        </p:sp>
      </p:gr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barn(inVertical)">
                                      <p:cBhvr>
                                        <p:cTn id="7" dur="500"/>
                                        <p:tgtEl>
                                          <p:spTgt spid="13315"/>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3317"/>
                                        </p:tgtEl>
                                        <p:attrNameLst>
                                          <p:attrName>style.visibility</p:attrName>
                                        </p:attrNameLst>
                                      </p:cBhvr>
                                      <p:to>
                                        <p:strVal val="visible"/>
                                      </p:to>
                                    </p:set>
                                    <p:animEffect transition="in" filter="wipe(down)">
                                      <p:cBhvr>
                                        <p:cTn id="15" dur="500"/>
                                        <p:tgtEl>
                                          <p:spTgt spid="13317"/>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4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6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80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anim calcmode="lin" valueType="num">
                                      <p:cBhvr>
                                        <p:cTn id="35" dur="500" fill="hold"/>
                                        <p:tgtEl>
                                          <p:spTgt spid="21"/>
                                        </p:tgtEl>
                                        <p:attrNameLst>
                                          <p:attrName>ppt_x</p:attrName>
                                        </p:attrNameLst>
                                      </p:cBhvr>
                                      <p:tavLst>
                                        <p:tav tm="0">
                                          <p:val>
                                            <p:strVal val="#ppt_x"/>
                                          </p:val>
                                        </p:tav>
                                        <p:tav tm="100000">
                                          <p:val>
                                            <p:strVal val="#ppt_x"/>
                                          </p:val>
                                        </p:tav>
                                      </p:tavLst>
                                    </p:anim>
                                    <p:anim calcmode="lin" valueType="num">
                                      <p:cBhvr>
                                        <p:cTn id="36"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nimBg="1"/>
      <p:bldP spid="133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sp>
        <p:nvSpPr>
          <p:cNvPr id="7" name="圆角矩形 6"/>
          <p:cNvSpPr/>
          <p:nvPr/>
        </p:nvSpPr>
        <p:spPr>
          <a:xfrm>
            <a:off x="3005138" y="1239838"/>
            <a:ext cx="1584325" cy="1584325"/>
          </a:xfrm>
          <a:prstGeom prst="roundRect">
            <a:avLst>
              <a:gd name="adj" fmla="val 9051"/>
            </a:avLst>
          </a:prstGeom>
          <a:blipFill>
            <a:blip r:embed="rId3" cstate="print"/>
            <a:stretch>
              <a:fillRect/>
            </a:stretch>
          </a:blip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8" name="圆角矩形 7"/>
          <p:cNvSpPr/>
          <p:nvPr/>
        </p:nvSpPr>
        <p:spPr>
          <a:xfrm>
            <a:off x="4733925" y="1239838"/>
            <a:ext cx="1584325" cy="1584325"/>
          </a:xfrm>
          <a:prstGeom prst="roundRect">
            <a:avLst>
              <a:gd name="adj" fmla="val 9051"/>
            </a:avLst>
          </a:prstGeom>
          <a:blipFill>
            <a:blip r:embed="rId4" cstate="print"/>
            <a:stretch>
              <a:fillRect/>
            </a:stretch>
          </a:blip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9" name="圆角矩形 8"/>
          <p:cNvSpPr/>
          <p:nvPr/>
        </p:nvSpPr>
        <p:spPr>
          <a:xfrm>
            <a:off x="3005138" y="2967038"/>
            <a:ext cx="1584325" cy="1584325"/>
          </a:xfrm>
          <a:prstGeom prst="roundRect">
            <a:avLst>
              <a:gd name="adj" fmla="val 9051"/>
            </a:avLst>
          </a:prstGeom>
          <a:blipFill>
            <a:blip r:embed="rId5" cstate="print"/>
            <a:stretch>
              <a:fillRect/>
            </a:stretch>
          </a:blip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10" name="圆角矩形 9"/>
          <p:cNvSpPr/>
          <p:nvPr/>
        </p:nvSpPr>
        <p:spPr>
          <a:xfrm>
            <a:off x="4733925" y="2967038"/>
            <a:ext cx="1584325" cy="1584325"/>
          </a:xfrm>
          <a:prstGeom prst="roundRect">
            <a:avLst>
              <a:gd name="adj" fmla="val 9051"/>
            </a:avLst>
          </a:prstGeom>
          <a:blipFill>
            <a:blip r:embed="rId6" cstate="print"/>
            <a:stretch>
              <a:fillRect/>
            </a:stretch>
          </a:blip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11" name="圆角矩形 10"/>
          <p:cNvSpPr/>
          <p:nvPr/>
        </p:nvSpPr>
        <p:spPr>
          <a:xfrm>
            <a:off x="4157663" y="2390775"/>
            <a:ext cx="431800" cy="433388"/>
          </a:xfrm>
          <a:prstGeom prst="roundRect">
            <a:avLst/>
          </a:prstGeom>
          <a:solidFill>
            <a:srgbClr val="45BBCE"/>
          </a:solidFill>
          <a:ln w="25400" cap="flat" cmpd="sng" algn="ctr">
            <a:noFill/>
            <a:prstDash val="solid"/>
          </a:ln>
          <a:effectLst/>
        </p:spPr>
        <p:txBody>
          <a:bodyPr anchor="ctr"/>
          <a:lstStyle/>
          <a:p>
            <a:pPr algn="ctr" fontAlgn="auto">
              <a:spcBef>
                <a:spcPts val="0"/>
              </a:spcBef>
              <a:spcAft>
                <a:spcPts val="0"/>
              </a:spcAft>
              <a:defRPr/>
            </a:pPr>
            <a:r>
              <a:rPr lang="en-US" altLang="zh-CN" kern="0">
                <a:solidFill>
                  <a:sysClr val="window" lastClr="FFFFFF"/>
                </a:solidFill>
                <a:latin typeface="Calibri" panose="020F0502020204030204"/>
                <a:ea typeface="宋体" panose="02010600030101010101" pitchFamily="2" charset="-122"/>
              </a:rPr>
              <a:t>1</a:t>
            </a:r>
            <a:endParaRPr lang="zh-CN" altLang="en-US" kern="0">
              <a:solidFill>
                <a:sysClr val="window" lastClr="FFFFFF"/>
              </a:solidFill>
              <a:latin typeface="Calibri" panose="020F0502020204030204"/>
              <a:ea typeface="宋体" panose="02010600030101010101" pitchFamily="2" charset="-122"/>
            </a:endParaRPr>
          </a:p>
        </p:txBody>
      </p:sp>
      <p:sp>
        <p:nvSpPr>
          <p:cNvPr id="12" name="圆角矩形 11"/>
          <p:cNvSpPr/>
          <p:nvPr/>
        </p:nvSpPr>
        <p:spPr>
          <a:xfrm>
            <a:off x="4733925" y="2390775"/>
            <a:ext cx="431800" cy="433388"/>
          </a:xfrm>
          <a:prstGeom prst="roundRect">
            <a:avLst/>
          </a:prstGeom>
          <a:solidFill>
            <a:srgbClr val="45BBCE"/>
          </a:solidFill>
          <a:ln w="25400" cap="flat" cmpd="sng" algn="ctr">
            <a:noFill/>
            <a:prstDash val="solid"/>
          </a:ln>
          <a:effectLst/>
        </p:spPr>
        <p:txBody>
          <a:bodyPr anchor="ctr"/>
          <a:lstStyle/>
          <a:p>
            <a:pPr algn="ctr" fontAlgn="auto">
              <a:spcBef>
                <a:spcPts val="0"/>
              </a:spcBef>
              <a:spcAft>
                <a:spcPts val="0"/>
              </a:spcAft>
              <a:defRPr/>
            </a:pPr>
            <a:r>
              <a:rPr lang="en-US" altLang="zh-CN" kern="0">
                <a:solidFill>
                  <a:sysClr val="window" lastClr="FFFFFF"/>
                </a:solidFill>
                <a:latin typeface="Calibri" panose="020F0502020204030204"/>
                <a:ea typeface="宋体" panose="02010600030101010101" pitchFamily="2" charset="-122"/>
              </a:rPr>
              <a:t>2</a:t>
            </a:r>
            <a:endParaRPr lang="zh-CN" altLang="en-US" kern="0">
              <a:solidFill>
                <a:sysClr val="window" lastClr="FFFFFF"/>
              </a:solidFill>
              <a:latin typeface="Calibri" panose="020F0502020204030204"/>
              <a:ea typeface="宋体" panose="02010600030101010101" pitchFamily="2" charset="-122"/>
            </a:endParaRPr>
          </a:p>
        </p:txBody>
      </p:sp>
      <p:sp>
        <p:nvSpPr>
          <p:cNvPr id="13" name="圆角矩形 12"/>
          <p:cNvSpPr/>
          <p:nvPr/>
        </p:nvSpPr>
        <p:spPr>
          <a:xfrm>
            <a:off x="4157663" y="2967038"/>
            <a:ext cx="431800" cy="431800"/>
          </a:xfrm>
          <a:prstGeom prst="roundRect">
            <a:avLst/>
          </a:prstGeom>
          <a:solidFill>
            <a:srgbClr val="45BBCE"/>
          </a:solidFill>
          <a:ln w="25400" cap="flat" cmpd="sng" algn="ctr">
            <a:noFill/>
            <a:prstDash val="solid"/>
          </a:ln>
          <a:effectLst/>
        </p:spPr>
        <p:txBody>
          <a:bodyPr anchor="ctr"/>
          <a:lstStyle/>
          <a:p>
            <a:pPr algn="ctr" fontAlgn="auto">
              <a:spcBef>
                <a:spcPts val="0"/>
              </a:spcBef>
              <a:spcAft>
                <a:spcPts val="0"/>
              </a:spcAft>
              <a:defRPr/>
            </a:pPr>
            <a:r>
              <a:rPr lang="en-US" altLang="zh-CN" kern="0">
                <a:solidFill>
                  <a:sysClr val="window" lastClr="FFFFFF"/>
                </a:solidFill>
                <a:latin typeface="Calibri" panose="020F0502020204030204"/>
                <a:ea typeface="宋体" panose="02010600030101010101" pitchFamily="2" charset="-122"/>
              </a:rPr>
              <a:t>3</a:t>
            </a:r>
            <a:endParaRPr lang="zh-CN" altLang="en-US" kern="0">
              <a:solidFill>
                <a:sysClr val="window" lastClr="FFFFFF"/>
              </a:solidFill>
              <a:latin typeface="Calibri" panose="020F0502020204030204"/>
              <a:ea typeface="宋体" panose="02010600030101010101" pitchFamily="2" charset="-122"/>
            </a:endParaRPr>
          </a:p>
        </p:txBody>
      </p:sp>
      <p:sp>
        <p:nvSpPr>
          <p:cNvPr id="14" name="圆角矩形 13"/>
          <p:cNvSpPr/>
          <p:nvPr/>
        </p:nvSpPr>
        <p:spPr>
          <a:xfrm>
            <a:off x="4733925" y="2967038"/>
            <a:ext cx="431800" cy="431800"/>
          </a:xfrm>
          <a:prstGeom prst="roundRect">
            <a:avLst/>
          </a:prstGeom>
          <a:solidFill>
            <a:srgbClr val="45BBCE"/>
          </a:solidFill>
          <a:ln w="25400" cap="flat" cmpd="sng" algn="ctr">
            <a:noFill/>
            <a:prstDash val="solid"/>
          </a:ln>
          <a:effectLst/>
        </p:spPr>
        <p:txBody>
          <a:bodyPr anchor="ctr"/>
          <a:lstStyle/>
          <a:p>
            <a:pPr algn="ctr" fontAlgn="auto">
              <a:spcBef>
                <a:spcPts val="0"/>
              </a:spcBef>
              <a:spcAft>
                <a:spcPts val="0"/>
              </a:spcAft>
              <a:defRPr/>
            </a:pPr>
            <a:r>
              <a:rPr lang="en-US" altLang="zh-CN" kern="0">
                <a:solidFill>
                  <a:sysClr val="window" lastClr="FFFFFF"/>
                </a:solidFill>
                <a:latin typeface="Calibri" panose="020F0502020204030204"/>
                <a:ea typeface="宋体" panose="02010600030101010101" pitchFamily="2" charset="-122"/>
              </a:rPr>
              <a:t>4</a:t>
            </a:r>
            <a:endParaRPr lang="zh-CN" altLang="en-US" kern="0">
              <a:solidFill>
                <a:sysClr val="window" lastClr="FFFFFF"/>
              </a:solidFill>
              <a:latin typeface="Calibri" panose="020F0502020204030204"/>
              <a:ea typeface="宋体" panose="02010600030101010101" pitchFamily="2" charset="-122"/>
            </a:endParaRPr>
          </a:p>
        </p:txBody>
      </p:sp>
      <p:sp>
        <p:nvSpPr>
          <p:cNvPr id="15" name="TextBox 14"/>
          <p:cNvSpPr txBox="1"/>
          <p:nvPr/>
        </p:nvSpPr>
        <p:spPr>
          <a:xfrm>
            <a:off x="539750" y="1773238"/>
            <a:ext cx="2232025" cy="812800"/>
          </a:xfrm>
          <a:prstGeom prst="rect">
            <a:avLst/>
          </a:prstGeom>
          <a:noFill/>
        </p:spPr>
        <p:txBody>
          <a:bodyPr>
            <a:spAutoFit/>
          </a:bodyPr>
          <a:lstStyle/>
          <a:p>
            <a:pPr algn="just" fontAlgn="auto">
              <a:lnSpc>
                <a:spcPct val="130000"/>
              </a:lnSpc>
              <a:spcBef>
                <a:spcPts val="0"/>
              </a:spcBef>
              <a:spcAft>
                <a:spcPts val="0"/>
              </a:spcAft>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200" kern="0">
                <a:solidFill>
                  <a:sysClr val="windowText" lastClr="000000">
                    <a:lumMod val="75000"/>
                    <a:lumOff val="25000"/>
                  </a:sysClr>
                </a:solidFill>
                <a:latin typeface="微软雅黑" panose="020B0503020204020204" pitchFamily="34" charset="-122"/>
                <a:ea typeface="微软雅黑" panose="020B0503020204020204" pitchFamily="34" charset="-122"/>
              </a:rPr>
              <a:t>文字。</a:t>
            </a:r>
          </a:p>
        </p:txBody>
      </p:sp>
      <p:sp>
        <p:nvSpPr>
          <p:cNvPr id="16" name="TextBox 15"/>
          <p:cNvSpPr txBox="1"/>
          <p:nvPr/>
        </p:nvSpPr>
        <p:spPr>
          <a:xfrm>
            <a:off x="1028700" y="1311275"/>
            <a:ext cx="1774825" cy="407988"/>
          </a:xfrm>
          <a:prstGeom prst="rect">
            <a:avLst/>
          </a:prstGeom>
          <a:noFill/>
        </p:spPr>
        <p:txBody>
          <a:bodyPr tIns="0" bIns="0">
            <a:spAutoFit/>
          </a:bodyPr>
          <a:lstStyle/>
          <a:p>
            <a:pPr fontAlgn="auto">
              <a:lnSpc>
                <a:spcPct val="150000"/>
              </a:lnSpc>
              <a:spcBef>
                <a:spcPts val="0"/>
              </a:spcBef>
              <a:spcAft>
                <a:spcPts val="0"/>
              </a:spcAft>
              <a:defRPr/>
            </a:pPr>
            <a:r>
              <a:rPr lang="zh-CN" altLang="en-US" sz="2000" kern="0">
                <a:solidFill>
                  <a:sysClr val="windowText" lastClr="000000">
                    <a:lumMod val="75000"/>
                    <a:lumOff val="25000"/>
                  </a:sys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7" name="TextBox 16"/>
          <p:cNvSpPr txBox="1"/>
          <p:nvPr/>
        </p:nvSpPr>
        <p:spPr>
          <a:xfrm>
            <a:off x="6516688" y="1773238"/>
            <a:ext cx="2232025" cy="812800"/>
          </a:xfrm>
          <a:prstGeom prst="rect">
            <a:avLst/>
          </a:prstGeom>
          <a:noFill/>
        </p:spPr>
        <p:txBody>
          <a:bodyPr>
            <a:spAutoFit/>
          </a:bodyPr>
          <a:lstStyle/>
          <a:p>
            <a:pPr algn="just" fontAlgn="auto">
              <a:lnSpc>
                <a:spcPct val="130000"/>
              </a:lnSpc>
              <a:spcBef>
                <a:spcPts val="0"/>
              </a:spcBef>
              <a:spcAft>
                <a:spcPts val="0"/>
              </a:spcAft>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200" kern="0">
                <a:solidFill>
                  <a:sysClr val="windowText" lastClr="000000">
                    <a:lumMod val="75000"/>
                    <a:lumOff val="25000"/>
                  </a:sysClr>
                </a:solidFill>
                <a:latin typeface="微软雅黑" panose="020B0503020204020204" pitchFamily="34" charset="-122"/>
                <a:ea typeface="微软雅黑" panose="020B0503020204020204" pitchFamily="34" charset="-122"/>
              </a:rPr>
              <a:t>文字。</a:t>
            </a:r>
          </a:p>
        </p:txBody>
      </p:sp>
      <p:sp>
        <p:nvSpPr>
          <p:cNvPr id="18" name="TextBox 17"/>
          <p:cNvSpPr txBox="1"/>
          <p:nvPr/>
        </p:nvSpPr>
        <p:spPr>
          <a:xfrm>
            <a:off x="6516688" y="1311275"/>
            <a:ext cx="1773237" cy="407988"/>
          </a:xfrm>
          <a:prstGeom prst="rect">
            <a:avLst/>
          </a:prstGeom>
          <a:noFill/>
        </p:spPr>
        <p:txBody>
          <a:bodyPr tIns="0" bIns="0">
            <a:spAutoFit/>
          </a:bodyPr>
          <a:lstStyle/>
          <a:p>
            <a:pPr fontAlgn="auto">
              <a:lnSpc>
                <a:spcPct val="150000"/>
              </a:lnSpc>
              <a:spcBef>
                <a:spcPts val="0"/>
              </a:spcBef>
              <a:spcAft>
                <a:spcPts val="0"/>
              </a:spcAft>
              <a:defRPr/>
            </a:pPr>
            <a:r>
              <a:rPr lang="zh-CN" altLang="en-US" sz="2000" kern="0">
                <a:solidFill>
                  <a:sysClr val="windowText" lastClr="000000">
                    <a:lumMod val="75000"/>
                    <a:lumOff val="25000"/>
                  </a:sys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9" name="TextBox 18"/>
          <p:cNvSpPr txBox="1"/>
          <p:nvPr/>
        </p:nvSpPr>
        <p:spPr>
          <a:xfrm>
            <a:off x="539750" y="3630613"/>
            <a:ext cx="2232025" cy="811212"/>
          </a:xfrm>
          <a:prstGeom prst="rect">
            <a:avLst/>
          </a:prstGeom>
          <a:noFill/>
        </p:spPr>
        <p:txBody>
          <a:bodyPr>
            <a:spAutoFit/>
          </a:bodyPr>
          <a:lstStyle/>
          <a:p>
            <a:pPr algn="just" fontAlgn="auto">
              <a:lnSpc>
                <a:spcPct val="130000"/>
              </a:lnSpc>
              <a:spcBef>
                <a:spcPts val="0"/>
              </a:spcBef>
              <a:spcAft>
                <a:spcPts val="0"/>
              </a:spcAft>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200" kern="0">
                <a:solidFill>
                  <a:sysClr val="windowText" lastClr="000000">
                    <a:lumMod val="75000"/>
                    <a:lumOff val="25000"/>
                  </a:sysClr>
                </a:solidFill>
                <a:latin typeface="微软雅黑" panose="020B0503020204020204" pitchFamily="34" charset="-122"/>
                <a:ea typeface="微软雅黑" panose="020B0503020204020204" pitchFamily="34" charset="-122"/>
              </a:rPr>
              <a:t>文字。</a:t>
            </a:r>
          </a:p>
        </p:txBody>
      </p:sp>
      <p:sp>
        <p:nvSpPr>
          <p:cNvPr id="20" name="TextBox 19"/>
          <p:cNvSpPr txBox="1"/>
          <p:nvPr/>
        </p:nvSpPr>
        <p:spPr>
          <a:xfrm>
            <a:off x="1028700" y="3168650"/>
            <a:ext cx="1774825" cy="406400"/>
          </a:xfrm>
          <a:prstGeom prst="rect">
            <a:avLst/>
          </a:prstGeom>
          <a:noFill/>
        </p:spPr>
        <p:txBody>
          <a:bodyPr tIns="0" bIns="0">
            <a:spAutoFit/>
          </a:bodyPr>
          <a:lstStyle/>
          <a:p>
            <a:pPr fontAlgn="auto">
              <a:lnSpc>
                <a:spcPct val="150000"/>
              </a:lnSpc>
              <a:spcBef>
                <a:spcPts val="0"/>
              </a:spcBef>
              <a:spcAft>
                <a:spcPts val="0"/>
              </a:spcAft>
              <a:defRPr/>
            </a:pPr>
            <a:r>
              <a:rPr lang="zh-CN" altLang="en-US" sz="2000" kern="0">
                <a:solidFill>
                  <a:sysClr val="windowText" lastClr="000000">
                    <a:lumMod val="75000"/>
                    <a:lumOff val="25000"/>
                  </a:sys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21" name="TextBox 20"/>
          <p:cNvSpPr txBox="1"/>
          <p:nvPr/>
        </p:nvSpPr>
        <p:spPr>
          <a:xfrm>
            <a:off x="6516688" y="3630613"/>
            <a:ext cx="2232025" cy="811212"/>
          </a:xfrm>
          <a:prstGeom prst="rect">
            <a:avLst/>
          </a:prstGeom>
          <a:noFill/>
        </p:spPr>
        <p:txBody>
          <a:bodyPr>
            <a:spAutoFit/>
          </a:bodyPr>
          <a:lstStyle/>
          <a:p>
            <a:pPr algn="just" fontAlgn="auto">
              <a:lnSpc>
                <a:spcPct val="130000"/>
              </a:lnSpc>
              <a:spcBef>
                <a:spcPts val="0"/>
              </a:spcBef>
              <a:spcAft>
                <a:spcPts val="0"/>
              </a:spcAft>
              <a:defRPr/>
            </a:pPr>
            <a:r>
              <a:rPr lang="zh-CN" altLang="en-US" sz="1200" kern="0" dirty="0">
                <a:solidFill>
                  <a:sysClr val="windowText" lastClr="000000">
                    <a:lumMod val="75000"/>
                    <a:lumOff val="25000"/>
                  </a:sys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200" kern="0">
                <a:solidFill>
                  <a:sysClr val="windowText" lastClr="000000">
                    <a:lumMod val="75000"/>
                    <a:lumOff val="25000"/>
                  </a:sysClr>
                </a:solidFill>
                <a:latin typeface="微软雅黑" panose="020B0503020204020204" pitchFamily="34" charset="-122"/>
                <a:ea typeface="微软雅黑" panose="020B0503020204020204" pitchFamily="34" charset="-122"/>
              </a:rPr>
              <a:t>文字。</a:t>
            </a:r>
          </a:p>
        </p:txBody>
      </p:sp>
      <p:sp>
        <p:nvSpPr>
          <p:cNvPr id="22" name="TextBox 21"/>
          <p:cNvSpPr txBox="1"/>
          <p:nvPr/>
        </p:nvSpPr>
        <p:spPr>
          <a:xfrm>
            <a:off x="6516688" y="3168650"/>
            <a:ext cx="1773237" cy="406400"/>
          </a:xfrm>
          <a:prstGeom prst="rect">
            <a:avLst/>
          </a:prstGeom>
          <a:noFill/>
        </p:spPr>
        <p:txBody>
          <a:bodyPr tIns="0" bIns="0">
            <a:spAutoFit/>
          </a:bodyPr>
          <a:lstStyle/>
          <a:p>
            <a:pPr fontAlgn="auto">
              <a:lnSpc>
                <a:spcPct val="150000"/>
              </a:lnSpc>
              <a:spcBef>
                <a:spcPts val="0"/>
              </a:spcBef>
              <a:spcAft>
                <a:spcPts val="0"/>
              </a:spcAft>
              <a:defRPr/>
            </a:pPr>
            <a:r>
              <a:rPr lang="zh-CN" altLang="en-US" sz="2000" kern="0">
                <a:solidFill>
                  <a:sysClr val="windowText" lastClr="000000">
                    <a:lumMod val="75000"/>
                    <a:lumOff val="25000"/>
                  </a:sysClr>
                </a:solidFill>
                <a:latin typeface="微软雅黑" panose="020B0503020204020204" pitchFamily="34" charset="-122"/>
                <a:ea typeface="微软雅黑" panose="020B0503020204020204" pitchFamily="34" charset="-122"/>
                <a:cs typeface="华文黑体" pitchFamily="2" charset="-122"/>
              </a:rPr>
              <a:t>点击添加标题</a:t>
            </a: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9" presetClass="entr" presetSubtype="0" decel="10000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 calcmode="lin" valueType="num">
                                      <p:cBhvr>
                                        <p:cTn id="17" dur="500" fill="hold"/>
                                        <p:tgtEl>
                                          <p:spTgt spid="7"/>
                                        </p:tgtEl>
                                        <p:attrNameLst>
                                          <p:attrName>style.rotation</p:attrName>
                                        </p:attrNameLst>
                                      </p:cBhvr>
                                      <p:tavLst>
                                        <p:tav tm="0">
                                          <p:val>
                                            <p:fltVal val="360"/>
                                          </p:val>
                                        </p:tav>
                                        <p:tav tm="100000">
                                          <p:val>
                                            <p:fltVal val="0"/>
                                          </p:val>
                                        </p:tav>
                                      </p:tavLst>
                                    </p:anim>
                                    <p:animEffect transition="in" filter="fade">
                                      <p:cBhvr>
                                        <p:cTn id="18" dur="500"/>
                                        <p:tgtEl>
                                          <p:spTgt spid="7"/>
                                        </p:tgtEl>
                                      </p:cBhvr>
                                    </p:animEffect>
                                  </p:childTnLst>
                                </p:cTn>
                              </p:par>
                              <p:par>
                                <p:cTn id="19" presetID="49" presetClass="entr" presetSubtype="0" decel="100000" fill="hold" grpId="0" nodeType="withEffect">
                                  <p:stCondLst>
                                    <p:cond delay="2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style.rotation</p:attrName>
                                        </p:attrNameLst>
                                      </p:cBhvr>
                                      <p:tavLst>
                                        <p:tav tm="0">
                                          <p:val>
                                            <p:fltVal val="360"/>
                                          </p:val>
                                        </p:tav>
                                        <p:tav tm="100000">
                                          <p:val>
                                            <p:fltVal val="0"/>
                                          </p:val>
                                        </p:tav>
                                      </p:tavLst>
                                    </p:anim>
                                    <p:animEffect transition="in" filter="fade">
                                      <p:cBhvr>
                                        <p:cTn id="24" dur="500"/>
                                        <p:tgtEl>
                                          <p:spTgt spid="8"/>
                                        </p:tgtEl>
                                      </p:cBhvr>
                                    </p:animEffect>
                                  </p:childTnLst>
                                </p:cTn>
                              </p:par>
                              <p:par>
                                <p:cTn id="25" presetID="49" presetClass="entr" presetSubtype="0" decel="100000" fill="hold" grpId="0" nodeType="withEffect">
                                  <p:stCondLst>
                                    <p:cond delay="4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 calcmode="lin" valueType="num">
                                      <p:cBhvr>
                                        <p:cTn id="29" dur="500" fill="hold"/>
                                        <p:tgtEl>
                                          <p:spTgt spid="9"/>
                                        </p:tgtEl>
                                        <p:attrNameLst>
                                          <p:attrName>style.rotation</p:attrName>
                                        </p:attrNameLst>
                                      </p:cBhvr>
                                      <p:tavLst>
                                        <p:tav tm="0">
                                          <p:val>
                                            <p:fltVal val="360"/>
                                          </p:val>
                                        </p:tav>
                                        <p:tav tm="100000">
                                          <p:val>
                                            <p:fltVal val="0"/>
                                          </p:val>
                                        </p:tav>
                                      </p:tavLst>
                                    </p:anim>
                                    <p:animEffect transition="in" filter="fade">
                                      <p:cBhvr>
                                        <p:cTn id="30" dur="500"/>
                                        <p:tgtEl>
                                          <p:spTgt spid="9"/>
                                        </p:tgtEl>
                                      </p:cBhvr>
                                    </p:animEffect>
                                  </p:childTnLst>
                                </p:cTn>
                              </p:par>
                              <p:par>
                                <p:cTn id="31" presetID="49" presetClass="entr" presetSubtype="0" decel="100000" fill="hold" grpId="0" nodeType="withEffect">
                                  <p:stCondLst>
                                    <p:cond delay="60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 calcmode="lin" valueType="num">
                                      <p:cBhvr>
                                        <p:cTn id="35" dur="500" fill="hold"/>
                                        <p:tgtEl>
                                          <p:spTgt spid="10"/>
                                        </p:tgtEl>
                                        <p:attrNameLst>
                                          <p:attrName>style.rotation</p:attrName>
                                        </p:attrNameLst>
                                      </p:cBhvr>
                                      <p:tavLst>
                                        <p:tav tm="0">
                                          <p:val>
                                            <p:fltVal val="360"/>
                                          </p:val>
                                        </p:tav>
                                        <p:tav tm="100000">
                                          <p:val>
                                            <p:fltVal val="0"/>
                                          </p:val>
                                        </p:tav>
                                      </p:tavLst>
                                    </p:anim>
                                    <p:animEffect transition="in" filter="fade">
                                      <p:cBhvr>
                                        <p:cTn id="36" dur="500"/>
                                        <p:tgtEl>
                                          <p:spTgt spid="10"/>
                                        </p:tgtEl>
                                      </p:cBhvr>
                                    </p:animEffect>
                                  </p:childTnLst>
                                </p:cTn>
                              </p:par>
                            </p:childTnLst>
                          </p:cTn>
                        </p:par>
                        <p:par>
                          <p:cTn id="37" fill="hold">
                            <p:stCondLst>
                              <p:cond delay="1000"/>
                            </p:stCondLst>
                            <p:childTnLst>
                              <p:par>
                                <p:cTn id="38" presetID="23" presetClass="entr" presetSubtype="16"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fltVal val="0"/>
                                          </p:val>
                                        </p:tav>
                                        <p:tav tm="100000">
                                          <p:val>
                                            <p:strVal val="#ppt_w"/>
                                          </p:val>
                                        </p:tav>
                                      </p:tavLst>
                                    </p:anim>
                                    <p:anim calcmode="lin" valueType="num">
                                      <p:cBhvr>
                                        <p:cTn id="45" dur="500" fill="hold"/>
                                        <p:tgtEl>
                                          <p:spTgt spid="12"/>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childTnLst>
                                </p:cTn>
                              </p:par>
                              <p:par>
                                <p:cTn id="50" presetID="23" presetClass="entr" presetSubtype="16"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childTnLst>
                                </p:cTn>
                              </p:par>
                            </p:childTnLst>
                          </p:cTn>
                        </p:par>
                        <p:par>
                          <p:cTn id="54" fill="hold">
                            <p:stCondLst>
                              <p:cond delay="1500"/>
                            </p:stCondLst>
                            <p:childTnLst>
                              <p:par>
                                <p:cTn id="55" presetID="12" presetClass="entr" presetSubtype="2"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p:tgtEl>
                                          <p:spTgt spid="16"/>
                                        </p:tgtEl>
                                        <p:attrNameLst>
                                          <p:attrName>ppt_x</p:attrName>
                                        </p:attrNameLst>
                                      </p:cBhvr>
                                      <p:tavLst>
                                        <p:tav tm="0">
                                          <p:val>
                                            <p:strVal val="#ppt_x+#ppt_w*1.125000"/>
                                          </p:val>
                                        </p:tav>
                                        <p:tav tm="100000">
                                          <p:val>
                                            <p:strVal val="#ppt_x"/>
                                          </p:val>
                                        </p:tav>
                                      </p:tavLst>
                                    </p:anim>
                                    <p:animEffect transition="in" filter="wipe(left)">
                                      <p:cBhvr>
                                        <p:cTn id="58" dur="500"/>
                                        <p:tgtEl>
                                          <p:spTgt spid="16"/>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p:tgtEl>
                                          <p:spTgt spid="15"/>
                                        </p:tgtEl>
                                        <p:attrNameLst>
                                          <p:attrName>ppt_x</p:attrName>
                                        </p:attrNameLst>
                                      </p:cBhvr>
                                      <p:tavLst>
                                        <p:tav tm="0">
                                          <p:val>
                                            <p:strVal val="#ppt_x+#ppt_w*1.125000"/>
                                          </p:val>
                                        </p:tav>
                                        <p:tav tm="100000">
                                          <p:val>
                                            <p:strVal val="#ppt_x"/>
                                          </p:val>
                                        </p:tav>
                                      </p:tavLst>
                                    </p:anim>
                                    <p:animEffect transition="in" filter="wipe(left)">
                                      <p:cBhvr>
                                        <p:cTn id="62" dur="500"/>
                                        <p:tgtEl>
                                          <p:spTgt spid="15"/>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p:tgtEl>
                                          <p:spTgt spid="18"/>
                                        </p:tgtEl>
                                        <p:attrNameLst>
                                          <p:attrName>ppt_x</p:attrName>
                                        </p:attrNameLst>
                                      </p:cBhvr>
                                      <p:tavLst>
                                        <p:tav tm="0">
                                          <p:val>
                                            <p:strVal val="#ppt_x-#ppt_w*1.125000"/>
                                          </p:val>
                                        </p:tav>
                                        <p:tav tm="100000">
                                          <p:val>
                                            <p:strVal val="#ppt_x"/>
                                          </p:val>
                                        </p:tav>
                                      </p:tavLst>
                                    </p:anim>
                                    <p:animEffect transition="in" filter="wipe(right)">
                                      <p:cBhvr>
                                        <p:cTn id="66" dur="500"/>
                                        <p:tgtEl>
                                          <p:spTgt spid="18"/>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p:tgtEl>
                                          <p:spTgt spid="17"/>
                                        </p:tgtEl>
                                        <p:attrNameLst>
                                          <p:attrName>ppt_x</p:attrName>
                                        </p:attrNameLst>
                                      </p:cBhvr>
                                      <p:tavLst>
                                        <p:tav tm="0">
                                          <p:val>
                                            <p:strVal val="#ppt_x-#ppt_w*1.125000"/>
                                          </p:val>
                                        </p:tav>
                                        <p:tav tm="100000">
                                          <p:val>
                                            <p:strVal val="#ppt_x"/>
                                          </p:val>
                                        </p:tav>
                                      </p:tavLst>
                                    </p:anim>
                                    <p:animEffect transition="in" filter="wipe(right)">
                                      <p:cBhvr>
                                        <p:cTn id="70" dur="500"/>
                                        <p:tgtEl>
                                          <p:spTgt spid="17"/>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p:tgtEl>
                                          <p:spTgt spid="20"/>
                                        </p:tgtEl>
                                        <p:attrNameLst>
                                          <p:attrName>ppt_x</p:attrName>
                                        </p:attrNameLst>
                                      </p:cBhvr>
                                      <p:tavLst>
                                        <p:tav tm="0">
                                          <p:val>
                                            <p:strVal val="#ppt_x+#ppt_w*1.125000"/>
                                          </p:val>
                                        </p:tav>
                                        <p:tav tm="100000">
                                          <p:val>
                                            <p:strVal val="#ppt_x"/>
                                          </p:val>
                                        </p:tav>
                                      </p:tavLst>
                                    </p:anim>
                                    <p:animEffect transition="in" filter="wipe(left)">
                                      <p:cBhvr>
                                        <p:cTn id="74" dur="500"/>
                                        <p:tgtEl>
                                          <p:spTgt spid="20"/>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500"/>
                                        <p:tgtEl>
                                          <p:spTgt spid="19"/>
                                        </p:tgtEl>
                                        <p:attrNameLst>
                                          <p:attrName>ppt_x</p:attrName>
                                        </p:attrNameLst>
                                      </p:cBhvr>
                                      <p:tavLst>
                                        <p:tav tm="0">
                                          <p:val>
                                            <p:strVal val="#ppt_x+#ppt_w*1.125000"/>
                                          </p:val>
                                        </p:tav>
                                        <p:tav tm="100000">
                                          <p:val>
                                            <p:strVal val="#ppt_x"/>
                                          </p:val>
                                        </p:tav>
                                      </p:tavLst>
                                    </p:anim>
                                    <p:animEffect transition="in" filter="wipe(left)">
                                      <p:cBhvr>
                                        <p:cTn id="78" dur="500"/>
                                        <p:tgtEl>
                                          <p:spTgt spid="19"/>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22"/>
                                        </p:tgtEl>
                                        <p:attrNameLst>
                                          <p:attrName>style.visibility</p:attrName>
                                        </p:attrNameLst>
                                      </p:cBhvr>
                                      <p:to>
                                        <p:strVal val="visible"/>
                                      </p:to>
                                    </p:set>
                                    <p:anim calcmode="lin" valueType="num">
                                      <p:cBhvr additive="base">
                                        <p:cTn id="81" dur="500"/>
                                        <p:tgtEl>
                                          <p:spTgt spid="22"/>
                                        </p:tgtEl>
                                        <p:attrNameLst>
                                          <p:attrName>ppt_x</p:attrName>
                                        </p:attrNameLst>
                                      </p:cBhvr>
                                      <p:tavLst>
                                        <p:tav tm="0">
                                          <p:val>
                                            <p:strVal val="#ppt_x-#ppt_w*1.125000"/>
                                          </p:val>
                                        </p:tav>
                                        <p:tav tm="100000">
                                          <p:val>
                                            <p:strVal val="#ppt_x"/>
                                          </p:val>
                                        </p:tav>
                                      </p:tavLst>
                                    </p:anim>
                                    <p:animEffect transition="in" filter="wipe(right)">
                                      <p:cBhvr>
                                        <p:cTn id="82" dur="500"/>
                                        <p:tgtEl>
                                          <p:spTgt spid="22"/>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additive="base">
                                        <p:cTn id="85" dur="500"/>
                                        <p:tgtEl>
                                          <p:spTgt spid="21"/>
                                        </p:tgtEl>
                                        <p:attrNameLst>
                                          <p:attrName>ppt_x</p:attrName>
                                        </p:attrNameLst>
                                      </p:cBhvr>
                                      <p:tavLst>
                                        <p:tav tm="0">
                                          <p:val>
                                            <p:strVal val="#ppt_x-#ppt_w*1.125000"/>
                                          </p:val>
                                        </p:tav>
                                        <p:tav tm="100000">
                                          <p:val>
                                            <p:strVal val="#ppt_x"/>
                                          </p:val>
                                        </p:tav>
                                      </p:tavLst>
                                    </p:anim>
                                    <p:animEffect transition="in" filter="wipe(right)">
                                      <p:cBhvr>
                                        <p:cTn id="8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11" name="矩形 2"/>
          <p:cNvSpPr/>
          <p:nvPr/>
        </p:nvSpPr>
        <p:spPr>
          <a:xfrm rot="16200000">
            <a:off x="6789362" y="863370"/>
            <a:ext cx="346918" cy="173130"/>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 name="矩形 2"/>
          <p:cNvSpPr/>
          <p:nvPr/>
        </p:nvSpPr>
        <p:spPr>
          <a:xfrm rot="5400000">
            <a:off x="1457363" y="816186"/>
            <a:ext cx="2388807" cy="1192144"/>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9" name="矩形 2"/>
          <p:cNvSpPr/>
          <p:nvPr/>
        </p:nvSpPr>
        <p:spPr>
          <a:xfrm rot="16200000" flipH="1">
            <a:off x="5323893" y="2001827"/>
            <a:ext cx="4052969" cy="2022651"/>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Freeform 5"/>
          <p:cNvSpPr/>
          <p:nvPr/>
        </p:nvSpPr>
        <p:spPr bwMode="auto">
          <a:xfrm>
            <a:off x="6721033" y="606252"/>
            <a:ext cx="890587" cy="380559"/>
          </a:xfrm>
          <a:custGeom>
            <a:avLst/>
            <a:gdLst>
              <a:gd name="T0" fmla="*/ 233 w 285"/>
              <a:gd name="T1" fmla="*/ 65 h 120"/>
              <a:gd name="T2" fmla="*/ 226 w 285"/>
              <a:gd name="T3" fmla="*/ 65 h 120"/>
              <a:gd name="T4" fmla="*/ 205 w 285"/>
              <a:gd name="T5" fmla="*/ 12 h 120"/>
              <a:gd name="T6" fmla="*/ 143 w 285"/>
              <a:gd name="T7" fmla="*/ 29 h 120"/>
              <a:gd name="T8" fmla="*/ 143 w 285"/>
              <a:gd name="T9" fmla="*/ 30 h 120"/>
              <a:gd name="T10" fmla="*/ 142 w 285"/>
              <a:gd name="T11" fmla="*/ 29 h 120"/>
              <a:gd name="T12" fmla="*/ 80 w 285"/>
              <a:gd name="T13" fmla="*/ 12 h 120"/>
              <a:gd name="T14" fmla="*/ 60 w 285"/>
              <a:gd name="T15" fmla="*/ 65 h 120"/>
              <a:gd name="T16" fmla="*/ 52 w 285"/>
              <a:gd name="T17" fmla="*/ 65 h 120"/>
              <a:gd name="T18" fmla="*/ 0 w 285"/>
              <a:gd name="T19" fmla="*/ 120 h 120"/>
              <a:gd name="T20" fmla="*/ 285 w 285"/>
              <a:gd name="T21" fmla="*/ 120 h 120"/>
              <a:gd name="T22" fmla="*/ 233 w 285"/>
              <a:gd name="T23" fmla="*/ 65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5" h="120">
                <a:moveTo>
                  <a:pt x="233" y="65"/>
                </a:moveTo>
                <a:cubicBezTo>
                  <a:pt x="226" y="65"/>
                  <a:pt x="226" y="65"/>
                  <a:pt x="226" y="65"/>
                </a:cubicBezTo>
                <a:cubicBezTo>
                  <a:pt x="232" y="45"/>
                  <a:pt x="224" y="23"/>
                  <a:pt x="205" y="12"/>
                </a:cubicBezTo>
                <a:cubicBezTo>
                  <a:pt x="183" y="0"/>
                  <a:pt x="156" y="7"/>
                  <a:pt x="143" y="29"/>
                </a:cubicBezTo>
                <a:cubicBezTo>
                  <a:pt x="143" y="30"/>
                  <a:pt x="143" y="30"/>
                  <a:pt x="143" y="30"/>
                </a:cubicBezTo>
                <a:cubicBezTo>
                  <a:pt x="142" y="29"/>
                  <a:pt x="142" y="29"/>
                  <a:pt x="142" y="29"/>
                </a:cubicBezTo>
                <a:cubicBezTo>
                  <a:pt x="130" y="7"/>
                  <a:pt x="102" y="0"/>
                  <a:pt x="80" y="12"/>
                </a:cubicBezTo>
                <a:cubicBezTo>
                  <a:pt x="62" y="23"/>
                  <a:pt x="54" y="45"/>
                  <a:pt x="60" y="65"/>
                </a:cubicBezTo>
                <a:cubicBezTo>
                  <a:pt x="52" y="65"/>
                  <a:pt x="52" y="65"/>
                  <a:pt x="52" y="65"/>
                </a:cubicBezTo>
                <a:cubicBezTo>
                  <a:pt x="24" y="65"/>
                  <a:pt x="0" y="90"/>
                  <a:pt x="0" y="120"/>
                </a:cubicBezTo>
                <a:cubicBezTo>
                  <a:pt x="285" y="120"/>
                  <a:pt x="285" y="120"/>
                  <a:pt x="285" y="120"/>
                </a:cubicBezTo>
                <a:cubicBezTo>
                  <a:pt x="285" y="90"/>
                  <a:pt x="262" y="65"/>
                  <a:pt x="233" y="65"/>
                </a:cubicBezTo>
                <a:close/>
              </a:path>
            </a:pathLst>
          </a:custGeom>
          <a:solidFill>
            <a:srgbClr val="45BBCE"/>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9" name="Freeform 5"/>
          <p:cNvSpPr/>
          <p:nvPr/>
        </p:nvSpPr>
        <p:spPr bwMode="auto">
          <a:xfrm>
            <a:off x="3108912" y="483518"/>
            <a:ext cx="890587" cy="380560"/>
          </a:xfrm>
          <a:custGeom>
            <a:avLst/>
            <a:gdLst>
              <a:gd name="T0" fmla="*/ 233 w 285"/>
              <a:gd name="T1" fmla="*/ 65 h 120"/>
              <a:gd name="T2" fmla="*/ 226 w 285"/>
              <a:gd name="T3" fmla="*/ 65 h 120"/>
              <a:gd name="T4" fmla="*/ 205 w 285"/>
              <a:gd name="T5" fmla="*/ 12 h 120"/>
              <a:gd name="T6" fmla="*/ 143 w 285"/>
              <a:gd name="T7" fmla="*/ 29 h 120"/>
              <a:gd name="T8" fmla="*/ 143 w 285"/>
              <a:gd name="T9" fmla="*/ 30 h 120"/>
              <a:gd name="T10" fmla="*/ 142 w 285"/>
              <a:gd name="T11" fmla="*/ 29 h 120"/>
              <a:gd name="T12" fmla="*/ 80 w 285"/>
              <a:gd name="T13" fmla="*/ 12 h 120"/>
              <a:gd name="T14" fmla="*/ 60 w 285"/>
              <a:gd name="T15" fmla="*/ 65 h 120"/>
              <a:gd name="T16" fmla="*/ 52 w 285"/>
              <a:gd name="T17" fmla="*/ 65 h 120"/>
              <a:gd name="T18" fmla="*/ 0 w 285"/>
              <a:gd name="T19" fmla="*/ 120 h 120"/>
              <a:gd name="T20" fmla="*/ 285 w 285"/>
              <a:gd name="T21" fmla="*/ 120 h 120"/>
              <a:gd name="T22" fmla="*/ 233 w 285"/>
              <a:gd name="T23" fmla="*/ 65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5" h="120">
                <a:moveTo>
                  <a:pt x="233" y="65"/>
                </a:moveTo>
                <a:cubicBezTo>
                  <a:pt x="226" y="65"/>
                  <a:pt x="226" y="65"/>
                  <a:pt x="226" y="65"/>
                </a:cubicBezTo>
                <a:cubicBezTo>
                  <a:pt x="232" y="45"/>
                  <a:pt x="224" y="23"/>
                  <a:pt x="205" y="12"/>
                </a:cubicBezTo>
                <a:cubicBezTo>
                  <a:pt x="183" y="0"/>
                  <a:pt x="156" y="7"/>
                  <a:pt x="143" y="29"/>
                </a:cubicBezTo>
                <a:cubicBezTo>
                  <a:pt x="143" y="30"/>
                  <a:pt x="143" y="30"/>
                  <a:pt x="143" y="30"/>
                </a:cubicBezTo>
                <a:cubicBezTo>
                  <a:pt x="142" y="29"/>
                  <a:pt x="142" y="29"/>
                  <a:pt x="142" y="29"/>
                </a:cubicBezTo>
                <a:cubicBezTo>
                  <a:pt x="130" y="7"/>
                  <a:pt x="102" y="0"/>
                  <a:pt x="80" y="12"/>
                </a:cubicBezTo>
                <a:cubicBezTo>
                  <a:pt x="62" y="23"/>
                  <a:pt x="54" y="45"/>
                  <a:pt x="60" y="65"/>
                </a:cubicBezTo>
                <a:cubicBezTo>
                  <a:pt x="52" y="65"/>
                  <a:pt x="52" y="65"/>
                  <a:pt x="52" y="65"/>
                </a:cubicBezTo>
                <a:cubicBezTo>
                  <a:pt x="24" y="65"/>
                  <a:pt x="0" y="90"/>
                  <a:pt x="0" y="120"/>
                </a:cubicBezTo>
                <a:cubicBezTo>
                  <a:pt x="285" y="120"/>
                  <a:pt x="285" y="120"/>
                  <a:pt x="285" y="120"/>
                </a:cubicBezTo>
                <a:cubicBezTo>
                  <a:pt x="285" y="90"/>
                  <a:pt x="262" y="65"/>
                  <a:pt x="233" y="65"/>
                </a:cubicBezTo>
                <a:close/>
              </a:path>
            </a:pathLst>
          </a:custGeom>
          <a:solidFill>
            <a:srgbClr val="45BBCE"/>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0" name="Freeform 5"/>
          <p:cNvSpPr/>
          <p:nvPr/>
        </p:nvSpPr>
        <p:spPr bwMode="auto">
          <a:xfrm>
            <a:off x="5064849" y="964278"/>
            <a:ext cx="561030" cy="239320"/>
          </a:xfrm>
          <a:custGeom>
            <a:avLst/>
            <a:gdLst>
              <a:gd name="T0" fmla="*/ 233 w 285"/>
              <a:gd name="T1" fmla="*/ 65 h 120"/>
              <a:gd name="T2" fmla="*/ 226 w 285"/>
              <a:gd name="T3" fmla="*/ 65 h 120"/>
              <a:gd name="T4" fmla="*/ 205 w 285"/>
              <a:gd name="T5" fmla="*/ 12 h 120"/>
              <a:gd name="T6" fmla="*/ 143 w 285"/>
              <a:gd name="T7" fmla="*/ 29 h 120"/>
              <a:gd name="T8" fmla="*/ 143 w 285"/>
              <a:gd name="T9" fmla="*/ 30 h 120"/>
              <a:gd name="T10" fmla="*/ 142 w 285"/>
              <a:gd name="T11" fmla="*/ 29 h 120"/>
              <a:gd name="T12" fmla="*/ 80 w 285"/>
              <a:gd name="T13" fmla="*/ 12 h 120"/>
              <a:gd name="T14" fmla="*/ 60 w 285"/>
              <a:gd name="T15" fmla="*/ 65 h 120"/>
              <a:gd name="T16" fmla="*/ 52 w 285"/>
              <a:gd name="T17" fmla="*/ 65 h 120"/>
              <a:gd name="T18" fmla="*/ 0 w 285"/>
              <a:gd name="T19" fmla="*/ 120 h 120"/>
              <a:gd name="T20" fmla="*/ 285 w 285"/>
              <a:gd name="T21" fmla="*/ 120 h 120"/>
              <a:gd name="T22" fmla="*/ 233 w 285"/>
              <a:gd name="T23" fmla="*/ 65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5" h="120">
                <a:moveTo>
                  <a:pt x="233" y="65"/>
                </a:moveTo>
                <a:cubicBezTo>
                  <a:pt x="226" y="65"/>
                  <a:pt x="226" y="65"/>
                  <a:pt x="226" y="65"/>
                </a:cubicBezTo>
                <a:cubicBezTo>
                  <a:pt x="232" y="45"/>
                  <a:pt x="224" y="23"/>
                  <a:pt x="205" y="12"/>
                </a:cubicBezTo>
                <a:cubicBezTo>
                  <a:pt x="183" y="0"/>
                  <a:pt x="156" y="7"/>
                  <a:pt x="143" y="29"/>
                </a:cubicBezTo>
                <a:cubicBezTo>
                  <a:pt x="143" y="30"/>
                  <a:pt x="143" y="30"/>
                  <a:pt x="143" y="30"/>
                </a:cubicBezTo>
                <a:cubicBezTo>
                  <a:pt x="142" y="29"/>
                  <a:pt x="142" y="29"/>
                  <a:pt x="142" y="29"/>
                </a:cubicBezTo>
                <a:cubicBezTo>
                  <a:pt x="130" y="7"/>
                  <a:pt x="102" y="0"/>
                  <a:pt x="80" y="12"/>
                </a:cubicBezTo>
                <a:cubicBezTo>
                  <a:pt x="62" y="23"/>
                  <a:pt x="54" y="45"/>
                  <a:pt x="60" y="65"/>
                </a:cubicBezTo>
                <a:cubicBezTo>
                  <a:pt x="52" y="65"/>
                  <a:pt x="52" y="65"/>
                  <a:pt x="52" y="65"/>
                </a:cubicBezTo>
                <a:cubicBezTo>
                  <a:pt x="24" y="65"/>
                  <a:pt x="0" y="90"/>
                  <a:pt x="0" y="120"/>
                </a:cubicBezTo>
                <a:cubicBezTo>
                  <a:pt x="285" y="120"/>
                  <a:pt x="285" y="120"/>
                  <a:pt x="285" y="120"/>
                </a:cubicBezTo>
                <a:cubicBezTo>
                  <a:pt x="285" y="90"/>
                  <a:pt x="262" y="65"/>
                  <a:pt x="233" y="65"/>
                </a:cubicBezTo>
                <a:close/>
              </a:path>
            </a:pathLst>
          </a:custGeom>
          <a:solidFill>
            <a:srgbClr val="45BBCE"/>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1" name="TextBox 130"/>
          <p:cNvSpPr txBox="1"/>
          <p:nvPr/>
        </p:nvSpPr>
        <p:spPr>
          <a:xfrm>
            <a:off x="1230085" y="1923678"/>
            <a:ext cx="6870975" cy="1728192"/>
          </a:xfrm>
          <a:prstGeom prst="rect">
            <a:avLst/>
          </a:prstGeom>
          <a:noFill/>
        </p:spPr>
        <p:txBody>
          <a:bodyPr wrap="square" lIns="72000" tIns="0" rIns="72000" bIns="180000" rtlCol="0">
            <a:noAutofit/>
          </a:bodyPr>
          <a:lstStyle/>
          <a:p>
            <a:pPr marL="0" marR="0" lvl="0" indent="0" algn="just" defTabSz="914400" eaLnBrk="1" fontAlgn="base" latinLnBrk="0" hangingPunct="1">
              <a:lnSpc>
                <a:spcPct val="150000"/>
              </a:lnSpc>
              <a:spcBef>
                <a:spcPct val="0"/>
              </a:spcBef>
              <a:spcAft>
                <a:spcPct val="0"/>
              </a:spcAft>
              <a:buClrTx/>
              <a:buSzTx/>
              <a:buFontTx/>
              <a:buNone/>
              <a:defRPr/>
            </a:pPr>
            <a:r>
              <a:rPr kumimoji="0" lang="zh-CN" altLang="en-US" sz="11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光阴荏苒，在忙忙碌碌中送走了</a:t>
            </a:r>
            <a:r>
              <a:rPr kumimoji="0" lang="en-US" altLang="zh-CN" sz="11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2017</a:t>
            </a:r>
            <a:r>
              <a:rPr kumimoji="0" lang="zh-CN" altLang="en-US" sz="11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年，这一年对本人来说还是收获颇多，我们在市场经济的大潮中，乘风破浪，勇往直前</a:t>
            </a:r>
            <a:r>
              <a:rPr kumimoji="0" lang="zh-CN" altLang="en-US" sz="12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。我真诚希望，我们能形成强大凝聚力，团结合作，共同发展。我真诚地希望，我们能形成强大的创造力，开拓进取，探索创新。</a:t>
            </a:r>
            <a:endParaRPr kumimoji="0" lang="en-US" altLang="zh-CN" sz="12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base" latinLnBrk="0" hangingPunct="1">
              <a:lnSpc>
                <a:spcPct val="150000"/>
              </a:lnSpc>
              <a:spcBef>
                <a:spcPct val="0"/>
              </a:spcBef>
              <a:spcAft>
                <a:spcPct val="0"/>
              </a:spcAft>
              <a:buClrTx/>
              <a:buSzTx/>
              <a:buFontTx/>
              <a:buNone/>
              <a:defRPr/>
            </a:pPr>
            <a:r>
              <a:rPr kumimoji="0" lang="en-US" altLang="zh-CN" sz="12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     </a:t>
            </a:r>
            <a:r>
              <a:rPr kumimoji="0" lang="en-US" altLang="zh-CN" sz="12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 2017</a:t>
            </a:r>
            <a:r>
              <a:rPr kumimoji="0" lang="zh-CN" altLang="en-US" sz="11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全体员工在工作中，能以积极的思想、开放的观念和良好的工作态度，创新发展理念，创新经济增长方式，丰富完善公司的企业文化，形成独具特色的企业精神，不断提升公司的综合竞争力，为把</a:t>
            </a:r>
            <a:r>
              <a:rPr kumimoji="0" lang="en-US" altLang="zh-CN" sz="11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XXX</a:t>
            </a:r>
            <a:r>
              <a:rPr kumimoji="0" lang="zh-CN" altLang="en-US" sz="11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有限公司做大做强作出新的贡献。</a:t>
            </a:r>
            <a:endParaRPr kumimoji="0" lang="en-US" altLang="zh-CN" sz="1100" b="0" i="0" u="none" strike="noStrike" kern="0" cap="none" spc="0" normalizeH="0" baseline="0" noProof="0" dirty="0">
              <a:ln>
                <a:noFill/>
              </a:ln>
              <a:solidFill>
                <a:prstClr val="black">
                  <a:lumMod val="75000"/>
                  <a:lumOff val="25000"/>
                </a:prstClr>
              </a:solidFill>
              <a:effectLst/>
              <a:uLnTx/>
              <a:uFillTx/>
            </a:endParaRPr>
          </a:p>
        </p:txBody>
      </p:sp>
      <p:sp>
        <p:nvSpPr>
          <p:cNvPr id="132" name="TextBox 131"/>
          <p:cNvSpPr txBox="1"/>
          <p:nvPr/>
        </p:nvSpPr>
        <p:spPr>
          <a:xfrm>
            <a:off x="1500721" y="875970"/>
            <a:ext cx="1415772" cy="830997"/>
          </a:xfrm>
          <a:prstGeom prst="rect">
            <a:avLst/>
          </a:prstGeom>
          <a:noFill/>
        </p:spPr>
        <p:txBody>
          <a:bodyPr wrap="none">
            <a:spAutoFit/>
          </a:bodyPr>
          <a:lstStyle/>
          <a:p>
            <a:pPr algn="ctr">
              <a:defRPr/>
            </a:pPr>
            <a:r>
              <a:rPr lang="zh-CN" altLang="en-US" sz="4800" b="1" dirty="0">
                <a:ln w="6350">
                  <a:noFill/>
                </a:ln>
                <a:solidFill>
                  <a:srgbClr val="45BBCE"/>
                </a:solidFill>
                <a:latin typeface="微软雅黑" panose="020B0503020204020204" pitchFamily="34" charset="-122"/>
                <a:ea typeface="微软雅黑" panose="020B0503020204020204" pitchFamily="34" charset="-122"/>
              </a:rPr>
              <a:t>前言</a:t>
            </a:r>
          </a:p>
        </p:txBody>
      </p:sp>
      <p:sp>
        <p:nvSpPr>
          <p:cNvPr id="133" name="任意多边形 132"/>
          <p:cNvSpPr/>
          <p:nvPr/>
        </p:nvSpPr>
        <p:spPr>
          <a:xfrm>
            <a:off x="1032401" y="1225677"/>
            <a:ext cx="7212007" cy="3076575"/>
          </a:xfrm>
          <a:custGeom>
            <a:avLst/>
            <a:gdLst>
              <a:gd name="connsiteX0" fmla="*/ 2076450 w 7210425"/>
              <a:gd name="connsiteY0" fmla="*/ 0 h 3076575"/>
              <a:gd name="connsiteX1" fmla="*/ 7210425 w 7210425"/>
              <a:gd name="connsiteY1" fmla="*/ 0 h 3076575"/>
              <a:gd name="connsiteX2" fmla="*/ 7210425 w 7210425"/>
              <a:gd name="connsiteY2" fmla="*/ 3076575 h 3076575"/>
              <a:gd name="connsiteX3" fmla="*/ 0 w 7210425"/>
              <a:gd name="connsiteY3" fmla="*/ 3076575 h 3076575"/>
              <a:gd name="connsiteX4" fmla="*/ 0 w 7210425"/>
              <a:gd name="connsiteY4" fmla="*/ 228600 h 3076575"/>
              <a:gd name="connsiteX5" fmla="*/ 333375 w 7210425"/>
              <a:gd name="connsiteY5" fmla="*/ 228600 h 307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10425" h="3076575">
                <a:moveTo>
                  <a:pt x="2076450" y="0"/>
                </a:moveTo>
                <a:lnTo>
                  <a:pt x="7210425" y="0"/>
                </a:lnTo>
                <a:lnTo>
                  <a:pt x="7210425" y="3076575"/>
                </a:lnTo>
                <a:lnTo>
                  <a:pt x="0" y="3076575"/>
                </a:lnTo>
                <a:lnTo>
                  <a:pt x="0" y="228600"/>
                </a:lnTo>
                <a:lnTo>
                  <a:pt x="333375" y="228600"/>
                </a:lnTo>
              </a:path>
            </a:pathLst>
          </a:custGeom>
          <a:noFill/>
          <a:ln w="12700" cap="flat" cmpd="sng" algn="ctr">
            <a:solidFill>
              <a:sysClr val="windowText" lastClr="000000">
                <a:lumMod val="75000"/>
                <a:lumOff val="25000"/>
              </a:sysClr>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70C0"/>
              </a:solidFill>
              <a:effectLst/>
              <a:uLnTx/>
              <a:uFillTx/>
              <a:latin typeface="Arial" panose="020B0604020202020204"/>
            </a:endParaRPr>
          </a:p>
        </p:txBody>
      </p:sp>
      <p:sp>
        <p:nvSpPr>
          <p:cNvPr id="134" name="TextBox 133"/>
          <p:cNvSpPr txBox="1">
            <a:spLocks noChangeArrowheads="1"/>
          </p:cNvSpPr>
          <p:nvPr/>
        </p:nvSpPr>
        <p:spPr bwMode="auto">
          <a:xfrm>
            <a:off x="2979666" y="1233133"/>
            <a:ext cx="13350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500" b="1">
                <a:solidFill>
                  <a:schemeClr val="tx1"/>
                </a:solidFill>
                <a:latin typeface="Arial" panose="020B0604020202020204" pitchFamily="34" charset="0"/>
                <a:ea typeface="黑体" panose="02010609060101010101" pitchFamily="49" charset="-122"/>
              </a:defRPr>
            </a:lvl1pPr>
            <a:lvl2pPr marL="742950" indent="-285750">
              <a:defRPr sz="1500" b="1">
                <a:solidFill>
                  <a:schemeClr val="tx1"/>
                </a:solidFill>
                <a:latin typeface="Arial" panose="020B0604020202020204" pitchFamily="34" charset="0"/>
                <a:ea typeface="黑体" panose="02010609060101010101" pitchFamily="49" charset="-122"/>
              </a:defRPr>
            </a:lvl2pPr>
            <a:lvl3pPr marL="1143000" indent="-228600">
              <a:defRPr sz="1500" b="1">
                <a:solidFill>
                  <a:schemeClr val="tx1"/>
                </a:solidFill>
                <a:latin typeface="Arial" panose="020B0604020202020204" pitchFamily="34" charset="0"/>
                <a:ea typeface="黑体" panose="02010609060101010101" pitchFamily="49" charset="-122"/>
              </a:defRPr>
            </a:lvl3pPr>
            <a:lvl4pPr marL="1600200" indent="-228600">
              <a:defRPr sz="1500" b="1">
                <a:solidFill>
                  <a:schemeClr val="tx1"/>
                </a:solidFill>
                <a:latin typeface="Arial" panose="020B0604020202020204" pitchFamily="34" charset="0"/>
                <a:ea typeface="黑体" panose="02010609060101010101" pitchFamily="49" charset="-122"/>
              </a:defRPr>
            </a:lvl4pPr>
            <a:lvl5pPr marL="2057400" indent="-228600">
              <a:defRPr sz="1500" b="1">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sz="1500" b="1">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sz="1500" b="1">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sz="1500" b="1">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sz="1500" b="1">
                <a:solidFill>
                  <a:schemeClr val="tx1"/>
                </a:solidFill>
                <a:latin typeface="Arial" panose="020B0604020202020204" pitchFamily="34" charset="0"/>
                <a:ea typeface="黑体" panose="02010609060101010101" pitchFamily="49" charset="-122"/>
              </a:defRPr>
            </a:lvl9pPr>
          </a:lstStyle>
          <a:p>
            <a:pPr algn="ctr" fontAlgn="base">
              <a:spcBef>
                <a:spcPct val="0"/>
              </a:spcBef>
              <a:spcAft>
                <a:spcPct val="0"/>
              </a:spcAft>
            </a:pPr>
            <a:r>
              <a:rPr lang="en-US" altLang="zh-CN" sz="1800" b="0" dirty="0">
                <a:solidFill>
                  <a:srgbClr val="45BBCE"/>
                </a:solidFill>
                <a:latin typeface="微软雅黑" panose="020B0503020204020204" pitchFamily="34" charset="-122"/>
                <a:ea typeface="微软雅黑" panose="020B0503020204020204" pitchFamily="34" charset="-122"/>
              </a:rPr>
              <a:t>QIAN YAN</a:t>
            </a:r>
          </a:p>
        </p:txBody>
      </p:sp>
      <p:pic>
        <p:nvPicPr>
          <p:cNvPr id="135" name="Picture 9" descr="b7fd5266d01609244a046bf5d50735fae6cd343f"/>
          <p:cNvPicPr>
            <a:picLocks noChangeAspect="1" noChangeArrowheads="1"/>
          </p:cNvPicPr>
          <p:nvPr/>
        </p:nvPicPr>
        <p:blipFill>
          <a:blip r:embed="rId3">
            <a:lum bright="14000" contrast="32000"/>
            <a:extLst>
              <a:ext uri="{28A0092B-C50C-407E-A947-70E740481C1C}">
                <a14:useLocalDpi xmlns:a14="http://schemas.microsoft.com/office/drawing/2010/main" val="0"/>
              </a:ext>
            </a:extLst>
          </a:blip>
          <a:srcRect/>
          <a:stretch>
            <a:fillRect/>
          </a:stretch>
        </p:blipFill>
        <p:spPr bwMode="auto">
          <a:xfrm rot="833471">
            <a:off x="6480525" y="3705788"/>
            <a:ext cx="1371600" cy="911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6" name="Picture 10" descr="1201941_094030072844_2"/>
          <p:cNvPicPr>
            <a:picLocks noChangeAspect="1" noChangeArrowheads="1"/>
          </p:cNvPicPr>
          <p:nvPr/>
        </p:nvPicPr>
        <p:blipFill>
          <a:blip r:embed="rId4" cstate="print">
            <a:lum bright="14000" contrast="32000"/>
            <a:extLst>
              <a:ext uri="{28A0092B-C50C-407E-A947-70E740481C1C}">
                <a14:useLocalDpi xmlns:a14="http://schemas.microsoft.com/office/drawing/2010/main" val="0"/>
              </a:ext>
            </a:extLst>
          </a:blip>
          <a:srcRect b="7735"/>
          <a:stretch>
            <a:fillRect/>
          </a:stretch>
        </p:blipFill>
        <p:spPr bwMode="auto">
          <a:xfrm rot="21054248">
            <a:off x="4828411" y="3657531"/>
            <a:ext cx="1382510" cy="9884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advClick="0"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129"/>
                                        </p:tgtEl>
                                        <p:attrNameLst>
                                          <p:attrName>style.visibility</p:attrName>
                                        </p:attrNameLst>
                                      </p:cBhvr>
                                      <p:to>
                                        <p:strVal val="visible"/>
                                      </p:to>
                                    </p:set>
                                    <p:animEffect transition="in" filter="fade">
                                      <p:cBhvr>
                                        <p:cTn id="7" dur="500"/>
                                        <p:tgtEl>
                                          <p:spTgt spid="129"/>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130"/>
                                        </p:tgtEl>
                                        <p:attrNameLst>
                                          <p:attrName>style.visibility</p:attrName>
                                        </p:attrNameLst>
                                      </p:cBhvr>
                                      <p:to>
                                        <p:strVal val="visible"/>
                                      </p:to>
                                    </p:set>
                                    <p:animEffect transition="in" filter="fade">
                                      <p:cBhvr>
                                        <p:cTn id="10" dur="500"/>
                                        <p:tgtEl>
                                          <p:spTgt spid="130"/>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128"/>
                                        </p:tgtEl>
                                        <p:attrNameLst>
                                          <p:attrName>style.visibility</p:attrName>
                                        </p:attrNameLst>
                                      </p:cBhvr>
                                      <p:to>
                                        <p:strVal val="visible"/>
                                      </p:to>
                                    </p:set>
                                    <p:animEffect transition="in" filter="fade">
                                      <p:cBhvr>
                                        <p:cTn id="13" dur="500"/>
                                        <p:tgtEl>
                                          <p:spTgt spid="128"/>
                                        </p:tgtEl>
                                      </p:cBhvr>
                                    </p:animEffect>
                                  </p:childTnLst>
                                </p:cTn>
                              </p:par>
                              <p:par>
                                <p:cTn id="14" presetID="42" presetClass="path" presetSubtype="0" accel="50000" decel="50000" fill="hold" grpId="0" nodeType="withEffect">
                                  <p:stCondLst>
                                    <p:cond delay="500"/>
                                  </p:stCondLst>
                                  <p:childTnLst>
                                    <p:animMotion origin="layout" path="M -8.33333E-7 3.58025E-6 L -0.15104 0.00493 " pathEditMode="relative" rAng="0" ptsTypes="AA">
                                      <p:cBhvr>
                                        <p:cTn id="15" dur="2000" fill="hold"/>
                                        <p:tgtEl>
                                          <p:spTgt spid="129"/>
                                        </p:tgtEl>
                                        <p:attrNameLst>
                                          <p:attrName>ppt_x</p:attrName>
                                          <p:attrName>ppt_y</p:attrName>
                                        </p:attrNameLst>
                                      </p:cBhvr>
                                      <p:rCtr x="-7552" y="247"/>
                                    </p:animMotion>
                                  </p:childTnLst>
                                </p:cTn>
                              </p:par>
                              <p:par>
                                <p:cTn id="16" presetID="42" presetClass="path" presetSubtype="0" accel="50000" decel="50000" fill="hold" grpId="0" nodeType="withEffect">
                                  <p:stCondLst>
                                    <p:cond delay="1100"/>
                                  </p:stCondLst>
                                  <p:childTnLst>
                                    <p:animMotion origin="layout" path="M 1.66667E-6 -2.46914E-7 L -0.19271 -0.00463 " pathEditMode="relative" rAng="0" ptsTypes="AA">
                                      <p:cBhvr>
                                        <p:cTn id="17" dur="2000" fill="hold"/>
                                        <p:tgtEl>
                                          <p:spTgt spid="130"/>
                                        </p:tgtEl>
                                        <p:attrNameLst>
                                          <p:attrName>ppt_x</p:attrName>
                                          <p:attrName>ppt_y</p:attrName>
                                        </p:attrNameLst>
                                      </p:cBhvr>
                                      <p:rCtr x="-9635" y="-247"/>
                                    </p:animMotion>
                                  </p:childTnLst>
                                </p:cTn>
                              </p:par>
                              <p:par>
                                <p:cTn id="18" presetID="42" presetClass="path" presetSubtype="0" accel="50000" decel="50000" fill="hold" grpId="0" nodeType="withEffect">
                                  <p:stCondLst>
                                    <p:cond delay="1600"/>
                                  </p:stCondLst>
                                  <p:childTnLst>
                                    <p:animMotion origin="layout" path="M -2.5E-6 1.97531E-6 L -0.12639 -0.00247 " pathEditMode="relative" rAng="0" ptsTypes="AA">
                                      <p:cBhvr>
                                        <p:cTn id="19" dur="2000" fill="hold"/>
                                        <p:tgtEl>
                                          <p:spTgt spid="128"/>
                                        </p:tgtEl>
                                        <p:attrNameLst>
                                          <p:attrName>ppt_x</p:attrName>
                                          <p:attrName>ppt_y</p:attrName>
                                        </p:attrNameLst>
                                      </p:cBhvr>
                                      <p:rCtr x="-6319" y="-123"/>
                                    </p:animMotion>
                                  </p:childTnLst>
                                </p:cTn>
                              </p:par>
                            </p:childTnLst>
                          </p:cTn>
                        </p:par>
                        <p:par>
                          <p:cTn id="20" fill="hold">
                            <p:stCondLst>
                              <p:cond delay="500"/>
                            </p:stCondLst>
                            <p:childTnLst>
                              <p:par>
                                <p:cTn id="21" presetID="16" presetClass="entr" presetSubtype="37" fill="hold" nodeType="afterEffect">
                                  <p:stCondLst>
                                    <p:cond delay="0"/>
                                  </p:stCondLst>
                                  <p:iterate type="lt">
                                    <p:tmPct val="0"/>
                                  </p:iterate>
                                  <p:childTnLst>
                                    <p:set>
                                      <p:cBhvr>
                                        <p:cTn id="22" dur="1" fill="hold">
                                          <p:stCondLst>
                                            <p:cond delay="0"/>
                                          </p:stCondLst>
                                        </p:cTn>
                                        <p:tgtEl>
                                          <p:spTgt spid="132"/>
                                        </p:tgtEl>
                                        <p:attrNameLst>
                                          <p:attrName>style.visibility</p:attrName>
                                        </p:attrNameLst>
                                      </p:cBhvr>
                                      <p:to>
                                        <p:strVal val="visible"/>
                                      </p:to>
                                    </p:set>
                                    <p:animEffect transition="in" filter="barn(outVertical)">
                                      <p:cBhvr>
                                        <p:cTn id="23" dur="250"/>
                                        <p:tgtEl>
                                          <p:spTgt spid="132"/>
                                        </p:tgtEl>
                                      </p:cBhvr>
                                    </p:animEffect>
                                  </p:childTnLst>
                                </p:cTn>
                              </p:par>
                            </p:childTnLst>
                          </p:cTn>
                        </p:par>
                        <p:par>
                          <p:cTn id="24" fill="hold">
                            <p:stCondLst>
                              <p:cond delay="3849"/>
                            </p:stCondLst>
                            <p:childTnLst>
                              <p:par>
                                <p:cTn id="25" presetID="26" presetClass="emph" presetSubtype="0" fill="hold" nodeType="afterEffect">
                                  <p:stCondLst>
                                    <p:cond delay="0"/>
                                  </p:stCondLst>
                                  <p:iterate type="lt">
                                    <p:tmPct val="0"/>
                                  </p:iterate>
                                  <p:childTnLst>
                                    <p:animEffect transition="out" filter="fade">
                                      <p:cBhvr>
                                        <p:cTn id="26" dur="250" tmFilter="0, 0; .2, .5; .8, .5; 1, 0"/>
                                        <p:tgtEl>
                                          <p:spTgt spid="132"/>
                                        </p:tgtEl>
                                      </p:cBhvr>
                                    </p:animEffect>
                                    <p:animScale>
                                      <p:cBhvr>
                                        <p:cTn id="27" dur="125" autoRev="1" fill="hold"/>
                                        <p:tgtEl>
                                          <p:spTgt spid="132"/>
                                        </p:tgtEl>
                                      </p:cBhvr>
                                      <p:by x="105000" y="105000"/>
                                    </p:animScale>
                                  </p:childTnLst>
                                </p:cTn>
                              </p:par>
                            </p:childTnLst>
                          </p:cTn>
                        </p:par>
                        <p:par>
                          <p:cTn id="28" fill="hold">
                            <p:stCondLst>
                              <p:cond delay="4099"/>
                            </p:stCondLst>
                            <p:childTnLst>
                              <p:par>
                                <p:cTn id="29" presetID="16" presetClass="entr" presetSubtype="37" fill="hold" grpId="0" nodeType="afterEffect">
                                  <p:stCondLst>
                                    <p:cond delay="0"/>
                                  </p:stCondLst>
                                  <p:iterate type="lt">
                                    <p:tmPct val="0"/>
                                  </p:iterate>
                                  <p:childTnLst>
                                    <p:set>
                                      <p:cBhvr>
                                        <p:cTn id="30" dur="1" fill="hold">
                                          <p:stCondLst>
                                            <p:cond delay="0"/>
                                          </p:stCondLst>
                                        </p:cTn>
                                        <p:tgtEl>
                                          <p:spTgt spid="134"/>
                                        </p:tgtEl>
                                        <p:attrNameLst>
                                          <p:attrName>style.visibility</p:attrName>
                                        </p:attrNameLst>
                                      </p:cBhvr>
                                      <p:to>
                                        <p:strVal val="visible"/>
                                      </p:to>
                                    </p:set>
                                    <p:animEffect transition="in" filter="barn(outVertical)">
                                      <p:cBhvr>
                                        <p:cTn id="31" dur="250"/>
                                        <p:tgtEl>
                                          <p:spTgt spid="134"/>
                                        </p:tgtEl>
                                      </p:cBhvr>
                                    </p:animEffect>
                                  </p:childTnLst>
                                </p:cTn>
                              </p:par>
                            </p:childTnLst>
                          </p:cTn>
                        </p:par>
                        <p:par>
                          <p:cTn id="32" fill="hold">
                            <p:stCondLst>
                              <p:cond delay="4349"/>
                            </p:stCondLst>
                            <p:childTnLst>
                              <p:par>
                                <p:cTn id="33" presetID="22" presetClass="entr" presetSubtype="1" fill="hold" nodeType="afterEffect">
                                  <p:stCondLst>
                                    <p:cond delay="0"/>
                                  </p:stCondLst>
                                  <p:childTnLst>
                                    <p:set>
                                      <p:cBhvr>
                                        <p:cTn id="34" dur="1" fill="hold">
                                          <p:stCondLst>
                                            <p:cond delay="0"/>
                                          </p:stCondLst>
                                        </p:cTn>
                                        <p:tgtEl>
                                          <p:spTgt spid="133"/>
                                        </p:tgtEl>
                                        <p:attrNameLst>
                                          <p:attrName>style.visibility</p:attrName>
                                        </p:attrNameLst>
                                      </p:cBhvr>
                                      <p:to>
                                        <p:strVal val="visible"/>
                                      </p:to>
                                    </p:set>
                                    <p:animEffect transition="in" filter="wipe(up)">
                                      <p:cBhvr>
                                        <p:cTn id="35" dur="250"/>
                                        <p:tgtEl>
                                          <p:spTgt spid="133"/>
                                        </p:tgtEl>
                                      </p:cBhvr>
                                    </p:animEffect>
                                  </p:childTnLst>
                                </p:cTn>
                              </p:par>
                            </p:childTnLst>
                          </p:cTn>
                        </p:par>
                        <p:par>
                          <p:cTn id="36" fill="hold">
                            <p:stCondLst>
                              <p:cond delay="4849"/>
                            </p:stCondLst>
                            <p:childTnLst>
                              <p:par>
                                <p:cTn id="37" presetID="27" presetClass="entr" presetSubtype="0" fill="hold" grpId="0" nodeType="afterEffect">
                                  <p:stCondLst>
                                    <p:cond delay="0"/>
                                  </p:stCondLst>
                                  <p:iterate type="lt">
                                    <p:tmPct val="50000"/>
                                  </p:iterate>
                                  <p:childTnLst>
                                    <p:set>
                                      <p:cBhvr>
                                        <p:cTn id="38" dur="1" fill="hold">
                                          <p:stCondLst>
                                            <p:cond delay="0"/>
                                          </p:stCondLst>
                                        </p:cTn>
                                        <p:tgtEl>
                                          <p:spTgt spid="131"/>
                                        </p:tgtEl>
                                        <p:attrNameLst>
                                          <p:attrName>style.visibility</p:attrName>
                                        </p:attrNameLst>
                                      </p:cBhvr>
                                      <p:to>
                                        <p:strVal val="visible"/>
                                      </p:to>
                                    </p:set>
                                    <p:anim calcmode="discrete" valueType="clr">
                                      <p:cBhvr override="childStyle">
                                        <p:cTn id="39" dur="100"/>
                                        <p:tgtEl>
                                          <p:spTgt spid="131"/>
                                        </p:tgtEl>
                                        <p:attrNameLst>
                                          <p:attrName>style.color</p:attrName>
                                        </p:attrNameLst>
                                      </p:cBhvr>
                                      <p:tavLst>
                                        <p:tav tm="0">
                                          <p:val>
                                            <p:clrVal>
                                              <a:schemeClr val="accent2"/>
                                            </p:clrVal>
                                          </p:val>
                                        </p:tav>
                                        <p:tav tm="50000">
                                          <p:val>
                                            <p:clrVal>
                                              <a:schemeClr val="hlink"/>
                                            </p:clrVal>
                                          </p:val>
                                        </p:tav>
                                      </p:tavLst>
                                    </p:anim>
                                    <p:anim calcmode="discrete" valueType="clr">
                                      <p:cBhvr>
                                        <p:cTn id="40" dur="100"/>
                                        <p:tgtEl>
                                          <p:spTgt spid="131"/>
                                        </p:tgtEl>
                                        <p:attrNameLst>
                                          <p:attrName>fillcolor</p:attrName>
                                        </p:attrNameLst>
                                      </p:cBhvr>
                                      <p:tavLst>
                                        <p:tav tm="0">
                                          <p:val>
                                            <p:clrVal>
                                              <a:schemeClr val="accent2"/>
                                            </p:clrVal>
                                          </p:val>
                                        </p:tav>
                                        <p:tav tm="50000">
                                          <p:val>
                                            <p:clrVal>
                                              <a:schemeClr val="hlink"/>
                                            </p:clrVal>
                                          </p:val>
                                        </p:tav>
                                      </p:tavLst>
                                    </p:anim>
                                    <p:set>
                                      <p:cBhvr>
                                        <p:cTn id="41" dur="100"/>
                                        <p:tgtEl>
                                          <p:spTgt spid="131"/>
                                        </p:tgtEl>
                                        <p:attrNameLst>
                                          <p:attrName>fill.type</p:attrName>
                                        </p:attrNameLst>
                                      </p:cBhvr>
                                      <p:to>
                                        <p:strVal val="solid"/>
                                      </p:to>
                                    </p:set>
                                  </p:childTnLst>
                                </p:cTn>
                              </p:par>
                            </p:childTnLst>
                          </p:cTn>
                        </p:par>
                        <p:par>
                          <p:cTn id="42" fill="hold">
                            <p:stCondLst>
                              <p:cond delay="16000"/>
                            </p:stCondLst>
                            <p:childTnLst>
                              <p:par>
                                <p:cTn id="43" presetID="52" presetClass="entr" presetSubtype="0" fill="hold" nodeType="afterEffect">
                                  <p:stCondLst>
                                    <p:cond delay="0"/>
                                  </p:stCondLst>
                                  <p:childTnLst>
                                    <p:set>
                                      <p:cBhvr>
                                        <p:cTn id="44" dur="1" fill="hold">
                                          <p:stCondLst>
                                            <p:cond delay="0"/>
                                          </p:stCondLst>
                                        </p:cTn>
                                        <p:tgtEl>
                                          <p:spTgt spid="136"/>
                                        </p:tgtEl>
                                        <p:attrNameLst>
                                          <p:attrName>style.visibility</p:attrName>
                                        </p:attrNameLst>
                                      </p:cBhvr>
                                      <p:to>
                                        <p:strVal val="visible"/>
                                      </p:to>
                                    </p:set>
                                    <p:animScale>
                                      <p:cBhvr>
                                        <p:cTn id="45" dur="1000" decel="50000" fill="hold">
                                          <p:stCondLst>
                                            <p:cond delay="0"/>
                                          </p:stCondLst>
                                        </p:cTn>
                                        <p:tgtEl>
                                          <p:spTgt spid="1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136"/>
                                        </p:tgtEl>
                                        <p:attrNameLst>
                                          <p:attrName>ppt_x</p:attrName>
                                          <p:attrName>ppt_y</p:attrName>
                                        </p:attrNameLst>
                                      </p:cBhvr>
                                    </p:animMotion>
                                    <p:animEffect transition="in" filter="fade">
                                      <p:cBhvr>
                                        <p:cTn id="47" dur="1000"/>
                                        <p:tgtEl>
                                          <p:spTgt spid="136"/>
                                        </p:tgtEl>
                                      </p:cBhvr>
                                    </p:animEffect>
                                  </p:childTnLst>
                                </p:cTn>
                              </p:par>
                              <p:par>
                                <p:cTn id="48" presetID="52" presetClass="entr" presetSubtype="0" fill="hold" nodeType="withEffect">
                                  <p:stCondLst>
                                    <p:cond delay="600"/>
                                  </p:stCondLst>
                                  <p:childTnLst>
                                    <p:set>
                                      <p:cBhvr>
                                        <p:cTn id="49" dur="1" fill="hold">
                                          <p:stCondLst>
                                            <p:cond delay="0"/>
                                          </p:stCondLst>
                                        </p:cTn>
                                        <p:tgtEl>
                                          <p:spTgt spid="135"/>
                                        </p:tgtEl>
                                        <p:attrNameLst>
                                          <p:attrName>style.visibility</p:attrName>
                                        </p:attrNameLst>
                                      </p:cBhvr>
                                      <p:to>
                                        <p:strVal val="visible"/>
                                      </p:to>
                                    </p:set>
                                    <p:animScale>
                                      <p:cBhvr>
                                        <p:cTn id="50" dur="1000" decel="50000" fill="hold">
                                          <p:stCondLst>
                                            <p:cond delay="0"/>
                                          </p:stCondLst>
                                        </p:cTn>
                                        <p:tgtEl>
                                          <p:spTgt spid="1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35"/>
                                        </p:tgtEl>
                                        <p:attrNameLst>
                                          <p:attrName>ppt_x</p:attrName>
                                          <p:attrName>ppt_y</p:attrName>
                                        </p:attrNameLst>
                                      </p:cBhvr>
                                    </p:animMotion>
                                    <p:animEffect transition="in" filter="fade">
                                      <p:cBhvr>
                                        <p:cTn id="52" dur="10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animBg="1"/>
      <p:bldP spid="128" grpId="1" animBg="1"/>
      <p:bldP spid="129" grpId="0" animBg="1"/>
      <p:bldP spid="129" grpId="1" animBg="1"/>
      <p:bldP spid="130" grpId="0" animBg="1"/>
      <p:bldP spid="130" grpId="1" animBg="1"/>
      <p:bldP spid="131" grpId="0"/>
      <p:bldP spid="13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grpSp>
        <p:nvGrpSpPr>
          <p:cNvPr id="7" name="组合 6"/>
          <p:cNvGrpSpPr/>
          <p:nvPr/>
        </p:nvGrpSpPr>
        <p:grpSpPr bwMode="auto">
          <a:xfrm>
            <a:off x="6338888" y="2371725"/>
            <a:ext cx="2243137" cy="2243138"/>
            <a:chOff x="768366" y="1765300"/>
            <a:chExt cx="2992140" cy="2992140"/>
          </a:xfrm>
        </p:grpSpPr>
        <p:sp>
          <p:nvSpPr>
            <p:cNvPr id="8" name="椭圆 7"/>
            <p:cNvSpPr/>
            <p:nvPr/>
          </p:nvSpPr>
          <p:spPr bwMode="auto">
            <a:xfrm>
              <a:off x="768366" y="1765300"/>
              <a:ext cx="2992140" cy="2992140"/>
            </a:xfrm>
            <a:prstGeom prst="ellipse">
              <a:avLst/>
            </a:prstGeom>
            <a:solidFill>
              <a:srgbClr val="45BBCE"/>
            </a:solidFill>
            <a:ln w="9525" cap="flat" cmpd="sng" algn="ctr">
              <a:noFill/>
              <a:prstDash val="solid"/>
              <a:round/>
              <a:headEnd type="none" w="med" len="med"/>
              <a:tailEnd type="none" w="med" len="med"/>
            </a:ln>
            <a:effectLst/>
          </p:spPr>
          <p:txBody>
            <a:bodyPr/>
            <a:lstStyle/>
            <a:p>
              <a:pPr defTabSz="685165" fontAlgn="auto">
                <a:spcBef>
                  <a:spcPts val="0"/>
                </a:spcBef>
                <a:spcAft>
                  <a:spcPts val="0"/>
                </a:spcAft>
                <a:defRPr/>
              </a:pPr>
              <a:endParaRPr lang="zh-CN" altLang="en-US" sz="1100" kern="0">
                <a:solidFill>
                  <a:prstClr val="black"/>
                </a:solidFill>
                <a:latin typeface="Calibri" panose="020F0502020204030204"/>
                <a:ea typeface="微软雅黑" panose="020B0503020204020204" pitchFamily="34" charset="-122"/>
              </a:endParaRPr>
            </a:p>
          </p:txBody>
        </p:sp>
        <p:sp>
          <p:nvSpPr>
            <p:cNvPr id="9" name="椭圆 8"/>
            <p:cNvSpPr/>
            <p:nvPr/>
          </p:nvSpPr>
          <p:spPr bwMode="auto">
            <a:xfrm>
              <a:off x="920832" y="1917766"/>
              <a:ext cx="2687208" cy="2687209"/>
            </a:xfrm>
            <a:prstGeom prst="ellipse">
              <a:avLst/>
            </a:prstGeom>
            <a:blipFill>
              <a:blip r:embed="rId3" cstate="print"/>
              <a:stretch>
                <a:fillRect/>
              </a:stretch>
            </a:blipFill>
            <a:ln w="9525" cap="flat" cmpd="sng" algn="ctr">
              <a:noFill/>
              <a:prstDash val="solid"/>
              <a:round/>
              <a:headEnd type="none" w="med" len="med"/>
              <a:tailEnd type="none" w="med" len="med"/>
            </a:ln>
            <a:effectLst/>
          </p:spPr>
          <p:txBody>
            <a:bodyPr/>
            <a:lstStyle/>
            <a:p>
              <a:pPr defTabSz="685165" fontAlgn="auto">
                <a:spcBef>
                  <a:spcPts val="0"/>
                </a:spcBef>
                <a:spcAft>
                  <a:spcPts val="0"/>
                </a:spcAft>
                <a:defRPr/>
              </a:pPr>
              <a:endParaRPr lang="zh-CN" altLang="en-US" sz="1100" kern="0">
                <a:solidFill>
                  <a:prstClr val="black"/>
                </a:solidFill>
                <a:latin typeface="Calibri" panose="020F0502020204030204"/>
                <a:ea typeface="微软雅黑" panose="020B0503020204020204" pitchFamily="34" charset="-122"/>
              </a:endParaRPr>
            </a:p>
          </p:txBody>
        </p:sp>
      </p:grpSp>
      <p:grpSp>
        <p:nvGrpSpPr>
          <p:cNvPr id="10" name="组合 9"/>
          <p:cNvGrpSpPr/>
          <p:nvPr/>
        </p:nvGrpSpPr>
        <p:grpSpPr bwMode="auto">
          <a:xfrm>
            <a:off x="3332163" y="1077913"/>
            <a:ext cx="2243137" cy="2243137"/>
            <a:chOff x="768366" y="1765300"/>
            <a:chExt cx="2992140" cy="2992140"/>
          </a:xfrm>
        </p:grpSpPr>
        <p:sp>
          <p:nvSpPr>
            <p:cNvPr id="11" name="椭圆 10"/>
            <p:cNvSpPr/>
            <p:nvPr/>
          </p:nvSpPr>
          <p:spPr bwMode="auto">
            <a:xfrm>
              <a:off x="768366" y="1765300"/>
              <a:ext cx="2992140" cy="2992140"/>
            </a:xfrm>
            <a:prstGeom prst="ellipse">
              <a:avLst/>
            </a:prstGeom>
            <a:solidFill>
              <a:srgbClr val="45BBCE"/>
            </a:solidFill>
            <a:ln w="9525" cap="flat" cmpd="sng" algn="ctr">
              <a:noFill/>
              <a:prstDash val="solid"/>
              <a:round/>
              <a:headEnd type="none" w="med" len="med"/>
              <a:tailEnd type="none" w="med" len="med"/>
            </a:ln>
            <a:effectLst/>
          </p:spPr>
          <p:txBody>
            <a:bodyPr/>
            <a:lstStyle/>
            <a:p>
              <a:pPr defTabSz="685165" fontAlgn="auto">
                <a:spcBef>
                  <a:spcPts val="0"/>
                </a:spcBef>
                <a:spcAft>
                  <a:spcPts val="0"/>
                </a:spcAft>
                <a:defRPr/>
              </a:pPr>
              <a:endParaRPr lang="zh-CN" altLang="en-US" sz="1100" kern="0">
                <a:solidFill>
                  <a:prstClr val="black"/>
                </a:solidFill>
                <a:latin typeface="Calibri" panose="020F0502020204030204"/>
                <a:ea typeface="微软雅黑" panose="020B0503020204020204" pitchFamily="34" charset="-122"/>
              </a:endParaRPr>
            </a:p>
          </p:txBody>
        </p:sp>
        <p:sp>
          <p:nvSpPr>
            <p:cNvPr id="12" name="椭圆 11"/>
            <p:cNvSpPr/>
            <p:nvPr/>
          </p:nvSpPr>
          <p:spPr bwMode="auto">
            <a:xfrm>
              <a:off x="920832" y="1917766"/>
              <a:ext cx="2687208" cy="2687208"/>
            </a:xfrm>
            <a:prstGeom prst="ellipse">
              <a:avLst/>
            </a:prstGeom>
            <a:blipFill>
              <a:blip r:embed="rId4" cstate="print"/>
              <a:stretch>
                <a:fillRect/>
              </a:stretch>
            </a:blipFill>
            <a:ln w="9525" cap="flat" cmpd="sng" algn="ctr">
              <a:noFill/>
              <a:prstDash val="solid"/>
              <a:round/>
              <a:headEnd type="none" w="med" len="med"/>
              <a:tailEnd type="none" w="med" len="med"/>
            </a:ln>
            <a:effectLst/>
          </p:spPr>
          <p:txBody>
            <a:bodyPr/>
            <a:lstStyle/>
            <a:p>
              <a:pPr defTabSz="685165" fontAlgn="auto">
                <a:spcBef>
                  <a:spcPts val="0"/>
                </a:spcBef>
                <a:spcAft>
                  <a:spcPts val="0"/>
                </a:spcAft>
                <a:defRPr/>
              </a:pPr>
              <a:endParaRPr lang="zh-CN" altLang="en-US" sz="1100" kern="0">
                <a:solidFill>
                  <a:prstClr val="black"/>
                </a:solidFill>
                <a:latin typeface="Calibri" panose="020F0502020204030204"/>
                <a:ea typeface="微软雅黑" panose="020B0503020204020204" pitchFamily="34" charset="-122"/>
              </a:endParaRPr>
            </a:p>
          </p:txBody>
        </p:sp>
      </p:grpSp>
      <p:grpSp>
        <p:nvGrpSpPr>
          <p:cNvPr id="13" name="组合 12"/>
          <p:cNvGrpSpPr/>
          <p:nvPr/>
        </p:nvGrpSpPr>
        <p:grpSpPr bwMode="auto">
          <a:xfrm>
            <a:off x="612775" y="2727325"/>
            <a:ext cx="2243138" cy="2244725"/>
            <a:chOff x="768366" y="1765300"/>
            <a:chExt cx="2992140" cy="2992140"/>
          </a:xfrm>
        </p:grpSpPr>
        <p:sp>
          <p:nvSpPr>
            <p:cNvPr id="14" name="椭圆 13"/>
            <p:cNvSpPr/>
            <p:nvPr/>
          </p:nvSpPr>
          <p:spPr bwMode="auto">
            <a:xfrm>
              <a:off x="768366" y="1765300"/>
              <a:ext cx="2992140" cy="2992140"/>
            </a:xfrm>
            <a:prstGeom prst="ellipse">
              <a:avLst/>
            </a:prstGeom>
            <a:solidFill>
              <a:srgbClr val="45BBCE"/>
            </a:solidFill>
            <a:ln w="9525" cap="flat" cmpd="sng" algn="ctr">
              <a:noFill/>
              <a:prstDash val="solid"/>
              <a:round/>
              <a:headEnd type="none" w="med" len="med"/>
              <a:tailEnd type="none" w="med" len="med"/>
            </a:ln>
            <a:effectLst/>
          </p:spPr>
          <p:txBody>
            <a:bodyPr/>
            <a:lstStyle/>
            <a:p>
              <a:pPr defTabSz="685165" fontAlgn="auto">
                <a:spcBef>
                  <a:spcPts val="0"/>
                </a:spcBef>
                <a:spcAft>
                  <a:spcPts val="0"/>
                </a:spcAft>
                <a:defRPr/>
              </a:pPr>
              <a:endParaRPr lang="zh-CN" altLang="en-US" sz="1100" kern="0">
                <a:solidFill>
                  <a:prstClr val="black"/>
                </a:solidFill>
                <a:latin typeface="Calibri" panose="020F0502020204030204"/>
                <a:ea typeface="微软雅黑" panose="020B0503020204020204" pitchFamily="34" charset="-122"/>
              </a:endParaRPr>
            </a:p>
          </p:txBody>
        </p:sp>
        <p:sp>
          <p:nvSpPr>
            <p:cNvPr id="15" name="椭圆 14"/>
            <p:cNvSpPr/>
            <p:nvPr/>
          </p:nvSpPr>
          <p:spPr bwMode="auto">
            <a:xfrm>
              <a:off x="920832" y="1917658"/>
              <a:ext cx="2687209" cy="2687424"/>
            </a:xfrm>
            <a:prstGeom prst="ellipse">
              <a:avLst/>
            </a:prstGeom>
            <a:blipFill>
              <a:blip r:embed="rId5" cstate="print"/>
              <a:stretch>
                <a:fillRect/>
              </a:stretch>
            </a:blipFill>
            <a:ln w="9525" cap="flat" cmpd="sng" algn="ctr">
              <a:noFill/>
              <a:prstDash val="solid"/>
              <a:round/>
              <a:headEnd type="none" w="med" len="med"/>
              <a:tailEnd type="none" w="med" len="med"/>
            </a:ln>
            <a:effectLst/>
          </p:spPr>
          <p:txBody>
            <a:bodyPr/>
            <a:lstStyle/>
            <a:p>
              <a:pPr defTabSz="685165" fontAlgn="auto">
                <a:spcBef>
                  <a:spcPts val="0"/>
                </a:spcBef>
                <a:spcAft>
                  <a:spcPts val="0"/>
                </a:spcAft>
                <a:defRPr/>
              </a:pPr>
              <a:endParaRPr lang="zh-CN" altLang="en-US" sz="1100" kern="0">
                <a:solidFill>
                  <a:prstClr val="black"/>
                </a:solidFill>
                <a:latin typeface="Calibri" panose="020F0502020204030204"/>
                <a:ea typeface="微软雅黑" panose="020B0503020204020204" pitchFamily="34" charset="-122"/>
              </a:endParaRPr>
            </a:p>
          </p:txBody>
        </p:sp>
      </p:grpSp>
      <p:sp>
        <p:nvSpPr>
          <p:cNvPr id="16" name="椭圆 15"/>
          <p:cNvSpPr/>
          <p:nvPr/>
        </p:nvSpPr>
        <p:spPr bwMode="auto">
          <a:xfrm>
            <a:off x="550863" y="2698750"/>
            <a:ext cx="720725" cy="719138"/>
          </a:xfrm>
          <a:prstGeom prst="ellipse">
            <a:avLst/>
          </a:prstGeom>
          <a:solidFill>
            <a:srgbClr val="45BBCE"/>
          </a:solidFill>
          <a:ln w="12700" cmpd="sng">
            <a:noFill/>
            <a:miter lim="800000"/>
          </a:ln>
        </p:spPr>
        <p:txBody>
          <a:bodyPr anchor="ctr"/>
          <a:lstStyle/>
          <a:p>
            <a:pPr algn="ctr" fontAlgn="auto">
              <a:spcBef>
                <a:spcPts val="0"/>
              </a:spcBef>
              <a:spcAft>
                <a:spcPts val="0"/>
              </a:spcAft>
              <a:defRPr/>
            </a:pPr>
            <a:endParaRPr lang="zh-CN" altLang="en-US" sz="1400" kern="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7" name="椭圆 16"/>
          <p:cNvSpPr/>
          <p:nvPr/>
        </p:nvSpPr>
        <p:spPr bwMode="auto">
          <a:xfrm>
            <a:off x="3422650" y="874713"/>
            <a:ext cx="720725" cy="720725"/>
          </a:xfrm>
          <a:prstGeom prst="ellipse">
            <a:avLst/>
          </a:prstGeom>
          <a:solidFill>
            <a:srgbClr val="45BBCE"/>
          </a:solidFill>
          <a:ln w="12700" cmpd="sng">
            <a:noFill/>
            <a:miter lim="800000"/>
          </a:ln>
        </p:spPr>
        <p:txBody>
          <a:bodyPr anchor="ctr"/>
          <a:lstStyle/>
          <a:p>
            <a:pPr algn="ctr" fontAlgn="auto">
              <a:spcBef>
                <a:spcPts val="0"/>
              </a:spcBef>
              <a:spcAft>
                <a:spcPts val="0"/>
              </a:spcAft>
              <a:defRPr/>
            </a:pPr>
            <a:endParaRPr lang="zh-CN" altLang="en-US" sz="1400" kern="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8" name="椭圆 17"/>
          <p:cNvSpPr/>
          <p:nvPr/>
        </p:nvSpPr>
        <p:spPr bwMode="auto">
          <a:xfrm>
            <a:off x="6337300" y="2395538"/>
            <a:ext cx="719138" cy="720725"/>
          </a:xfrm>
          <a:prstGeom prst="ellipse">
            <a:avLst/>
          </a:prstGeom>
          <a:solidFill>
            <a:srgbClr val="45BBCE"/>
          </a:solidFill>
          <a:ln w="12700" cmpd="sng">
            <a:noFill/>
            <a:miter lim="800000"/>
          </a:ln>
        </p:spPr>
        <p:txBody>
          <a:bodyPr anchor="ctr"/>
          <a:lstStyle/>
          <a:p>
            <a:pPr algn="ctr" fontAlgn="auto">
              <a:spcBef>
                <a:spcPts val="0"/>
              </a:spcBef>
              <a:spcAft>
                <a:spcPts val="0"/>
              </a:spcAft>
              <a:defRPr/>
            </a:pPr>
            <a:endParaRPr lang="zh-CN" altLang="en-US" sz="1400" kern="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9" name="TextBox 18"/>
          <p:cNvSpPr txBox="1">
            <a:spLocks noChangeArrowheads="1"/>
          </p:cNvSpPr>
          <p:nvPr/>
        </p:nvSpPr>
        <p:spPr bwMode="auto">
          <a:xfrm>
            <a:off x="662457" y="2882900"/>
            <a:ext cx="497536"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chemeClr val="bg1"/>
                </a:solidFill>
                <a:latin typeface="微软雅黑" panose="020B0503020204020204" pitchFamily="34" charset="-122"/>
                <a:ea typeface="微软雅黑" panose="020B0503020204020204" pitchFamily="34" charset="-122"/>
              </a:rPr>
              <a:t>标题</a:t>
            </a:r>
          </a:p>
        </p:txBody>
      </p:sp>
      <p:sp>
        <p:nvSpPr>
          <p:cNvPr id="20" name="TextBox 19"/>
          <p:cNvSpPr txBox="1">
            <a:spLocks noChangeArrowheads="1"/>
          </p:cNvSpPr>
          <p:nvPr/>
        </p:nvSpPr>
        <p:spPr bwMode="auto">
          <a:xfrm>
            <a:off x="3531863" y="1087438"/>
            <a:ext cx="497536"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chemeClr val="bg1"/>
                </a:solidFill>
                <a:latin typeface="微软雅黑" panose="020B0503020204020204" pitchFamily="34" charset="-122"/>
                <a:ea typeface="微软雅黑" panose="020B0503020204020204" pitchFamily="34" charset="-122"/>
              </a:rPr>
              <a:t>标题</a:t>
            </a:r>
          </a:p>
        </p:txBody>
      </p:sp>
      <p:sp>
        <p:nvSpPr>
          <p:cNvPr id="21" name="TextBox 20"/>
          <p:cNvSpPr txBox="1">
            <a:spLocks noChangeArrowheads="1"/>
          </p:cNvSpPr>
          <p:nvPr/>
        </p:nvSpPr>
        <p:spPr bwMode="auto">
          <a:xfrm>
            <a:off x="6458419" y="2595563"/>
            <a:ext cx="497536"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chemeClr val="bg1"/>
                </a:solidFill>
                <a:latin typeface="微软雅黑" panose="020B0503020204020204" pitchFamily="34" charset="-122"/>
                <a:ea typeface="微软雅黑" panose="020B0503020204020204" pitchFamily="34" charset="-122"/>
              </a:rPr>
              <a:t>标题</a:t>
            </a:r>
          </a:p>
        </p:txBody>
      </p:sp>
      <p:sp>
        <p:nvSpPr>
          <p:cNvPr id="22" name="TextBox 21"/>
          <p:cNvSpPr txBox="1">
            <a:spLocks noChangeArrowheads="1"/>
          </p:cNvSpPr>
          <p:nvPr/>
        </p:nvSpPr>
        <p:spPr bwMode="auto">
          <a:xfrm>
            <a:off x="801688" y="1379538"/>
            <a:ext cx="1943100"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100">
                <a:solidFill>
                  <a:srgbClr val="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a:solidFill>
                <a:srgbClr val="000000"/>
              </a:solidFill>
              <a:latin typeface="微软雅黑" panose="020B0503020204020204" pitchFamily="34" charset="-122"/>
              <a:ea typeface="微软雅黑" panose="020B0503020204020204" pitchFamily="34" charset="-122"/>
            </a:endParaRPr>
          </a:p>
        </p:txBody>
      </p:sp>
      <p:sp>
        <p:nvSpPr>
          <p:cNvPr id="23" name="TextBox 22"/>
          <p:cNvSpPr txBox="1">
            <a:spLocks noChangeArrowheads="1"/>
          </p:cNvSpPr>
          <p:nvPr/>
        </p:nvSpPr>
        <p:spPr bwMode="auto">
          <a:xfrm>
            <a:off x="3514725" y="3484563"/>
            <a:ext cx="1944688"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100">
                <a:solidFill>
                  <a:srgbClr val="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a:solidFill>
                <a:srgbClr val="000000"/>
              </a:solidFill>
              <a:latin typeface="微软雅黑" panose="020B0503020204020204" pitchFamily="34" charset="-122"/>
              <a:ea typeface="微软雅黑" panose="020B0503020204020204" pitchFamily="34" charset="-122"/>
            </a:endParaRPr>
          </a:p>
        </p:txBody>
      </p:sp>
      <p:sp>
        <p:nvSpPr>
          <p:cNvPr id="24" name="TextBox 23"/>
          <p:cNvSpPr txBox="1">
            <a:spLocks noChangeArrowheads="1"/>
          </p:cNvSpPr>
          <p:nvPr/>
        </p:nvSpPr>
        <p:spPr bwMode="auto">
          <a:xfrm>
            <a:off x="6553200" y="950913"/>
            <a:ext cx="1943100"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100">
                <a:solidFill>
                  <a:srgbClr val="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2"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anim calcmode="lin" valueType="num">
                                      <p:cBhvr>
                                        <p:cTn id="16" dur="500" fill="hold"/>
                                        <p:tgtEl>
                                          <p:spTgt spid="13"/>
                                        </p:tgtEl>
                                        <p:attrNameLst>
                                          <p:attrName>ppt_x</p:attrName>
                                        </p:attrNameLst>
                                      </p:cBhvr>
                                      <p:tavLst>
                                        <p:tav tm="0">
                                          <p:val>
                                            <p:strVal val="#ppt_x"/>
                                          </p:val>
                                        </p:tav>
                                        <p:tav tm="100000">
                                          <p:val>
                                            <p:strVal val="#ppt_x"/>
                                          </p:val>
                                        </p:tav>
                                      </p:tavLst>
                                    </p:anim>
                                    <p:anim calcmode="lin" valueType="num">
                                      <p:cBhvr>
                                        <p:cTn id="17" dur="500" fill="hold"/>
                                        <p:tgtEl>
                                          <p:spTgt spid="13"/>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down)">
                                      <p:cBhvr>
                                        <p:cTn id="21" dur="500"/>
                                        <p:tgtEl>
                                          <p:spTgt spid="22"/>
                                        </p:tgtEl>
                                      </p:cBhvr>
                                    </p:animEffect>
                                  </p:childTnLst>
                                </p:cTn>
                              </p:par>
                            </p:childTnLst>
                          </p:cTn>
                        </p:par>
                        <p:par>
                          <p:cTn id="22" fill="hold">
                            <p:stCondLst>
                              <p:cond delay="1500"/>
                            </p:stCondLst>
                            <p:childTnLst>
                              <p:par>
                                <p:cTn id="23" presetID="5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Scale>
                                      <p:cBhvr>
                                        <p:cTn id="25" dur="5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16"/>
                                        </p:tgtEl>
                                        <p:attrNameLst>
                                          <p:attrName>ppt_x</p:attrName>
                                          <p:attrName>ppt_y</p:attrName>
                                        </p:attrNameLst>
                                      </p:cBhvr>
                                    </p:animMotion>
                                    <p:animEffect transition="in" filter="fade">
                                      <p:cBhvr>
                                        <p:cTn id="27" dur="500"/>
                                        <p:tgtEl>
                                          <p:spTgt spid="16"/>
                                        </p:tgtEl>
                                      </p:cBhvr>
                                    </p:animEffect>
                                  </p:childTnLst>
                                </p:cTn>
                              </p:par>
                              <p:par>
                                <p:cTn id="28" presetID="52" presetClass="entr" presetSubtype="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Scale>
                                      <p:cBhvr>
                                        <p:cTn id="30" dur="5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500" decel="50000" fill="hold">
                                          <p:stCondLst>
                                            <p:cond delay="0"/>
                                          </p:stCondLst>
                                        </p:cTn>
                                        <p:tgtEl>
                                          <p:spTgt spid="19"/>
                                        </p:tgtEl>
                                        <p:attrNameLst>
                                          <p:attrName>ppt_x</p:attrName>
                                          <p:attrName>ppt_y</p:attrName>
                                        </p:attrNameLst>
                                      </p:cBhvr>
                                    </p:animMotion>
                                    <p:animEffect transition="in" filter="fade">
                                      <p:cBhvr>
                                        <p:cTn id="32" dur="500"/>
                                        <p:tgtEl>
                                          <p:spTgt spid="19"/>
                                        </p:tgtEl>
                                      </p:cBhvr>
                                    </p:animEffect>
                                  </p:childTnLst>
                                </p:cTn>
                              </p:par>
                            </p:childTnLst>
                          </p:cTn>
                        </p:par>
                        <p:par>
                          <p:cTn id="33" fill="hold">
                            <p:stCondLst>
                              <p:cond delay="2000"/>
                            </p:stCondLst>
                            <p:childTnLst>
                              <p:par>
                                <p:cTn id="34" presetID="47" presetClass="entr" presetSubtype="0"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anim calcmode="lin" valueType="num">
                                      <p:cBhvr>
                                        <p:cTn id="37" dur="500" fill="hold"/>
                                        <p:tgtEl>
                                          <p:spTgt spid="10"/>
                                        </p:tgtEl>
                                        <p:attrNameLst>
                                          <p:attrName>ppt_x</p:attrName>
                                        </p:attrNameLst>
                                      </p:cBhvr>
                                      <p:tavLst>
                                        <p:tav tm="0">
                                          <p:val>
                                            <p:strVal val="#ppt_x"/>
                                          </p:val>
                                        </p:tav>
                                        <p:tav tm="100000">
                                          <p:val>
                                            <p:strVal val="#ppt_x"/>
                                          </p:val>
                                        </p:tav>
                                      </p:tavLst>
                                    </p:anim>
                                    <p:anim calcmode="lin" valueType="num">
                                      <p:cBhvr>
                                        <p:cTn id="38" dur="500" fill="hold"/>
                                        <p:tgtEl>
                                          <p:spTgt spid="10"/>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22" presetClass="entr" presetSubtype="1"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up)">
                                      <p:cBhvr>
                                        <p:cTn id="42" dur="500"/>
                                        <p:tgtEl>
                                          <p:spTgt spid="23"/>
                                        </p:tgtEl>
                                      </p:cBhvr>
                                    </p:animEffect>
                                  </p:childTnLst>
                                </p:cTn>
                              </p:par>
                            </p:childTnLst>
                          </p:cTn>
                        </p:par>
                        <p:par>
                          <p:cTn id="43" fill="hold">
                            <p:stCondLst>
                              <p:cond delay="3000"/>
                            </p:stCondLst>
                            <p:childTnLst>
                              <p:par>
                                <p:cTn id="44" presetID="52" presetClass="entr" presetSubtype="0"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Scale>
                                      <p:cBhvr>
                                        <p:cTn id="46"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500" decel="50000" fill="hold">
                                          <p:stCondLst>
                                            <p:cond delay="0"/>
                                          </p:stCondLst>
                                        </p:cTn>
                                        <p:tgtEl>
                                          <p:spTgt spid="17"/>
                                        </p:tgtEl>
                                        <p:attrNameLst>
                                          <p:attrName>ppt_x</p:attrName>
                                          <p:attrName>ppt_y</p:attrName>
                                        </p:attrNameLst>
                                      </p:cBhvr>
                                    </p:animMotion>
                                    <p:animEffect transition="in" filter="fade">
                                      <p:cBhvr>
                                        <p:cTn id="48" dur="500"/>
                                        <p:tgtEl>
                                          <p:spTgt spid="17"/>
                                        </p:tgtEl>
                                      </p:cBhvr>
                                    </p:animEffect>
                                  </p:childTnLst>
                                </p:cTn>
                              </p:par>
                              <p:par>
                                <p:cTn id="49" presetID="52" presetClass="entr" presetSubtype="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Scale>
                                      <p:cBhvr>
                                        <p:cTn id="51" dur="5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500" decel="50000" fill="hold">
                                          <p:stCondLst>
                                            <p:cond delay="0"/>
                                          </p:stCondLst>
                                        </p:cTn>
                                        <p:tgtEl>
                                          <p:spTgt spid="20"/>
                                        </p:tgtEl>
                                        <p:attrNameLst>
                                          <p:attrName>ppt_x</p:attrName>
                                          <p:attrName>ppt_y</p:attrName>
                                        </p:attrNameLst>
                                      </p:cBhvr>
                                    </p:animMotion>
                                    <p:animEffect transition="in" filter="fade">
                                      <p:cBhvr>
                                        <p:cTn id="53" dur="500"/>
                                        <p:tgtEl>
                                          <p:spTgt spid="20"/>
                                        </p:tgtEl>
                                      </p:cBhvr>
                                    </p:animEffect>
                                  </p:childTnLst>
                                </p:cTn>
                              </p:par>
                            </p:childTnLst>
                          </p:cTn>
                        </p:par>
                        <p:par>
                          <p:cTn id="54" fill="hold">
                            <p:stCondLst>
                              <p:cond delay="3500"/>
                            </p:stCondLst>
                            <p:childTnLst>
                              <p:par>
                                <p:cTn id="55" presetID="42" presetClass="entr" presetSubtype="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500"/>
                                        <p:tgtEl>
                                          <p:spTgt spid="7"/>
                                        </p:tgtEl>
                                      </p:cBhvr>
                                    </p:animEffect>
                                    <p:anim calcmode="lin" valueType="num">
                                      <p:cBhvr>
                                        <p:cTn id="58" dur="500" fill="hold"/>
                                        <p:tgtEl>
                                          <p:spTgt spid="7"/>
                                        </p:tgtEl>
                                        <p:attrNameLst>
                                          <p:attrName>ppt_x</p:attrName>
                                        </p:attrNameLst>
                                      </p:cBhvr>
                                      <p:tavLst>
                                        <p:tav tm="0">
                                          <p:val>
                                            <p:strVal val="#ppt_x"/>
                                          </p:val>
                                        </p:tav>
                                        <p:tav tm="100000">
                                          <p:val>
                                            <p:strVal val="#ppt_x"/>
                                          </p:val>
                                        </p:tav>
                                      </p:tavLst>
                                    </p:anim>
                                    <p:anim calcmode="lin" valueType="num">
                                      <p:cBhvr>
                                        <p:cTn id="59" dur="500" fill="hold"/>
                                        <p:tgtEl>
                                          <p:spTgt spid="7"/>
                                        </p:tgtEl>
                                        <p:attrNameLst>
                                          <p:attrName>ppt_y</p:attrName>
                                        </p:attrNameLst>
                                      </p:cBhvr>
                                      <p:tavLst>
                                        <p:tav tm="0">
                                          <p:val>
                                            <p:strVal val="#ppt_y+.1"/>
                                          </p:val>
                                        </p:tav>
                                        <p:tav tm="100000">
                                          <p:val>
                                            <p:strVal val="#ppt_y"/>
                                          </p:val>
                                        </p:tav>
                                      </p:tavLst>
                                    </p:anim>
                                  </p:childTnLst>
                                </p:cTn>
                              </p:par>
                            </p:childTnLst>
                          </p:cTn>
                        </p:par>
                        <p:par>
                          <p:cTn id="60" fill="hold">
                            <p:stCondLst>
                              <p:cond delay="4000"/>
                            </p:stCondLst>
                            <p:childTnLst>
                              <p:par>
                                <p:cTn id="61" presetID="22" presetClass="entr" presetSubtype="4"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down)">
                                      <p:cBhvr>
                                        <p:cTn id="63" dur="500"/>
                                        <p:tgtEl>
                                          <p:spTgt spid="24"/>
                                        </p:tgtEl>
                                      </p:cBhvr>
                                    </p:animEffect>
                                  </p:childTnLst>
                                </p:cTn>
                              </p:par>
                            </p:childTnLst>
                          </p:cTn>
                        </p:par>
                        <p:par>
                          <p:cTn id="64" fill="hold">
                            <p:stCondLst>
                              <p:cond delay="4500"/>
                            </p:stCondLst>
                            <p:childTnLst>
                              <p:par>
                                <p:cTn id="65" presetID="52"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Scale>
                                      <p:cBhvr>
                                        <p:cTn id="67"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500" decel="50000" fill="hold">
                                          <p:stCondLst>
                                            <p:cond delay="0"/>
                                          </p:stCondLst>
                                        </p:cTn>
                                        <p:tgtEl>
                                          <p:spTgt spid="18"/>
                                        </p:tgtEl>
                                        <p:attrNameLst>
                                          <p:attrName>ppt_x</p:attrName>
                                          <p:attrName>ppt_y</p:attrName>
                                        </p:attrNameLst>
                                      </p:cBhvr>
                                    </p:animMotion>
                                    <p:animEffect transition="in" filter="fade">
                                      <p:cBhvr>
                                        <p:cTn id="69" dur="500"/>
                                        <p:tgtEl>
                                          <p:spTgt spid="18"/>
                                        </p:tgtEl>
                                      </p:cBhvr>
                                    </p:animEffect>
                                  </p:childTnLst>
                                </p:cTn>
                              </p:par>
                              <p:par>
                                <p:cTn id="70" presetID="52" presetClass="entr" presetSubtype="0"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Scale>
                                      <p:cBhvr>
                                        <p:cTn id="72" dur="5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500" decel="50000" fill="hold">
                                          <p:stCondLst>
                                            <p:cond delay="0"/>
                                          </p:stCondLst>
                                        </p:cTn>
                                        <p:tgtEl>
                                          <p:spTgt spid="21"/>
                                        </p:tgtEl>
                                        <p:attrNameLst>
                                          <p:attrName>ppt_x</p:attrName>
                                          <p:attrName>ppt_y</p:attrName>
                                        </p:attrNameLst>
                                      </p:cBhvr>
                                    </p:animMotion>
                                    <p:animEffect transition="in" filter="fade">
                                      <p:cBhvr>
                                        <p:cTn id="7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animBg="1"/>
      <p:bldP spid="17" grpId="0" animBg="1"/>
      <p:bldP spid="18" grpId="0" animBg="1"/>
      <p:bldP spid="19" grpId="0"/>
      <p:bldP spid="20" grpId="0"/>
      <p:bldP spid="21" grpId="0"/>
      <p:bldP spid="22" grpId="0"/>
      <p:bldP spid="23"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grpSp>
        <p:nvGrpSpPr>
          <p:cNvPr id="7" name="组合 6"/>
          <p:cNvGrpSpPr/>
          <p:nvPr/>
        </p:nvGrpSpPr>
        <p:grpSpPr bwMode="auto">
          <a:xfrm>
            <a:off x="6062663" y="1179513"/>
            <a:ext cx="2901950" cy="1828800"/>
            <a:chOff x="6084167" y="1925354"/>
            <a:chExt cx="3070586" cy="1935163"/>
          </a:xfrm>
        </p:grpSpPr>
        <p:sp>
          <p:nvSpPr>
            <p:cNvPr id="8" name="KMA1D1FEAF"/>
            <p:cNvSpPr>
              <a:spLocks noChangeArrowheads="1"/>
            </p:cNvSpPr>
            <p:nvPr/>
          </p:nvSpPr>
          <p:spPr bwMode="ltGray">
            <a:xfrm>
              <a:off x="6084167" y="1925354"/>
              <a:ext cx="2756472" cy="1935163"/>
            </a:xfrm>
            <a:prstGeom prst="rect">
              <a:avLst/>
            </a:prstGeom>
            <a:solidFill>
              <a:srgbClr val="45BBCE"/>
            </a:solidFill>
            <a:ln w="19050">
              <a:noFill/>
              <a:miter lim="800000"/>
            </a:ln>
            <a:effectLst/>
          </p:spPr>
          <p:txBody>
            <a:bodyPr wrap="none" lIns="97200" tIns="97200" rIns="98082" bIns="97200"/>
            <a:lstStyle/>
            <a:p>
              <a:pPr fontAlgn="auto">
                <a:spcBef>
                  <a:spcPts val="0"/>
                </a:spcBef>
                <a:spcAft>
                  <a:spcPts val="0"/>
                </a:spcAft>
                <a:buSzPct val="80000"/>
                <a:buFont typeface="Marlett" pitchFamily="2" charset="2"/>
                <a:buChar char="i"/>
                <a:defRPr/>
              </a:pPr>
              <a:endParaRPr lang="ko-KR" altLang="ko-KR" b="1" kern="0">
                <a:solidFill>
                  <a:prstClr val="white"/>
                </a:solidFill>
                <a:ea typeface="Gulim" panose="020B0600000101010101" pitchFamily="50" charset="-127"/>
                <a:cs typeface="Arial" panose="020B0604020202020204" pitchFamily="34" charset="0"/>
              </a:endParaRPr>
            </a:p>
          </p:txBody>
        </p:sp>
        <p:grpSp>
          <p:nvGrpSpPr>
            <p:cNvPr id="9" name="그룹 21"/>
            <p:cNvGrpSpPr/>
            <p:nvPr/>
          </p:nvGrpSpPr>
          <p:grpSpPr bwMode="auto">
            <a:xfrm>
              <a:off x="6586312" y="2132856"/>
              <a:ext cx="2568441" cy="1488921"/>
              <a:chOff x="6794460" y="2050996"/>
              <a:chExt cx="2314044" cy="1488921"/>
            </a:xfrm>
          </p:grpSpPr>
          <p:sp>
            <p:nvSpPr>
              <p:cNvPr id="10" name="Text Box 5"/>
              <p:cNvSpPr txBox="1">
                <a:spLocks noChangeArrowheads="1"/>
              </p:cNvSpPr>
              <p:nvPr/>
            </p:nvSpPr>
            <p:spPr bwMode="auto">
              <a:xfrm>
                <a:off x="6794551" y="2710286"/>
                <a:ext cx="2313953" cy="829835"/>
              </a:xfrm>
              <a:prstGeom prst="rect">
                <a:avLst/>
              </a:prstGeom>
              <a:noFill/>
              <a:ln w="9525">
                <a:noFill/>
                <a:miter lim="800000"/>
              </a:ln>
            </p:spPr>
            <p:txBody>
              <a:bodyPr>
                <a:spAutoFit/>
              </a:bodyPr>
              <a:lstStyle/>
              <a:p>
                <a:pPr marL="125730" indent="-125730" fontAlgn="auto">
                  <a:spcBef>
                    <a:spcPts val="0"/>
                  </a:spcBef>
                  <a:spcAft>
                    <a:spcPts val="0"/>
                  </a:spcAft>
                  <a:buFont typeface="Arial" panose="020B0604020202020204" pitchFamily="34" charset="0"/>
                  <a:buChar char="•"/>
                  <a:defRPr/>
                </a:pPr>
                <a:r>
                  <a:rPr lang="zh-CN" altLang="en-US" sz="1500" kern="0" dirty="0">
                    <a:solidFill>
                      <a:prstClr val="white"/>
                    </a:solidFill>
                    <a:latin typeface="Arial" panose="020B0604020202020204" pitchFamily="34" charset="0"/>
                    <a:ea typeface="微软雅黑" panose="020B0503020204020204" pitchFamily="34" charset="-122"/>
                    <a:cs typeface="Arial" panose="020B0604020202020204" pitchFamily="34" charset="0"/>
                  </a:rPr>
                  <a:t>单击此处添加文本</a:t>
                </a:r>
                <a:endParaRPr lang="en-US" altLang="ko-KR" sz="1500" kern="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a:p>
                <a:pPr marL="125730" indent="-125730" fontAlgn="auto">
                  <a:spcBef>
                    <a:spcPts val="0"/>
                  </a:spcBef>
                  <a:spcAft>
                    <a:spcPts val="0"/>
                  </a:spcAft>
                  <a:buFont typeface="Arial" panose="020B0604020202020204" pitchFamily="34" charset="0"/>
                  <a:buChar char="•"/>
                  <a:defRPr/>
                </a:pPr>
                <a:r>
                  <a:rPr lang="zh-CN" altLang="en-US" sz="1500" kern="0" dirty="0">
                    <a:solidFill>
                      <a:prstClr val="white"/>
                    </a:solidFill>
                    <a:latin typeface="Arial" panose="020B0604020202020204" pitchFamily="34" charset="0"/>
                    <a:ea typeface="微软雅黑" panose="020B0503020204020204" pitchFamily="34" charset="-122"/>
                    <a:cs typeface="Arial" panose="020B0604020202020204" pitchFamily="34" charset="0"/>
                  </a:rPr>
                  <a:t>单击此处添加文本</a:t>
                </a:r>
                <a:endParaRPr lang="en-US" altLang="ko-KR" sz="1500" kern="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a:p>
                <a:pPr marL="125730" indent="-125730" fontAlgn="auto">
                  <a:spcBef>
                    <a:spcPts val="0"/>
                  </a:spcBef>
                  <a:spcAft>
                    <a:spcPts val="0"/>
                  </a:spcAft>
                  <a:buFont typeface="Arial" panose="020B0604020202020204" pitchFamily="34" charset="0"/>
                  <a:buChar char="•"/>
                  <a:defRPr/>
                </a:pPr>
                <a:r>
                  <a:rPr lang="zh-CN" altLang="en-US" sz="1500" kern="0" dirty="0">
                    <a:solidFill>
                      <a:prstClr val="white"/>
                    </a:solidFill>
                    <a:latin typeface="Arial" panose="020B0604020202020204" pitchFamily="34" charset="0"/>
                    <a:ea typeface="微软雅黑" panose="020B0503020204020204" pitchFamily="34" charset="-122"/>
                    <a:cs typeface="Arial" panose="020B0604020202020204" pitchFamily="34" charset="0"/>
                  </a:rPr>
                  <a:t>单击此处添加文本</a:t>
                </a:r>
                <a:endParaRPr lang="en-US" altLang="ko-KR" sz="1500" kern="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Text Box 5"/>
              <p:cNvSpPr txBox="1">
                <a:spLocks noChangeArrowheads="1"/>
              </p:cNvSpPr>
              <p:nvPr/>
            </p:nvSpPr>
            <p:spPr bwMode="auto">
              <a:xfrm>
                <a:off x="6794551" y="2051793"/>
                <a:ext cx="2313953" cy="584580"/>
              </a:xfrm>
              <a:prstGeom prst="rect">
                <a:avLst/>
              </a:prstGeom>
              <a:noFill/>
              <a:ln w="9525">
                <a:noFill/>
                <a:miter lim="800000"/>
              </a:ln>
            </p:spPr>
            <p:txBody>
              <a:bodyPr>
                <a:spAutoFit/>
              </a:bodyPr>
              <a:lstStyle>
                <a:lvl1pPr marL="125730" indent="-12573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000" b="1">
                    <a:solidFill>
                      <a:srgbClr val="FFFFFF"/>
                    </a:solidFill>
                    <a:ea typeface="微软雅黑" panose="020B0503020204020204" pitchFamily="34" charset="-122"/>
                    <a:cs typeface="Arial" panose="020B0604020202020204" pitchFamily="34" charset="0"/>
                  </a:rPr>
                  <a:t>主题三</a:t>
                </a:r>
                <a:endParaRPr lang="ko-KR" altLang="ko-KR" sz="3000" b="1">
                  <a:solidFill>
                    <a:srgbClr val="FFFFFF"/>
                  </a:solidFill>
                  <a:ea typeface="微软雅黑" panose="020B0503020204020204" pitchFamily="34" charset="-122"/>
                  <a:cs typeface="Arial" panose="020B0604020202020204" pitchFamily="34" charset="0"/>
                </a:endParaRPr>
              </a:p>
            </p:txBody>
          </p:sp>
        </p:grpSp>
      </p:grpSp>
      <p:grpSp>
        <p:nvGrpSpPr>
          <p:cNvPr id="12" name="组合 11"/>
          <p:cNvGrpSpPr/>
          <p:nvPr/>
        </p:nvGrpSpPr>
        <p:grpSpPr bwMode="auto">
          <a:xfrm>
            <a:off x="3302000" y="1179513"/>
            <a:ext cx="3060700" cy="1828800"/>
            <a:chOff x="3162325" y="1925354"/>
            <a:chExt cx="3238821" cy="1935163"/>
          </a:xfrm>
        </p:grpSpPr>
        <p:sp>
          <p:nvSpPr>
            <p:cNvPr id="13" name="KMA1D1FEAF"/>
            <p:cNvSpPr>
              <a:spLocks noChangeArrowheads="1"/>
            </p:cNvSpPr>
            <p:nvPr/>
          </p:nvSpPr>
          <p:spPr bwMode="ltGray">
            <a:xfrm>
              <a:off x="3162325" y="1925354"/>
              <a:ext cx="3238821" cy="1935163"/>
            </a:xfrm>
            <a:prstGeom prst="rightArrowCallout">
              <a:avLst>
                <a:gd name="adj1" fmla="val 23031"/>
                <a:gd name="adj2" fmla="val 25000"/>
                <a:gd name="adj3" fmla="val 12695"/>
                <a:gd name="adj4" fmla="val 84741"/>
              </a:avLst>
            </a:prstGeom>
            <a:solidFill>
              <a:srgbClr val="45BBCE"/>
            </a:solidFill>
            <a:ln w="19050">
              <a:noFill/>
              <a:miter lim="800000"/>
            </a:ln>
            <a:effectLst/>
          </p:spPr>
          <p:txBody>
            <a:bodyPr wrap="none" lIns="97200" tIns="97200" rIns="98082" bIns="97200"/>
            <a:lstStyle/>
            <a:p>
              <a:pPr fontAlgn="auto">
                <a:spcBef>
                  <a:spcPts val="0"/>
                </a:spcBef>
                <a:spcAft>
                  <a:spcPts val="0"/>
                </a:spcAft>
                <a:buSzPct val="80000"/>
                <a:buFont typeface="Marlett" pitchFamily="2" charset="2"/>
                <a:buChar char="i"/>
                <a:defRPr/>
              </a:pPr>
              <a:endParaRPr lang="ko-KR" altLang="ko-KR" b="1" kern="0">
                <a:solidFill>
                  <a:prstClr val="white"/>
                </a:solidFill>
                <a:ea typeface="Gulim" panose="020B0600000101010101" pitchFamily="50" charset="-127"/>
                <a:cs typeface="Arial" panose="020B0604020202020204" pitchFamily="34" charset="0"/>
              </a:endParaRPr>
            </a:p>
          </p:txBody>
        </p:sp>
        <p:grpSp>
          <p:nvGrpSpPr>
            <p:cNvPr id="14" name="그룹 21"/>
            <p:cNvGrpSpPr/>
            <p:nvPr/>
          </p:nvGrpSpPr>
          <p:grpSpPr bwMode="auto">
            <a:xfrm>
              <a:off x="3552615" y="2060848"/>
              <a:ext cx="2568441" cy="1560929"/>
              <a:chOff x="6794460" y="1978988"/>
              <a:chExt cx="2314044" cy="1560929"/>
            </a:xfrm>
          </p:grpSpPr>
          <p:sp>
            <p:nvSpPr>
              <p:cNvPr id="15" name="Text Box 5"/>
              <p:cNvSpPr txBox="1">
                <a:spLocks noChangeArrowheads="1"/>
              </p:cNvSpPr>
              <p:nvPr/>
            </p:nvSpPr>
            <p:spPr bwMode="auto">
              <a:xfrm>
                <a:off x="6793959" y="2708605"/>
                <a:ext cx="2314139" cy="831516"/>
              </a:xfrm>
              <a:prstGeom prst="rect">
                <a:avLst/>
              </a:prstGeom>
              <a:noFill/>
              <a:ln w="9525">
                <a:noFill/>
                <a:miter lim="800000"/>
              </a:ln>
            </p:spPr>
            <p:txBody>
              <a:bodyPr>
                <a:spAutoFit/>
              </a:bodyPr>
              <a:lstStyle/>
              <a:p>
                <a:pPr marL="125730" indent="-125730" fontAlgn="auto">
                  <a:spcBef>
                    <a:spcPts val="0"/>
                  </a:spcBef>
                  <a:spcAft>
                    <a:spcPts val="0"/>
                  </a:spcAft>
                  <a:buFont typeface="Arial" panose="020B0604020202020204" pitchFamily="34" charset="0"/>
                  <a:buChar char="•"/>
                  <a:defRPr/>
                </a:pPr>
                <a:r>
                  <a:rPr lang="zh-CN" altLang="en-US" sz="1500" kern="0" dirty="0">
                    <a:solidFill>
                      <a:prstClr val="white"/>
                    </a:solidFill>
                    <a:latin typeface="Arial" panose="020B0604020202020204" pitchFamily="34" charset="0"/>
                    <a:ea typeface="微软雅黑" panose="020B0503020204020204" pitchFamily="34" charset="-122"/>
                    <a:cs typeface="Arial" panose="020B0604020202020204" pitchFamily="34" charset="0"/>
                  </a:rPr>
                  <a:t>单击此处添加文本</a:t>
                </a:r>
                <a:endParaRPr lang="en-US" altLang="ko-KR" sz="1500" kern="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a:p>
                <a:pPr marL="125730" indent="-125730" fontAlgn="auto">
                  <a:spcBef>
                    <a:spcPts val="0"/>
                  </a:spcBef>
                  <a:spcAft>
                    <a:spcPts val="0"/>
                  </a:spcAft>
                  <a:buFont typeface="Arial" panose="020B0604020202020204" pitchFamily="34" charset="0"/>
                  <a:buChar char="•"/>
                  <a:defRPr/>
                </a:pPr>
                <a:r>
                  <a:rPr lang="zh-CN" altLang="en-US" sz="1500" kern="0" dirty="0">
                    <a:solidFill>
                      <a:prstClr val="white"/>
                    </a:solidFill>
                    <a:latin typeface="Arial" panose="020B0604020202020204" pitchFamily="34" charset="0"/>
                    <a:ea typeface="微软雅黑" panose="020B0503020204020204" pitchFamily="34" charset="-122"/>
                    <a:cs typeface="Arial" panose="020B0604020202020204" pitchFamily="34" charset="0"/>
                  </a:rPr>
                  <a:t>单击此处添加文本</a:t>
                </a:r>
                <a:endParaRPr lang="en-US" altLang="ko-KR" sz="1500" kern="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a:p>
                <a:pPr marL="125730" indent="-125730" fontAlgn="auto">
                  <a:spcBef>
                    <a:spcPts val="0"/>
                  </a:spcBef>
                  <a:spcAft>
                    <a:spcPts val="0"/>
                  </a:spcAft>
                  <a:buFont typeface="Arial" panose="020B0604020202020204" pitchFamily="34" charset="0"/>
                  <a:buChar char="•"/>
                  <a:defRPr/>
                </a:pPr>
                <a:r>
                  <a:rPr lang="zh-CN" altLang="en-US" sz="1500" kern="0" dirty="0">
                    <a:solidFill>
                      <a:prstClr val="white"/>
                    </a:solidFill>
                    <a:latin typeface="Arial" panose="020B0604020202020204" pitchFamily="34" charset="0"/>
                    <a:ea typeface="微软雅黑" panose="020B0503020204020204" pitchFamily="34" charset="-122"/>
                    <a:cs typeface="Arial" panose="020B0604020202020204" pitchFamily="34" charset="0"/>
                  </a:rPr>
                  <a:t>单击此处添加文本</a:t>
                </a:r>
                <a:endParaRPr lang="en-US" altLang="ko-KR" sz="1500" kern="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Text Box 5"/>
              <p:cNvSpPr txBox="1">
                <a:spLocks noChangeArrowheads="1"/>
              </p:cNvSpPr>
              <p:nvPr/>
            </p:nvSpPr>
            <p:spPr bwMode="auto">
              <a:xfrm>
                <a:off x="6793959" y="1979559"/>
                <a:ext cx="2314139" cy="584581"/>
              </a:xfrm>
              <a:prstGeom prst="rect">
                <a:avLst/>
              </a:prstGeom>
              <a:noFill/>
              <a:ln w="9525">
                <a:noFill/>
                <a:miter lim="800000"/>
              </a:ln>
            </p:spPr>
            <p:txBody>
              <a:bodyPr>
                <a:spAutoFit/>
              </a:bodyPr>
              <a:lstStyle>
                <a:lvl1pPr marL="125730" indent="-12573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000" b="1" dirty="0">
                    <a:solidFill>
                      <a:srgbClr val="FFFFFF"/>
                    </a:solidFill>
                    <a:ea typeface="微软雅黑" panose="020B0503020204020204" pitchFamily="34" charset="-122"/>
                    <a:cs typeface="Arial" panose="020B0604020202020204" pitchFamily="34" charset="0"/>
                  </a:rPr>
                  <a:t>主题二</a:t>
                </a:r>
                <a:endParaRPr lang="ko-KR" altLang="ko-KR" sz="3000" b="1" dirty="0">
                  <a:solidFill>
                    <a:srgbClr val="FFFFFF"/>
                  </a:solidFill>
                  <a:ea typeface="微软雅黑" panose="020B0503020204020204" pitchFamily="34" charset="-122"/>
                  <a:cs typeface="Arial" panose="020B0604020202020204" pitchFamily="34" charset="0"/>
                </a:endParaRPr>
              </a:p>
            </p:txBody>
          </p:sp>
        </p:grpSp>
      </p:grpSp>
      <p:grpSp>
        <p:nvGrpSpPr>
          <p:cNvPr id="17" name="组合 16"/>
          <p:cNvGrpSpPr/>
          <p:nvPr/>
        </p:nvGrpSpPr>
        <p:grpSpPr bwMode="auto">
          <a:xfrm>
            <a:off x="550863" y="1179513"/>
            <a:ext cx="3060700" cy="1828800"/>
            <a:chOff x="251520" y="1925354"/>
            <a:chExt cx="3238821" cy="1935163"/>
          </a:xfrm>
        </p:grpSpPr>
        <p:sp>
          <p:nvSpPr>
            <p:cNvPr id="18" name="KMA1D1FEAF"/>
            <p:cNvSpPr>
              <a:spLocks noChangeArrowheads="1"/>
            </p:cNvSpPr>
            <p:nvPr/>
          </p:nvSpPr>
          <p:spPr bwMode="ltGray">
            <a:xfrm>
              <a:off x="251520" y="1925354"/>
              <a:ext cx="3238821" cy="1935163"/>
            </a:xfrm>
            <a:prstGeom prst="rightArrowCallout">
              <a:avLst>
                <a:gd name="adj1" fmla="val 23031"/>
                <a:gd name="adj2" fmla="val 25000"/>
                <a:gd name="adj3" fmla="val 12695"/>
                <a:gd name="adj4" fmla="val 84741"/>
              </a:avLst>
            </a:prstGeom>
            <a:solidFill>
              <a:srgbClr val="45BBCE"/>
            </a:solidFill>
            <a:ln w="19050">
              <a:noFill/>
              <a:miter lim="800000"/>
            </a:ln>
            <a:effectLst/>
          </p:spPr>
          <p:txBody>
            <a:bodyPr wrap="none" lIns="97200" tIns="97200" rIns="98082" bIns="97200"/>
            <a:lstStyle/>
            <a:p>
              <a:pPr fontAlgn="auto">
                <a:spcBef>
                  <a:spcPts val="0"/>
                </a:spcBef>
                <a:spcAft>
                  <a:spcPts val="0"/>
                </a:spcAft>
                <a:buSzPct val="80000"/>
                <a:buFont typeface="Marlett" pitchFamily="2" charset="2"/>
                <a:buChar char="i"/>
                <a:defRPr/>
              </a:pPr>
              <a:endParaRPr lang="ko-KR" altLang="ko-KR" b="1" kern="0">
                <a:solidFill>
                  <a:prstClr val="white"/>
                </a:solidFill>
                <a:ea typeface="Gulim" panose="020B0600000101010101" pitchFamily="50" charset="-127"/>
                <a:cs typeface="Arial" panose="020B0604020202020204" pitchFamily="34" charset="0"/>
              </a:endParaRPr>
            </a:p>
          </p:txBody>
        </p:sp>
        <p:grpSp>
          <p:nvGrpSpPr>
            <p:cNvPr id="19" name="그룹 21"/>
            <p:cNvGrpSpPr/>
            <p:nvPr/>
          </p:nvGrpSpPr>
          <p:grpSpPr bwMode="auto">
            <a:xfrm>
              <a:off x="369777" y="2132856"/>
              <a:ext cx="2568441" cy="1488921"/>
              <a:chOff x="6794460" y="2050996"/>
              <a:chExt cx="2314044" cy="1488921"/>
            </a:xfrm>
          </p:grpSpPr>
          <p:sp>
            <p:nvSpPr>
              <p:cNvPr id="20" name="Text Box 5"/>
              <p:cNvSpPr txBox="1">
                <a:spLocks noChangeArrowheads="1"/>
              </p:cNvSpPr>
              <p:nvPr/>
            </p:nvSpPr>
            <p:spPr bwMode="auto">
              <a:xfrm>
                <a:off x="6793861" y="2710286"/>
                <a:ext cx="2314138" cy="829835"/>
              </a:xfrm>
              <a:prstGeom prst="rect">
                <a:avLst/>
              </a:prstGeom>
              <a:noFill/>
              <a:ln w="9525">
                <a:noFill/>
                <a:miter lim="800000"/>
              </a:ln>
            </p:spPr>
            <p:txBody>
              <a:bodyPr>
                <a:spAutoFit/>
              </a:bodyPr>
              <a:lstStyle/>
              <a:p>
                <a:pPr marL="125730" indent="-125730" fontAlgn="auto">
                  <a:spcBef>
                    <a:spcPts val="0"/>
                  </a:spcBef>
                  <a:spcAft>
                    <a:spcPts val="0"/>
                  </a:spcAft>
                  <a:buFont typeface="Arial" panose="020B0604020202020204" pitchFamily="34" charset="0"/>
                  <a:buChar char="•"/>
                  <a:defRPr/>
                </a:pPr>
                <a:r>
                  <a:rPr lang="zh-CN" altLang="en-US" sz="1500" kern="0" dirty="0">
                    <a:solidFill>
                      <a:prstClr val="white"/>
                    </a:solidFill>
                    <a:latin typeface="Arial" panose="020B0604020202020204" pitchFamily="34" charset="0"/>
                    <a:ea typeface="微软雅黑" panose="020B0503020204020204" pitchFamily="34" charset="-122"/>
                    <a:cs typeface="Arial" panose="020B0604020202020204" pitchFamily="34" charset="0"/>
                  </a:rPr>
                  <a:t>单击此处添加文本</a:t>
                </a:r>
                <a:endParaRPr lang="en-US" altLang="ko-KR" sz="1500" kern="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a:p>
                <a:pPr marL="125730" indent="-125730" fontAlgn="auto">
                  <a:spcBef>
                    <a:spcPts val="0"/>
                  </a:spcBef>
                  <a:spcAft>
                    <a:spcPts val="0"/>
                  </a:spcAft>
                  <a:buFont typeface="Arial" panose="020B0604020202020204" pitchFamily="34" charset="0"/>
                  <a:buChar char="•"/>
                  <a:defRPr/>
                </a:pPr>
                <a:r>
                  <a:rPr lang="zh-CN" altLang="en-US" sz="1500" kern="0" dirty="0">
                    <a:solidFill>
                      <a:prstClr val="white"/>
                    </a:solidFill>
                    <a:latin typeface="Arial" panose="020B0604020202020204" pitchFamily="34" charset="0"/>
                    <a:ea typeface="微软雅黑" panose="020B0503020204020204" pitchFamily="34" charset="-122"/>
                    <a:cs typeface="Arial" panose="020B0604020202020204" pitchFamily="34" charset="0"/>
                  </a:rPr>
                  <a:t>单击此处添加文本</a:t>
                </a:r>
                <a:endParaRPr lang="en-US" altLang="ko-KR" sz="1500" kern="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a:p>
                <a:pPr marL="125730" indent="-125730" fontAlgn="auto">
                  <a:spcBef>
                    <a:spcPts val="0"/>
                  </a:spcBef>
                  <a:spcAft>
                    <a:spcPts val="0"/>
                  </a:spcAft>
                  <a:buFont typeface="Arial" panose="020B0604020202020204" pitchFamily="34" charset="0"/>
                  <a:buChar char="•"/>
                  <a:defRPr/>
                </a:pPr>
                <a:r>
                  <a:rPr lang="zh-CN" altLang="en-US" sz="1500" kern="0" dirty="0">
                    <a:solidFill>
                      <a:prstClr val="white"/>
                    </a:solidFill>
                    <a:latin typeface="Arial" panose="020B0604020202020204" pitchFamily="34" charset="0"/>
                    <a:ea typeface="微软雅黑" panose="020B0503020204020204" pitchFamily="34" charset="-122"/>
                    <a:cs typeface="Arial" panose="020B0604020202020204" pitchFamily="34" charset="0"/>
                  </a:rPr>
                  <a:t>单击此处添加文本</a:t>
                </a:r>
                <a:endParaRPr lang="en-US" altLang="ko-KR" sz="1500" kern="0"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Text Box 5"/>
              <p:cNvSpPr txBox="1">
                <a:spLocks noChangeArrowheads="1"/>
              </p:cNvSpPr>
              <p:nvPr/>
            </p:nvSpPr>
            <p:spPr bwMode="auto">
              <a:xfrm>
                <a:off x="6793861" y="2051793"/>
                <a:ext cx="2314138" cy="584580"/>
              </a:xfrm>
              <a:prstGeom prst="rect">
                <a:avLst/>
              </a:prstGeom>
              <a:noFill/>
              <a:ln w="9525">
                <a:noFill/>
                <a:miter lim="800000"/>
              </a:ln>
            </p:spPr>
            <p:txBody>
              <a:bodyPr>
                <a:spAutoFit/>
              </a:bodyPr>
              <a:lstStyle>
                <a:lvl1pPr marL="125730" indent="-12573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000" b="1">
                    <a:solidFill>
                      <a:srgbClr val="FFFFFF"/>
                    </a:solidFill>
                    <a:ea typeface="微软雅黑" panose="020B0503020204020204" pitchFamily="34" charset="-122"/>
                    <a:cs typeface="Arial" panose="020B0604020202020204" pitchFamily="34" charset="0"/>
                  </a:rPr>
                  <a:t>主题一</a:t>
                </a:r>
                <a:endParaRPr lang="ko-KR" altLang="ko-KR" sz="3000" b="1">
                  <a:solidFill>
                    <a:srgbClr val="FFFFFF"/>
                  </a:solidFill>
                  <a:ea typeface="微软雅黑" panose="020B0503020204020204" pitchFamily="34" charset="-122"/>
                  <a:cs typeface="Arial" panose="020B0604020202020204" pitchFamily="34" charset="0"/>
                </a:endParaRPr>
              </a:p>
            </p:txBody>
          </p:sp>
        </p:grpSp>
      </p:grpSp>
      <p:sp>
        <p:nvSpPr>
          <p:cNvPr id="22" name="矩形 21"/>
          <p:cNvSpPr/>
          <p:nvPr/>
        </p:nvSpPr>
        <p:spPr>
          <a:xfrm>
            <a:off x="550863" y="3221038"/>
            <a:ext cx="2581275" cy="1428750"/>
          </a:xfrm>
          <a:prstGeom prst="rect">
            <a:avLst/>
          </a:prstGeom>
          <a:solidFill>
            <a:srgbClr val="45BBCE"/>
          </a:solidFill>
          <a:ln w="12700" cmpd="sng">
            <a:solidFill>
              <a:srgbClr val="66B699"/>
            </a:solidFill>
            <a:miter lim="800000"/>
          </a:ln>
        </p:spPr>
        <p:txBody>
          <a:bodyPr anchor="ctr"/>
          <a:lstStyle/>
          <a:p>
            <a:pPr algn="ctr" fontAlgn="auto">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rPr>
              <a:t>单击此处添加文本</a:t>
            </a:r>
          </a:p>
          <a:p>
            <a:pPr algn="ctr" fontAlgn="auto">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rPr>
              <a:t>单击此处添加文本</a:t>
            </a:r>
          </a:p>
          <a:p>
            <a:pPr algn="ctr" fontAlgn="auto">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rPr>
              <a:t>单击此处添加文本</a:t>
            </a:r>
          </a:p>
        </p:txBody>
      </p:sp>
      <p:sp>
        <p:nvSpPr>
          <p:cNvPr id="23" name="矩形 22"/>
          <p:cNvSpPr/>
          <p:nvPr/>
        </p:nvSpPr>
        <p:spPr>
          <a:xfrm>
            <a:off x="3302000" y="3209925"/>
            <a:ext cx="2601913" cy="1428750"/>
          </a:xfrm>
          <a:prstGeom prst="rect">
            <a:avLst/>
          </a:prstGeom>
          <a:solidFill>
            <a:srgbClr val="45BBCE"/>
          </a:solidFill>
          <a:ln w="12700" cmpd="sng">
            <a:solidFill>
              <a:srgbClr val="66B699"/>
            </a:solidFill>
            <a:miter lim="800000"/>
          </a:ln>
        </p:spPr>
        <p:txBody>
          <a:bodyPr anchor="ctr"/>
          <a:lstStyle/>
          <a:p>
            <a:pPr algn="ctr" fontAlgn="auto">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rPr>
              <a:t>单击此处添加文本</a:t>
            </a:r>
          </a:p>
          <a:p>
            <a:pPr algn="ctr" fontAlgn="auto">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rPr>
              <a:t>单击此处添加文本</a:t>
            </a:r>
          </a:p>
          <a:p>
            <a:pPr algn="ctr" fontAlgn="auto">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rPr>
              <a:t>单击此处添加文本</a:t>
            </a:r>
          </a:p>
        </p:txBody>
      </p:sp>
      <p:sp>
        <p:nvSpPr>
          <p:cNvPr id="24" name="矩形 23"/>
          <p:cNvSpPr/>
          <p:nvPr/>
        </p:nvSpPr>
        <p:spPr>
          <a:xfrm>
            <a:off x="6062663" y="3209925"/>
            <a:ext cx="2605087" cy="1428750"/>
          </a:xfrm>
          <a:prstGeom prst="rect">
            <a:avLst/>
          </a:prstGeom>
          <a:solidFill>
            <a:srgbClr val="45BBCE"/>
          </a:solidFill>
          <a:ln w="12700" cmpd="sng">
            <a:solidFill>
              <a:srgbClr val="66B699"/>
            </a:solidFill>
            <a:miter lim="800000"/>
          </a:ln>
        </p:spPr>
        <p:txBody>
          <a:bodyPr anchor="ctr"/>
          <a:lstStyle/>
          <a:p>
            <a:pPr algn="ctr" fontAlgn="auto">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rPr>
              <a:t>单击此处添加文本</a:t>
            </a:r>
          </a:p>
          <a:p>
            <a:pPr algn="ctr" fontAlgn="auto">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rPr>
              <a:t>单击此处添加文本</a:t>
            </a:r>
          </a:p>
          <a:p>
            <a:pPr algn="ctr" fontAlgn="auto">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rPr>
              <a:t>单击此处添加文本</a:t>
            </a: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12" presetClass="entr" presetSubtype="8"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p:tgtEl>
                                          <p:spTgt spid="17"/>
                                        </p:tgtEl>
                                        <p:attrNameLst>
                                          <p:attrName>ppt_x</p:attrName>
                                        </p:attrNameLst>
                                      </p:cBhvr>
                                      <p:tavLst>
                                        <p:tav tm="0">
                                          <p:val>
                                            <p:strVal val="#ppt_x-#ppt_w*1.125000"/>
                                          </p:val>
                                        </p:tav>
                                        <p:tav tm="100000">
                                          <p:val>
                                            <p:strVal val="#ppt_x"/>
                                          </p:val>
                                        </p:tav>
                                      </p:tavLst>
                                    </p:anim>
                                    <p:animEffect transition="in" filter="wipe(right)">
                                      <p:cBhvr>
                                        <p:cTn id="16" dur="500"/>
                                        <p:tgtEl>
                                          <p:spTgt spid="17"/>
                                        </p:tgtEl>
                                      </p:cBhvr>
                                    </p:animEffect>
                                  </p:childTnLst>
                                </p:cTn>
                              </p:par>
                              <p:par>
                                <p:cTn id="17" presetID="22" presetClass="entr" presetSubtype="1" fill="hold" grpId="0" nodeType="withEffect">
                                  <p:stCondLst>
                                    <p:cond delay="300"/>
                                  </p:stCondLst>
                                  <p:childTnLst>
                                    <p:set>
                                      <p:cBhvr>
                                        <p:cTn id="18" dur="1" fill="hold">
                                          <p:stCondLst>
                                            <p:cond delay="0"/>
                                          </p:stCondLst>
                                        </p:cTn>
                                        <p:tgtEl>
                                          <p:spTgt spid="22"/>
                                        </p:tgtEl>
                                        <p:attrNameLst>
                                          <p:attrName>style.visibility</p:attrName>
                                        </p:attrNameLst>
                                      </p:cBhvr>
                                      <p:to>
                                        <p:strVal val="visible"/>
                                      </p:to>
                                    </p:set>
                                    <p:animEffect transition="in" filter="wipe(up)">
                                      <p:cBhvr>
                                        <p:cTn id="19" dur="500"/>
                                        <p:tgtEl>
                                          <p:spTgt spid="22"/>
                                        </p:tgtEl>
                                      </p:cBhvr>
                                    </p:animEffect>
                                  </p:childTnLst>
                                </p:cTn>
                              </p:par>
                              <p:par>
                                <p:cTn id="20" presetID="12" presetClass="entr" presetSubtype="8" fill="hold" nodeType="withEffect">
                                  <p:stCondLst>
                                    <p:cond delay="3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p:tgtEl>
                                          <p:spTgt spid="12"/>
                                        </p:tgtEl>
                                        <p:attrNameLst>
                                          <p:attrName>ppt_x</p:attrName>
                                        </p:attrNameLst>
                                      </p:cBhvr>
                                      <p:tavLst>
                                        <p:tav tm="0">
                                          <p:val>
                                            <p:strVal val="#ppt_x-#ppt_w*1.125000"/>
                                          </p:val>
                                        </p:tav>
                                        <p:tav tm="100000">
                                          <p:val>
                                            <p:strVal val="#ppt_x"/>
                                          </p:val>
                                        </p:tav>
                                      </p:tavLst>
                                    </p:anim>
                                    <p:animEffect transition="in" filter="wipe(right)">
                                      <p:cBhvr>
                                        <p:cTn id="23" dur="500"/>
                                        <p:tgtEl>
                                          <p:spTgt spid="12"/>
                                        </p:tgtEl>
                                      </p:cBhvr>
                                    </p:animEffect>
                                  </p:childTnLst>
                                </p:cTn>
                              </p:par>
                              <p:par>
                                <p:cTn id="24" presetID="22" presetClass="entr" presetSubtype="1" fill="hold" grpId="0" nodeType="withEffect">
                                  <p:stCondLst>
                                    <p:cond delay="600"/>
                                  </p:stCondLst>
                                  <p:childTnLst>
                                    <p:set>
                                      <p:cBhvr>
                                        <p:cTn id="25" dur="1" fill="hold">
                                          <p:stCondLst>
                                            <p:cond delay="0"/>
                                          </p:stCondLst>
                                        </p:cTn>
                                        <p:tgtEl>
                                          <p:spTgt spid="23"/>
                                        </p:tgtEl>
                                        <p:attrNameLst>
                                          <p:attrName>style.visibility</p:attrName>
                                        </p:attrNameLst>
                                      </p:cBhvr>
                                      <p:to>
                                        <p:strVal val="visible"/>
                                      </p:to>
                                    </p:set>
                                    <p:animEffect transition="in" filter="wipe(up)">
                                      <p:cBhvr>
                                        <p:cTn id="26" dur="500"/>
                                        <p:tgtEl>
                                          <p:spTgt spid="23"/>
                                        </p:tgtEl>
                                      </p:cBhvr>
                                    </p:animEffect>
                                  </p:childTnLst>
                                </p:cTn>
                              </p:par>
                              <p:par>
                                <p:cTn id="27" presetID="12" presetClass="entr" presetSubtype="8" fill="hold" nodeType="withEffect">
                                  <p:stCondLst>
                                    <p:cond delay="60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ppt_x</p:attrName>
                                        </p:attrNameLst>
                                      </p:cBhvr>
                                      <p:tavLst>
                                        <p:tav tm="0">
                                          <p:val>
                                            <p:strVal val="#ppt_x-#ppt_w*1.125000"/>
                                          </p:val>
                                        </p:tav>
                                        <p:tav tm="100000">
                                          <p:val>
                                            <p:strVal val="#ppt_x"/>
                                          </p:val>
                                        </p:tav>
                                      </p:tavLst>
                                    </p:anim>
                                    <p:animEffect transition="in" filter="wipe(right)">
                                      <p:cBhvr>
                                        <p:cTn id="30" dur="500"/>
                                        <p:tgtEl>
                                          <p:spTgt spid="7"/>
                                        </p:tgtEl>
                                      </p:cBhvr>
                                    </p:animEffect>
                                  </p:childTnLst>
                                </p:cTn>
                              </p:par>
                              <p:par>
                                <p:cTn id="31" presetID="22" presetClass="entr" presetSubtype="1" fill="hold" grpId="0" nodeType="withEffect">
                                  <p:stCondLst>
                                    <p:cond delay="1000"/>
                                  </p:stCondLst>
                                  <p:childTnLst>
                                    <p:set>
                                      <p:cBhvr>
                                        <p:cTn id="32" dur="1" fill="hold">
                                          <p:stCondLst>
                                            <p:cond delay="0"/>
                                          </p:stCondLst>
                                        </p:cTn>
                                        <p:tgtEl>
                                          <p:spTgt spid="24"/>
                                        </p:tgtEl>
                                        <p:attrNameLst>
                                          <p:attrName>style.visibility</p:attrName>
                                        </p:attrNameLst>
                                      </p:cBhvr>
                                      <p:to>
                                        <p:strVal val="visible"/>
                                      </p:to>
                                    </p:set>
                                    <p:animEffect transition="in" filter="wipe(up)">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 grpId="0" animBg="1"/>
      <p:bldP spid="23" grpId="0" animBg="1"/>
      <p:bldP spid="2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sp>
        <p:nvSpPr>
          <p:cNvPr id="7" name="等腰三角形 2"/>
          <p:cNvSpPr/>
          <p:nvPr/>
        </p:nvSpPr>
        <p:spPr bwMode="auto">
          <a:xfrm rot="3036074">
            <a:off x="4597400" y="1606550"/>
            <a:ext cx="1343025" cy="155257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rgbClr val="45BBCE"/>
          </a:solidFill>
          <a:ln w="12700" cmpd="sng">
            <a:noFill/>
            <a:miter lim="800000"/>
          </a:ln>
        </p:spPr>
        <p:txBody>
          <a:bodyPr anchor="ctr"/>
          <a:lstStyle/>
          <a:p>
            <a:pPr fontAlgn="auto">
              <a:spcBef>
                <a:spcPts val="0"/>
              </a:spcBef>
              <a:spcAft>
                <a:spcPts val="0"/>
              </a:spcAft>
              <a:defRPr/>
            </a:pPr>
            <a:endParaRPr lang="zh-CN" altLang="en-US" kern="0">
              <a:solidFill>
                <a:prstClr val="black"/>
              </a:solidFill>
              <a:latin typeface="Calibri" panose="020F0502020204030204"/>
              <a:ea typeface="微软雅黑" panose="020B0503020204020204" pitchFamily="34" charset="-122"/>
            </a:endParaRPr>
          </a:p>
        </p:txBody>
      </p:sp>
      <p:sp>
        <p:nvSpPr>
          <p:cNvPr id="8" name="TextBox 7"/>
          <p:cNvSpPr txBox="1">
            <a:spLocks noChangeArrowheads="1"/>
          </p:cNvSpPr>
          <p:nvPr/>
        </p:nvSpPr>
        <p:spPr bwMode="auto">
          <a:xfrm>
            <a:off x="4818063" y="2211388"/>
            <a:ext cx="811212"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9" name="等腰三角形 2"/>
          <p:cNvSpPr/>
          <p:nvPr/>
        </p:nvSpPr>
        <p:spPr bwMode="auto">
          <a:xfrm rot="8763501">
            <a:off x="3740150" y="2549525"/>
            <a:ext cx="1341438" cy="155257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rgbClr val="45BBCE"/>
          </a:solidFill>
          <a:ln w="12700" cmpd="sng">
            <a:noFill/>
            <a:miter lim="800000"/>
          </a:ln>
        </p:spPr>
        <p:txBody>
          <a:bodyPr anchor="ctr"/>
          <a:lstStyle/>
          <a:p>
            <a:pPr fontAlgn="auto">
              <a:spcBef>
                <a:spcPts val="0"/>
              </a:spcBef>
              <a:spcAft>
                <a:spcPts val="0"/>
              </a:spcAft>
              <a:defRPr/>
            </a:pPr>
            <a:endParaRPr lang="zh-CN" altLang="en-US" kern="0">
              <a:solidFill>
                <a:schemeClr val="bg1"/>
              </a:solidFill>
              <a:latin typeface="Calibri" panose="020F0502020204030204"/>
              <a:ea typeface="微软雅黑" panose="020B0503020204020204" pitchFamily="34" charset="-122"/>
            </a:endParaRPr>
          </a:p>
        </p:txBody>
      </p:sp>
      <p:sp>
        <p:nvSpPr>
          <p:cNvPr id="10" name="TextBox 9"/>
          <p:cNvSpPr txBox="1">
            <a:spLocks noChangeArrowheads="1"/>
          </p:cNvSpPr>
          <p:nvPr/>
        </p:nvSpPr>
        <p:spPr bwMode="auto">
          <a:xfrm>
            <a:off x="3927475" y="3087688"/>
            <a:ext cx="812800"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11" name="等腰三角形 2"/>
          <p:cNvSpPr/>
          <p:nvPr/>
        </p:nvSpPr>
        <p:spPr bwMode="auto">
          <a:xfrm rot="16474575">
            <a:off x="3346450" y="1285875"/>
            <a:ext cx="1343025" cy="155257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rgbClr val="45BBCE"/>
          </a:solidFill>
          <a:ln w="12700" cmpd="sng">
            <a:noFill/>
            <a:miter lim="800000"/>
          </a:ln>
        </p:spPr>
        <p:txBody>
          <a:bodyPr anchor="ctr"/>
          <a:lstStyle/>
          <a:p>
            <a:pPr fontAlgn="auto">
              <a:spcBef>
                <a:spcPts val="0"/>
              </a:spcBef>
              <a:spcAft>
                <a:spcPts val="0"/>
              </a:spcAft>
              <a:defRPr/>
            </a:pPr>
            <a:endParaRPr lang="zh-CN" altLang="en-US" kern="0">
              <a:solidFill>
                <a:schemeClr val="bg1"/>
              </a:solidFill>
              <a:latin typeface="Calibri" panose="020F0502020204030204"/>
              <a:ea typeface="微软雅黑" panose="020B0503020204020204" pitchFamily="34" charset="-122"/>
            </a:endParaRPr>
          </a:p>
        </p:txBody>
      </p:sp>
      <p:sp>
        <p:nvSpPr>
          <p:cNvPr id="12" name="TextBox 11"/>
          <p:cNvSpPr txBox="1">
            <a:spLocks noChangeArrowheads="1"/>
          </p:cNvSpPr>
          <p:nvPr/>
        </p:nvSpPr>
        <p:spPr bwMode="auto">
          <a:xfrm>
            <a:off x="3722688" y="1801813"/>
            <a:ext cx="812800"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13" name="TextBox 12"/>
          <p:cNvSpPr txBox="1">
            <a:spLocks noChangeArrowheads="1"/>
          </p:cNvSpPr>
          <p:nvPr/>
        </p:nvSpPr>
        <p:spPr bwMode="auto">
          <a:xfrm>
            <a:off x="1116013" y="1211263"/>
            <a:ext cx="13239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b="1">
                <a:solidFill>
                  <a:schemeClr val="tx1">
                    <a:lumMod val="85000"/>
                    <a:lumOff val="15000"/>
                  </a:schemeClr>
                </a:solidFill>
                <a:latin typeface="微软雅黑" panose="020B0503020204020204" pitchFamily="34" charset="-122"/>
                <a:ea typeface="微软雅黑" panose="020B0503020204020204" pitchFamily="34" charset="-122"/>
              </a:rPr>
              <a:t>请输入您标题</a:t>
            </a:r>
          </a:p>
        </p:txBody>
      </p:sp>
      <p:sp>
        <p:nvSpPr>
          <p:cNvPr id="14" name="TextBox 13"/>
          <p:cNvSpPr txBox="1">
            <a:spLocks noChangeArrowheads="1"/>
          </p:cNvSpPr>
          <p:nvPr/>
        </p:nvSpPr>
        <p:spPr bwMode="auto">
          <a:xfrm>
            <a:off x="1116013" y="1479550"/>
            <a:ext cx="2074862"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900">
                <a:solidFill>
                  <a:srgbClr val="262626"/>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5" name="TextBox 14"/>
          <p:cNvSpPr txBox="1">
            <a:spLocks noChangeArrowheads="1"/>
          </p:cNvSpPr>
          <p:nvPr/>
        </p:nvSpPr>
        <p:spPr bwMode="auto">
          <a:xfrm>
            <a:off x="6153150" y="974725"/>
            <a:ext cx="1323975"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b="1">
                <a:solidFill>
                  <a:schemeClr val="tx1">
                    <a:lumMod val="85000"/>
                    <a:lumOff val="15000"/>
                  </a:schemeClr>
                </a:solidFill>
                <a:latin typeface="微软雅黑" panose="020B0503020204020204" pitchFamily="34" charset="-122"/>
                <a:ea typeface="微软雅黑" panose="020B0503020204020204" pitchFamily="34" charset="-122"/>
              </a:rPr>
              <a:t>请输入您标题</a:t>
            </a:r>
          </a:p>
        </p:txBody>
      </p:sp>
      <p:sp>
        <p:nvSpPr>
          <p:cNvPr id="16" name="TextBox 15"/>
          <p:cNvSpPr txBox="1">
            <a:spLocks noChangeArrowheads="1"/>
          </p:cNvSpPr>
          <p:nvPr/>
        </p:nvSpPr>
        <p:spPr bwMode="auto">
          <a:xfrm>
            <a:off x="6153150" y="2438400"/>
            <a:ext cx="2074863"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900">
                <a:solidFill>
                  <a:srgbClr val="262626"/>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7" name="TextBox 16"/>
          <p:cNvSpPr txBox="1">
            <a:spLocks noChangeArrowheads="1"/>
          </p:cNvSpPr>
          <p:nvPr/>
        </p:nvSpPr>
        <p:spPr bwMode="auto">
          <a:xfrm>
            <a:off x="2003425" y="3970338"/>
            <a:ext cx="1323975" cy="28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请输入您标题</a:t>
            </a:r>
          </a:p>
        </p:txBody>
      </p:sp>
      <p:sp>
        <p:nvSpPr>
          <p:cNvPr id="18" name="TextBox 17"/>
          <p:cNvSpPr txBox="1">
            <a:spLocks noChangeArrowheads="1"/>
          </p:cNvSpPr>
          <p:nvPr/>
        </p:nvSpPr>
        <p:spPr bwMode="auto">
          <a:xfrm>
            <a:off x="2003425" y="4237038"/>
            <a:ext cx="332105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900">
                <a:solidFill>
                  <a:srgbClr val="262626"/>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19" name="矩形 18"/>
          <p:cNvSpPr>
            <a:spLocks noChangeArrowheads="1"/>
          </p:cNvSpPr>
          <p:nvPr/>
        </p:nvSpPr>
        <p:spPr bwMode="auto">
          <a:xfrm>
            <a:off x="6234113" y="1292225"/>
            <a:ext cx="1844675" cy="1128713"/>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lvl1pPr defTabSz="683895" eaLnBrk="0" hangingPunct="0">
              <a:defRPr>
                <a:solidFill>
                  <a:schemeClr val="tx1"/>
                </a:solidFill>
                <a:latin typeface="Arial" panose="020B0604020202020204" pitchFamily="34" charset="0"/>
                <a:ea typeface="宋体" panose="02010600030101010101" pitchFamily="2" charset="-122"/>
              </a:defRPr>
            </a:lvl1pPr>
            <a:lvl2pPr marL="742950" indent="-285750" defTabSz="683895" eaLnBrk="0" hangingPunct="0">
              <a:defRPr>
                <a:solidFill>
                  <a:schemeClr val="tx1"/>
                </a:solidFill>
                <a:latin typeface="Arial" panose="020B0604020202020204" pitchFamily="34" charset="0"/>
                <a:ea typeface="宋体" panose="02010600030101010101" pitchFamily="2" charset="-122"/>
              </a:defRPr>
            </a:lvl2pPr>
            <a:lvl3pPr marL="1143000" indent="-228600" defTabSz="683895" eaLnBrk="0" hangingPunct="0">
              <a:defRPr>
                <a:solidFill>
                  <a:schemeClr val="tx1"/>
                </a:solidFill>
                <a:latin typeface="Arial" panose="020B0604020202020204" pitchFamily="34" charset="0"/>
                <a:ea typeface="宋体" panose="02010600030101010101" pitchFamily="2" charset="-122"/>
              </a:defRPr>
            </a:lvl3pPr>
            <a:lvl4pPr marL="1600200" indent="-228600" defTabSz="683895" eaLnBrk="0" hangingPunct="0">
              <a:defRPr>
                <a:solidFill>
                  <a:schemeClr val="tx1"/>
                </a:solidFill>
                <a:latin typeface="Arial" panose="020B0604020202020204" pitchFamily="34" charset="0"/>
                <a:ea typeface="宋体" panose="02010600030101010101" pitchFamily="2" charset="-122"/>
              </a:defRPr>
            </a:lvl4pPr>
            <a:lvl5pPr marL="2057400" indent="-228600" defTabSz="683895" eaLnBrk="0" hangingPunct="0">
              <a:defRPr>
                <a:solidFill>
                  <a:schemeClr val="tx1"/>
                </a:solidFill>
                <a:latin typeface="Arial" panose="020B0604020202020204" pitchFamily="34" charset="0"/>
                <a:ea typeface="宋体" panose="02010600030101010101" pitchFamily="2" charset="-122"/>
              </a:defRPr>
            </a:lvl5pPr>
            <a:lvl6pPr marL="2514600" indent="-228600" defTabSz="6838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38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38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38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100">
              <a:solidFill>
                <a:srgbClr val="000000"/>
              </a:solidFill>
              <a:latin typeface="Calibri" panose="020F0502020204030204" pitchFamily="34" charset="0"/>
              <a:ea typeface="微软雅黑" panose="020B0503020204020204" pitchFamily="34" charset="-122"/>
            </a:endParaRPr>
          </a:p>
        </p:txBody>
      </p:sp>
      <p:sp>
        <p:nvSpPr>
          <p:cNvPr id="20" name="矩形 19"/>
          <p:cNvSpPr>
            <a:spLocks noChangeArrowheads="1"/>
          </p:cNvSpPr>
          <p:nvPr/>
        </p:nvSpPr>
        <p:spPr bwMode="auto">
          <a:xfrm>
            <a:off x="1200150" y="2430463"/>
            <a:ext cx="1846263" cy="1122362"/>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lvl1pPr defTabSz="683895" eaLnBrk="0" hangingPunct="0">
              <a:defRPr>
                <a:solidFill>
                  <a:schemeClr val="tx1"/>
                </a:solidFill>
                <a:latin typeface="Arial" panose="020B0604020202020204" pitchFamily="34" charset="0"/>
                <a:ea typeface="宋体" panose="02010600030101010101" pitchFamily="2" charset="-122"/>
              </a:defRPr>
            </a:lvl1pPr>
            <a:lvl2pPr marL="742950" indent="-285750" defTabSz="683895" eaLnBrk="0" hangingPunct="0">
              <a:defRPr>
                <a:solidFill>
                  <a:schemeClr val="tx1"/>
                </a:solidFill>
                <a:latin typeface="Arial" panose="020B0604020202020204" pitchFamily="34" charset="0"/>
                <a:ea typeface="宋体" panose="02010600030101010101" pitchFamily="2" charset="-122"/>
              </a:defRPr>
            </a:lvl2pPr>
            <a:lvl3pPr marL="1143000" indent="-228600" defTabSz="683895" eaLnBrk="0" hangingPunct="0">
              <a:defRPr>
                <a:solidFill>
                  <a:schemeClr val="tx1"/>
                </a:solidFill>
                <a:latin typeface="Arial" panose="020B0604020202020204" pitchFamily="34" charset="0"/>
                <a:ea typeface="宋体" panose="02010600030101010101" pitchFamily="2" charset="-122"/>
              </a:defRPr>
            </a:lvl3pPr>
            <a:lvl4pPr marL="1600200" indent="-228600" defTabSz="683895" eaLnBrk="0" hangingPunct="0">
              <a:defRPr>
                <a:solidFill>
                  <a:schemeClr val="tx1"/>
                </a:solidFill>
                <a:latin typeface="Arial" panose="020B0604020202020204" pitchFamily="34" charset="0"/>
                <a:ea typeface="宋体" panose="02010600030101010101" pitchFamily="2" charset="-122"/>
              </a:defRPr>
            </a:lvl4pPr>
            <a:lvl5pPr marL="2057400" indent="-228600" defTabSz="683895" eaLnBrk="0" hangingPunct="0">
              <a:defRPr>
                <a:solidFill>
                  <a:schemeClr val="tx1"/>
                </a:solidFill>
                <a:latin typeface="Arial" panose="020B0604020202020204" pitchFamily="34" charset="0"/>
                <a:ea typeface="宋体" panose="02010600030101010101" pitchFamily="2" charset="-122"/>
              </a:defRPr>
            </a:lvl5pPr>
            <a:lvl6pPr marL="2514600" indent="-228600" defTabSz="6838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38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38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38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100">
              <a:solidFill>
                <a:srgbClr val="000000"/>
              </a:solidFill>
              <a:latin typeface="Calibri" panose="020F0502020204030204" pitchFamily="34" charset="0"/>
              <a:ea typeface="微软雅黑" panose="020B0503020204020204" pitchFamily="34" charset="-122"/>
            </a:endParaRPr>
          </a:p>
        </p:txBody>
      </p:sp>
      <p:sp>
        <p:nvSpPr>
          <p:cNvPr id="21" name="矩形 20"/>
          <p:cNvSpPr>
            <a:spLocks noChangeArrowheads="1"/>
          </p:cNvSpPr>
          <p:nvPr/>
        </p:nvSpPr>
        <p:spPr bwMode="auto">
          <a:xfrm>
            <a:off x="5400675" y="3965575"/>
            <a:ext cx="1879600" cy="950913"/>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lIns="68562" tIns="34281" rIns="68562" bIns="34281"/>
          <a:lstStyle>
            <a:lvl1pPr defTabSz="683895" eaLnBrk="0" hangingPunct="0">
              <a:defRPr>
                <a:solidFill>
                  <a:schemeClr val="tx1"/>
                </a:solidFill>
                <a:latin typeface="Arial" panose="020B0604020202020204" pitchFamily="34" charset="0"/>
                <a:ea typeface="宋体" panose="02010600030101010101" pitchFamily="2" charset="-122"/>
              </a:defRPr>
            </a:lvl1pPr>
            <a:lvl2pPr marL="742950" indent="-285750" defTabSz="683895" eaLnBrk="0" hangingPunct="0">
              <a:defRPr>
                <a:solidFill>
                  <a:schemeClr val="tx1"/>
                </a:solidFill>
                <a:latin typeface="Arial" panose="020B0604020202020204" pitchFamily="34" charset="0"/>
                <a:ea typeface="宋体" panose="02010600030101010101" pitchFamily="2" charset="-122"/>
              </a:defRPr>
            </a:lvl2pPr>
            <a:lvl3pPr marL="1143000" indent="-228600" defTabSz="683895" eaLnBrk="0" hangingPunct="0">
              <a:defRPr>
                <a:solidFill>
                  <a:schemeClr val="tx1"/>
                </a:solidFill>
                <a:latin typeface="Arial" panose="020B0604020202020204" pitchFamily="34" charset="0"/>
                <a:ea typeface="宋体" panose="02010600030101010101" pitchFamily="2" charset="-122"/>
              </a:defRPr>
            </a:lvl3pPr>
            <a:lvl4pPr marL="1600200" indent="-228600" defTabSz="683895" eaLnBrk="0" hangingPunct="0">
              <a:defRPr>
                <a:solidFill>
                  <a:schemeClr val="tx1"/>
                </a:solidFill>
                <a:latin typeface="Arial" panose="020B0604020202020204" pitchFamily="34" charset="0"/>
                <a:ea typeface="宋体" panose="02010600030101010101" pitchFamily="2" charset="-122"/>
              </a:defRPr>
            </a:lvl4pPr>
            <a:lvl5pPr marL="2057400" indent="-228600" defTabSz="683895" eaLnBrk="0" hangingPunct="0">
              <a:defRPr>
                <a:solidFill>
                  <a:schemeClr val="tx1"/>
                </a:solidFill>
                <a:latin typeface="Arial" panose="020B0604020202020204" pitchFamily="34" charset="0"/>
                <a:ea typeface="宋体" panose="02010600030101010101" pitchFamily="2" charset="-122"/>
              </a:defRPr>
            </a:lvl5pPr>
            <a:lvl6pPr marL="2514600" indent="-228600" defTabSz="6838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38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38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389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100">
              <a:solidFill>
                <a:srgbClr val="000000"/>
              </a:solidFill>
              <a:latin typeface="Calibri" panose="020F0502020204030204" pitchFamily="34" charset="0"/>
              <a:ea typeface="微软雅黑" panose="020B0503020204020204" pitchFamily="3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12"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31"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300" fill="hold"/>
                                        <p:tgtEl>
                                          <p:spTgt spid="8"/>
                                        </p:tgtEl>
                                        <p:attrNameLst>
                                          <p:attrName>ppt_w</p:attrName>
                                        </p:attrNameLst>
                                      </p:cBhvr>
                                      <p:tavLst>
                                        <p:tav tm="0">
                                          <p:val>
                                            <p:fltVal val="0"/>
                                          </p:val>
                                        </p:tav>
                                        <p:tav tm="100000">
                                          <p:val>
                                            <p:strVal val="#ppt_w"/>
                                          </p:val>
                                        </p:tav>
                                      </p:tavLst>
                                    </p:anim>
                                    <p:anim calcmode="lin" valueType="num">
                                      <p:cBhvr>
                                        <p:cTn id="21" dur="300" fill="hold"/>
                                        <p:tgtEl>
                                          <p:spTgt spid="8"/>
                                        </p:tgtEl>
                                        <p:attrNameLst>
                                          <p:attrName>ppt_h</p:attrName>
                                        </p:attrNameLst>
                                      </p:cBhvr>
                                      <p:tavLst>
                                        <p:tav tm="0">
                                          <p:val>
                                            <p:fltVal val="0"/>
                                          </p:val>
                                        </p:tav>
                                        <p:tav tm="100000">
                                          <p:val>
                                            <p:strVal val="#ppt_h"/>
                                          </p:val>
                                        </p:tav>
                                      </p:tavLst>
                                    </p:anim>
                                    <p:anim calcmode="lin" valueType="num">
                                      <p:cBhvr>
                                        <p:cTn id="22" dur="300" fill="hold"/>
                                        <p:tgtEl>
                                          <p:spTgt spid="8"/>
                                        </p:tgtEl>
                                        <p:attrNameLst>
                                          <p:attrName>style.rotation</p:attrName>
                                        </p:attrNameLst>
                                      </p:cBhvr>
                                      <p:tavLst>
                                        <p:tav tm="0">
                                          <p:val>
                                            <p:fltVal val="90"/>
                                          </p:val>
                                        </p:tav>
                                        <p:tav tm="100000">
                                          <p:val>
                                            <p:fltVal val="0"/>
                                          </p:val>
                                        </p:tav>
                                      </p:tavLst>
                                    </p:anim>
                                    <p:animEffect transition="in" filter="fade">
                                      <p:cBhvr>
                                        <p:cTn id="23" dur="300"/>
                                        <p:tgtEl>
                                          <p:spTgt spid="8"/>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2000"/>
                            </p:stCondLst>
                            <p:childTnLst>
                              <p:par>
                                <p:cTn id="29" presetID="14" presetClass="entr" presetSubtype="1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randombar(horizontal)">
                                      <p:cBhvr>
                                        <p:cTn id="31" dur="500"/>
                                        <p:tgtEl>
                                          <p:spTgt spid="19"/>
                                        </p:tgtEl>
                                      </p:cBhvr>
                                    </p:animEffect>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500"/>
                                        <p:tgtEl>
                                          <p:spTgt spid="16"/>
                                        </p:tgtEl>
                                      </p:cBhvr>
                                    </p:animEffect>
                                  </p:childTnLst>
                                </p:cTn>
                              </p:par>
                            </p:childTnLst>
                          </p:cTn>
                        </p:par>
                        <p:par>
                          <p:cTn id="36" fill="hold">
                            <p:stCondLst>
                              <p:cond delay="3000"/>
                            </p:stCondLst>
                            <p:childTnLst>
                              <p:par>
                                <p:cTn id="37" presetID="2" presetClass="entr" presetSubtype="9"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0-#ppt_w/2"/>
                                          </p:val>
                                        </p:tav>
                                        <p:tav tm="100000">
                                          <p:val>
                                            <p:strVal val="#ppt_x"/>
                                          </p:val>
                                        </p:tav>
                                      </p:tavLst>
                                    </p:anim>
                                    <p:anim calcmode="lin" valueType="num">
                                      <p:cBhvr additive="base">
                                        <p:cTn id="40" dur="500" fill="hold"/>
                                        <p:tgtEl>
                                          <p:spTgt spid="9"/>
                                        </p:tgtEl>
                                        <p:attrNameLst>
                                          <p:attrName>ppt_y</p:attrName>
                                        </p:attrNameLst>
                                      </p:cBhvr>
                                      <p:tavLst>
                                        <p:tav tm="0">
                                          <p:val>
                                            <p:strVal val="0-#ppt_h/2"/>
                                          </p:val>
                                        </p:tav>
                                        <p:tav tm="100000">
                                          <p:val>
                                            <p:strVal val="#ppt_y"/>
                                          </p:val>
                                        </p:tav>
                                      </p:tavLst>
                                    </p:anim>
                                  </p:childTnLst>
                                </p:cTn>
                              </p:par>
                            </p:childTnLst>
                          </p:cTn>
                        </p:par>
                        <p:par>
                          <p:cTn id="41" fill="hold">
                            <p:stCondLst>
                              <p:cond delay="3500"/>
                            </p:stCondLst>
                            <p:childTnLst>
                              <p:par>
                                <p:cTn id="42" presetID="31"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300" fill="hold"/>
                                        <p:tgtEl>
                                          <p:spTgt spid="10"/>
                                        </p:tgtEl>
                                        <p:attrNameLst>
                                          <p:attrName>ppt_w</p:attrName>
                                        </p:attrNameLst>
                                      </p:cBhvr>
                                      <p:tavLst>
                                        <p:tav tm="0">
                                          <p:val>
                                            <p:fltVal val="0"/>
                                          </p:val>
                                        </p:tav>
                                        <p:tav tm="100000">
                                          <p:val>
                                            <p:strVal val="#ppt_w"/>
                                          </p:val>
                                        </p:tav>
                                      </p:tavLst>
                                    </p:anim>
                                    <p:anim calcmode="lin" valueType="num">
                                      <p:cBhvr>
                                        <p:cTn id="45" dur="300" fill="hold"/>
                                        <p:tgtEl>
                                          <p:spTgt spid="10"/>
                                        </p:tgtEl>
                                        <p:attrNameLst>
                                          <p:attrName>ppt_h</p:attrName>
                                        </p:attrNameLst>
                                      </p:cBhvr>
                                      <p:tavLst>
                                        <p:tav tm="0">
                                          <p:val>
                                            <p:fltVal val="0"/>
                                          </p:val>
                                        </p:tav>
                                        <p:tav tm="100000">
                                          <p:val>
                                            <p:strVal val="#ppt_h"/>
                                          </p:val>
                                        </p:tav>
                                      </p:tavLst>
                                    </p:anim>
                                    <p:anim calcmode="lin" valueType="num">
                                      <p:cBhvr>
                                        <p:cTn id="46" dur="300" fill="hold"/>
                                        <p:tgtEl>
                                          <p:spTgt spid="10"/>
                                        </p:tgtEl>
                                        <p:attrNameLst>
                                          <p:attrName>style.rotation</p:attrName>
                                        </p:attrNameLst>
                                      </p:cBhvr>
                                      <p:tavLst>
                                        <p:tav tm="0">
                                          <p:val>
                                            <p:fltVal val="90"/>
                                          </p:val>
                                        </p:tav>
                                        <p:tav tm="100000">
                                          <p:val>
                                            <p:fltVal val="0"/>
                                          </p:val>
                                        </p:tav>
                                      </p:tavLst>
                                    </p:anim>
                                    <p:animEffect transition="in" filter="fade">
                                      <p:cBhvr>
                                        <p:cTn id="47" dur="300"/>
                                        <p:tgtEl>
                                          <p:spTgt spid="10"/>
                                        </p:tgtEl>
                                      </p:cBhvr>
                                    </p:animEffect>
                                  </p:childTnLst>
                                </p:cTn>
                              </p:par>
                            </p:childTnLst>
                          </p:cTn>
                        </p:par>
                        <p:par>
                          <p:cTn id="48" fill="hold">
                            <p:stCondLst>
                              <p:cond delay="4000"/>
                            </p:stCondLst>
                            <p:childTnLst>
                              <p:par>
                                <p:cTn id="49" presetID="22" presetClass="entr" presetSubtype="8"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left)">
                                      <p:cBhvr>
                                        <p:cTn id="51" dur="500"/>
                                        <p:tgtEl>
                                          <p:spTgt spid="17"/>
                                        </p:tgtEl>
                                      </p:cBhvr>
                                    </p:animEffect>
                                  </p:childTnLst>
                                </p:cTn>
                              </p:par>
                            </p:childTnLst>
                          </p:cTn>
                        </p:par>
                        <p:par>
                          <p:cTn id="52" fill="hold">
                            <p:stCondLst>
                              <p:cond delay="4500"/>
                            </p:stCondLst>
                            <p:childTnLst>
                              <p:par>
                                <p:cTn id="53" presetID="22" presetClass="entr" presetSubtype="1"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up)">
                                      <p:cBhvr>
                                        <p:cTn id="55" dur="500"/>
                                        <p:tgtEl>
                                          <p:spTgt spid="18"/>
                                        </p:tgtEl>
                                      </p:cBhvr>
                                    </p:animEffect>
                                  </p:childTnLst>
                                </p:cTn>
                              </p:par>
                            </p:childTnLst>
                          </p:cTn>
                        </p:par>
                        <p:par>
                          <p:cTn id="56" fill="hold">
                            <p:stCondLst>
                              <p:cond delay="5000"/>
                            </p:stCondLst>
                            <p:childTnLst>
                              <p:par>
                                <p:cTn id="57" presetID="14" presetClass="entr" presetSubtype="1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randombar(horizontal)">
                                      <p:cBhvr>
                                        <p:cTn id="59" dur="500"/>
                                        <p:tgtEl>
                                          <p:spTgt spid="21"/>
                                        </p:tgtEl>
                                      </p:cBhvr>
                                    </p:animEffect>
                                  </p:childTnLst>
                                </p:cTn>
                              </p:par>
                            </p:childTnLst>
                          </p:cTn>
                        </p:par>
                        <p:par>
                          <p:cTn id="60" fill="hold">
                            <p:stCondLst>
                              <p:cond delay="5500"/>
                            </p:stCondLst>
                            <p:childTnLst>
                              <p:par>
                                <p:cTn id="61" presetID="2" presetClass="entr" presetSubtype="2" fill="hold" nodeType="after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additive="base">
                                        <p:cTn id="63" dur="500" fill="hold"/>
                                        <p:tgtEl>
                                          <p:spTgt spid="11"/>
                                        </p:tgtEl>
                                        <p:attrNameLst>
                                          <p:attrName>ppt_x</p:attrName>
                                        </p:attrNameLst>
                                      </p:cBhvr>
                                      <p:tavLst>
                                        <p:tav tm="0">
                                          <p:val>
                                            <p:strVal val="1+#ppt_w/2"/>
                                          </p:val>
                                        </p:tav>
                                        <p:tav tm="100000">
                                          <p:val>
                                            <p:strVal val="#ppt_x"/>
                                          </p:val>
                                        </p:tav>
                                      </p:tavLst>
                                    </p:anim>
                                    <p:anim calcmode="lin" valueType="num">
                                      <p:cBhvr additive="base">
                                        <p:cTn id="64" dur="500" fill="hold"/>
                                        <p:tgtEl>
                                          <p:spTgt spid="11"/>
                                        </p:tgtEl>
                                        <p:attrNameLst>
                                          <p:attrName>ppt_y</p:attrName>
                                        </p:attrNameLst>
                                      </p:cBhvr>
                                      <p:tavLst>
                                        <p:tav tm="0">
                                          <p:val>
                                            <p:strVal val="#ppt_y"/>
                                          </p:val>
                                        </p:tav>
                                        <p:tav tm="100000">
                                          <p:val>
                                            <p:strVal val="#ppt_y"/>
                                          </p:val>
                                        </p:tav>
                                      </p:tavLst>
                                    </p:anim>
                                  </p:childTnLst>
                                </p:cTn>
                              </p:par>
                            </p:childTnLst>
                          </p:cTn>
                        </p:par>
                        <p:par>
                          <p:cTn id="65" fill="hold">
                            <p:stCondLst>
                              <p:cond delay="6000"/>
                            </p:stCondLst>
                            <p:childTnLst>
                              <p:par>
                                <p:cTn id="66" presetID="31"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300" fill="hold"/>
                                        <p:tgtEl>
                                          <p:spTgt spid="12"/>
                                        </p:tgtEl>
                                        <p:attrNameLst>
                                          <p:attrName>ppt_w</p:attrName>
                                        </p:attrNameLst>
                                      </p:cBhvr>
                                      <p:tavLst>
                                        <p:tav tm="0">
                                          <p:val>
                                            <p:fltVal val="0"/>
                                          </p:val>
                                        </p:tav>
                                        <p:tav tm="100000">
                                          <p:val>
                                            <p:strVal val="#ppt_w"/>
                                          </p:val>
                                        </p:tav>
                                      </p:tavLst>
                                    </p:anim>
                                    <p:anim calcmode="lin" valueType="num">
                                      <p:cBhvr>
                                        <p:cTn id="69" dur="300" fill="hold"/>
                                        <p:tgtEl>
                                          <p:spTgt spid="12"/>
                                        </p:tgtEl>
                                        <p:attrNameLst>
                                          <p:attrName>ppt_h</p:attrName>
                                        </p:attrNameLst>
                                      </p:cBhvr>
                                      <p:tavLst>
                                        <p:tav tm="0">
                                          <p:val>
                                            <p:fltVal val="0"/>
                                          </p:val>
                                        </p:tav>
                                        <p:tav tm="100000">
                                          <p:val>
                                            <p:strVal val="#ppt_h"/>
                                          </p:val>
                                        </p:tav>
                                      </p:tavLst>
                                    </p:anim>
                                    <p:anim calcmode="lin" valueType="num">
                                      <p:cBhvr>
                                        <p:cTn id="70" dur="300" fill="hold"/>
                                        <p:tgtEl>
                                          <p:spTgt spid="12"/>
                                        </p:tgtEl>
                                        <p:attrNameLst>
                                          <p:attrName>style.rotation</p:attrName>
                                        </p:attrNameLst>
                                      </p:cBhvr>
                                      <p:tavLst>
                                        <p:tav tm="0">
                                          <p:val>
                                            <p:fltVal val="90"/>
                                          </p:val>
                                        </p:tav>
                                        <p:tav tm="100000">
                                          <p:val>
                                            <p:fltVal val="0"/>
                                          </p:val>
                                        </p:tav>
                                      </p:tavLst>
                                    </p:anim>
                                    <p:animEffect transition="in" filter="fade">
                                      <p:cBhvr>
                                        <p:cTn id="71" dur="300"/>
                                        <p:tgtEl>
                                          <p:spTgt spid="12"/>
                                        </p:tgtEl>
                                      </p:cBhvr>
                                    </p:animEffect>
                                  </p:childTnLst>
                                </p:cTn>
                              </p:par>
                            </p:childTnLst>
                          </p:cTn>
                        </p:par>
                        <p:par>
                          <p:cTn id="72" fill="hold">
                            <p:stCondLst>
                              <p:cond delay="6500"/>
                            </p:stCondLst>
                            <p:childTnLst>
                              <p:par>
                                <p:cTn id="73" presetID="22" presetClass="entr" presetSubtype="8"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childTnLst>
                          </p:cTn>
                        </p:par>
                        <p:par>
                          <p:cTn id="76" fill="hold">
                            <p:stCondLst>
                              <p:cond delay="7000"/>
                            </p:stCondLst>
                            <p:childTnLst>
                              <p:par>
                                <p:cTn id="77" presetID="22" presetClass="entr" presetSubtype="1"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up)">
                                      <p:cBhvr>
                                        <p:cTn id="79" dur="500"/>
                                        <p:tgtEl>
                                          <p:spTgt spid="14"/>
                                        </p:tgtEl>
                                      </p:cBhvr>
                                    </p:animEffect>
                                  </p:childTnLst>
                                </p:cTn>
                              </p:par>
                            </p:childTnLst>
                          </p:cTn>
                        </p:par>
                        <p:par>
                          <p:cTn id="80" fill="hold">
                            <p:stCondLst>
                              <p:cond delay="7500"/>
                            </p:stCondLst>
                            <p:childTnLst>
                              <p:par>
                                <p:cTn id="81" presetID="14" presetClass="entr" presetSubtype="1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randombar(horizontal)">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0" grpId="0"/>
      <p:bldP spid="12" grpId="0"/>
      <p:bldP spid="13" grpId="0"/>
      <p:bldP spid="14" grpId="0"/>
      <p:bldP spid="15" grpId="0"/>
      <p:bldP spid="16" grpId="0"/>
      <p:bldP spid="17" grpId="0"/>
      <p:bldP spid="18" grpId="0"/>
      <p:bldP spid="19" grpId="0" animBg="1"/>
      <p:bldP spid="20" grpId="0" animBg="1"/>
      <p:bldP spid="2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sp>
        <p:nvSpPr>
          <p:cNvPr id="7" name="Shape 650"/>
          <p:cNvSpPr/>
          <p:nvPr/>
        </p:nvSpPr>
        <p:spPr>
          <a:xfrm>
            <a:off x="3171825" y="1566863"/>
            <a:ext cx="2727325" cy="27273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75000"/>
            </a:schemeClr>
          </a:solidFill>
          <a:ln w="12700">
            <a:miter lim="400000"/>
          </a:ln>
        </p:spPr>
        <p:txBody>
          <a:bodyPr lIns="38100" tIns="38100" rIns="38100" bIns="38100" anchor="ctr"/>
          <a:lstStyle/>
          <a:p>
            <a:pPr fontAlgn="auto">
              <a:spcBef>
                <a:spcPts val="0"/>
              </a:spcBef>
              <a:spcAft>
                <a:spcPts val="0"/>
              </a:spcAft>
              <a:defRPr sz="3200">
                <a:solidFill>
                  <a:srgbClr val="FFFFFF"/>
                </a:solidFill>
                <a:latin typeface="+mn-lt"/>
                <a:ea typeface="+mn-ea"/>
                <a:cs typeface="+mn-cs"/>
                <a:sym typeface="Helvetica Light"/>
              </a:defRPr>
            </a:pPr>
            <a:endParaRPr sz="3200" kern="0">
              <a:solidFill>
                <a:srgbClr val="FFFFFF"/>
              </a:solidFill>
              <a:latin typeface="Calibri" panose="020F0502020204030204"/>
              <a:ea typeface="+mn-ea"/>
              <a:sym typeface="Helvetica Light"/>
            </a:endParaRPr>
          </a:p>
        </p:txBody>
      </p:sp>
      <p:sp>
        <p:nvSpPr>
          <p:cNvPr id="8" name="Shape 674"/>
          <p:cNvSpPr/>
          <p:nvPr/>
        </p:nvSpPr>
        <p:spPr>
          <a:xfrm>
            <a:off x="5013325" y="1611313"/>
            <a:ext cx="1209675" cy="187325"/>
          </a:xfrm>
          <a:custGeom>
            <a:avLst/>
            <a:gdLst/>
            <a:ahLst/>
            <a:cxnLst>
              <a:cxn ang="0">
                <a:pos x="wd2" y="hd2"/>
              </a:cxn>
              <a:cxn ang="5400000">
                <a:pos x="wd2" y="hd2"/>
              </a:cxn>
              <a:cxn ang="10800000">
                <a:pos x="wd2" y="hd2"/>
              </a:cxn>
              <a:cxn ang="16200000">
                <a:pos x="wd2" y="hd2"/>
              </a:cxn>
            </a:cxnLst>
            <a:rect l="0" t="0" r="r" b="b"/>
            <a:pathLst>
              <a:path w="21600" h="16225" extrusionOk="0">
                <a:moveTo>
                  <a:pt x="0" y="16225"/>
                </a:moveTo>
                <a:cubicBezTo>
                  <a:pt x="7570" y="-4562"/>
                  <a:pt x="14770" y="-5375"/>
                  <a:pt x="21600" y="13785"/>
                </a:cubicBezTo>
              </a:path>
            </a:pathLst>
          </a:custGeom>
          <a:ln w="25400">
            <a:solidFill>
              <a:srgbClr val="45BBCE"/>
            </a:solidFill>
            <a:miter lim="400000"/>
            <a:tailEnd type="triangle"/>
          </a:ln>
        </p:spPr>
        <p:txBody>
          <a:bodyPr lIns="68580" tIns="34290" rIns="68580" bIns="34290"/>
          <a:lstStyle/>
          <a:p>
            <a:pPr fontAlgn="auto">
              <a:spcBef>
                <a:spcPts val="0"/>
              </a:spcBef>
              <a:spcAft>
                <a:spcPts val="0"/>
              </a:spcAft>
              <a:defRPr/>
            </a:pPr>
            <a:endParaRPr kern="0">
              <a:solidFill>
                <a:sysClr val="windowText" lastClr="000000"/>
              </a:solidFill>
              <a:latin typeface="Calibri" panose="020F0502020204030204"/>
              <a:ea typeface="+mn-ea"/>
            </a:endParaRPr>
          </a:p>
        </p:txBody>
      </p:sp>
      <p:sp>
        <p:nvSpPr>
          <p:cNvPr id="9" name="Shape 653"/>
          <p:cNvSpPr/>
          <p:nvPr/>
        </p:nvSpPr>
        <p:spPr>
          <a:xfrm>
            <a:off x="3938588" y="1560513"/>
            <a:ext cx="1195387" cy="11969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5BBCE"/>
          </a:solidFill>
          <a:ln w="12700" cap="flat">
            <a:solidFill>
              <a:sysClr val="window" lastClr="FFFFFF"/>
            </a:solidFill>
            <a:miter lim="400000"/>
          </a:ln>
          <a:effectLst/>
        </p:spPr>
        <p:txBody>
          <a:bodyPr lIns="38100" tIns="38100" rIns="38100" bIns="38100" anchor="ctr"/>
          <a:lstStyle/>
          <a:p>
            <a:pPr fontAlgn="auto">
              <a:spcBef>
                <a:spcPts val="0"/>
              </a:spcBef>
              <a:spcAft>
                <a:spcPts val="0"/>
              </a:spcAft>
              <a:defRPr sz="3200">
                <a:solidFill>
                  <a:srgbClr val="FFFFFF"/>
                </a:solidFill>
                <a:latin typeface="+mn-lt"/>
                <a:ea typeface="+mn-ea"/>
                <a:cs typeface="+mn-cs"/>
                <a:sym typeface="Helvetica Light"/>
              </a:defRPr>
            </a:pPr>
            <a:endParaRPr sz="3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10" name="Shape 656"/>
          <p:cNvSpPr/>
          <p:nvPr/>
        </p:nvSpPr>
        <p:spPr>
          <a:xfrm>
            <a:off x="4710113" y="2332038"/>
            <a:ext cx="1195387" cy="119538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5BBCE"/>
          </a:solidFill>
          <a:ln w="12700" cap="flat">
            <a:solidFill>
              <a:sysClr val="window" lastClr="FFFFFF"/>
            </a:solidFill>
            <a:miter lim="400000"/>
          </a:ln>
          <a:effectLst/>
        </p:spPr>
        <p:txBody>
          <a:bodyPr lIns="38100" tIns="38100" rIns="38100" bIns="38100" anchor="ctr"/>
          <a:lstStyle/>
          <a:p>
            <a:pPr fontAlgn="auto">
              <a:spcBef>
                <a:spcPts val="0"/>
              </a:spcBef>
              <a:spcAft>
                <a:spcPts val="0"/>
              </a:spcAft>
              <a:defRPr sz="3200">
                <a:solidFill>
                  <a:srgbClr val="FFFFFF"/>
                </a:solidFill>
                <a:latin typeface="+mn-lt"/>
                <a:ea typeface="+mn-ea"/>
                <a:cs typeface="+mn-cs"/>
                <a:sym typeface="Helvetica Light"/>
              </a:defRPr>
            </a:pPr>
            <a:endParaRPr sz="3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11" name="Shape 659"/>
          <p:cNvSpPr/>
          <p:nvPr/>
        </p:nvSpPr>
        <p:spPr>
          <a:xfrm>
            <a:off x="3938588" y="3103563"/>
            <a:ext cx="1195387" cy="119538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5BBCE"/>
          </a:solidFill>
          <a:ln w="12700" cap="flat">
            <a:solidFill>
              <a:sysClr val="window" lastClr="FFFFFF"/>
            </a:solidFill>
            <a:miter lim="400000"/>
          </a:ln>
          <a:effectLst/>
        </p:spPr>
        <p:txBody>
          <a:bodyPr lIns="38100" tIns="38100" rIns="38100" bIns="38100" anchor="ctr"/>
          <a:lstStyle/>
          <a:p>
            <a:pPr fontAlgn="auto">
              <a:spcBef>
                <a:spcPts val="0"/>
              </a:spcBef>
              <a:spcAft>
                <a:spcPts val="0"/>
              </a:spcAft>
              <a:defRPr sz="3200">
                <a:solidFill>
                  <a:srgbClr val="FFFFFF"/>
                </a:solidFill>
                <a:latin typeface="+mn-lt"/>
                <a:ea typeface="+mn-ea"/>
                <a:cs typeface="+mn-cs"/>
                <a:sym typeface="Helvetica Light"/>
              </a:defRPr>
            </a:pPr>
            <a:endParaRPr sz="3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12" name="Shape 662"/>
          <p:cNvSpPr/>
          <p:nvPr/>
        </p:nvSpPr>
        <p:spPr>
          <a:xfrm>
            <a:off x="3167063" y="2332038"/>
            <a:ext cx="1195387" cy="119538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45BBCE"/>
          </a:solidFill>
          <a:ln w="12700" cap="flat">
            <a:solidFill>
              <a:sysClr val="window" lastClr="FFFFFF"/>
            </a:solidFill>
            <a:miter lim="400000"/>
          </a:ln>
          <a:effectLst/>
        </p:spPr>
        <p:txBody>
          <a:bodyPr lIns="38100" tIns="38100" rIns="38100" bIns="38100" anchor="ctr"/>
          <a:lstStyle/>
          <a:p>
            <a:pPr fontAlgn="auto">
              <a:spcBef>
                <a:spcPts val="0"/>
              </a:spcBef>
              <a:spcAft>
                <a:spcPts val="0"/>
              </a:spcAft>
              <a:defRPr sz="3200">
                <a:solidFill>
                  <a:srgbClr val="FFFFFF"/>
                </a:solidFill>
                <a:latin typeface="+mn-lt"/>
                <a:ea typeface="+mn-ea"/>
                <a:cs typeface="+mn-cs"/>
                <a:sym typeface="Helvetica Light"/>
              </a:defRPr>
            </a:pPr>
            <a:endParaRPr sz="3200" kern="0">
              <a:solidFill>
                <a:srgbClr val="FFFFFF"/>
              </a:solidFill>
              <a:latin typeface="微软雅黑" panose="020B0503020204020204" pitchFamily="34" charset="-122"/>
              <a:ea typeface="微软雅黑" panose="020B0503020204020204" pitchFamily="34" charset="-122"/>
              <a:sym typeface="Helvetica Light"/>
            </a:endParaRPr>
          </a:p>
        </p:txBody>
      </p:sp>
      <p:sp>
        <p:nvSpPr>
          <p:cNvPr id="13" name="Shape 675"/>
          <p:cNvSpPr/>
          <p:nvPr/>
        </p:nvSpPr>
        <p:spPr>
          <a:xfrm>
            <a:off x="5905500" y="2946400"/>
            <a:ext cx="457200" cy="3857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525" y="3119"/>
                  <a:pt x="18725" y="10319"/>
                  <a:pt x="21600" y="21600"/>
                </a:cubicBezTo>
              </a:path>
            </a:pathLst>
          </a:custGeom>
          <a:ln w="25400">
            <a:solidFill>
              <a:srgbClr val="45BBCE"/>
            </a:solidFill>
            <a:miter lim="400000"/>
            <a:tailEnd type="triangle"/>
          </a:ln>
        </p:spPr>
        <p:txBody>
          <a:bodyPr lIns="68580" tIns="34290" rIns="68580" bIns="34290"/>
          <a:lstStyle/>
          <a:p>
            <a:pPr fontAlgn="auto">
              <a:spcBef>
                <a:spcPts val="0"/>
              </a:spcBef>
              <a:spcAft>
                <a:spcPts val="0"/>
              </a:spcAft>
              <a:defRPr/>
            </a:pPr>
            <a:endParaRPr kern="0">
              <a:solidFill>
                <a:sysClr val="windowText" lastClr="000000"/>
              </a:solidFill>
              <a:latin typeface="Calibri" panose="020F0502020204030204"/>
              <a:ea typeface="+mn-ea"/>
            </a:endParaRPr>
          </a:p>
        </p:txBody>
      </p:sp>
      <p:sp>
        <p:nvSpPr>
          <p:cNvPr id="14" name="Shape 676"/>
          <p:cNvSpPr/>
          <p:nvPr/>
        </p:nvSpPr>
        <p:spPr>
          <a:xfrm>
            <a:off x="2871788" y="3505200"/>
            <a:ext cx="1079500" cy="344488"/>
          </a:xfrm>
          <a:custGeom>
            <a:avLst/>
            <a:gdLst/>
            <a:ahLst/>
            <a:cxnLst>
              <a:cxn ang="0">
                <a:pos x="wd2" y="hd2"/>
              </a:cxn>
              <a:cxn ang="5400000">
                <a:pos x="wd2" y="hd2"/>
              </a:cxn>
              <a:cxn ang="10800000">
                <a:pos x="wd2" y="hd2"/>
              </a:cxn>
              <a:cxn ang="16200000">
                <a:pos x="wd2" y="hd2"/>
              </a:cxn>
            </a:cxnLst>
            <a:rect l="0" t="0" r="r" b="b"/>
            <a:pathLst>
              <a:path w="21600" h="18880" extrusionOk="0">
                <a:moveTo>
                  <a:pt x="21600" y="17733"/>
                </a:moveTo>
                <a:cubicBezTo>
                  <a:pt x="10878" y="21600"/>
                  <a:pt x="3678" y="15689"/>
                  <a:pt x="0" y="0"/>
                </a:cubicBezTo>
              </a:path>
            </a:pathLst>
          </a:custGeom>
          <a:ln w="25400">
            <a:solidFill>
              <a:srgbClr val="45BBCE"/>
            </a:solidFill>
            <a:miter lim="400000"/>
            <a:tailEnd type="triangle"/>
          </a:ln>
        </p:spPr>
        <p:txBody>
          <a:bodyPr lIns="68580" tIns="34290" rIns="68580" bIns="34290"/>
          <a:lstStyle/>
          <a:p>
            <a:pPr fontAlgn="auto">
              <a:spcBef>
                <a:spcPts val="0"/>
              </a:spcBef>
              <a:spcAft>
                <a:spcPts val="0"/>
              </a:spcAft>
              <a:defRPr/>
            </a:pPr>
            <a:endParaRPr kern="0">
              <a:solidFill>
                <a:sysClr val="windowText" lastClr="000000"/>
              </a:solidFill>
              <a:latin typeface="Calibri" panose="020F0502020204030204"/>
              <a:ea typeface="+mn-ea"/>
            </a:endParaRPr>
          </a:p>
        </p:txBody>
      </p:sp>
      <p:sp>
        <p:nvSpPr>
          <p:cNvPr id="15" name="Shape 677"/>
          <p:cNvSpPr/>
          <p:nvPr/>
        </p:nvSpPr>
        <p:spPr>
          <a:xfrm>
            <a:off x="2816225" y="1779588"/>
            <a:ext cx="811213" cy="56832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552" y="9153"/>
                  <a:pt x="10352" y="1953"/>
                  <a:pt x="0" y="0"/>
                </a:cubicBezTo>
              </a:path>
            </a:pathLst>
          </a:custGeom>
          <a:ln w="25400">
            <a:solidFill>
              <a:srgbClr val="45BBCE"/>
            </a:solidFill>
            <a:miter lim="400000"/>
            <a:tailEnd type="triangle"/>
          </a:ln>
        </p:spPr>
        <p:txBody>
          <a:bodyPr lIns="68580" tIns="34290" rIns="68580" bIns="34290"/>
          <a:lstStyle/>
          <a:p>
            <a:pPr fontAlgn="auto">
              <a:spcBef>
                <a:spcPts val="0"/>
              </a:spcBef>
              <a:spcAft>
                <a:spcPts val="0"/>
              </a:spcAft>
              <a:defRPr/>
            </a:pPr>
            <a:endParaRPr kern="0">
              <a:solidFill>
                <a:sysClr val="windowText" lastClr="000000"/>
              </a:solidFill>
              <a:latin typeface="Calibri" panose="020F0502020204030204"/>
              <a:ea typeface="+mn-ea"/>
            </a:endParaRPr>
          </a:p>
        </p:txBody>
      </p:sp>
      <p:sp>
        <p:nvSpPr>
          <p:cNvPr id="16" name="TextBox 15"/>
          <p:cNvSpPr txBox="1">
            <a:spLocks noChangeArrowheads="1"/>
          </p:cNvSpPr>
          <p:nvPr/>
        </p:nvSpPr>
        <p:spPr bwMode="auto">
          <a:xfrm>
            <a:off x="6362700" y="2011363"/>
            <a:ext cx="182086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900">
                <a:solidFill>
                  <a:srgbClr val="000000"/>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900">
              <a:solidFill>
                <a:srgbClr val="000000"/>
              </a:solidFill>
              <a:latin typeface="微软雅黑" panose="020B0503020204020204" pitchFamily="34" charset="-122"/>
              <a:ea typeface="微软雅黑" panose="020B0503020204020204" pitchFamily="34" charset="-122"/>
            </a:endParaRPr>
          </a:p>
        </p:txBody>
      </p:sp>
      <p:sp>
        <p:nvSpPr>
          <p:cNvPr id="17" name="Text Placeholder 2"/>
          <p:cNvSpPr txBox="1"/>
          <p:nvPr/>
        </p:nvSpPr>
        <p:spPr bwMode="auto">
          <a:xfrm>
            <a:off x="6362700" y="1722438"/>
            <a:ext cx="1635125"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4290" rIns="0" bIns="34290" anchor="ctr"/>
          <a:lstStyle>
            <a:lvl1pPr defTabSz="685800" eaLnBrk="0" hangingPunct="0">
              <a:defRPr>
                <a:solidFill>
                  <a:schemeClr val="tx1"/>
                </a:solidFill>
                <a:latin typeface="Arial" panose="020B0604020202020204" pitchFamily="34" charset="0"/>
                <a:ea typeface="宋体" panose="02010600030101010101" pitchFamily="2" charset="-122"/>
              </a:defRPr>
            </a:lvl1pPr>
            <a:lvl2pPr defTabSz="685800" eaLnBrk="0" hangingPunct="0">
              <a:defRPr>
                <a:solidFill>
                  <a:schemeClr val="tx1"/>
                </a:solidFill>
                <a:latin typeface="Arial" panose="020B0604020202020204" pitchFamily="34" charset="0"/>
                <a:ea typeface="宋体" panose="02010600030101010101" pitchFamily="2" charset="-122"/>
              </a:defRPr>
            </a:lvl2pPr>
            <a:lvl3pPr defTabSz="685800" eaLnBrk="0" hangingPunct="0">
              <a:defRPr>
                <a:solidFill>
                  <a:schemeClr val="tx1"/>
                </a:solidFill>
                <a:latin typeface="Arial" panose="020B0604020202020204" pitchFamily="34" charset="0"/>
                <a:ea typeface="宋体" panose="02010600030101010101" pitchFamily="2" charset="-122"/>
              </a:defRPr>
            </a:lvl3pPr>
            <a:lvl4pPr defTabSz="685800" eaLnBrk="0" hangingPunct="0">
              <a:defRPr>
                <a:solidFill>
                  <a:schemeClr val="tx1"/>
                </a:solidFill>
                <a:latin typeface="Arial" panose="020B0604020202020204" pitchFamily="34" charset="0"/>
                <a:ea typeface="宋体" panose="02010600030101010101" pitchFamily="2" charset="-122"/>
              </a:defRPr>
            </a:lvl4pPr>
            <a:lvl5pPr defTabSz="685800" eaLnBrk="0" hangingPunct="0">
              <a:defRPr>
                <a:solidFill>
                  <a:schemeClr val="tx1"/>
                </a:solidFill>
                <a:latin typeface="Arial" panose="020B0604020202020204" pitchFamily="34" charset="0"/>
                <a:ea typeface="宋体" panose="02010600030101010101" pitchFamily="2" charset="-122"/>
              </a:defRPr>
            </a:lvl5pPr>
            <a:lvl6pPr marL="18288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860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432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004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spcBef>
                <a:spcPts val="750"/>
              </a:spcBef>
              <a:buFont typeface="Arial" panose="020B0604020202020204" pitchFamily="34" charset="0"/>
              <a:buNone/>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en-GB" altLang="zh-CN"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Box 17"/>
          <p:cNvSpPr txBox="1">
            <a:spLocks noChangeArrowheads="1"/>
          </p:cNvSpPr>
          <p:nvPr/>
        </p:nvSpPr>
        <p:spPr bwMode="auto">
          <a:xfrm>
            <a:off x="6362700" y="3740150"/>
            <a:ext cx="1820863"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900">
                <a:solidFill>
                  <a:srgbClr val="000000"/>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900">
              <a:solidFill>
                <a:srgbClr val="000000"/>
              </a:solidFill>
              <a:latin typeface="微软雅黑" panose="020B0503020204020204" pitchFamily="34" charset="-122"/>
              <a:ea typeface="微软雅黑" panose="020B0503020204020204" pitchFamily="34" charset="-122"/>
            </a:endParaRPr>
          </a:p>
        </p:txBody>
      </p:sp>
      <p:sp>
        <p:nvSpPr>
          <p:cNvPr id="19" name="Text Placeholder 2"/>
          <p:cNvSpPr txBox="1"/>
          <p:nvPr/>
        </p:nvSpPr>
        <p:spPr bwMode="auto">
          <a:xfrm>
            <a:off x="6362700" y="3430588"/>
            <a:ext cx="163512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4290" rIns="0" bIns="34290" anchor="ctr"/>
          <a:lstStyle>
            <a:lvl1pPr defTabSz="685800" eaLnBrk="0" hangingPunct="0">
              <a:defRPr>
                <a:solidFill>
                  <a:schemeClr val="tx1"/>
                </a:solidFill>
                <a:latin typeface="Arial" panose="020B0604020202020204" pitchFamily="34" charset="0"/>
                <a:ea typeface="宋体" panose="02010600030101010101" pitchFamily="2" charset="-122"/>
              </a:defRPr>
            </a:lvl1pPr>
            <a:lvl2pPr defTabSz="685800" eaLnBrk="0" hangingPunct="0">
              <a:defRPr>
                <a:solidFill>
                  <a:schemeClr val="tx1"/>
                </a:solidFill>
                <a:latin typeface="Arial" panose="020B0604020202020204" pitchFamily="34" charset="0"/>
                <a:ea typeface="宋体" panose="02010600030101010101" pitchFamily="2" charset="-122"/>
              </a:defRPr>
            </a:lvl2pPr>
            <a:lvl3pPr defTabSz="685800" eaLnBrk="0" hangingPunct="0">
              <a:defRPr>
                <a:solidFill>
                  <a:schemeClr val="tx1"/>
                </a:solidFill>
                <a:latin typeface="Arial" panose="020B0604020202020204" pitchFamily="34" charset="0"/>
                <a:ea typeface="宋体" panose="02010600030101010101" pitchFamily="2" charset="-122"/>
              </a:defRPr>
            </a:lvl3pPr>
            <a:lvl4pPr defTabSz="685800" eaLnBrk="0" hangingPunct="0">
              <a:defRPr>
                <a:solidFill>
                  <a:schemeClr val="tx1"/>
                </a:solidFill>
                <a:latin typeface="Arial" panose="020B0604020202020204" pitchFamily="34" charset="0"/>
                <a:ea typeface="宋体" panose="02010600030101010101" pitchFamily="2" charset="-122"/>
              </a:defRPr>
            </a:lvl4pPr>
            <a:lvl5pPr defTabSz="685800" eaLnBrk="0" hangingPunct="0">
              <a:defRPr>
                <a:solidFill>
                  <a:schemeClr val="tx1"/>
                </a:solidFill>
                <a:latin typeface="Arial" panose="020B0604020202020204" pitchFamily="34" charset="0"/>
                <a:ea typeface="宋体" panose="02010600030101010101" pitchFamily="2" charset="-122"/>
              </a:defRPr>
            </a:lvl5pPr>
            <a:lvl6pPr marL="18288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860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432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004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spcBef>
                <a:spcPts val="750"/>
              </a:spcBef>
              <a:buFont typeface="Arial" panose="020B0604020202020204" pitchFamily="34" charset="0"/>
              <a:buNone/>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en-GB" altLang="zh-CN"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TextBox 19"/>
          <p:cNvSpPr txBox="1">
            <a:spLocks noChangeArrowheads="1"/>
          </p:cNvSpPr>
          <p:nvPr/>
        </p:nvSpPr>
        <p:spPr bwMode="auto">
          <a:xfrm>
            <a:off x="911225" y="2011363"/>
            <a:ext cx="181451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900">
                <a:solidFill>
                  <a:srgbClr val="000000"/>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900">
              <a:solidFill>
                <a:srgbClr val="000000"/>
              </a:solidFill>
              <a:latin typeface="微软雅黑" panose="020B0503020204020204" pitchFamily="34" charset="-122"/>
              <a:ea typeface="微软雅黑" panose="020B0503020204020204" pitchFamily="34" charset="-122"/>
            </a:endParaRPr>
          </a:p>
        </p:txBody>
      </p:sp>
      <p:sp>
        <p:nvSpPr>
          <p:cNvPr id="21" name="Text Placeholder 2"/>
          <p:cNvSpPr txBox="1"/>
          <p:nvPr/>
        </p:nvSpPr>
        <p:spPr bwMode="auto">
          <a:xfrm>
            <a:off x="1055688" y="1725613"/>
            <a:ext cx="163512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4290" rIns="0" bIns="34290" anchor="ctr"/>
          <a:lstStyle>
            <a:lvl1pPr defTabSz="685800" eaLnBrk="0" hangingPunct="0">
              <a:defRPr>
                <a:solidFill>
                  <a:schemeClr val="tx1"/>
                </a:solidFill>
                <a:latin typeface="Arial" panose="020B0604020202020204" pitchFamily="34" charset="0"/>
                <a:ea typeface="宋体" panose="02010600030101010101" pitchFamily="2" charset="-122"/>
              </a:defRPr>
            </a:lvl1pPr>
            <a:lvl2pPr defTabSz="685800" eaLnBrk="0" hangingPunct="0">
              <a:defRPr>
                <a:solidFill>
                  <a:schemeClr val="tx1"/>
                </a:solidFill>
                <a:latin typeface="Arial" panose="020B0604020202020204" pitchFamily="34" charset="0"/>
                <a:ea typeface="宋体" panose="02010600030101010101" pitchFamily="2" charset="-122"/>
              </a:defRPr>
            </a:lvl2pPr>
            <a:lvl3pPr defTabSz="685800" eaLnBrk="0" hangingPunct="0">
              <a:defRPr>
                <a:solidFill>
                  <a:schemeClr val="tx1"/>
                </a:solidFill>
                <a:latin typeface="Arial" panose="020B0604020202020204" pitchFamily="34" charset="0"/>
                <a:ea typeface="宋体" panose="02010600030101010101" pitchFamily="2" charset="-122"/>
              </a:defRPr>
            </a:lvl3pPr>
            <a:lvl4pPr defTabSz="685800" eaLnBrk="0" hangingPunct="0">
              <a:defRPr>
                <a:solidFill>
                  <a:schemeClr val="tx1"/>
                </a:solidFill>
                <a:latin typeface="Arial" panose="020B0604020202020204" pitchFamily="34" charset="0"/>
                <a:ea typeface="宋体" panose="02010600030101010101" pitchFamily="2" charset="-122"/>
              </a:defRPr>
            </a:lvl4pPr>
            <a:lvl5pPr defTabSz="685800" eaLnBrk="0" hangingPunct="0">
              <a:defRPr>
                <a:solidFill>
                  <a:schemeClr val="tx1"/>
                </a:solidFill>
                <a:latin typeface="Arial" panose="020B0604020202020204" pitchFamily="34" charset="0"/>
                <a:ea typeface="宋体" panose="02010600030101010101" pitchFamily="2" charset="-122"/>
              </a:defRPr>
            </a:lvl5pPr>
            <a:lvl6pPr marL="18288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860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432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004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spcBef>
                <a:spcPts val="750"/>
              </a:spcBef>
              <a:buFont typeface="Arial" panose="020B0604020202020204" pitchFamily="34" charset="0"/>
              <a:buNone/>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en-GB" altLang="zh-CN"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21"/>
          <p:cNvSpPr txBox="1">
            <a:spLocks noChangeArrowheads="1"/>
          </p:cNvSpPr>
          <p:nvPr/>
        </p:nvSpPr>
        <p:spPr bwMode="auto">
          <a:xfrm>
            <a:off x="911225" y="3722688"/>
            <a:ext cx="1809750"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900">
                <a:solidFill>
                  <a:srgbClr val="000000"/>
                </a:solidFill>
                <a:latin typeface="微软雅黑" panose="020B0503020204020204" pitchFamily="34" charset="-122"/>
                <a:ea typeface="微软雅黑" panose="020B0503020204020204" pitchFamily="34" charset="-122"/>
              </a:rPr>
              <a:t>此处添加计划扼要说明，添加简短说明文字。此处添加明年计划的扼要说明，添加简短说明文字。</a:t>
            </a:r>
            <a:endParaRPr lang="en-US" altLang="zh-CN" sz="900">
              <a:solidFill>
                <a:srgbClr val="000000"/>
              </a:solidFill>
              <a:latin typeface="微软雅黑" panose="020B0503020204020204" pitchFamily="34" charset="-122"/>
              <a:ea typeface="微软雅黑" panose="020B0503020204020204" pitchFamily="34" charset="-122"/>
            </a:endParaRPr>
          </a:p>
        </p:txBody>
      </p:sp>
      <p:sp>
        <p:nvSpPr>
          <p:cNvPr id="23" name="Text Placeholder 2"/>
          <p:cNvSpPr txBox="1"/>
          <p:nvPr/>
        </p:nvSpPr>
        <p:spPr bwMode="auto">
          <a:xfrm>
            <a:off x="1055688" y="3430588"/>
            <a:ext cx="163512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4290" rIns="0" bIns="34290" anchor="ctr"/>
          <a:lstStyle>
            <a:lvl1pPr defTabSz="685800" eaLnBrk="0" hangingPunct="0">
              <a:defRPr>
                <a:solidFill>
                  <a:schemeClr val="tx1"/>
                </a:solidFill>
                <a:latin typeface="Arial" panose="020B0604020202020204" pitchFamily="34" charset="0"/>
                <a:ea typeface="宋体" panose="02010600030101010101" pitchFamily="2" charset="-122"/>
              </a:defRPr>
            </a:lvl1pPr>
            <a:lvl2pPr defTabSz="685800" eaLnBrk="0" hangingPunct="0">
              <a:defRPr>
                <a:solidFill>
                  <a:schemeClr val="tx1"/>
                </a:solidFill>
                <a:latin typeface="Arial" panose="020B0604020202020204" pitchFamily="34" charset="0"/>
                <a:ea typeface="宋体" panose="02010600030101010101" pitchFamily="2" charset="-122"/>
              </a:defRPr>
            </a:lvl2pPr>
            <a:lvl3pPr defTabSz="685800" eaLnBrk="0" hangingPunct="0">
              <a:defRPr>
                <a:solidFill>
                  <a:schemeClr val="tx1"/>
                </a:solidFill>
                <a:latin typeface="Arial" panose="020B0604020202020204" pitchFamily="34" charset="0"/>
                <a:ea typeface="宋体" panose="02010600030101010101" pitchFamily="2" charset="-122"/>
              </a:defRPr>
            </a:lvl3pPr>
            <a:lvl4pPr defTabSz="685800" eaLnBrk="0" hangingPunct="0">
              <a:defRPr>
                <a:solidFill>
                  <a:schemeClr val="tx1"/>
                </a:solidFill>
                <a:latin typeface="Arial" panose="020B0604020202020204" pitchFamily="34" charset="0"/>
                <a:ea typeface="宋体" panose="02010600030101010101" pitchFamily="2" charset="-122"/>
              </a:defRPr>
            </a:lvl4pPr>
            <a:lvl5pPr defTabSz="685800" eaLnBrk="0" hangingPunct="0">
              <a:defRPr>
                <a:solidFill>
                  <a:schemeClr val="tx1"/>
                </a:solidFill>
                <a:latin typeface="Arial" panose="020B0604020202020204" pitchFamily="34" charset="0"/>
                <a:ea typeface="宋体" panose="02010600030101010101" pitchFamily="2" charset="-122"/>
              </a:defRPr>
            </a:lvl5pPr>
            <a:lvl6pPr marL="18288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2860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27432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2004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spcBef>
                <a:spcPts val="750"/>
              </a:spcBef>
              <a:buFont typeface="Arial" panose="020B0604020202020204" pitchFamily="34" charset="0"/>
              <a:buNone/>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添加标题</a:t>
            </a:r>
            <a:endParaRPr lang="en-GB" altLang="zh-CN"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Rectangle 28"/>
          <p:cNvSpPr/>
          <p:nvPr/>
        </p:nvSpPr>
        <p:spPr>
          <a:xfrm>
            <a:off x="3938588" y="2089150"/>
            <a:ext cx="1195387" cy="222250"/>
          </a:xfrm>
          <a:prstGeom prst="rect">
            <a:avLst/>
          </a:prstGeom>
        </p:spPr>
        <p:txBody>
          <a:bodyPr lIns="68580" tIns="34290" rIns="68580" bIns="34290">
            <a:spAutoFit/>
          </a:bodyPr>
          <a:lstStyle/>
          <a:p>
            <a:pPr algn="ctr" fontAlgn="auto">
              <a:lnSpc>
                <a:spcPts val="1200"/>
              </a:lnSpc>
              <a:spcBef>
                <a:spcPts val="0"/>
              </a:spcBef>
              <a:spcAft>
                <a:spcPts val="0"/>
              </a:spcAft>
              <a:defRPr/>
            </a:pPr>
            <a:r>
              <a:rPr lang="en-US" sz="2400" b="1" kern="0" dirty="0">
                <a:solidFill>
                  <a:sysClr val="window" lastClr="FFFFFF"/>
                </a:solidFill>
                <a:latin typeface="微软雅黑" panose="020B0503020204020204" pitchFamily="34" charset="-122"/>
                <a:ea typeface="微软雅黑" panose="020B0503020204020204" pitchFamily="34" charset="-122"/>
              </a:rPr>
              <a:t>P1</a:t>
            </a:r>
          </a:p>
        </p:txBody>
      </p:sp>
      <p:sp>
        <p:nvSpPr>
          <p:cNvPr id="25" name="Rectangle 33"/>
          <p:cNvSpPr/>
          <p:nvPr/>
        </p:nvSpPr>
        <p:spPr>
          <a:xfrm>
            <a:off x="4703763" y="2846388"/>
            <a:ext cx="1195387" cy="223837"/>
          </a:xfrm>
          <a:prstGeom prst="rect">
            <a:avLst/>
          </a:prstGeom>
        </p:spPr>
        <p:txBody>
          <a:bodyPr lIns="68580" tIns="34290" rIns="68580" bIns="34290">
            <a:spAutoFit/>
          </a:bodyPr>
          <a:lstStyle/>
          <a:p>
            <a:pPr algn="ctr" fontAlgn="auto">
              <a:lnSpc>
                <a:spcPts val="1200"/>
              </a:lnSpc>
              <a:spcBef>
                <a:spcPts val="0"/>
              </a:spcBef>
              <a:spcAft>
                <a:spcPts val="0"/>
              </a:spcAft>
              <a:defRPr/>
            </a:pPr>
            <a:r>
              <a:rPr lang="en-US" sz="2400" b="1" kern="0" dirty="0">
                <a:solidFill>
                  <a:sysClr val="window" lastClr="FFFFFF"/>
                </a:solidFill>
                <a:latin typeface="微软雅黑" panose="020B0503020204020204" pitchFamily="34" charset="-122"/>
                <a:ea typeface="微软雅黑" panose="020B0503020204020204" pitchFamily="34" charset="-122"/>
              </a:rPr>
              <a:t>P2</a:t>
            </a:r>
          </a:p>
        </p:txBody>
      </p:sp>
      <p:sp>
        <p:nvSpPr>
          <p:cNvPr id="26" name="Rectangle 35"/>
          <p:cNvSpPr/>
          <p:nvPr/>
        </p:nvSpPr>
        <p:spPr>
          <a:xfrm>
            <a:off x="3168650" y="2847975"/>
            <a:ext cx="1195388" cy="222250"/>
          </a:xfrm>
          <a:prstGeom prst="rect">
            <a:avLst/>
          </a:prstGeom>
        </p:spPr>
        <p:txBody>
          <a:bodyPr lIns="68580" tIns="34290" rIns="68580" bIns="34290">
            <a:spAutoFit/>
          </a:bodyPr>
          <a:lstStyle/>
          <a:p>
            <a:pPr algn="ctr" fontAlgn="auto">
              <a:lnSpc>
                <a:spcPts val="1200"/>
              </a:lnSpc>
              <a:spcBef>
                <a:spcPts val="0"/>
              </a:spcBef>
              <a:spcAft>
                <a:spcPts val="0"/>
              </a:spcAft>
              <a:defRPr/>
            </a:pPr>
            <a:r>
              <a:rPr lang="en-US" sz="2400" b="1" kern="0" dirty="0">
                <a:solidFill>
                  <a:sysClr val="window" lastClr="FFFFFF"/>
                </a:solidFill>
                <a:latin typeface="微软雅黑" panose="020B0503020204020204" pitchFamily="34" charset="-122"/>
                <a:ea typeface="微软雅黑" panose="020B0503020204020204" pitchFamily="34" charset="-122"/>
              </a:rPr>
              <a:t>P4</a:t>
            </a:r>
          </a:p>
        </p:txBody>
      </p:sp>
      <p:sp>
        <p:nvSpPr>
          <p:cNvPr id="27" name="Rectangle 36"/>
          <p:cNvSpPr/>
          <p:nvPr/>
        </p:nvSpPr>
        <p:spPr>
          <a:xfrm>
            <a:off x="3938588" y="3632200"/>
            <a:ext cx="1195387" cy="222250"/>
          </a:xfrm>
          <a:prstGeom prst="rect">
            <a:avLst/>
          </a:prstGeom>
        </p:spPr>
        <p:txBody>
          <a:bodyPr lIns="68580" tIns="34290" rIns="68580" bIns="34290">
            <a:spAutoFit/>
          </a:bodyPr>
          <a:lstStyle/>
          <a:p>
            <a:pPr algn="ctr" fontAlgn="auto">
              <a:lnSpc>
                <a:spcPts val="1200"/>
              </a:lnSpc>
              <a:spcBef>
                <a:spcPts val="0"/>
              </a:spcBef>
              <a:spcAft>
                <a:spcPts val="0"/>
              </a:spcAft>
              <a:defRPr/>
            </a:pPr>
            <a:r>
              <a:rPr lang="en-US" sz="2400" b="1" kern="0" dirty="0">
                <a:solidFill>
                  <a:sysClr val="window" lastClr="FFFFFF"/>
                </a:solidFill>
                <a:latin typeface="微软雅黑" panose="020B0503020204020204" pitchFamily="34" charset="-122"/>
                <a:ea typeface="微软雅黑" panose="020B0503020204020204" pitchFamily="34" charset="-122"/>
              </a:rPr>
              <a:t>P3</a:t>
            </a: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par>
                          <p:cTn id="27" fill="hold">
                            <p:stCondLst>
                              <p:cond delay="2000"/>
                            </p:stCondLst>
                            <p:childTnLst>
                              <p:par>
                                <p:cTn id="28" presetID="1" presetClass="entr" presetSubtype="0" fill="hold" grpId="0" nodeType="afterEffect">
                                  <p:stCondLst>
                                    <p:cond delay="0"/>
                                  </p:stCondLst>
                                  <p:childTnLst>
                                    <p:set>
                                      <p:cBhvr>
                                        <p:cTn id="29" dur="1" fill="hold">
                                          <p:stCondLst>
                                            <p:cond delay="0"/>
                                          </p:stCondLst>
                                        </p:cTn>
                                        <p:tgtEl>
                                          <p:spTgt spid="17">
                                            <p:txEl>
                                              <p:pRg st="0" end="0"/>
                                            </p:txEl>
                                          </p:spTgt>
                                        </p:tgtEl>
                                        <p:attrNameLst>
                                          <p:attrName>style.visibility</p:attrName>
                                        </p:attrNameLst>
                                      </p:cBhvr>
                                      <p:to>
                                        <p:strVal val="visible"/>
                                      </p:to>
                                    </p:set>
                                  </p:childTnLst>
                                </p:cTn>
                              </p:par>
                              <p:par>
                                <p:cTn id="30" presetID="18" presetClass="entr" presetSubtype="6"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strips(downRight)">
                                      <p:cBhvr>
                                        <p:cTn id="32" dur="500"/>
                                        <p:tgtEl>
                                          <p:spTgt spid="16"/>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2500"/>
                            </p:stCondLst>
                            <p:childTnLst>
                              <p:par>
                                <p:cTn id="41" presetID="22" presetClass="entr" presetSubtype="8"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p:stCondLst>
                              <p:cond delay="3000"/>
                            </p:stCondLst>
                            <p:childTnLst>
                              <p:par>
                                <p:cTn id="45" presetID="1" presetClass="entr" presetSubtype="0" fill="hold" grpId="0" nodeType="afterEffect">
                                  <p:stCondLst>
                                    <p:cond delay="0"/>
                                  </p:stCondLst>
                                  <p:childTnLst>
                                    <p:set>
                                      <p:cBhvr>
                                        <p:cTn id="46" dur="1" fill="hold">
                                          <p:stCondLst>
                                            <p:cond delay="0"/>
                                          </p:stCondLst>
                                        </p:cTn>
                                        <p:tgtEl>
                                          <p:spTgt spid="19">
                                            <p:txEl>
                                              <p:pRg st="0" end="0"/>
                                            </p:txEl>
                                          </p:spTgt>
                                        </p:tgtEl>
                                        <p:attrNameLst>
                                          <p:attrName>style.visibility</p:attrName>
                                        </p:attrNameLst>
                                      </p:cBhvr>
                                      <p:to>
                                        <p:strVal val="visible"/>
                                      </p:to>
                                    </p:set>
                                  </p:childTnLst>
                                </p:cTn>
                              </p:par>
                              <p:par>
                                <p:cTn id="47" presetID="18" presetClass="entr" presetSubtype="6"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strips(downRight)">
                                      <p:cBhvr>
                                        <p:cTn id="49" dur="500"/>
                                        <p:tgtEl>
                                          <p:spTgt spid="18"/>
                                        </p:tgtEl>
                                      </p:cBhvr>
                                    </p:animEffect>
                                  </p:childTnLst>
                                </p:cTn>
                              </p:par>
                            </p:childTnLst>
                          </p:cTn>
                        </p:par>
                        <p:par>
                          <p:cTn id="50" fill="hold">
                            <p:stCondLst>
                              <p:cond delay="3000"/>
                            </p:stCondLst>
                            <p:childTnLst>
                              <p:par>
                                <p:cTn id="51" presetID="10" presetClass="entr" presetSubtype="0" fill="hold"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500"/>
                                        <p:tgtEl>
                                          <p:spTgt spid="27"/>
                                        </p:tgtEl>
                                      </p:cBhvr>
                                    </p:animEffect>
                                  </p:childTnLst>
                                </p:cTn>
                              </p:par>
                            </p:childTnLst>
                          </p:cTn>
                        </p:par>
                        <p:par>
                          <p:cTn id="57" fill="hold">
                            <p:stCondLst>
                              <p:cond delay="3500"/>
                            </p:stCondLst>
                            <p:childTnLst>
                              <p:par>
                                <p:cTn id="58" presetID="22" presetClass="entr" presetSubtype="2"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500"/>
                                        <p:tgtEl>
                                          <p:spTgt spid="14"/>
                                        </p:tgtEl>
                                      </p:cBhvr>
                                    </p:animEffect>
                                  </p:childTnLst>
                                </p:cTn>
                              </p:par>
                            </p:childTnLst>
                          </p:cTn>
                        </p:par>
                        <p:par>
                          <p:cTn id="61" fill="hold">
                            <p:stCondLst>
                              <p:cond delay="4000"/>
                            </p:stCondLst>
                            <p:childTnLst>
                              <p:par>
                                <p:cTn id="62" presetID="1" presetClass="entr" presetSubtype="0" fill="hold" grpId="0" nodeType="afterEffect">
                                  <p:stCondLst>
                                    <p:cond delay="0"/>
                                  </p:stCondLst>
                                  <p:childTnLst>
                                    <p:set>
                                      <p:cBhvr>
                                        <p:cTn id="63" dur="1" fill="hold">
                                          <p:stCondLst>
                                            <p:cond delay="0"/>
                                          </p:stCondLst>
                                        </p:cTn>
                                        <p:tgtEl>
                                          <p:spTgt spid="23">
                                            <p:txEl>
                                              <p:pRg st="0" end="0"/>
                                            </p:txEl>
                                          </p:spTgt>
                                        </p:tgtEl>
                                        <p:attrNameLst>
                                          <p:attrName>style.visibility</p:attrName>
                                        </p:attrNameLst>
                                      </p:cBhvr>
                                      <p:to>
                                        <p:strVal val="visible"/>
                                      </p:to>
                                    </p:set>
                                  </p:childTnLst>
                                </p:cTn>
                              </p:par>
                              <p:par>
                                <p:cTn id="64" presetID="18" presetClass="entr" presetSubtype="12"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strips(downLeft)">
                                      <p:cBhvr>
                                        <p:cTn id="66" dur="500"/>
                                        <p:tgtEl>
                                          <p:spTgt spid="22"/>
                                        </p:tgtEl>
                                      </p:cBhvr>
                                    </p:animEffect>
                                  </p:childTnLst>
                                </p:cTn>
                              </p:par>
                            </p:childTnLst>
                          </p:cTn>
                        </p:par>
                        <p:par>
                          <p:cTn id="67" fill="hold">
                            <p:stCondLst>
                              <p:cond delay="4000"/>
                            </p:stCondLst>
                            <p:childTnLst>
                              <p:par>
                                <p:cTn id="68" presetID="10" presetClass="entr" presetSubtype="0" fill="hold" nodeType="afterEffect">
                                  <p:stCondLst>
                                    <p:cond delay="0"/>
                                  </p:stCondLst>
                                  <p:childTnLst>
                                    <p:set>
                                      <p:cBhvr>
                                        <p:cTn id="69" dur="1" fill="hold">
                                          <p:stCondLst>
                                            <p:cond delay="0"/>
                                          </p:stCondLst>
                                        </p:cTn>
                                        <p:tgtEl>
                                          <p:spTgt spid="12"/>
                                        </p:tgtEl>
                                        <p:attrNameLst>
                                          <p:attrName>style.visibility</p:attrName>
                                        </p:attrNameLst>
                                      </p:cBhvr>
                                      <p:to>
                                        <p:strVal val="visible"/>
                                      </p:to>
                                    </p:set>
                                    <p:animEffect transition="in" filter="fade">
                                      <p:cBhvr>
                                        <p:cTn id="70" dur="500"/>
                                        <p:tgtEl>
                                          <p:spTgt spid="1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childTnLst>
                                </p:cTn>
                              </p:par>
                            </p:childTnLst>
                          </p:cTn>
                        </p:par>
                        <p:par>
                          <p:cTn id="74" fill="hold">
                            <p:stCondLst>
                              <p:cond delay="4500"/>
                            </p:stCondLst>
                            <p:childTnLst>
                              <p:par>
                                <p:cTn id="75" presetID="22" presetClass="entr" presetSubtype="2" fill="hold"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right)">
                                      <p:cBhvr>
                                        <p:cTn id="77" dur="500"/>
                                        <p:tgtEl>
                                          <p:spTgt spid="15"/>
                                        </p:tgtEl>
                                      </p:cBhvr>
                                    </p:animEffect>
                                  </p:childTnLst>
                                </p:cTn>
                              </p:par>
                            </p:childTnLst>
                          </p:cTn>
                        </p:par>
                        <p:par>
                          <p:cTn id="78" fill="hold">
                            <p:stCondLst>
                              <p:cond delay="5000"/>
                            </p:stCondLst>
                            <p:childTnLst>
                              <p:par>
                                <p:cTn id="79" presetID="1" presetClass="entr" presetSubtype="0" fill="hold" grpId="0" nodeType="afterEffect">
                                  <p:stCondLst>
                                    <p:cond delay="0"/>
                                  </p:stCondLst>
                                  <p:childTnLst>
                                    <p:set>
                                      <p:cBhvr>
                                        <p:cTn id="80" dur="1" fill="hold">
                                          <p:stCondLst>
                                            <p:cond delay="0"/>
                                          </p:stCondLst>
                                        </p:cTn>
                                        <p:tgtEl>
                                          <p:spTgt spid="21">
                                            <p:txEl>
                                              <p:pRg st="0" end="0"/>
                                            </p:txEl>
                                          </p:spTgt>
                                        </p:tgtEl>
                                        <p:attrNameLst>
                                          <p:attrName>style.visibility</p:attrName>
                                        </p:attrNameLst>
                                      </p:cBhvr>
                                      <p:to>
                                        <p:strVal val="visible"/>
                                      </p:to>
                                    </p:set>
                                  </p:childTnLst>
                                </p:cTn>
                              </p:par>
                              <p:par>
                                <p:cTn id="81" presetID="18" presetClass="entr" presetSubtype="12"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strips(downLeft)">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7" grpId="0" build="p"/>
      <p:bldP spid="18" grpId="0"/>
      <p:bldP spid="19" grpId="0" build="p"/>
      <p:bldP spid="20" grpId="0"/>
      <p:bldP spid="21" grpId="0" build="p"/>
      <p:bldP spid="22" grpId="0"/>
      <p:bldP spid="23" grpId="0" build="p"/>
      <p:bldP spid="24" grpId="0"/>
      <p:bldP spid="25" grpId="0"/>
      <p:bldP spid="26"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bg bwMode="auto">
      <p:bgPr>
        <a:solidFill>
          <a:schemeClr val="bg1">
            <a:lumMod val="95000"/>
          </a:schemeClr>
        </a:solidFill>
        <a:effectLst/>
      </p:bgPr>
    </p:bg>
    <p:spTree>
      <p:nvGrpSpPr>
        <p:cNvPr id="1" name=""/>
        <p:cNvGrpSpPr/>
        <p:nvPr/>
      </p:nvGrpSpPr>
      <p:grpSpPr>
        <a:xfrm>
          <a:off x="0" y="0"/>
          <a:ext cx="0" cy="0"/>
          <a:chOff x="0" y="0"/>
          <a:chExt cx="0" cy="0"/>
        </a:xfrm>
      </p:grpSpPr>
      <p:pic>
        <p:nvPicPr>
          <p:cNvPr id="18434" name="图片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4056" y="265510"/>
            <a:ext cx="5611416" cy="2807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矩形 6"/>
          <p:cNvSpPr>
            <a:spLocks noChangeArrowheads="1"/>
          </p:cNvSpPr>
          <p:nvPr/>
        </p:nvSpPr>
        <p:spPr bwMode="auto">
          <a:xfrm>
            <a:off x="0" y="3676650"/>
            <a:ext cx="9144000" cy="1466850"/>
          </a:xfrm>
          <a:prstGeom prst="rect">
            <a:avLst/>
          </a:prstGeom>
          <a:solidFill>
            <a:srgbClr val="45BBCE"/>
          </a:solidFill>
          <a:ln>
            <a:noFill/>
          </a:ln>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18437" name="文本框 12"/>
          <p:cNvSpPr txBox="1">
            <a:spLocks noChangeArrowheads="1"/>
          </p:cNvSpPr>
          <p:nvPr/>
        </p:nvSpPr>
        <p:spPr bwMode="auto">
          <a:xfrm>
            <a:off x="2071686" y="2724150"/>
            <a:ext cx="4084489"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4800" b="1" dirty="0">
                <a:solidFill>
                  <a:srgbClr val="45BBCE"/>
                </a:solidFill>
                <a:latin typeface="微软雅黑" panose="020B0503020204020204" pitchFamily="34" charset="-122"/>
                <a:ea typeface="微软雅黑" panose="020B0503020204020204" pitchFamily="34" charset="-122"/>
              </a:rPr>
              <a:t>工作存在不足</a:t>
            </a:r>
          </a:p>
        </p:txBody>
      </p:sp>
      <p:grpSp>
        <p:nvGrpSpPr>
          <p:cNvPr id="18438" name="组合 13"/>
          <p:cNvGrpSpPr>
            <a:grpSpLocks noChangeAspect="1"/>
          </p:cNvGrpSpPr>
          <p:nvPr/>
        </p:nvGrpSpPr>
        <p:grpSpPr bwMode="auto">
          <a:xfrm>
            <a:off x="5103019" y="2383631"/>
            <a:ext cx="4183856" cy="2611041"/>
            <a:chOff x="0" y="0"/>
            <a:chExt cx="5324473" cy="3322983"/>
          </a:xfrm>
        </p:grpSpPr>
        <p:pic>
          <p:nvPicPr>
            <p:cNvPr id="18441" name="图片 14"/>
            <p:cNvPicPr>
              <a:picLocks noChangeAspect="1" noChangeArrowheads="1"/>
            </p:cNvPicPr>
            <p:nvPr/>
          </p:nvPicPr>
          <p:blipFill>
            <a:blip r:embed="rId4" cstate="print">
              <a:extLst>
                <a:ext uri="{28A0092B-C50C-407E-A947-70E740481C1C}">
                  <a14:useLocalDpi xmlns:a14="http://schemas.microsoft.com/office/drawing/2010/main"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2" name="图片 15"/>
            <p:cNvPicPr>
              <a:picLocks noChangeAspect="1" noChangeArrowheads="1"/>
            </p:cNvPicPr>
            <p:nvPr/>
          </p:nvPicPr>
          <p:blipFill>
            <a:blip r:embed="rId4" cstate="print">
              <a:extLst>
                <a:ext uri="{28A0092B-C50C-407E-A947-70E740481C1C}">
                  <a14:useLocalDpi xmlns:a14="http://schemas.microsoft.com/office/drawing/2010/main"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 name="组合 1"/>
          <p:cNvGrpSpPr/>
          <p:nvPr/>
        </p:nvGrpSpPr>
        <p:grpSpPr>
          <a:xfrm>
            <a:off x="0" y="1178719"/>
            <a:ext cx="1989535" cy="4039791"/>
            <a:chOff x="0" y="1178719"/>
            <a:chExt cx="1989535" cy="4039791"/>
          </a:xfrm>
        </p:grpSpPr>
        <p:sp>
          <p:nvSpPr>
            <p:cNvPr id="18436" name="文本框 8"/>
            <p:cNvSpPr txBox="1">
              <a:spLocks noChangeArrowheads="1"/>
            </p:cNvSpPr>
            <p:nvPr/>
          </p:nvSpPr>
          <p:spPr bwMode="auto">
            <a:xfrm>
              <a:off x="0" y="1178719"/>
              <a:ext cx="1121569" cy="4039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5800" b="1" dirty="0">
                  <a:solidFill>
                    <a:srgbClr val="45BBCE"/>
                  </a:solidFill>
                  <a:latin typeface="微软雅黑" panose="020B0503020204020204" pitchFamily="34" charset="-122"/>
                  <a:ea typeface="微软雅黑" panose="020B0503020204020204" pitchFamily="34" charset="-122"/>
                </a:rPr>
                <a:t>4</a:t>
              </a:r>
              <a:endParaRPr lang="zh-CN" altLang="en-US" sz="25800" b="1" dirty="0">
                <a:solidFill>
                  <a:srgbClr val="45BBCE"/>
                </a:solidFill>
                <a:latin typeface="微软雅黑" panose="020B0503020204020204" pitchFamily="34" charset="-122"/>
                <a:ea typeface="微软雅黑" panose="020B0503020204020204" pitchFamily="34" charset="-122"/>
              </a:endParaRPr>
            </a:p>
          </p:txBody>
        </p:sp>
        <p:sp>
          <p:nvSpPr>
            <p:cNvPr id="18440" name="文本框 17"/>
            <p:cNvSpPr/>
            <p:nvPr/>
          </p:nvSpPr>
          <p:spPr bwMode="auto">
            <a:xfrm>
              <a:off x="126206" y="3667125"/>
              <a:ext cx="1863329" cy="696516"/>
            </a:xfrm>
            <a:custGeom>
              <a:avLst/>
              <a:gdLst>
                <a:gd name="T0" fmla="*/ 0 w 2484854"/>
                <a:gd name="T1" fmla="*/ 0 h 929514"/>
                <a:gd name="T2" fmla="*/ 2484438 w 2484854"/>
                <a:gd name="T3" fmla="*/ 0 h 929514"/>
                <a:gd name="T4" fmla="*/ 2484438 w 2484854"/>
                <a:gd name="T5" fmla="*/ 207782 h 929514"/>
                <a:gd name="T6" fmla="*/ 2083171 w 2484854"/>
                <a:gd name="T7" fmla="*/ 207782 h 929514"/>
                <a:gd name="T8" fmla="*/ 2083171 w 2484854"/>
                <a:gd name="T9" fmla="*/ 928688 h 929514"/>
                <a:gd name="T10" fmla="*/ 1453524 w 2484854"/>
                <a:gd name="T11" fmla="*/ 928688 h 929514"/>
                <a:gd name="T12" fmla="*/ 1453524 w 2484854"/>
                <a:gd name="T13" fmla="*/ 207782 h 929514"/>
                <a:gd name="T14" fmla="*/ 0 w 2484854"/>
                <a:gd name="T15" fmla="*/ 207782 h 929514"/>
                <a:gd name="T16" fmla="*/ 0 w 2484854"/>
                <a:gd name="T17" fmla="*/ 0 h 9295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84854" h="929514">
                  <a:moveTo>
                    <a:pt x="0" y="0"/>
                  </a:moveTo>
                  <a:lnTo>
                    <a:pt x="2484854" y="0"/>
                  </a:lnTo>
                  <a:lnTo>
                    <a:pt x="2484854" y="207967"/>
                  </a:lnTo>
                  <a:lnTo>
                    <a:pt x="2083520" y="207967"/>
                  </a:lnTo>
                  <a:lnTo>
                    <a:pt x="2083520" y="929514"/>
                  </a:lnTo>
                  <a:lnTo>
                    <a:pt x="1453767" y="929514"/>
                  </a:lnTo>
                  <a:lnTo>
                    <a:pt x="1453767" y="207967"/>
                  </a:lnTo>
                  <a:lnTo>
                    <a:pt x="0" y="207967"/>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0" fontAlgn="base" hangingPunct="0">
                <a:spcBef>
                  <a:spcPct val="0"/>
                </a:spcBef>
                <a:spcAft>
                  <a:spcPct val="0"/>
                </a:spcAft>
                <a:buFont typeface="Arial" panose="020B0604020202020204" pitchFamily="34" charset="0"/>
                <a:buNone/>
              </a:pPr>
              <a:endParaRPr lang="zh-CN" altLang="en-US">
                <a:solidFill>
                  <a:srgbClr val="000000"/>
                </a:solidFill>
              </a:endParaRPr>
            </a:p>
          </p:txBody>
        </p:sp>
      </p:grpSp>
      <p:grpSp>
        <p:nvGrpSpPr>
          <p:cNvPr id="12" name="组合 11"/>
          <p:cNvGrpSpPr/>
          <p:nvPr/>
        </p:nvGrpSpPr>
        <p:grpSpPr>
          <a:xfrm>
            <a:off x="2232223" y="3795886"/>
            <a:ext cx="1154356" cy="307777"/>
            <a:chOff x="1694389" y="3210530"/>
            <a:chExt cx="1154356" cy="307777"/>
          </a:xfrm>
        </p:grpSpPr>
        <p:sp>
          <p:nvSpPr>
            <p:cNvPr id="13" name="矩形 12"/>
            <p:cNvSpPr/>
            <p:nvPr/>
          </p:nvSpPr>
          <p:spPr>
            <a:xfrm flipH="1">
              <a:off x="1694389" y="3363838"/>
              <a:ext cx="72008" cy="72008"/>
            </a:xfrm>
            <a:prstGeom prst="rect">
              <a:avLst/>
            </a:prstGeom>
            <a:solidFill>
              <a:schemeClr val="bg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4" name="TextBox 13"/>
            <p:cNvSpPr txBox="1"/>
            <p:nvPr/>
          </p:nvSpPr>
          <p:spPr>
            <a:xfrm>
              <a:off x="1766397" y="3210530"/>
              <a:ext cx="108234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方正豪体简体" panose="03000509000000000000" pitchFamily="65" charset="-122"/>
                </a:rPr>
                <a:t>添加小标题</a:t>
              </a:r>
            </a:p>
          </p:txBody>
        </p:sp>
      </p:grpSp>
      <p:grpSp>
        <p:nvGrpSpPr>
          <p:cNvPr id="15" name="组合 14"/>
          <p:cNvGrpSpPr/>
          <p:nvPr/>
        </p:nvGrpSpPr>
        <p:grpSpPr>
          <a:xfrm>
            <a:off x="3633668" y="3795886"/>
            <a:ext cx="1154356" cy="307777"/>
            <a:chOff x="1694389" y="3537387"/>
            <a:chExt cx="1154356" cy="307777"/>
          </a:xfrm>
        </p:grpSpPr>
        <p:sp>
          <p:nvSpPr>
            <p:cNvPr id="16" name="矩形 15"/>
            <p:cNvSpPr/>
            <p:nvPr/>
          </p:nvSpPr>
          <p:spPr>
            <a:xfrm flipH="1">
              <a:off x="1694389" y="3690695"/>
              <a:ext cx="72008" cy="72008"/>
            </a:xfrm>
            <a:prstGeom prst="rect">
              <a:avLst/>
            </a:prstGeom>
            <a:solidFill>
              <a:schemeClr val="bg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7" name="TextBox 16"/>
            <p:cNvSpPr txBox="1"/>
            <p:nvPr/>
          </p:nvSpPr>
          <p:spPr>
            <a:xfrm>
              <a:off x="1766397" y="3537387"/>
              <a:ext cx="108234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方正豪体简体" panose="03000509000000000000" pitchFamily="65" charset="-122"/>
                </a:rPr>
                <a:t>添加小标题</a:t>
              </a:r>
            </a:p>
          </p:txBody>
        </p:sp>
      </p:grpSp>
      <p:grpSp>
        <p:nvGrpSpPr>
          <p:cNvPr id="18" name="组合 17"/>
          <p:cNvGrpSpPr/>
          <p:nvPr/>
        </p:nvGrpSpPr>
        <p:grpSpPr>
          <a:xfrm>
            <a:off x="2232223" y="4155926"/>
            <a:ext cx="1154356" cy="307777"/>
            <a:chOff x="1694389" y="3875941"/>
            <a:chExt cx="1154356" cy="307777"/>
          </a:xfrm>
        </p:grpSpPr>
        <p:sp>
          <p:nvSpPr>
            <p:cNvPr id="19" name="矩形 18"/>
            <p:cNvSpPr/>
            <p:nvPr/>
          </p:nvSpPr>
          <p:spPr>
            <a:xfrm flipH="1">
              <a:off x="1694389" y="4029249"/>
              <a:ext cx="72008" cy="72008"/>
            </a:xfrm>
            <a:prstGeom prst="rect">
              <a:avLst/>
            </a:prstGeom>
            <a:solidFill>
              <a:schemeClr val="bg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20" name="TextBox 19"/>
            <p:cNvSpPr txBox="1"/>
            <p:nvPr/>
          </p:nvSpPr>
          <p:spPr>
            <a:xfrm>
              <a:off x="1766397" y="3875941"/>
              <a:ext cx="108234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方正豪体简体" panose="03000509000000000000" pitchFamily="65" charset="-122"/>
                </a:rPr>
                <a:t>添加小标题</a:t>
              </a:r>
            </a:p>
          </p:txBody>
        </p:sp>
      </p:grpSp>
      <p:grpSp>
        <p:nvGrpSpPr>
          <p:cNvPr id="21" name="组合 20"/>
          <p:cNvGrpSpPr/>
          <p:nvPr/>
        </p:nvGrpSpPr>
        <p:grpSpPr>
          <a:xfrm>
            <a:off x="3633668" y="4155926"/>
            <a:ext cx="1154356" cy="307777"/>
            <a:chOff x="1694389" y="4211992"/>
            <a:chExt cx="1154356" cy="307777"/>
          </a:xfrm>
        </p:grpSpPr>
        <p:sp>
          <p:nvSpPr>
            <p:cNvPr id="22" name="矩形 21"/>
            <p:cNvSpPr/>
            <p:nvPr/>
          </p:nvSpPr>
          <p:spPr>
            <a:xfrm flipH="1">
              <a:off x="1694389" y="4365300"/>
              <a:ext cx="72008" cy="72008"/>
            </a:xfrm>
            <a:prstGeom prst="rect">
              <a:avLst/>
            </a:prstGeom>
            <a:solidFill>
              <a:schemeClr val="bg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23" name="TextBox 22"/>
            <p:cNvSpPr txBox="1"/>
            <p:nvPr/>
          </p:nvSpPr>
          <p:spPr>
            <a:xfrm>
              <a:off x="1766397" y="4211992"/>
              <a:ext cx="108234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方正豪体简体" panose="03000509000000000000" pitchFamily="65" charset="-122"/>
                </a:rPr>
                <a:t>添加小标题</a:t>
              </a:r>
            </a:p>
          </p:txBody>
        </p:sp>
      </p:gr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barn(inVertical)">
                                      <p:cBhvr>
                                        <p:cTn id="7" dur="500"/>
                                        <p:tgtEl>
                                          <p:spTgt spid="18435"/>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8437"/>
                                        </p:tgtEl>
                                        <p:attrNameLst>
                                          <p:attrName>style.visibility</p:attrName>
                                        </p:attrNameLst>
                                      </p:cBhvr>
                                      <p:to>
                                        <p:strVal val="visible"/>
                                      </p:to>
                                    </p:set>
                                    <p:animEffect transition="in" filter="wipe(down)">
                                      <p:cBhvr>
                                        <p:cTn id="15" dur="500"/>
                                        <p:tgtEl>
                                          <p:spTgt spid="18437"/>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4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6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80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anim calcmode="lin" valueType="num">
                                      <p:cBhvr>
                                        <p:cTn id="35" dur="500" fill="hold"/>
                                        <p:tgtEl>
                                          <p:spTgt spid="21"/>
                                        </p:tgtEl>
                                        <p:attrNameLst>
                                          <p:attrName>ppt_x</p:attrName>
                                        </p:attrNameLst>
                                      </p:cBhvr>
                                      <p:tavLst>
                                        <p:tav tm="0">
                                          <p:val>
                                            <p:strVal val="#ppt_x"/>
                                          </p:val>
                                        </p:tav>
                                        <p:tav tm="100000">
                                          <p:val>
                                            <p:strVal val="#ppt_x"/>
                                          </p:val>
                                        </p:tav>
                                      </p:tavLst>
                                    </p:anim>
                                    <p:anim calcmode="lin" valueType="num">
                                      <p:cBhvr>
                                        <p:cTn id="36"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nimBg="1"/>
      <p:bldP spid="1843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sp>
        <p:nvSpPr>
          <p:cNvPr id="7" name="等腰三角形 21"/>
          <p:cNvSpPr/>
          <p:nvPr/>
        </p:nvSpPr>
        <p:spPr bwMode="auto">
          <a:xfrm rot="16200000" flipH="1">
            <a:off x="4581202" y="1611169"/>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67099" tIns="33549" rIns="67099" bIns="33549" anchor="ctr"/>
          <a:lstStyle/>
          <a:p>
            <a:pPr>
              <a:defRPr/>
            </a:pPr>
            <a:endParaRPr lang="zh-CN" altLang="en-US" sz="1100" kern="0">
              <a:solidFill>
                <a:sysClr val="window" lastClr="FFFFFF"/>
              </a:solidFill>
              <a:latin typeface="微软雅黑" panose="020B0503020204020204" pitchFamily="34" charset="-122"/>
              <a:ea typeface="微软雅黑" panose="020B0503020204020204" pitchFamily="34" charset="-122"/>
            </a:endParaRPr>
          </a:p>
        </p:txBody>
      </p:sp>
      <p:sp>
        <p:nvSpPr>
          <p:cNvPr id="8" name="等腰三角形 21"/>
          <p:cNvSpPr/>
          <p:nvPr/>
        </p:nvSpPr>
        <p:spPr bwMode="auto">
          <a:xfrm rot="5400000">
            <a:off x="2481868" y="1611169"/>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ln>
        </p:spPr>
        <p:txBody>
          <a:bodyPr vert="eaVert" lIns="67099" tIns="33549" rIns="67099" bIns="33549" anchor="ctr"/>
          <a:lstStyle/>
          <a:p>
            <a:pPr>
              <a:defRPr/>
            </a:pPr>
            <a:endParaRPr lang="zh-CN" altLang="en-US" sz="1100" kern="0">
              <a:solidFill>
                <a:sysClr val="window" lastClr="FFFFFF"/>
              </a:solidFill>
              <a:latin typeface="微软雅黑" panose="020B0503020204020204" pitchFamily="34" charset="-122"/>
              <a:ea typeface="微软雅黑" panose="020B0503020204020204" pitchFamily="34" charset="-122"/>
            </a:endParaRPr>
          </a:p>
        </p:txBody>
      </p:sp>
      <p:sp>
        <p:nvSpPr>
          <p:cNvPr id="9" name="椭圆 8"/>
          <p:cNvSpPr/>
          <p:nvPr/>
        </p:nvSpPr>
        <p:spPr bwMode="auto">
          <a:xfrm>
            <a:off x="2463415" y="1453421"/>
            <a:ext cx="2672612" cy="2684141"/>
          </a:xfrm>
          <a:prstGeom prst="ellipse">
            <a:avLst/>
          </a:prstGeom>
          <a:noFill/>
          <a:ln w="25400" cap="flat" cmpd="sng" algn="ctr">
            <a:solidFill>
              <a:schemeClr val="bg1">
                <a:lumMod val="50000"/>
              </a:schemeClr>
            </a:solidFill>
            <a:prstDash val="solid"/>
          </a:ln>
          <a:effectLst/>
        </p:spPr>
        <p:txBody>
          <a:bodyPr lIns="67099" tIns="33549" rIns="67099" bIns="33549" anchor="ctr"/>
          <a:lstStyle/>
          <a:p>
            <a:pPr algn="ctr">
              <a:defRPr/>
            </a:pPr>
            <a:endParaRPr lang="zh-CN" altLang="en-US" kern="0" dirty="0">
              <a:solidFill>
                <a:sysClr val="window" lastClr="FFFFFF"/>
              </a:solidFill>
              <a:ea typeface="微软雅黑" panose="020B0503020204020204" pitchFamily="34" charset="-122"/>
            </a:endParaRPr>
          </a:p>
        </p:txBody>
      </p:sp>
      <p:sp>
        <p:nvSpPr>
          <p:cNvPr id="10" name="椭圆 9"/>
          <p:cNvSpPr/>
          <p:nvPr/>
        </p:nvSpPr>
        <p:spPr bwMode="auto">
          <a:xfrm>
            <a:off x="4062563" y="1453421"/>
            <a:ext cx="2673775" cy="2684141"/>
          </a:xfrm>
          <a:prstGeom prst="ellipse">
            <a:avLst/>
          </a:prstGeom>
          <a:noFill/>
          <a:ln w="25400" cap="flat" cmpd="sng" algn="ctr">
            <a:solidFill>
              <a:schemeClr val="bg1">
                <a:lumMod val="50000"/>
              </a:schemeClr>
            </a:solidFill>
            <a:prstDash val="solid"/>
          </a:ln>
          <a:effectLst/>
        </p:spPr>
        <p:txBody>
          <a:bodyPr lIns="67099" tIns="33549" rIns="67099" bIns="33549" anchor="ctr"/>
          <a:lstStyle/>
          <a:p>
            <a:pPr algn="ctr">
              <a:defRPr/>
            </a:pPr>
            <a:endParaRPr lang="zh-CN" altLang="en-US" kern="0" dirty="0">
              <a:solidFill>
                <a:sysClr val="window" lastClr="FFFFFF"/>
              </a:solidFill>
              <a:ea typeface="微软雅黑" panose="020B0503020204020204" pitchFamily="34" charset="-122"/>
            </a:endParaRPr>
          </a:p>
        </p:txBody>
      </p:sp>
      <p:cxnSp>
        <p:nvCxnSpPr>
          <p:cNvPr id="11" name="直接连接符 10"/>
          <p:cNvCxnSpPr>
            <a:cxnSpLocks noChangeShapeType="1"/>
          </p:cNvCxnSpPr>
          <p:nvPr/>
        </p:nvCxnSpPr>
        <p:spPr bwMode="auto">
          <a:xfrm>
            <a:off x="3197278" y="2108688"/>
            <a:ext cx="418686" cy="197397"/>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a:off x="2973978" y="2714896"/>
            <a:ext cx="432641"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V="1">
            <a:off x="3197277" y="3107357"/>
            <a:ext cx="432641" cy="230103"/>
          </a:xfrm>
          <a:prstGeom prst="line">
            <a:avLst/>
          </a:prstGeom>
          <a:noFill/>
          <a:ln w="28575" algn="ctr">
            <a:solidFill>
              <a:schemeClr val="bg1">
                <a:lumMod val="50000"/>
              </a:schemeClr>
            </a:solidFill>
            <a:round/>
            <a:headEnd type="none" w="med" len="med"/>
            <a:tailEnd type="arrow" w="med" len="med"/>
          </a:ln>
        </p:spPr>
      </p:cxnSp>
      <p:cxnSp>
        <p:nvCxnSpPr>
          <p:cNvPr id="14" name="直接连接符 13"/>
          <p:cNvCxnSpPr>
            <a:cxnSpLocks noChangeShapeType="1"/>
          </p:cNvCxnSpPr>
          <p:nvPr/>
        </p:nvCxnSpPr>
        <p:spPr bwMode="auto">
          <a:xfrm flipH="1" flipV="1">
            <a:off x="5638449" y="3098012"/>
            <a:ext cx="432641" cy="230103"/>
          </a:xfrm>
          <a:prstGeom prst="line">
            <a:avLst/>
          </a:prstGeom>
          <a:noFill/>
          <a:ln w="28575" algn="ctr">
            <a:solidFill>
              <a:schemeClr val="bg1">
                <a:lumMod val="50000"/>
              </a:schemeClr>
            </a:solidFill>
            <a:round/>
            <a:headEnd type="none" w="med" len="med"/>
            <a:tailEnd type="arrow" w="med" len="med"/>
          </a:ln>
        </p:spPr>
      </p:cxnSp>
      <p:cxnSp>
        <p:nvCxnSpPr>
          <p:cNvPr id="15" name="直接连接符 14"/>
          <p:cNvCxnSpPr>
            <a:cxnSpLocks noChangeShapeType="1"/>
          </p:cNvCxnSpPr>
          <p:nvPr/>
        </p:nvCxnSpPr>
        <p:spPr bwMode="auto">
          <a:xfrm flipH="1">
            <a:off x="5854770" y="2712560"/>
            <a:ext cx="432641" cy="0"/>
          </a:xfrm>
          <a:prstGeom prst="line">
            <a:avLst/>
          </a:prstGeom>
          <a:noFill/>
          <a:ln w="28575" algn="ctr">
            <a:solidFill>
              <a:schemeClr val="bg1">
                <a:lumMod val="50000"/>
              </a:schemeClr>
            </a:solidFill>
            <a:round/>
            <a:headEnd type="none" w="med" len="med"/>
            <a:tailEnd type="arrow" w="med" len="med"/>
          </a:ln>
        </p:spPr>
      </p:cxnSp>
      <p:cxnSp>
        <p:nvCxnSpPr>
          <p:cNvPr id="16" name="直接连接符 15"/>
          <p:cNvCxnSpPr>
            <a:cxnSpLocks noChangeShapeType="1"/>
          </p:cNvCxnSpPr>
          <p:nvPr/>
        </p:nvCxnSpPr>
        <p:spPr bwMode="auto">
          <a:xfrm flipH="1">
            <a:off x="5652405" y="2108688"/>
            <a:ext cx="418686" cy="197397"/>
          </a:xfrm>
          <a:prstGeom prst="line">
            <a:avLst/>
          </a:prstGeom>
          <a:noFill/>
          <a:ln w="28575" algn="ctr">
            <a:solidFill>
              <a:schemeClr val="bg1">
                <a:lumMod val="50000"/>
              </a:schemeClr>
            </a:solidFill>
            <a:round/>
            <a:headEnd type="none" w="med" len="med"/>
            <a:tailEnd type="arrow" w="med" len="med"/>
          </a:ln>
        </p:spPr>
      </p:cxnSp>
      <p:grpSp>
        <p:nvGrpSpPr>
          <p:cNvPr id="17" name="组合 16"/>
          <p:cNvGrpSpPr/>
          <p:nvPr/>
        </p:nvGrpSpPr>
        <p:grpSpPr>
          <a:xfrm>
            <a:off x="3829959" y="1945163"/>
            <a:ext cx="1542159" cy="1548812"/>
            <a:chOff x="5014912" y="2584450"/>
            <a:chExt cx="2105025" cy="2105025"/>
          </a:xfrm>
        </p:grpSpPr>
        <p:sp>
          <p:nvSpPr>
            <p:cNvPr id="18" name="Oval 19"/>
            <p:cNvSpPr>
              <a:spLocks noChangeArrowheads="1"/>
            </p:cNvSpPr>
            <p:nvPr/>
          </p:nvSpPr>
          <p:spPr bwMode="auto">
            <a:xfrm>
              <a:off x="5014912" y="2584450"/>
              <a:ext cx="2105025" cy="2105025"/>
            </a:xfrm>
            <a:prstGeom prst="ellipse">
              <a:avLst/>
            </a:prstGeom>
            <a:solidFill>
              <a:srgbClr val="45BBCE"/>
            </a:solidFill>
            <a:ln w="3175" cap="flat" cmpd="sng" algn="ctr">
              <a:noFill/>
              <a:prstDash val="solid"/>
            </a:ln>
            <a:effectLst/>
          </p:spPr>
          <p:txBody>
            <a:bodyPr anchor="ctr"/>
            <a:lstStyle/>
            <a:p>
              <a:pPr algn="ctr">
                <a:lnSpc>
                  <a:spcPct val="120000"/>
                </a:lnSpc>
                <a:defRPr/>
              </a:pPr>
              <a:endParaRPr lang="zh-CN" altLang="en-US" sz="700" kern="0" dirty="0">
                <a:solidFill>
                  <a:srgbClr val="4D4D4D"/>
                </a:solidFill>
                <a:latin typeface="微软雅黑" panose="020B0503020204020204" pitchFamily="34" charset="-122"/>
                <a:ea typeface="微软雅黑" panose="020B0503020204020204" pitchFamily="34" charset="-122"/>
              </a:endParaRPr>
            </a:p>
          </p:txBody>
        </p:sp>
        <p:sp>
          <p:nvSpPr>
            <p:cNvPr id="19"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b="1" kern="0" dirty="0">
                  <a:solidFill>
                    <a:srgbClr val="4D4D4D"/>
                  </a:solidFill>
                  <a:latin typeface="Impact" panose="020B0806030902050204" pitchFamily="34" charset="0"/>
                  <a:ea typeface="微软雅黑" panose="020B0503020204020204" pitchFamily="34" charset="-122"/>
                </a:rPr>
                <a:t>存在不足</a:t>
              </a:r>
            </a:p>
          </p:txBody>
        </p:sp>
      </p:grpSp>
      <p:sp>
        <p:nvSpPr>
          <p:cNvPr id="20" name="Oval 19"/>
          <p:cNvSpPr>
            <a:spLocks noChangeArrowheads="1"/>
          </p:cNvSpPr>
          <p:nvPr/>
        </p:nvSpPr>
        <p:spPr bwMode="auto">
          <a:xfrm>
            <a:off x="2476207" y="1516496"/>
            <a:ext cx="726886" cy="730020"/>
          </a:xfrm>
          <a:prstGeom prst="ellipse">
            <a:avLst/>
          </a:prstGeom>
          <a:solidFill>
            <a:srgbClr val="45BBCE"/>
          </a:solidFill>
          <a:ln w="9525">
            <a:noFill/>
            <a:round/>
          </a:ln>
          <a:effectLst/>
        </p:spPr>
        <p:txBody>
          <a:bodyPr lIns="67099" tIns="33549" rIns="67099" bIns="33549" anchor="ctr"/>
          <a:lstStyle/>
          <a:p>
            <a:pPr algn="ctr">
              <a:lnSpc>
                <a:spcPct val="120000"/>
              </a:lnSpc>
              <a:defRPr/>
            </a:pPr>
            <a:r>
              <a:rPr lang="zh-CN" altLang="en-US" sz="1400" kern="0" dirty="0">
                <a:solidFill>
                  <a:sysClr val="window" lastClr="FFFFFF"/>
                </a:solidFill>
                <a:latin typeface="Arial" panose="020B0604020202020204" pitchFamily="34" charset="0"/>
                <a:ea typeface="微软雅黑" panose="020B0503020204020204" pitchFamily="34" charset="-122"/>
              </a:rPr>
              <a:t>添加文本</a:t>
            </a:r>
          </a:p>
        </p:txBody>
      </p:sp>
      <p:sp>
        <p:nvSpPr>
          <p:cNvPr id="21" name="Oval 19"/>
          <p:cNvSpPr>
            <a:spLocks noChangeArrowheads="1"/>
          </p:cNvSpPr>
          <p:nvPr/>
        </p:nvSpPr>
        <p:spPr bwMode="auto">
          <a:xfrm>
            <a:off x="6033875" y="1528174"/>
            <a:ext cx="726885" cy="731189"/>
          </a:xfrm>
          <a:prstGeom prst="ellipse">
            <a:avLst/>
          </a:prstGeom>
          <a:solidFill>
            <a:srgbClr val="45BBCE"/>
          </a:solidFill>
          <a:ln w="9525">
            <a:noFill/>
            <a:round/>
          </a:ln>
          <a:effectLst/>
        </p:spPr>
        <p:txBody>
          <a:bodyPr lIns="67099" tIns="33549" rIns="67099" bIns="33549" anchor="ctr"/>
          <a:lstStyle/>
          <a:p>
            <a:pPr algn="ctr">
              <a:lnSpc>
                <a:spcPct val="120000"/>
              </a:lnSpc>
              <a:defRPr/>
            </a:pPr>
            <a:r>
              <a:rPr lang="zh-CN" altLang="en-US" sz="1400" kern="0" dirty="0">
                <a:solidFill>
                  <a:prstClr val="white"/>
                </a:solidFill>
                <a:latin typeface="Arial" panose="020B0604020202020204" pitchFamily="34" charset="0"/>
                <a:ea typeface="微软雅黑" panose="020B0503020204020204" pitchFamily="34" charset="-122"/>
              </a:rPr>
              <a:t>添加文本</a:t>
            </a:r>
          </a:p>
        </p:txBody>
      </p:sp>
      <p:sp>
        <p:nvSpPr>
          <p:cNvPr id="22" name="Oval 19"/>
          <p:cNvSpPr>
            <a:spLocks noChangeArrowheads="1"/>
          </p:cNvSpPr>
          <p:nvPr/>
        </p:nvSpPr>
        <p:spPr bwMode="auto">
          <a:xfrm>
            <a:off x="6364172" y="2376167"/>
            <a:ext cx="728048" cy="731189"/>
          </a:xfrm>
          <a:prstGeom prst="ellipse">
            <a:avLst/>
          </a:prstGeom>
          <a:solidFill>
            <a:srgbClr val="45BBCE"/>
          </a:solidFill>
          <a:ln w="9525">
            <a:noFill/>
            <a:round/>
          </a:ln>
          <a:effectLst/>
        </p:spPr>
        <p:txBody>
          <a:bodyPr lIns="67099" tIns="33549" rIns="67099" bIns="33549" anchor="ctr"/>
          <a:lstStyle/>
          <a:p>
            <a:pPr algn="ctr">
              <a:lnSpc>
                <a:spcPct val="120000"/>
              </a:lnSpc>
              <a:defRPr/>
            </a:pPr>
            <a:r>
              <a:rPr lang="zh-CN" altLang="en-US" sz="1400" kern="0" dirty="0">
                <a:solidFill>
                  <a:prstClr val="white"/>
                </a:solidFill>
                <a:latin typeface="Arial" panose="020B0604020202020204" pitchFamily="34" charset="0"/>
                <a:ea typeface="微软雅黑" panose="020B0503020204020204" pitchFamily="34" charset="-122"/>
              </a:rPr>
              <a:t>添加文本</a:t>
            </a:r>
          </a:p>
        </p:txBody>
      </p:sp>
      <p:sp>
        <p:nvSpPr>
          <p:cNvPr id="23" name="Oval 19"/>
          <p:cNvSpPr>
            <a:spLocks noChangeArrowheads="1"/>
          </p:cNvSpPr>
          <p:nvPr/>
        </p:nvSpPr>
        <p:spPr bwMode="auto">
          <a:xfrm>
            <a:off x="6069927" y="3214815"/>
            <a:ext cx="728048" cy="731189"/>
          </a:xfrm>
          <a:prstGeom prst="ellipse">
            <a:avLst/>
          </a:prstGeom>
          <a:solidFill>
            <a:srgbClr val="45BBCE"/>
          </a:solidFill>
          <a:ln w="9525">
            <a:noFill/>
            <a:round/>
          </a:ln>
          <a:effectLst/>
        </p:spPr>
        <p:txBody>
          <a:bodyPr lIns="67099" tIns="33549" rIns="67099" bIns="33549" anchor="ctr"/>
          <a:lstStyle/>
          <a:p>
            <a:pPr algn="ctr">
              <a:lnSpc>
                <a:spcPct val="120000"/>
              </a:lnSpc>
              <a:defRPr/>
            </a:pPr>
            <a:r>
              <a:rPr lang="zh-CN" altLang="en-US" sz="1400" kern="0" dirty="0">
                <a:solidFill>
                  <a:prstClr val="white"/>
                </a:solidFill>
                <a:latin typeface="Arial" panose="020B0604020202020204" pitchFamily="34" charset="0"/>
                <a:ea typeface="微软雅黑" panose="020B0503020204020204" pitchFamily="34" charset="-122"/>
              </a:rPr>
              <a:t>添加文本</a:t>
            </a:r>
          </a:p>
        </p:txBody>
      </p:sp>
      <p:sp>
        <p:nvSpPr>
          <p:cNvPr id="24" name="Oval 19"/>
          <p:cNvSpPr>
            <a:spLocks noChangeArrowheads="1"/>
          </p:cNvSpPr>
          <p:nvPr/>
        </p:nvSpPr>
        <p:spPr bwMode="auto">
          <a:xfrm>
            <a:off x="2150562" y="2348134"/>
            <a:ext cx="728048" cy="731189"/>
          </a:xfrm>
          <a:prstGeom prst="ellipse">
            <a:avLst/>
          </a:prstGeom>
          <a:solidFill>
            <a:srgbClr val="45BBCE"/>
          </a:solidFill>
          <a:ln w="9525">
            <a:noFill/>
            <a:round/>
          </a:ln>
          <a:effectLst/>
        </p:spPr>
        <p:txBody>
          <a:bodyPr lIns="67099" tIns="33549" rIns="67099" bIns="33549" anchor="ctr"/>
          <a:lstStyle/>
          <a:p>
            <a:pPr algn="ctr">
              <a:lnSpc>
                <a:spcPct val="120000"/>
              </a:lnSpc>
              <a:defRPr/>
            </a:pPr>
            <a:r>
              <a:rPr lang="zh-CN" altLang="en-US" sz="1400" kern="0" dirty="0">
                <a:solidFill>
                  <a:sysClr val="window" lastClr="FFFFFF"/>
                </a:solidFill>
                <a:latin typeface="Arial" panose="020B0604020202020204" pitchFamily="34" charset="0"/>
                <a:ea typeface="微软雅黑" panose="020B0503020204020204" pitchFamily="34" charset="-122"/>
              </a:rPr>
              <a:t>添加文本</a:t>
            </a:r>
          </a:p>
        </p:txBody>
      </p:sp>
      <p:sp>
        <p:nvSpPr>
          <p:cNvPr id="25" name="Oval 19"/>
          <p:cNvSpPr>
            <a:spLocks noChangeArrowheads="1"/>
          </p:cNvSpPr>
          <p:nvPr/>
        </p:nvSpPr>
        <p:spPr bwMode="auto">
          <a:xfrm>
            <a:off x="2448295" y="3210142"/>
            <a:ext cx="728048" cy="731189"/>
          </a:xfrm>
          <a:prstGeom prst="ellipse">
            <a:avLst/>
          </a:prstGeom>
          <a:solidFill>
            <a:srgbClr val="45BBCE"/>
          </a:solidFill>
          <a:ln w="9525">
            <a:noFill/>
            <a:round/>
          </a:ln>
          <a:effectLst/>
        </p:spPr>
        <p:txBody>
          <a:bodyPr lIns="67099" tIns="33549" rIns="67099" bIns="33549" anchor="ctr"/>
          <a:lstStyle/>
          <a:p>
            <a:pPr algn="ctr">
              <a:lnSpc>
                <a:spcPct val="120000"/>
              </a:lnSpc>
              <a:defRPr/>
            </a:pPr>
            <a:r>
              <a:rPr lang="zh-CN" altLang="en-US" sz="1400" kern="0" dirty="0">
                <a:solidFill>
                  <a:sysClr val="window" lastClr="FFFFFF"/>
                </a:solidFill>
                <a:latin typeface="Arial" panose="020B0604020202020204" pitchFamily="34" charset="0"/>
                <a:ea typeface="微软雅黑" panose="020B0503020204020204" pitchFamily="34" charset="-122"/>
              </a:rPr>
              <a:t>添加文本</a:t>
            </a:r>
          </a:p>
        </p:txBody>
      </p:sp>
      <p:sp>
        <p:nvSpPr>
          <p:cNvPr id="26" name="TextBox 25"/>
          <p:cNvSpPr txBox="1"/>
          <p:nvPr/>
        </p:nvSpPr>
        <p:spPr>
          <a:xfrm>
            <a:off x="696054" y="1538641"/>
            <a:ext cx="1593307" cy="727934"/>
          </a:xfrm>
          <a:prstGeom prst="rect">
            <a:avLst/>
          </a:prstGeom>
          <a:noFill/>
        </p:spPr>
        <p:txBody>
          <a:bodyPr wrap="square" lIns="67099" tIns="33549" rIns="67099" bIns="33549" rtlCol="0">
            <a:spAutoFit/>
          </a:bodyPr>
          <a:lstStyle/>
          <a:p>
            <a:pPr>
              <a:lnSpc>
                <a:spcPct val="130000"/>
              </a:lnSpc>
            </a:pPr>
            <a:r>
              <a:rPr lang="zh-CN" altLang="en-US" sz="11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a:t>
            </a:r>
          </a:p>
        </p:txBody>
      </p:sp>
      <p:sp>
        <p:nvSpPr>
          <p:cNvPr id="27" name="TextBox 26"/>
          <p:cNvSpPr txBox="1"/>
          <p:nvPr/>
        </p:nvSpPr>
        <p:spPr>
          <a:xfrm>
            <a:off x="6922084" y="1538641"/>
            <a:ext cx="1571743" cy="727934"/>
          </a:xfrm>
          <a:prstGeom prst="rect">
            <a:avLst/>
          </a:prstGeom>
          <a:noFill/>
        </p:spPr>
        <p:txBody>
          <a:bodyPr wrap="square" lIns="67099" tIns="33549" rIns="67099" bIns="33549" rtlCol="0">
            <a:spAutoFit/>
          </a:bodyPr>
          <a:lstStyle/>
          <a:p>
            <a:pPr>
              <a:lnSpc>
                <a:spcPct val="130000"/>
              </a:lnSpc>
            </a:pPr>
            <a:r>
              <a:rPr lang="zh-CN" altLang="en-US" sz="11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100">
                <a:solidFill>
                  <a:sysClr val="windowText" lastClr="000000"/>
                </a:solidFill>
                <a:latin typeface="微软雅黑" panose="020B0503020204020204" pitchFamily="34" charset="-122"/>
                <a:ea typeface="微软雅黑" panose="020B0503020204020204" pitchFamily="34" charset="-122"/>
              </a:rPr>
              <a:t>文本后。</a:t>
            </a:r>
          </a:p>
        </p:txBody>
      </p:sp>
      <p:sp>
        <p:nvSpPr>
          <p:cNvPr id="28" name="TextBox 27"/>
          <p:cNvSpPr txBox="1"/>
          <p:nvPr/>
        </p:nvSpPr>
        <p:spPr>
          <a:xfrm>
            <a:off x="401097" y="2501721"/>
            <a:ext cx="1571743" cy="727934"/>
          </a:xfrm>
          <a:prstGeom prst="rect">
            <a:avLst/>
          </a:prstGeom>
          <a:noFill/>
        </p:spPr>
        <p:txBody>
          <a:bodyPr wrap="square" lIns="67099" tIns="33549" rIns="67099" bIns="33549" rtlCol="0">
            <a:spAutoFit/>
          </a:bodyPr>
          <a:lstStyle/>
          <a:p>
            <a:pPr>
              <a:lnSpc>
                <a:spcPct val="130000"/>
              </a:lnSpc>
            </a:pPr>
            <a:r>
              <a:rPr lang="zh-CN" altLang="en-US" sz="11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a:t>
            </a:r>
          </a:p>
        </p:txBody>
      </p:sp>
      <p:sp>
        <p:nvSpPr>
          <p:cNvPr id="29" name="TextBox 28"/>
          <p:cNvSpPr txBox="1"/>
          <p:nvPr/>
        </p:nvSpPr>
        <p:spPr>
          <a:xfrm>
            <a:off x="7264511" y="2501721"/>
            <a:ext cx="1571743" cy="727934"/>
          </a:xfrm>
          <a:prstGeom prst="rect">
            <a:avLst/>
          </a:prstGeom>
          <a:noFill/>
        </p:spPr>
        <p:txBody>
          <a:bodyPr wrap="square" lIns="67099" tIns="33549" rIns="67099" bIns="33549" rtlCol="0">
            <a:spAutoFit/>
          </a:bodyPr>
          <a:lstStyle/>
          <a:p>
            <a:pPr>
              <a:lnSpc>
                <a:spcPct val="130000"/>
              </a:lnSpc>
            </a:pPr>
            <a:r>
              <a:rPr lang="zh-CN" altLang="en-US" sz="11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100">
                <a:solidFill>
                  <a:sysClr val="windowText" lastClr="000000"/>
                </a:solidFill>
                <a:latin typeface="微软雅黑" panose="020B0503020204020204" pitchFamily="34" charset="-122"/>
                <a:ea typeface="微软雅黑" panose="020B0503020204020204" pitchFamily="34" charset="-122"/>
              </a:rPr>
              <a:t>文本后。</a:t>
            </a:r>
          </a:p>
        </p:txBody>
      </p:sp>
      <p:sp>
        <p:nvSpPr>
          <p:cNvPr id="30" name="TextBox 29"/>
          <p:cNvSpPr txBox="1"/>
          <p:nvPr/>
        </p:nvSpPr>
        <p:spPr>
          <a:xfrm>
            <a:off x="6940989" y="3340369"/>
            <a:ext cx="1571743" cy="507874"/>
          </a:xfrm>
          <a:prstGeom prst="rect">
            <a:avLst/>
          </a:prstGeom>
          <a:noFill/>
        </p:spPr>
        <p:txBody>
          <a:bodyPr wrap="square" lIns="67099" tIns="33549" rIns="67099" bIns="33549" rtlCol="0">
            <a:spAutoFit/>
          </a:bodyPr>
          <a:lstStyle/>
          <a:p>
            <a:pPr>
              <a:lnSpc>
                <a:spcPct val="130000"/>
              </a:lnSpc>
            </a:pPr>
            <a:r>
              <a:rPr lang="zh-CN" altLang="en-US" sz="11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100">
                <a:solidFill>
                  <a:sysClr val="windowText" lastClr="000000"/>
                </a:solidFill>
                <a:latin typeface="微软雅黑" panose="020B0503020204020204" pitchFamily="34" charset="-122"/>
                <a:ea typeface="微软雅黑" panose="020B0503020204020204" pitchFamily="34" charset="-122"/>
              </a:rPr>
              <a:t>文本后。</a:t>
            </a:r>
          </a:p>
        </p:txBody>
      </p:sp>
      <p:sp>
        <p:nvSpPr>
          <p:cNvPr id="31" name="TextBox 30"/>
          <p:cNvSpPr txBox="1"/>
          <p:nvPr/>
        </p:nvSpPr>
        <p:spPr>
          <a:xfrm>
            <a:off x="696054" y="3340369"/>
            <a:ext cx="1571743" cy="507874"/>
          </a:xfrm>
          <a:prstGeom prst="rect">
            <a:avLst/>
          </a:prstGeom>
          <a:noFill/>
        </p:spPr>
        <p:txBody>
          <a:bodyPr wrap="square" lIns="67099" tIns="33549" rIns="67099" bIns="33549" rtlCol="0">
            <a:spAutoFit/>
          </a:bodyPr>
          <a:lstStyle/>
          <a:p>
            <a:pPr>
              <a:lnSpc>
                <a:spcPct val="130000"/>
              </a:lnSpc>
            </a:pPr>
            <a:r>
              <a:rPr lang="zh-CN" altLang="en-US" sz="1100" dirty="0">
                <a:solidFill>
                  <a:sysClr val="windowText" lastClr="000000"/>
                </a:solidFill>
                <a:latin typeface="微软雅黑" panose="020B0503020204020204" pitchFamily="34" charset="-122"/>
                <a:ea typeface="微软雅黑" panose="020B0503020204020204" pitchFamily="34" charset="-122"/>
              </a:rPr>
              <a:t>您的内容打在这里，或者通过复制您的</a:t>
            </a:r>
            <a:r>
              <a:rPr lang="zh-CN" altLang="en-US" sz="1100">
                <a:solidFill>
                  <a:sysClr val="windowText" lastClr="000000"/>
                </a:solidFill>
                <a:latin typeface="微软雅黑" panose="020B0503020204020204" pitchFamily="34" charset="-122"/>
                <a:ea typeface="微软雅黑" panose="020B0503020204020204" pitchFamily="34" charset="-122"/>
              </a:rPr>
              <a:t>文本后。</a:t>
            </a: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9" presetClass="entr" presetSubtype="0" decel="10000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 calcmode="lin" valueType="num">
                                      <p:cBhvr>
                                        <p:cTn id="17" dur="500" fill="hold"/>
                                        <p:tgtEl>
                                          <p:spTgt spid="17"/>
                                        </p:tgtEl>
                                        <p:attrNameLst>
                                          <p:attrName>style.rotation</p:attrName>
                                        </p:attrNameLst>
                                      </p:cBhvr>
                                      <p:tavLst>
                                        <p:tav tm="0">
                                          <p:val>
                                            <p:fltVal val="360"/>
                                          </p:val>
                                        </p:tav>
                                        <p:tav tm="100000">
                                          <p:val>
                                            <p:fltVal val="0"/>
                                          </p:val>
                                        </p:tav>
                                      </p:tavLst>
                                    </p:anim>
                                    <p:animEffect transition="in" filter="fade">
                                      <p:cBhvr>
                                        <p:cTn id="18" dur="500"/>
                                        <p:tgtEl>
                                          <p:spTgt spid="17"/>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500"/>
                                        <p:tgtEl>
                                          <p:spTgt spid="9"/>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right)">
                                      <p:cBhvr>
                                        <p:cTn id="28" dur="500"/>
                                        <p:tgtEl>
                                          <p:spTgt spid="7"/>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right)">
                                      <p:cBhvr>
                                        <p:cTn id="31" dur="500"/>
                                        <p:tgtEl>
                                          <p:spTgt spid="8"/>
                                        </p:tgtEl>
                                      </p:cBhvr>
                                    </p:animEffect>
                                  </p:childTnLst>
                                </p:cTn>
                              </p:par>
                            </p:childTnLst>
                          </p:cTn>
                        </p:par>
                        <p:par>
                          <p:cTn id="32" fill="hold">
                            <p:stCondLst>
                              <p:cond delay="1500"/>
                            </p:stCondLst>
                            <p:childTnLst>
                              <p:par>
                                <p:cTn id="33" presetID="52"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Scale>
                                      <p:cBhvr>
                                        <p:cTn id="3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20"/>
                                        </p:tgtEl>
                                        <p:attrNameLst>
                                          <p:attrName>ppt_x</p:attrName>
                                          <p:attrName>ppt_y</p:attrName>
                                        </p:attrNameLst>
                                      </p:cBhvr>
                                    </p:animMotion>
                                    <p:animEffect transition="in" filter="fade">
                                      <p:cBhvr>
                                        <p:cTn id="37" dur="1000"/>
                                        <p:tgtEl>
                                          <p:spTgt spid="20"/>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21"/>
                                        </p:tgtEl>
                                        <p:attrNameLst>
                                          <p:attrName>style.visibility</p:attrName>
                                        </p:attrNameLst>
                                      </p:cBhvr>
                                      <p:to>
                                        <p:strVal val="visible"/>
                                      </p:to>
                                    </p:set>
                                    <p:animScale>
                                      <p:cBhvr>
                                        <p:cTn id="40"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21"/>
                                        </p:tgtEl>
                                        <p:attrNameLst>
                                          <p:attrName>ppt_x</p:attrName>
                                          <p:attrName>ppt_y</p:attrName>
                                        </p:attrNameLst>
                                      </p:cBhvr>
                                    </p:animMotion>
                                    <p:animEffect transition="in" filter="fade">
                                      <p:cBhvr>
                                        <p:cTn id="42" dur="1000"/>
                                        <p:tgtEl>
                                          <p:spTgt spid="21"/>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4"/>
                                        </p:tgtEl>
                                        <p:attrNameLst>
                                          <p:attrName>style.visibility</p:attrName>
                                        </p:attrNameLst>
                                      </p:cBhvr>
                                      <p:to>
                                        <p:strVal val="visible"/>
                                      </p:to>
                                    </p:set>
                                    <p:animScale>
                                      <p:cBhvr>
                                        <p:cTn id="45"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4"/>
                                        </p:tgtEl>
                                        <p:attrNameLst>
                                          <p:attrName>ppt_x</p:attrName>
                                          <p:attrName>ppt_y</p:attrName>
                                        </p:attrNameLst>
                                      </p:cBhvr>
                                    </p:animMotion>
                                    <p:animEffect transition="in" filter="fade">
                                      <p:cBhvr>
                                        <p:cTn id="47" dur="1000"/>
                                        <p:tgtEl>
                                          <p:spTgt spid="24"/>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22"/>
                                        </p:tgtEl>
                                        <p:attrNameLst>
                                          <p:attrName>style.visibility</p:attrName>
                                        </p:attrNameLst>
                                      </p:cBhvr>
                                      <p:to>
                                        <p:strVal val="visible"/>
                                      </p:to>
                                    </p:set>
                                    <p:animScale>
                                      <p:cBhvr>
                                        <p:cTn id="50"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22"/>
                                        </p:tgtEl>
                                        <p:attrNameLst>
                                          <p:attrName>ppt_x</p:attrName>
                                          <p:attrName>ppt_y</p:attrName>
                                        </p:attrNameLst>
                                      </p:cBhvr>
                                    </p:animMotion>
                                    <p:animEffect transition="in" filter="fade">
                                      <p:cBhvr>
                                        <p:cTn id="52" dur="1000"/>
                                        <p:tgtEl>
                                          <p:spTgt spid="22"/>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5"/>
                                        </p:tgtEl>
                                        <p:attrNameLst>
                                          <p:attrName>style.visibility</p:attrName>
                                        </p:attrNameLst>
                                      </p:cBhvr>
                                      <p:to>
                                        <p:strVal val="visible"/>
                                      </p:to>
                                    </p:set>
                                    <p:animScale>
                                      <p:cBhvr>
                                        <p:cTn id="55"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5"/>
                                        </p:tgtEl>
                                        <p:attrNameLst>
                                          <p:attrName>ppt_x</p:attrName>
                                          <p:attrName>ppt_y</p:attrName>
                                        </p:attrNameLst>
                                      </p:cBhvr>
                                    </p:animMotion>
                                    <p:animEffect transition="in" filter="fade">
                                      <p:cBhvr>
                                        <p:cTn id="57" dur="1000"/>
                                        <p:tgtEl>
                                          <p:spTgt spid="25"/>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3"/>
                                        </p:tgtEl>
                                        <p:attrNameLst>
                                          <p:attrName>style.visibility</p:attrName>
                                        </p:attrNameLst>
                                      </p:cBhvr>
                                      <p:to>
                                        <p:strVal val="visible"/>
                                      </p:to>
                                    </p:set>
                                    <p:animScale>
                                      <p:cBhvr>
                                        <p:cTn id="60"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3"/>
                                        </p:tgtEl>
                                        <p:attrNameLst>
                                          <p:attrName>ppt_x</p:attrName>
                                          <p:attrName>ppt_y</p:attrName>
                                        </p:attrNameLst>
                                      </p:cBhvr>
                                    </p:animMotion>
                                    <p:animEffect transition="in" filter="fade">
                                      <p:cBhvr>
                                        <p:cTn id="62" dur="1000"/>
                                        <p:tgtEl>
                                          <p:spTgt spid="23"/>
                                        </p:tgtEl>
                                      </p:cBhvr>
                                    </p:animEffect>
                                  </p:childTnLst>
                                </p:cTn>
                              </p:par>
                            </p:childTnLst>
                          </p:cTn>
                        </p:par>
                        <p:par>
                          <p:cTn id="63" fill="hold">
                            <p:stCondLst>
                              <p:cond delay="2500"/>
                            </p:stCondLst>
                            <p:childTnLst>
                              <p:par>
                                <p:cTn id="64" presetID="12" presetClass="entr" presetSubtype="8" fill="hold" nodeType="after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additive="base">
                                        <p:cTn id="66" dur="500"/>
                                        <p:tgtEl>
                                          <p:spTgt spid="11"/>
                                        </p:tgtEl>
                                        <p:attrNameLst>
                                          <p:attrName>ppt_x</p:attrName>
                                        </p:attrNameLst>
                                      </p:cBhvr>
                                      <p:tavLst>
                                        <p:tav tm="0">
                                          <p:val>
                                            <p:strVal val="#ppt_x-#ppt_w*1.125000"/>
                                          </p:val>
                                        </p:tav>
                                        <p:tav tm="100000">
                                          <p:val>
                                            <p:strVal val="#ppt_x"/>
                                          </p:val>
                                        </p:tav>
                                      </p:tavLst>
                                    </p:anim>
                                    <p:animEffect transition="in" filter="wipe(right)">
                                      <p:cBhvr>
                                        <p:cTn id="67" dur="500"/>
                                        <p:tgtEl>
                                          <p:spTgt spid="11"/>
                                        </p:tgtEl>
                                      </p:cBhvr>
                                    </p:animEffect>
                                  </p:childTnLst>
                                </p:cTn>
                              </p:par>
                              <p:par>
                                <p:cTn id="68" presetID="12" presetClass="entr" presetSubtype="8" fill="hold" nodeType="with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additive="base">
                                        <p:cTn id="70" dur="500"/>
                                        <p:tgtEl>
                                          <p:spTgt spid="12"/>
                                        </p:tgtEl>
                                        <p:attrNameLst>
                                          <p:attrName>ppt_x</p:attrName>
                                        </p:attrNameLst>
                                      </p:cBhvr>
                                      <p:tavLst>
                                        <p:tav tm="0">
                                          <p:val>
                                            <p:strVal val="#ppt_x-#ppt_w*1.125000"/>
                                          </p:val>
                                        </p:tav>
                                        <p:tav tm="100000">
                                          <p:val>
                                            <p:strVal val="#ppt_x"/>
                                          </p:val>
                                        </p:tav>
                                      </p:tavLst>
                                    </p:anim>
                                    <p:animEffect transition="in" filter="wipe(right)">
                                      <p:cBhvr>
                                        <p:cTn id="71" dur="500"/>
                                        <p:tgtEl>
                                          <p:spTgt spid="12"/>
                                        </p:tgtEl>
                                      </p:cBhvr>
                                    </p:animEffect>
                                  </p:childTnLst>
                                </p:cTn>
                              </p:par>
                              <p:par>
                                <p:cTn id="72" presetID="12" presetClass="entr" presetSubtype="8" fill="hold"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additive="base">
                                        <p:cTn id="74" dur="500"/>
                                        <p:tgtEl>
                                          <p:spTgt spid="13"/>
                                        </p:tgtEl>
                                        <p:attrNameLst>
                                          <p:attrName>ppt_x</p:attrName>
                                        </p:attrNameLst>
                                      </p:cBhvr>
                                      <p:tavLst>
                                        <p:tav tm="0">
                                          <p:val>
                                            <p:strVal val="#ppt_x-#ppt_w*1.125000"/>
                                          </p:val>
                                        </p:tav>
                                        <p:tav tm="100000">
                                          <p:val>
                                            <p:strVal val="#ppt_x"/>
                                          </p:val>
                                        </p:tav>
                                      </p:tavLst>
                                    </p:anim>
                                    <p:animEffect transition="in" filter="wipe(right)">
                                      <p:cBhvr>
                                        <p:cTn id="75" dur="500"/>
                                        <p:tgtEl>
                                          <p:spTgt spid="13"/>
                                        </p:tgtEl>
                                      </p:cBhvr>
                                    </p:animEffect>
                                  </p:childTnLst>
                                </p:cTn>
                              </p:par>
                              <p:par>
                                <p:cTn id="76" presetID="12" presetClass="entr" presetSubtype="2" fill="hold" nodeType="withEffect">
                                  <p:stCondLst>
                                    <p:cond delay="0"/>
                                  </p:stCondLst>
                                  <p:childTnLst>
                                    <p:set>
                                      <p:cBhvr>
                                        <p:cTn id="77" dur="1" fill="hold">
                                          <p:stCondLst>
                                            <p:cond delay="0"/>
                                          </p:stCondLst>
                                        </p:cTn>
                                        <p:tgtEl>
                                          <p:spTgt spid="16"/>
                                        </p:tgtEl>
                                        <p:attrNameLst>
                                          <p:attrName>style.visibility</p:attrName>
                                        </p:attrNameLst>
                                      </p:cBhvr>
                                      <p:to>
                                        <p:strVal val="visible"/>
                                      </p:to>
                                    </p:set>
                                    <p:anim calcmode="lin" valueType="num">
                                      <p:cBhvr additive="base">
                                        <p:cTn id="78" dur="500"/>
                                        <p:tgtEl>
                                          <p:spTgt spid="16"/>
                                        </p:tgtEl>
                                        <p:attrNameLst>
                                          <p:attrName>ppt_x</p:attrName>
                                        </p:attrNameLst>
                                      </p:cBhvr>
                                      <p:tavLst>
                                        <p:tav tm="0">
                                          <p:val>
                                            <p:strVal val="#ppt_x+#ppt_w*1.125000"/>
                                          </p:val>
                                        </p:tav>
                                        <p:tav tm="100000">
                                          <p:val>
                                            <p:strVal val="#ppt_x"/>
                                          </p:val>
                                        </p:tav>
                                      </p:tavLst>
                                    </p:anim>
                                    <p:animEffect transition="in" filter="wipe(left)">
                                      <p:cBhvr>
                                        <p:cTn id="79" dur="500"/>
                                        <p:tgtEl>
                                          <p:spTgt spid="16"/>
                                        </p:tgtEl>
                                      </p:cBhvr>
                                    </p:animEffect>
                                  </p:childTnLst>
                                </p:cTn>
                              </p:par>
                              <p:par>
                                <p:cTn id="80" presetID="12" presetClass="entr" presetSubtype="2" fill="hold" nodeType="withEffect">
                                  <p:stCondLst>
                                    <p:cond delay="0"/>
                                  </p:stCondLst>
                                  <p:childTnLst>
                                    <p:set>
                                      <p:cBhvr>
                                        <p:cTn id="81" dur="1" fill="hold">
                                          <p:stCondLst>
                                            <p:cond delay="0"/>
                                          </p:stCondLst>
                                        </p:cTn>
                                        <p:tgtEl>
                                          <p:spTgt spid="15"/>
                                        </p:tgtEl>
                                        <p:attrNameLst>
                                          <p:attrName>style.visibility</p:attrName>
                                        </p:attrNameLst>
                                      </p:cBhvr>
                                      <p:to>
                                        <p:strVal val="visible"/>
                                      </p:to>
                                    </p:set>
                                    <p:anim calcmode="lin" valueType="num">
                                      <p:cBhvr additive="base">
                                        <p:cTn id="82" dur="500"/>
                                        <p:tgtEl>
                                          <p:spTgt spid="15"/>
                                        </p:tgtEl>
                                        <p:attrNameLst>
                                          <p:attrName>ppt_x</p:attrName>
                                        </p:attrNameLst>
                                      </p:cBhvr>
                                      <p:tavLst>
                                        <p:tav tm="0">
                                          <p:val>
                                            <p:strVal val="#ppt_x+#ppt_w*1.125000"/>
                                          </p:val>
                                        </p:tav>
                                        <p:tav tm="100000">
                                          <p:val>
                                            <p:strVal val="#ppt_x"/>
                                          </p:val>
                                        </p:tav>
                                      </p:tavLst>
                                    </p:anim>
                                    <p:animEffect transition="in" filter="wipe(left)">
                                      <p:cBhvr>
                                        <p:cTn id="83" dur="500"/>
                                        <p:tgtEl>
                                          <p:spTgt spid="15"/>
                                        </p:tgtEl>
                                      </p:cBhvr>
                                    </p:animEffect>
                                  </p:childTnLst>
                                </p:cTn>
                              </p:par>
                              <p:par>
                                <p:cTn id="84" presetID="12" presetClass="entr" presetSubtype="2" fill="hold" nodeType="withEffect">
                                  <p:stCondLst>
                                    <p:cond delay="0"/>
                                  </p:stCondLst>
                                  <p:childTnLst>
                                    <p:set>
                                      <p:cBhvr>
                                        <p:cTn id="85" dur="1" fill="hold">
                                          <p:stCondLst>
                                            <p:cond delay="0"/>
                                          </p:stCondLst>
                                        </p:cTn>
                                        <p:tgtEl>
                                          <p:spTgt spid="14"/>
                                        </p:tgtEl>
                                        <p:attrNameLst>
                                          <p:attrName>style.visibility</p:attrName>
                                        </p:attrNameLst>
                                      </p:cBhvr>
                                      <p:to>
                                        <p:strVal val="visible"/>
                                      </p:to>
                                    </p:set>
                                    <p:anim calcmode="lin" valueType="num">
                                      <p:cBhvr additive="base">
                                        <p:cTn id="86" dur="500"/>
                                        <p:tgtEl>
                                          <p:spTgt spid="14"/>
                                        </p:tgtEl>
                                        <p:attrNameLst>
                                          <p:attrName>ppt_x</p:attrName>
                                        </p:attrNameLst>
                                      </p:cBhvr>
                                      <p:tavLst>
                                        <p:tav tm="0">
                                          <p:val>
                                            <p:strVal val="#ppt_x+#ppt_w*1.125000"/>
                                          </p:val>
                                        </p:tav>
                                        <p:tav tm="100000">
                                          <p:val>
                                            <p:strVal val="#ppt_x"/>
                                          </p:val>
                                        </p:tav>
                                      </p:tavLst>
                                    </p:anim>
                                    <p:animEffect transition="in" filter="wipe(left)">
                                      <p:cBhvr>
                                        <p:cTn id="87" dur="500"/>
                                        <p:tgtEl>
                                          <p:spTgt spid="14"/>
                                        </p:tgtEl>
                                      </p:cBhvr>
                                    </p:animEffect>
                                  </p:childTnLst>
                                </p:cTn>
                              </p:par>
                            </p:childTnLst>
                          </p:cTn>
                        </p:par>
                        <p:par>
                          <p:cTn id="88" fill="hold">
                            <p:stCondLst>
                              <p:cond delay="3000"/>
                            </p:stCondLst>
                            <p:childTnLst>
                              <p:par>
                                <p:cTn id="89" presetID="22" presetClass="entr" presetSubtype="8"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wipe(left)">
                                      <p:cBhvr>
                                        <p:cTn id="91" dur="500"/>
                                        <p:tgtEl>
                                          <p:spTgt spid="26"/>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wipe(left)">
                                      <p:cBhvr>
                                        <p:cTn id="94" dur="500"/>
                                        <p:tgtEl>
                                          <p:spTgt spid="27"/>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wipe(left)">
                                      <p:cBhvr>
                                        <p:cTn id="97" dur="500"/>
                                        <p:tgtEl>
                                          <p:spTgt spid="28"/>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9"/>
                                        </p:tgtEl>
                                        <p:attrNameLst>
                                          <p:attrName>style.visibility</p:attrName>
                                        </p:attrNameLst>
                                      </p:cBhvr>
                                      <p:to>
                                        <p:strVal val="visible"/>
                                      </p:to>
                                    </p:set>
                                    <p:animEffect transition="in" filter="wipe(left)">
                                      <p:cBhvr>
                                        <p:cTn id="100" dur="500"/>
                                        <p:tgtEl>
                                          <p:spTgt spid="29"/>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left)">
                                      <p:cBhvr>
                                        <p:cTn id="103" dur="500"/>
                                        <p:tgtEl>
                                          <p:spTgt spid="30"/>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31"/>
                                        </p:tgtEl>
                                        <p:attrNameLst>
                                          <p:attrName>style.visibility</p:attrName>
                                        </p:attrNameLst>
                                      </p:cBhvr>
                                      <p:to>
                                        <p:strVal val="visible"/>
                                      </p:to>
                                    </p:set>
                                    <p:animEffect transition="in" filter="wipe(left)">
                                      <p:cBhvr>
                                        <p:cTn id="10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9" grpId="0" animBg="1"/>
      <p:bldP spid="10"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sp>
        <p:nvSpPr>
          <p:cNvPr id="7" name="等腰三角形 8"/>
          <p:cNvSpPr>
            <a:spLocks noChangeArrowheads="1"/>
          </p:cNvSpPr>
          <p:nvPr/>
        </p:nvSpPr>
        <p:spPr bwMode="auto">
          <a:xfrm rot="7717980">
            <a:off x="2672556" y="2464595"/>
            <a:ext cx="307975" cy="315912"/>
          </a:xfrm>
          <a:prstGeom prst="triangle">
            <a:avLst>
              <a:gd name="adj" fmla="val 50000"/>
            </a:avLst>
          </a:prstGeom>
          <a:solidFill>
            <a:srgbClr val="45BBCE"/>
          </a:solidFill>
          <a:ln>
            <a:noFill/>
          </a:ln>
        </p:spPr>
        <p:txBody>
          <a:bodyPr lIns="68562" tIns="34281" rIns="68562" bIns="34281" anchor="ctr"/>
          <a:lstStyle/>
          <a:p>
            <a:pPr algn="ctr" fontAlgn="auto">
              <a:spcBef>
                <a:spcPts val="0"/>
              </a:spcBef>
              <a:spcAft>
                <a:spcPts val="0"/>
              </a:spcAft>
              <a:defRPr/>
            </a:pPr>
            <a:endParaRPr lang="zh-CN" altLang="zh-CN" kern="0">
              <a:solidFill>
                <a:schemeClr val="bg1"/>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8" name="等腰三角形 9"/>
          <p:cNvSpPr>
            <a:spLocks noChangeArrowheads="1"/>
          </p:cNvSpPr>
          <p:nvPr/>
        </p:nvSpPr>
        <p:spPr bwMode="auto">
          <a:xfrm rot="7717980">
            <a:off x="6391275" y="2462213"/>
            <a:ext cx="290513" cy="300037"/>
          </a:xfrm>
          <a:prstGeom prst="triangle">
            <a:avLst>
              <a:gd name="adj" fmla="val 50000"/>
            </a:avLst>
          </a:prstGeom>
          <a:solidFill>
            <a:srgbClr val="45BBCE"/>
          </a:solidFill>
          <a:ln>
            <a:noFill/>
          </a:ln>
        </p:spPr>
        <p:txBody>
          <a:bodyPr lIns="68562" tIns="34281" rIns="68562" bIns="34281" anchor="ctr"/>
          <a:lstStyle/>
          <a:p>
            <a:pPr algn="ctr" fontAlgn="auto">
              <a:spcBef>
                <a:spcPts val="0"/>
              </a:spcBef>
              <a:spcAft>
                <a:spcPts val="0"/>
              </a:spcAft>
              <a:defRPr/>
            </a:pPr>
            <a:endParaRPr lang="zh-CN" altLang="zh-CN" kern="0">
              <a:solidFill>
                <a:schemeClr val="bg1"/>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9" name="等腰三角形 10"/>
          <p:cNvSpPr>
            <a:spLocks noChangeArrowheads="1"/>
          </p:cNvSpPr>
          <p:nvPr/>
        </p:nvSpPr>
        <p:spPr bwMode="auto">
          <a:xfrm rot="2750931">
            <a:off x="4512469" y="2413794"/>
            <a:ext cx="323850" cy="334962"/>
          </a:xfrm>
          <a:prstGeom prst="triangle">
            <a:avLst>
              <a:gd name="adj" fmla="val 50000"/>
            </a:avLst>
          </a:prstGeom>
          <a:solidFill>
            <a:srgbClr val="45BBCE"/>
          </a:solidFill>
          <a:ln>
            <a:noFill/>
          </a:ln>
        </p:spPr>
        <p:txBody>
          <a:bodyPr lIns="68562" tIns="34281" rIns="68562" bIns="34281" anchor="ctr"/>
          <a:lstStyle/>
          <a:p>
            <a:pPr algn="ctr" fontAlgn="auto">
              <a:spcBef>
                <a:spcPts val="0"/>
              </a:spcBef>
              <a:spcAft>
                <a:spcPts val="0"/>
              </a:spcAft>
              <a:defRPr/>
            </a:pPr>
            <a:endParaRPr lang="zh-CN" altLang="zh-CN" kern="0">
              <a:solidFill>
                <a:schemeClr val="bg1"/>
              </a:solidFill>
              <a:latin typeface="宋体" panose="02010600030101010101" pitchFamily="2" charset="-122"/>
              <a:ea typeface="微软雅黑" panose="020B0503020204020204" pitchFamily="34" charset="-122"/>
              <a:sym typeface="宋体" panose="02010600030101010101" pitchFamily="2" charset="-122"/>
            </a:endParaRPr>
          </a:p>
        </p:txBody>
      </p:sp>
      <p:grpSp>
        <p:nvGrpSpPr>
          <p:cNvPr id="10" name="Group 8"/>
          <p:cNvGrpSpPr/>
          <p:nvPr/>
        </p:nvGrpSpPr>
        <p:grpSpPr bwMode="auto">
          <a:xfrm>
            <a:off x="1116013" y="1004888"/>
            <a:ext cx="1576387" cy="1576387"/>
            <a:chOff x="0" y="0"/>
            <a:chExt cx="2101515" cy="2101515"/>
          </a:xfrm>
        </p:grpSpPr>
        <p:sp>
          <p:nvSpPr>
            <p:cNvPr id="11" name="椭圆 3"/>
            <p:cNvSpPr>
              <a:spLocks noChangeArrowheads="1"/>
            </p:cNvSpPr>
            <p:nvPr/>
          </p:nvSpPr>
          <p:spPr bwMode="auto">
            <a:xfrm>
              <a:off x="0" y="0"/>
              <a:ext cx="2101515" cy="2101515"/>
            </a:xfrm>
            <a:prstGeom prst="ellipse">
              <a:avLst/>
            </a:prstGeom>
            <a:solidFill>
              <a:srgbClr val="45BBCE"/>
            </a:solidFill>
            <a:ln w="12700" cmpd="sng">
              <a:solidFill>
                <a:srgbClr val="45BBCE"/>
              </a:solidFill>
              <a:miter lim="800000"/>
            </a:ln>
          </p:spPr>
          <p:txBody>
            <a:bodyPr anchor="ctr"/>
            <a:lstStyle/>
            <a:p>
              <a:pPr fontAlgn="auto">
                <a:spcBef>
                  <a:spcPts val="0"/>
                </a:spcBef>
                <a:spcAft>
                  <a:spcPts val="0"/>
                </a:spcAft>
                <a:defRPr/>
              </a:pPr>
              <a:endParaRPr lang="zh-CN" altLang="zh-CN" kern="0">
                <a:solidFill>
                  <a:schemeClr val="bg1"/>
                </a:solidFill>
                <a:latin typeface="Calibri" panose="020F0502020204030204"/>
                <a:ea typeface="微软雅黑" panose="020B0503020204020204" pitchFamily="34" charset="-122"/>
                <a:sym typeface="宋体" panose="02010600030101010101" pitchFamily="2" charset="-122"/>
              </a:endParaRPr>
            </a:p>
          </p:txBody>
        </p:sp>
        <p:sp>
          <p:nvSpPr>
            <p:cNvPr id="12" name="同心圆 11"/>
            <p:cNvSpPr>
              <a:spLocks noChangeArrowheads="1"/>
            </p:cNvSpPr>
            <p:nvPr/>
          </p:nvSpPr>
          <p:spPr bwMode="auto">
            <a:xfrm>
              <a:off x="80421" y="80421"/>
              <a:ext cx="1940674"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bg1">
                <a:alpha val="24000"/>
              </a:schemeClr>
            </a:solidFill>
            <a:ln w="12700" cmpd="sng">
              <a:solidFill>
                <a:schemeClr val="bg1"/>
              </a:solidFill>
              <a:miter lim="800000"/>
            </a:ln>
          </p:spPr>
          <p:txBody>
            <a:bodyPr anchor="ctr"/>
            <a:lstStyle/>
            <a:p>
              <a:pPr fontAlgn="auto">
                <a:spcBef>
                  <a:spcPts val="0"/>
                </a:spcBef>
                <a:spcAft>
                  <a:spcPts val="0"/>
                </a:spcAft>
                <a:defRPr/>
              </a:pPr>
              <a:endParaRPr lang="zh-CN" altLang="zh-CN" kern="0">
                <a:solidFill>
                  <a:schemeClr val="bg1"/>
                </a:solidFill>
                <a:latin typeface="Calibri" panose="020F0502020204030204"/>
                <a:ea typeface="微软雅黑" panose="020B0503020204020204" pitchFamily="34" charset="-122"/>
                <a:sym typeface="宋体" panose="02010600030101010101" pitchFamily="2" charset="-122"/>
              </a:endParaRPr>
            </a:p>
          </p:txBody>
        </p:sp>
      </p:grpSp>
      <p:sp>
        <p:nvSpPr>
          <p:cNvPr id="13" name="矩形 12"/>
          <p:cNvSpPr>
            <a:spLocks noChangeArrowheads="1"/>
          </p:cNvSpPr>
          <p:nvPr/>
        </p:nvSpPr>
        <p:spPr bwMode="auto">
          <a:xfrm>
            <a:off x="1298575" y="1474788"/>
            <a:ext cx="120967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单击添加内容文字单击添加段落文字单击添加段落文字。</a:t>
            </a:r>
            <a:endParaRPr lang="zh-CN" altLang="en-US" sz="1200" dirty="0">
              <a:solidFill>
                <a:schemeClr val="bg1"/>
              </a:solidFill>
              <a:latin typeface="Calibri" panose="020F0502020204030204" pitchFamily="34" charset="0"/>
              <a:ea typeface="微软雅黑" panose="020B0503020204020204" pitchFamily="34" charset="-122"/>
              <a:sym typeface="宋体" panose="02010600030101010101" pitchFamily="2" charset="-122"/>
            </a:endParaRPr>
          </a:p>
        </p:txBody>
      </p:sp>
      <p:grpSp>
        <p:nvGrpSpPr>
          <p:cNvPr id="14" name="Group 8"/>
          <p:cNvGrpSpPr/>
          <p:nvPr/>
        </p:nvGrpSpPr>
        <p:grpSpPr bwMode="auto">
          <a:xfrm>
            <a:off x="2963863" y="2414588"/>
            <a:ext cx="1574800" cy="1576387"/>
            <a:chOff x="0" y="0"/>
            <a:chExt cx="2101515" cy="2101515"/>
          </a:xfrm>
        </p:grpSpPr>
        <p:sp>
          <p:nvSpPr>
            <p:cNvPr id="15" name="椭圆 3"/>
            <p:cNvSpPr>
              <a:spLocks noChangeArrowheads="1"/>
            </p:cNvSpPr>
            <p:nvPr/>
          </p:nvSpPr>
          <p:spPr bwMode="auto">
            <a:xfrm>
              <a:off x="0" y="0"/>
              <a:ext cx="2101515" cy="2101515"/>
            </a:xfrm>
            <a:prstGeom prst="ellipse">
              <a:avLst/>
            </a:prstGeom>
            <a:solidFill>
              <a:srgbClr val="45BBCE"/>
            </a:solidFill>
            <a:ln w="12700" cmpd="sng">
              <a:solidFill>
                <a:srgbClr val="45BBCE"/>
              </a:solidFill>
              <a:miter lim="800000"/>
            </a:ln>
          </p:spPr>
          <p:txBody>
            <a:bodyPr anchor="ctr"/>
            <a:lstStyle/>
            <a:p>
              <a:pPr fontAlgn="auto">
                <a:spcBef>
                  <a:spcPts val="0"/>
                </a:spcBef>
                <a:spcAft>
                  <a:spcPts val="0"/>
                </a:spcAft>
                <a:defRPr/>
              </a:pPr>
              <a:endParaRPr lang="zh-CN" altLang="zh-CN" kern="0">
                <a:solidFill>
                  <a:schemeClr val="bg1"/>
                </a:solidFill>
                <a:latin typeface="Calibri" panose="020F0502020204030204"/>
                <a:ea typeface="微软雅黑" panose="020B0503020204020204" pitchFamily="34" charset="-122"/>
                <a:sym typeface="宋体" panose="02010600030101010101" pitchFamily="2" charset="-122"/>
              </a:endParaRPr>
            </a:p>
          </p:txBody>
        </p:sp>
        <p:sp>
          <p:nvSpPr>
            <p:cNvPr id="16" name="同心圆 11"/>
            <p:cNvSpPr>
              <a:spLocks noChangeArrowheads="1"/>
            </p:cNvSpPr>
            <p:nvPr/>
          </p:nvSpPr>
          <p:spPr bwMode="auto">
            <a:xfrm>
              <a:off x="80502" y="80421"/>
              <a:ext cx="1940512"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0070C0">
                <a:alpha val="24000"/>
              </a:srgbClr>
            </a:solidFill>
            <a:ln w="12700" cmpd="sng">
              <a:solidFill>
                <a:schemeClr val="bg1"/>
              </a:solidFill>
              <a:miter lim="800000"/>
            </a:ln>
          </p:spPr>
          <p:txBody>
            <a:bodyPr anchor="ctr"/>
            <a:lstStyle/>
            <a:p>
              <a:pPr fontAlgn="auto">
                <a:spcBef>
                  <a:spcPts val="0"/>
                </a:spcBef>
                <a:spcAft>
                  <a:spcPts val="0"/>
                </a:spcAft>
                <a:defRPr/>
              </a:pPr>
              <a:endParaRPr lang="zh-CN" altLang="zh-CN" kern="0">
                <a:solidFill>
                  <a:schemeClr val="bg1"/>
                </a:solidFill>
                <a:latin typeface="Calibri" panose="020F0502020204030204"/>
                <a:ea typeface="微软雅黑" panose="020B0503020204020204" pitchFamily="34" charset="-122"/>
                <a:sym typeface="宋体" panose="02010600030101010101" pitchFamily="2" charset="-122"/>
              </a:endParaRPr>
            </a:p>
          </p:txBody>
        </p:sp>
      </p:grpSp>
      <p:sp>
        <p:nvSpPr>
          <p:cNvPr id="17" name="矩形 16"/>
          <p:cNvSpPr>
            <a:spLocks noChangeArrowheads="1"/>
          </p:cNvSpPr>
          <p:nvPr/>
        </p:nvSpPr>
        <p:spPr bwMode="auto">
          <a:xfrm>
            <a:off x="3146425" y="2884488"/>
            <a:ext cx="120967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单击添加内容文字单击添加段落文字单击添加段落文字。</a:t>
            </a:r>
            <a:endParaRPr lang="zh-CN" altLang="en-US" sz="1200" dirty="0">
              <a:solidFill>
                <a:schemeClr val="bg1"/>
              </a:solidFill>
              <a:latin typeface="Calibri" panose="020F0502020204030204" pitchFamily="34" charset="0"/>
              <a:ea typeface="微软雅黑" panose="020B0503020204020204" pitchFamily="34" charset="-122"/>
              <a:sym typeface="宋体" panose="02010600030101010101" pitchFamily="2" charset="-122"/>
            </a:endParaRPr>
          </a:p>
        </p:txBody>
      </p:sp>
      <p:grpSp>
        <p:nvGrpSpPr>
          <p:cNvPr id="18" name="Group 8"/>
          <p:cNvGrpSpPr/>
          <p:nvPr/>
        </p:nvGrpSpPr>
        <p:grpSpPr bwMode="auto">
          <a:xfrm>
            <a:off x="4810125" y="1195388"/>
            <a:ext cx="1576388" cy="1576387"/>
            <a:chOff x="0" y="0"/>
            <a:chExt cx="2101515" cy="2101515"/>
          </a:xfrm>
        </p:grpSpPr>
        <p:sp>
          <p:nvSpPr>
            <p:cNvPr id="19" name="椭圆 3"/>
            <p:cNvSpPr>
              <a:spLocks noChangeArrowheads="1"/>
            </p:cNvSpPr>
            <p:nvPr/>
          </p:nvSpPr>
          <p:spPr bwMode="auto">
            <a:xfrm>
              <a:off x="0" y="0"/>
              <a:ext cx="2101515" cy="2101515"/>
            </a:xfrm>
            <a:prstGeom prst="ellipse">
              <a:avLst/>
            </a:prstGeom>
            <a:solidFill>
              <a:srgbClr val="45BBCE"/>
            </a:solidFill>
            <a:ln w="12700" cmpd="sng">
              <a:solidFill>
                <a:srgbClr val="45BBCE"/>
              </a:solidFill>
              <a:miter lim="800000"/>
            </a:ln>
          </p:spPr>
          <p:txBody>
            <a:bodyPr anchor="ctr"/>
            <a:lstStyle/>
            <a:p>
              <a:pPr fontAlgn="auto">
                <a:spcBef>
                  <a:spcPts val="0"/>
                </a:spcBef>
                <a:spcAft>
                  <a:spcPts val="0"/>
                </a:spcAft>
                <a:defRPr/>
              </a:pPr>
              <a:endParaRPr lang="zh-CN" altLang="zh-CN" kern="0">
                <a:solidFill>
                  <a:schemeClr val="bg1"/>
                </a:solidFill>
                <a:latin typeface="Calibri" panose="020F0502020204030204"/>
                <a:ea typeface="微软雅黑" panose="020B0503020204020204" pitchFamily="34" charset="-122"/>
                <a:sym typeface="宋体" panose="02010600030101010101" pitchFamily="2" charset="-122"/>
              </a:endParaRPr>
            </a:p>
          </p:txBody>
        </p:sp>
        <p:sp>
          <p:nvSpPr>
            <p:cNvPr id="20" name="同心圆 11"/>
            <p:cNvSpPr>
              <a:spLocks noChangeArrowheads="1"/>
            </p:cNvSpPr>
            <p:nvPr/>
          </p:nvSpPr>
          <p:spPr bwMode="auto">
            <a:xfrm>
              <a:off x="80420" y="80421"/>
              <a:ext cx="1940674"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0070C0">
                <a:alpha val="24000"/>
              </a:srgbClr>
            </a:solidFill>
            <a:ln w="12700" cmpd="sng">
              <a:solidFill>
                <a:schemeClr val="bg1"/>
              </a:solidFill>
              <a:miter lim="800000"/>
            </a:ln>
          </p:spPr>
          <p:txBody>
            <a:bodyPr anchor="ctr"/>
            <a:lstStyle/>
            <a:p>
              <a:pPr fontAlgn="auto">
                <a:spcBef>
                  <a:spcPts val="0"/>
                </a:spcBef>
                <a:spcAft>
                  <a:spcPts val="0"/>
                </a:spcAft>
                <a:defRPr/>
              </a:pPr>
              <a:endParaRPr lang="zh-CN" altLang="zh-CN" kern="0">
                <a:solidFill>
                  <a:schemeClr val="bg1"/>
                </a:solidFill>
                <a:latin typeface="Calibri" panose="020F0502020204030204"/>
                <a:ea typeface="微软雅黑" panose="020B0503020204020204" pitchFamily="34" charset="-122"/>
                <a:sym typeface="宋体" panose="02010600030101010101" pitchFamily="2" charset="-122"/>
              </a:endParaRPr>
            </a:p>
          </p:txBody>
        </p:sp>
      </p:grpSp>
      <p:sp>
        <p:nvSpPr>
          <p:cNvPr id="21" name="矩形 20"/>
          <p:cNvSpPr>
            <a:spLocks noChangeArrowheads="1"/>
          </p:cNvSpPr>
          <p:nvPr/>
        </p:nvSpPr>
        <p:spPr bwMode="auto">
          <a:xfrm>
            <a:off x="4994275" y="1665288"/>
            <a:ext cx="1208088"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单击添加内容文字单击添加段落文字单击添加段落文字。</a:t>
            </a:r>
            <a:endParaRPr lang="zh-CN" altLang="en-US" sz="1200">
              <a:solidFill>
                <a:schemeClr val="bg1"/>
              </a:solidFill>
              <a:latin typeface="Calibri" panose="020F0502020204030204" pitchFamily="34" charset="0"/>
              <a:ea typeface="微软雅黑" panose="020B0503020204020204" pitchFamily="34" charset="-122"/>
              <a:sym typeface="宋体" panose="02010600030101010101" pitchFamily="2" charset="-122"/>
            </a:endParaRPr>
          </a:p>
        </p:txBody>
      </p:sp>
      <p:grpSp>
        <p:nvGrpSpPr>
          <p:cNvPr id="22" name="Group 8"/>
          <p:cNvGrpSpPr/>
          <p:nvPr/>
        </p:nvGrpSpPr>
        <p:grpSpPr bwMode="auto">
          <a:xfrm>
            <a:off x="6610350" y="2500313"/>
            <a:ext cx="1574800" cy="1576387"/>
            <a:chOff x="0" y="0"/>
            <a:chExt cx="2101515" cy="2101515"/>
          </a:xfrm>
        </p:grpSpPr>
        <p:sp>
          <p:nvSpPr>
            <p:cNvPr id="23" name="椭圆 3"/>
            <p:cNvSpPr>
              <a:spLocks noChangeArrowheads="1"/>
            </p:cNvSpPr>
            <p:nvPr/>
          </p:nvSpPr>
          <p:spPr bwMode="auto">
            <a:xfrm>
              <a:off x="0" y="0"/>
              <a:ext cx="2101515" cy="2101515"/>
            </a:xfrm>
            <a:prstGeom prst="ellipse">
              <a:avLst/>
            </a:prstGeom>
            <a:solidFill>
              <a:srgbClr val="45BBCE"/>
            </a:solidFill>
            <a:ln w="12700" cmpd="sng">
              <a:solidFill>
                <a:srgbClr val="45BBCE"/>
              </a:solidFill>
              <a:miter lim="800000"/>
            </a:ln>
          </p:spPr>
          <p:txBody>
            <a:bodyPr anchor="ctr"/>
            <a:lstStyle/>
            <a:p>
              <a:pPr fontAlgn="auto">
                <a:spcBef>
                  <a:spcPts val="0"/>
                </a:spcBef>
                <a:spcAft>
                  <a:spcPts val="0"/>
                </a:spcAft>
                <a:defRPr/>
              </a:pPr>
              <a:endParaRPr lang="zh-CN" altLang="zh-CN" kern="0">
                <a:solidFill>
                  <a:schemeClr val="bg1"/>
                </a:solidFill>
                <a:latin typeface="Calibri" panose="020F0502020204030204"/>
                <a:ea typeface="微软雅黑" panose="020B0503020204020204" pitchFamily="34" charset="-122"/>
                <a:sym typeface="宋体" panose="02010600030101010101" pitchFamily="2" charset="-122"/>
              </a:endParaRPr>
            </a:p>
          </p:txBody>
        </p:sp>
        <p:sp>
          <p:nvSpPr>
            <p:cNvPr id="24" name="同心圆 11"/>
            <p:cNvSpPr>
              <a:spLocks noChangeArrowheads="1"/>
            </p:cNvSpPr>
            <p:nvPr/>
          </p:nvSpPr>
          <p:spPr bwMode="auto">
            <a:xfrm>
              <a:off x="80502" y="80421"/>
              <a:ext cx="1940512"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0070C0">
                <a:alpha val="24000"/>
              </a:srgbClr>
            </a:solidFill>
            <a:ln w="12700" cmpd="sng">
              <a:solidFill>
                <a:schemeClr val="bg1"/>
              </a:solidFill>
              <a:miter lim="800000"/>
            </a:ln>
          </p:spPr>
          <p:txBody>
            <a:bodyPr anchor="ctr"/>
            <a:lstStyle/>
            <a:p>
              <a:pPr fontAlgn="auto">
                <a:spcBef>
                  <a:spcPts val="0"/>
                </a:spcBef>
                <a:spcAft>
                  <a:spcPts val="0"/>
                </a:spcAft>
                <a:defRPr/>
              </a:pPr>
              <a:endParaRPr lang="zh-CN" altLang="zh-CN" kern="0">
                <a:solidFill>
                  <a:schemeClr val="bg1"/>
                </a:solidFill>
                <a:latin typeface="Calibri" panose="020F0502020204030204"/>
                <a:ea typeface="微软雅黑" panose="020B0503020204020204" pitchFamily="34" charset="-122"/>
                <a:sym typeface="宋体" panose="02010600030101010101" pitchFamily="2" charset="-122"/>
              </a:endParaRPr>
            </a:p>
          </p:txBody>
        </p:sp>
      </p:grpSp>
      <p:sp>
        <p:nvSpPr>
          <p:cNvPr id="25" name="矩形 24"/>
          <p:cNvSpPr>
            <a:spLocks noChangeArrowheads="1"/>
          </p:cNvSpPr>
          <p:nvPr/>
        </p:nvSpPr>
        <p:spPr bwMode="auto">
          <a:xfrm>
            <a:off x="6792913" y="2970213"/>
            <a:ext cx="120967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单击添加内容文字单击添加段落文字单击添加段落文字。</a:t>
            </a:r>
            <a:endParaRPr lang="zh-CN" altLang="en-US" sz="1200">
              <a:solidFill>
                <a:schemeClr val="bg1"/>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26" name="椭圆 25"/>
          <p:cNvSpPr/>
          <p:nvPr/>
        </p:nvSpPr>
        <p:spPr bwMode="auto">
          <a:xfrm>
            <a:off x="1236663" y="1065213"/>
            <a:ext cx="388937" cy="387350"/>
          </a:xfrm>
          <a:prstGeom prst="ellipse">
            <a:avLst/>
          </a:prstGeom>
          <a:solidFill>
            <a:srgbClr val="45BBCE"/>
          </a:solidFill>
          <a:ln w="9525" cap="flat" cmpd="sng" algn="ctr">
            <a:solidFill>
              <a:srgbClr val="F8F8F8"/>
            </a:solidFill>
            <a:prstDash val="solid"/>
            <a:round/>
            <a:headEnd type="none" w="med" len="med"/>
            <a:tailEnd type="none" w="med" len="med"/>
          </a:ln>
          <a:effectLst/>
        </p:spPr>
        <p:txBody>
          <a:bodyPr lIns="68562" tIns="34281" rIns="68562" bIns="34281"/>
          <a:lstStyle/>
          <a:p>
            <a:pPr defTabSz="685165" fontAlgn="auto">
              <a:spcBef>
                <a:spcPts val="0"/>
              </a:spcBef>
              <a:spcAft>
                <a:spcPts val="0"/>
              </a:spcAft>
              <a:defRPr/>
            </a:pPr>
            <a:endParaRPr lang="zh-CN" altLang="en-US" sz="1300" kern="0" dirty="0">
              <a:solidFill>
                <a:schemeClr val="bg1"/>
              </a:solidFill>
              <a:latin typeface="Calibri" panose="020F0502020204030204"/>
              <a:ea typeface="微软雅黑" panose="020B0503020204020204" pitchFamily="34" charset="-122"/>
            </a:endParaRPr>
          </a:p>
        </p:txBody>
      </p:sp>
      <p:sp>
        <p:nvSpPr>
          <p:cNvPr id="27" name="TextBox 26"/>
          <p:cNvSpPr txBox="1">
            <a:spLocks noChangeArrowheads="1"/>
          </p:cNvSpPr>
          <p:nvPr/>
        </p:nvSpPr>
        <p:spPr bwMode="auto">
          <a:xfrm>
            <a:off x="1304925" y="1085850"/>
            <a:ext cx="274638"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椭圆 27"/>
          <p:cNvSpPr/>
          <p:nvPr/>
        </p:nvSpPr>
        <p:spPr bwMode="auto">
          <a:xfrm>
            <a:off x="3227388" y="2416175"/>
            <a:ext cx="387350" cy="387350"/>
          </a:xfrm>
          <a:prstGeom prst="ellipse">
            <a:avLst/>
          </a:prstGeom>
          <a:solidFill>
            <a:srgbClr val="45BBCE"/>
          </a:solidFill>
          <a:ln w="9525" cap="flat" cmpd="sng" algn="ctr">
            <a:solidFill>
              <a:srgbClr val="F8F8F8"/>
            </a:solidFill>
            <a:prstDash val="solid"/>
            <a:round/>
            <a:headEnd type="none" w="med" len="med"/>
            <a:tailEnd type="none" w="med" len="med"/>
          </a:ln>
          <a:effectLst/>
        </p:spPr>
        <p:txBody>
          <a:bodyPr lIns="68562" tIns="34281" rIns="68562" bIns="34281"/>
          <a:lstStyle/>
          <a:p>
            <a:pPr defTabSz="685165" fontAlgn="auto">
              <a:spcBef>
                <a:spcPts val="0"/>
              </a:spcBef>
              <a:spcAft>
                <a:spcPts val="0"/>
              </a:spcAft>
              <a:defRPr/>
            </a:pPr>
            <a:endParaRPr lang="zh-CN" altLang="en-US" sz="1300" kern="0" dirty="0">
              <a:solidFill>
                <a:schemeClr val="bg1"/>
              </a:solidFill>
              <a:latin typeface="Calibri" panose="020F0502020204030204"/>
              <a:ea typeface="微软雅黑" panose="020B0503020204020204" pitchFamily="34" charset="-122"/>
            </a:endParaRPr>
          </a:p>
        </p:txBody>
      </p:sp>
      <p:sp>
        <p:nvSpPr>
          <p:cNvPr id="29" name="TextBox 28"/>
          <p:cNvSpPr txBox="1">
            <a:spLocks noChangeArrowheads="1"/>
          </p:cNvSpPr>
          <p:nvPr/>
        </p:nvSpPr>
        <p:spPr bwMode="auto">
          <a:xfrm>
            <a:off x="3295650" y="2436813"/>
            <a:ext cx="274638"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latin typeface="微软雅黑" panose="020B0503020204020204" pitchFamily="34" charset="-122"/>
                <a:ea typeface="微软雅黑" panose="020B0503020204020204" pitchFamily="34" charset="-122"/>
              </a:rPr>
              <a:t>2</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0" name="椭圆 29"/>
          <p:cNvSpPr/>
          <p:nvPr/>
        </p:nvSpPr>
        <p:spPr bwMode="auto">
          <a:xfrm>
            <a:off x="4965700" y="1246188"/>
            <a:ext cx="387350" cy="387350"/>
          </a:xfrm>
          <a:prstGeom prst="ellipse">
            <a:avLst/>
          </a:prstGeom>
          <a:solidFill>
            <a:srgbClr val="45BBCE"/>
          </a:solidFill>
          <a:ln w="9525" cap="flat" cmpd="sng" algn="ctr">
            <a:solidFill>
              <a:srgbClr val="F8F8F8"/>
            </a:solidFill>
            <a:prstDash val="solid"/>
            <a:round/>
            <a:headEnd type="none" w="med" len="med"/>
            <a:tailEnd type="none" w="med" len="med"/>
          </a:ln>
          <a:effectLst/>
        </p:spPr>
        <p:txBody>
          <a:bodyPr lIns="68562" tIns="34281" rIns="68562" bIns="34281"/>
          <a:lstStyle/>
          <a:p>
            <a:pPr defTabSz="685165" fontAlgn="auto">
              <a:spcBef>
                <a:spcPts val="0"/>
              </a:spcBef>
              <a:spcAft>
                <a:spcPts val="0"/>
              </a:spcAft>
              <a:defRPr/>
            </a:pPr>
            <a:endParaRPr lang="zh-CN" altLang="en-US" sz="1300" kern="0" dirty="0">
              <a:solidFill>
                <a:schemeClr val="bg1"/>
              </a:solidFill>
              <a:latin typeface="Calibri" panose="020F0502020204030204"/>
              <a:ea typeface="微软雅黑" panose="020B0503020204020204" pitchFamily="34" charset="-122"/>
            </a:endParaRPr>
          </a:p>
        </p:txBody>
      </p:sp>
      <p:sp>
        <p:nvSpPr>
          <p:cNvPr id="31" name="TextBox 30"/>
          <p:cNvSpPr txBox="1">
            <a:spLocks noChangeArrowheads="1"/>
          </p:cNvSpPr>
          <p:nvPr/>
        </p:nvSpPr>
        <p:spPr bwMode="auto">
          <a:xfrm>
            <a:off x="5032375" y="1266825"/>
            <a:ext cx="274638"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椭圆 31"/>
          <p:cNvSpPr/>
          <p:nvPr/>
        </p:nvSpPr>
        <p:spPr bwMode="auto">
          <a:xfrm>
            <a:off x="6804025" y="2576513"/>
            <a:ext cx="387350" cy="388937"/>
          </a:xfrm>
          <a:prstGeom prst="ellipse">
            <a:avLst/>
          </a:prstGeom>
          <a:solidFill>
            <a:srgbClr val="45BBCE"/>
          </a:solidFill>
          <a:ln w="9525" cap="flat" cmpd="sng" algn="ctr">
            <a:solidFill>
              <a:srgbClr val="F8F8F8"/>
            </a:solidFill>
            <a:prstDash val="solid"/>
            <a:round/>
            <a:headEnd type="none" w="med" len="med"/>
            <a:tailEnd type="none" w="med" len="med"/>
          </a:ln>
          <a:effectLst/>
        </p:spPr>
        <p:txBody>
          <a:bodyPr lIns="68562" tIns="34281" rIns="68562" bIns="34281"/>
          <a:lstStyle/>
          <a:p>
            <a:pPr defTabSz="685165" fontAlgn="auto">
              <a:spcBef>
                <a:spcPts val="0"/>
              </a:spcBef>
              <a:spcAft>
                <a:spcPts val="0"/>
              </a:spcAft>
              <a:defRPr/>
            </a:pPr>
            <a:endParaRPr lang="zh-CN" altLang="en-US" sz="1300" kern="0" dirty="0">
              <a:solidFill>
                <a:schemeClr val="bg1"/>
              </a:solidFill>
              <a:latin typeface="Calibri" panose="020F0502020204030204"/>
              <a:ea typeface="微软雅黑" panose="020B0503020204020204" pitchFamily="34" charset="-122"/>
            </a:endParaRPr>
          </a:p>
        </p:txBody>
      </p:sp>
      <p:sp>
        <p:nvSpPr>
          <p:cNvPr id="33" name="TextBox 32"/>
          <p:cNvSpPr txBox="1">
            <a:spLocks noChangeArrowheads="1"/>
          </p:cNvSpPr>
          <p:nvPr/>
        </p:nvSpPr>
        <p:spPr bwMode="auto">
          <a:xfrm>
            <a:off x="6870700" y="2597150"/>
            <a:ext cx="274638"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latin typeface="微软雅黑" panose="020B0503020204020204" pitchFamily="34" charset="-122"/>
                <a:ea typeface="微软雅黑" panose="020B0503020204020204" pitchFamily="34" charset="-122"/>
              </a:rPr>
              <a:t>4</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4" name="椭圆 33"/>
          <p:cNvSpPr/>
          <p:nvPr/>
        </p:nvSpPr>
        <p:spPr bwMode="auto">
          <a:xfrm>
            <a:off x="928688" y="3059113"/>
            <a:ext cx="957262" cy="957262"/>
          </a:xfrm>
          <a:prstGeom prst="ellipse">
            <a:avLst/>
          </a:prstGeom>
          <a:solidFill>
            <a:srgbClr val="45BBCE"/>
          </a:solidFill>
          <a:ln w="9525" cap="flat" cmpd="sng" algn="ctr">
            <a:noFill/>
            <a:prstDash val="solid"/>
            <a:round/>
            <a:headEnd type="none" w="med" len="med"/>
            <a:tailEnd type="none" w="med" len="med"/>
          </a:ln>
          <a:effectLst/>
        </p:spPr>
        <p:txBody>
          <a:bodyPr lIns="68562" tIns="34281" rIns="68562" bIns="34281"/>
          <a:lstStyle/>
          <a:p>
            <a:pPr defTabSz="685165" fontAlgn="auto">
              <a:spcBef>
                <a:spcPts val="0"/>
              </a:spcBef>
              <a:spcAft>
                <a:spcPts val="0"/>
              </a:spcAft>
              <a:defRPr/>
            </a:pPr>
            <a:endParaRPr lang="zh-CN" altLang="en-US" sz="1300" kern="0">
              <a:solidFill>
                <a:schemeClr val="bg1"/>
              </a:solidFill>
              <a:latin typeface="Calibri" panose="020F0502020204030204"/>
              <a:ea typeface="微软雅黑" panose="020B0503020204020204" pitchFamily="34" charset="-122"/>
            </a:endParaRPr>
          </a:p>
        </p:txBody>
      </p:sp>
      <p:sp>
        <p:nvSpPr>
          <p:cNvPr id="35" name="椭圆 34"/>
          <p:cNvSpPr/>
          <p:nvPr/>
        </p:nvSpPr>
        <p:spPr bwMode="auto">
          <a:xfrm>
            <a:off x="2884488" y="1149350"/>
            <a:ext cx="866775" cy="868363"/>
          </a:xfrm>
          <a:prstGeom prst="ellipse">
            <a:avLst/>
          </a:prstGeom>
          <a:blipFill>
            <a:blip r:embed="rId3" cstate="print"/>
            <a:stretch>
              <a:fillRect/>
            </a:stretch>
          </a:blipFill>
          <a:ln w="9525" cap="flat" cmpd="sng" algn="ctr">
            <a:solidFill>
              <a:srgbClr val="7F7F7F"/>
            </a:solidFill>
            <a:prstDash val="solid"/>
            <a:round/>
            <a:headEnd type="none" w="med" len="med"/>
            <a:tailEnd type="none" w="med" len="med"/>
          </a:ln>
          <a:effectLst/>
        </p:spPr>
        <p:txBody>
          <a:bodyPr lIns="68562" tIns="34281" rIns="68562" bIns="34281"/>
          <a:lstStyle/>
          <a:p>
            <a:pPr defTabSz="685165" fontAlgn="auto">
              <a:spcBef>
                <a:spcPts val="0"/>
              </a:spcBef>
              <a:spcAft>
                <a:spcPts val="0"/>
              </a:spcAft>
              <a:defRPr/>
            </a:pPr>
            <a:endParaRPr lang="zh-CN" altLang="en-US" sz="1300" kern="0">
              <a:solidFill>
                <a:schemeClr val="bg1"/>
              </a:solidFill>
              <a:latin typeface="Calibri" panose="020F0502020204030204"/>
              <a:ea typeface="微软雅黑" panose="020B0503020204020204" pitchFamily="34" charset="-122"/>
            </a:endParaRPr>
          </a:p>
        </p:txBody>
      </p:sp>
      <p:sp>
        <p:nvSpPr>
          <p:cNvPr id="36" name="椭圆 35"/>
          <p:cNvSpPr/>
          <p:nvPr/>
        </p:nvSpPr>
        <p:spPr bwMode="auto">
          <a:xfrm>
            <a:off x="3940175" y="1724025"/>
            <a:ext cx="309563" cy="307975"/>
          </a:xfrm>
          <a:prstGeom prst="ellipse">
            <a:avLst/>
          </a:prstGeom>
          <a:solidFill>
            <a:srgbClr val="45BBCE"/>
          </a:solidFill>
          <a:ln w="9525" cap="flat" cmpd="sng" algn="ctr">
            <a:noFill/>
            <a:prstDash val="solid"/>
            <a:round/>
            <a:headEnd type="none" w="med" len="med"/>
            <a:tailEnd type="none" w="med" len="med"/>
          </a:ln>
          <a:effectLst/>
        </p:spPr>
        <p:txBody>
          <a:bodyPr lIns="68562" tIns="34281" rIns="68562" bIns="34281"/>
          <a:lstStyle/>
          <a:p>
            <a:pPr defTabSz="685165" fontAlgn="auto">
              <a:spcBef>
                <a:spcPts val="0"/>
              </a:spcBef>
              <a:spcAft>
                <a:spcPts val="0"/>
              </a:spcAft>
              <a:defRPr/>
            </a:pPr>
            <a:endParaRPr lang="zh-CN" altLang="en-US" sz="1300" kern="0">
              <a:solidFill>
                <a:schemeClr val="bg1"/>
              </a:solidFill>
              <a:latin typeface="Calibri" panose="020F0502020204030204"/>
              <a:ea typeface="微软雅黑" panose="020B0503020204020204" pitchFamily="34" charset="-122"/>
            </a:endParaRPr>
          </a:p>
        </p:txBody>
      </p:sp>
      <p:sp>
        <p:nvSpPr>
          <p:cNvPr id="37" name="椭圆 36"/>
          <p:cNvSpPr/>
          <p:nvPr/>
        </p:nvSpPr>
        <p:spPr bwMode="auto">
          <a:xfrm>
            <a:off x="2119313" y="2768600"/>
            <a:ext cx="307975" cy="307975"/>
          </a:xfrm>
          <a:prstGeom prst="ellipse">
            <a:avLst/>
          </a:prstGeom>
          <a:solidFill>
            <a:srgbClr val="45BBCE"/>
          </a:solidFill>
          <a:ln w="9525" cap="flat" cmpd="sng" algn="ctr">
            <a:noFill/>
            <a:prstDash val="solid"/>
            <a:round/>
            <a:headEnd type="none" w="med" len="med"/>
            <a:tailEnd type="none" w="med" len="med"/>
          </a:ln>
          <a:effectLst/>
        </p:spPr>
        <p:txBody>
          <a:bodyPr lIns="68562" tIns="34281" rIns="68562" bIns="34281"/>
          <a:lstStyle/>
          <a:p>
            <a:pPr defTabSz="685165" fontAlgn="auto">
              <a:spcBef>
                <a:spcPts val="0"/>
              </a:spcBef>
              <a:spcAft>
                <a:spcPts val="0"/>
              </a:spcAft>
              <a:defRPr/>
            </a:pPr>
            <a:endParaRPr lang="zh-CN" altLang="en-US" sz="1300" kern="0">
              <a:solidFill>
                <a:schemeClr val="bg1"/>
              </a:solidFill>
              <a:latin typeface="Calibri" panose="020F0502020204030204"/>
              <a:ea typeface="微软雅黑" panose="020B0503020204020204" pitchFamily="34" charset="-122"/>
            </a:endParaRPr>
          </a:p>
        </p:txBody>
      </p:sp>
      <p:sp>
        <p:nvSpPr>
          <p:cNvPr id="38" name="椭圆 37"/>
          <p:cNvSpPr/>
          <p:nvPr/>
        </p:nvSpPr>
        <p:spPr bwMode="auto">
          <a:xfrm>
            <a:off x="1379538" y="2740025"/>
            <a:ext cx="203200" cy="203200"/>
          </a:xfrm>
          <a:prstGeom prst="ellipse">
            <a:avLst/>
          </a:prstGeom>
          <a:solidFill>
            <a:srgbClr val="45BBCE"/>
          </a:solidFill>
          <a:ln w="9525" cap="flat" cmpd="sng" algn="ctr">
            <a:noFill/>
            <a:prstDash val="solid"/>
            <a:round/>
            <a:headEnd type="none" w="med" len="med"/>
            <a:tailEnd type="none" w="med" len="med"/>
          </a:ln>
          <a:effectLst/>
        </p:spPr>
        <p:txBody>
          <a:bodyPr lIns="68562" tIns="34281" rIns="68562" bIns="34281"/>
          <a:lstStyle/>
          <a:p>
            <a:pPr defTabSz="685165" fontAlgn="auto">
              <a:spcBef>
                <a:spcPts val="0"/>
              </a:spcBef>
              <a:spcAft>
                <a:spcPts val="0"/>
              </a:spcAft>
              <a:defRPr/>
            </a:pPr>
            <a:endParaRPr lang="zh-CN" altLang="en-US" sz="1300" kern="0">
              <a:solidFill>
                <a:schemeClr val="bg1"/>
              </a:solidFill>
              <a:latin typeface="Calibri" panose="020F0502020204030204"/>
              <a:ea typeface="微软雅黑" panose="020B0503020204020204" pitchFamily="34" charset="-122"/>
            </a:endParaRPr>
          </a:p>
        </p:txBody>
      </p:sp>
      <p:sp>
        <p:nvSpPr>
          <p:cNvPr id="39" name="椭圆 38"/>
          <p:cNvSpPr/>
          <p:nvPr/>
        </p:nvSpPr>
        <p:spPr bwMode="auto">
          <a:xfrm>
            <a:off x="5170488" y="3287713"/>
            <a:ext cx="1371600" cy="1371600"/>
          </a:xfrm>
          <a:prstGeom prst="ellipse">
            <a:avLst/>
          </a:prstGeom>
          <a:blipFill>
            <a:blip r:embed="rId4" cstate="print"/>
            <a:stretch>
              <a:fillRect/>
            </a:stretch>
          </a:blipFill>
          <a:ln w="9525" cap="flat" cmpd="sng" algn="ctr">
            <a:solidFill>
              <a:srgbClr val="7F7F7F"/>
            </a:solidFill>
            <a:prstDash val="solid"/>
            <a:round/>
            <a:headEnd type="none" w="med" len="med"/>
            <a:tailEnd type="none" w="med" len="med"/>
          </a:ln>
          <a:effectLst/>
        </p:spPr>
        <p:txBody>
          <a:bodyPr lIns="68562" tIns="34281" rIns="68562" bIns="34281"/>
          <a:lstStyle/>
          <a:p>
            <a:pPr defTabSz="685165" fontAlgn="auto">
              <a:spcBef>
                <a:spcPts val="0"/>
              </a:spcBef>
              <a:spcAft>
                <a:spcPts val="0"/>
              </a:spcAft>
              <a:defRPr/>
            </a:pPr>
            <a:endParaRPr lang="zh-CN" altLang="en-US" sz="1300" kern="0">
              <a:solidFill>
                <a:schemeClr val="bg1"/>
              </a:solidFill>
              <a:latin typeface="Calibri" panose="020F0502020204030204"/>
              <a:ea typeface="微软雅黑" panose="020B0503020204020204" pitchFamily="34" charset="-122"/>
            </a:endParaRPr>
          </a:p>
        </p:txBody>
      </p:sp>
      <p:sp>
        <p:nvSpPr>
          <p:cNvPr id="40" name="椭圆 39"/>
          <p:cNvSpPr/>
          <p:nvPr/>
        </p:nvSpPr>
        <p:spPr bwMode="auto">
          <a:xfrm>
            <a:off x="7369175" y="1728788"/>
            <a:ext cx="303213" cy="303212"/>
          </a:xfrm>
          <a:prstGeom prst="ellipse">
            <a:avLst/>
          </a:prstGeom>
          <a:solidFill>
            <a:srgbClr val="45BBCE"/>
          </a:solidFill>
          <a:ln w="9525" cap="flat" cmpd="sng" algn="ctr">
            <a:noFill/>
            <a:prstDash val="solid"/>
            <a:round/>
            <a:headEnd type="none" w="med" len="med"/>
            <a:tailEnd type="none" w="med" len="med"/>
          </a:ln>
          <a:effectLst/>
        </p:spPr>
        <p:txBody>
          <a:bodyPr lIns="68562" tIns="34281" rIns="68562" bIns="34281"/>
          <a:lstStyle/>
          <a:p>
            <a:pPr defTabSz="685165" fontAlgn="auto">
              <a:spcBef>
                <a:spcPts val="0"/>
              </a:spcBef>
              <a:spcAft>
                <a:spcPts val="0"/>
              </a:spcAft>
              <a:defRPr/>
            </a:pPr>
            <a:endParaRPr lang="zh-CN" altLang="en-US" sz="1300" kern="0">
              <a:solidFill>
                <a:schemeClr val="bg1"/>
              </a:solidFill>
              <a:latin typeface="Calibri" panose="020F0502020204030204"/>
              <a:ea typeface="微软雅黑" panose="020B0503020204020204" pitchFamily="34" charset="-122"/>
            </a:endParaRPr>
          </a:p>
        </p:txBody>
      </p:sp>
      <p:sp>
        <p:nvSpPr>
          <p:cNvPr id="41" name="椭圆 40"/>
          <p:cNvSpPr/>
          <p:nvPr/>
        </p:nvSpPr>
        <p:spPr bwMode="auto">
          <a:xfrm>
            <a:off x="6786563" y="2024063"/>
            <a:ext cx="222250" cy="223837"/>
          </a:xfrm>
          <a:prstGeom prst="ellipse">
            <a:avLst/>
          </a:prstGeom>
          <a:solidFill>
            <a:srgbClr val="45BBCE"/>
          </a:solidFill>
          <a:ln w="9525" cap="flat" cmpd="sng" algn="ctr">
            <a:noFill/>
            <a:prstDash val="solid"/>
            <a:round/>
            <a:headEnd type="none" w="med" len="med"/>
            <a:tailEnd type="none" w="med" len="med"/>
          </a:ln>
          <a:effectLst/>
        </p:spPr>
        <p:txBody>
          <a:bodyPr lIns="68562" tIns="34281" rIns="68562" bIns="34281"/>
          <a:lstStyle/>
          <a:p>
            <a:pPr defTabSz="685165" fontAlgn="auto">
              <a:spcBef>
                <a:spcPts val="0"/>
              </a:spcBef>
              <a:spcAft>
                <a:spcPts val="0"/>
              </a:spcAft>
              <a:defRPr/>
            </a:pPr>
            <a:endParaRPr lang="zh-CN" altLang="en-US" sz="1300" kern="0">
              <a:solidFill>
                <a:schemeClr val="bg1"/>
              </a:solidFill>
              <a:latin typeface="Calibri" panose="020F0502020204030204"/>
              <a:ea typeface="微软雅黑" panose="020B0503020204020204" pitchFamily="34" charset="-122"/>
            </a:endParaRPr>
          </a:p>
        </p:txBody>
      </p:sp>
      <p:sp>
        <p:nvSpPr>
          <p:cNvPr id="42" name="椭圆 41"/>
          <p:cNvSpPr/>
          <p:nvPr/>
        </p:nvSpPr>
        <p:spPr bwMode="auto">
          <a:xfrm>
            <a:off x="6670675" y="1195388"/>
            <a:ext cx="406400" cy="404812"/>
          </a:xfrm>
          <a:prstGeom prst="ellipse">
            <a:avLst/>
          </a:prstGeom>
          <a:solidFill>
            <a:srgbClr val="45BBCE"/>
          </a:solidFill>
          <a:ln w="9525" cap="flat" cmpd="sng" algn="ctr">
            <a:noFill/>
            <a:prstDash val="solid"/>
            <a:round/>
            <a:headEnd type="none" w="med" len="med"/>
            <a:tailEnd type="none" w="med" len="med"/>
          </a:ln>
          <a:effectLst/>
        </p:spPr>
        <p:txBody>
          <a:bodyPr lIns="68562" tIns="34281" rIns="68562" bIns="34281"/>
          <a:lstStyle/>
          <a:p>
            <a:pPr defTabSz="685165" fontAlgn="auto">
              <a:spcBef>
                <a:spcPts val="0"/>
              </a:spcBef>
              <a:spcAft>
                <a:spcPts val="0"/>
              </a:spcAft>
              <a:defRPr/>
            </a:pPr>
            <a:endParaRPr lang="zh-CN" altLang="en-US" sz="1300" kern="0">
              <a:solidFill>
                <a:schemeClr val="bg1"/>
              </a:solidFill>
              <a:latin typeface="Calibri" panose="020F0502020204030204"/>
              <a:ea typeface="微软雅黑" panose="020B0503020204020204" pitchFamily="34" charset="-122"/>
            </a:endParaRPr>
          </a:p>
        </p:txBody>
      </p:sp>
      <p:sp>
        <p:nvSpPr>
          <p:cNvPr id="43" name="椭圆 42"/>
          <p:cNvSpPr/>
          <p:nvPr/>
        </p:nvSpPr>
        <p:spPr bwMode="auto">
          <a:xfrm>
            <a:off x="5026025" y="2946400"/>
            <a:ext cx="303213" cy="303213"/>
          </a:xfrm>
          <a:prstGeom prst="ellipse">
            <a:avLst/>
          </a:prstGeom>
          <a:solidFill>
            <a:srgbClr val="45BBCE"/>
          </a:solidFill>
          <a:ln w="9525" cap="flat" cmpd="sng" algn="ctr">
            <a:noFill/>
            <a:prstDash val="solid"/>
            <a:round/>
            <a:headEnd type="none" w="med" len="med"/>
            <a:tailEnd type="none" w="med" len="med"/>
          </a:ln>
          <a:effectLst/>
        </p:spPr>
        <p:txBody>
          <a:bodyPr lIns="68562" tIns="34281" rIns="68562" bIns="34281"/>
          <a:lstStyle/>
          <a:p>
            <a:pPr defTabSz="685165" fontAlgn="auto">
              <a:spcBef>
                <a:spcPts val="0"/>
              </a:spcBef>
              <a:spcAft>
                <a:spcPts val="0"/>
              </a:spcAft>
              <a:defRPr/>
            </a:pPr>
            <a:endParaRPr lang="zh-CN" altLang="en-US" sz="1300" kern="0">
              <a:solidFill>
                <a:schemeClr val="bg1"/>
              </a:solidFill>
              <a:latin typeface="Calibri" panose="020F0502020204030204"/>
              <a:ea typeface="微软雅黑" panose="020B0503020204020204" pitchFamily="34" charset="-122"/>
            </a:endParaRPr>
          </a:p>
        </p:txBody>
      </p:sp>
      <p:sp>
        <p:nvSpPr>
          <p:cNvPr id="44" name="椭圆 43"/>
          <p:cNvSpPr/>
          <p:nvPr/>
        </p:nvSpPr>
        <p:spPr bwMode="auto">
          <a:xfrm>
            <a:off x="4881563" y="3516313"/>
            <a:ext cx="223837" cy="222250"/>
          </a:xfrm>
          <a:prstGeom prst="ellipse">
            <a:avLst/>
          </a:prstGeom>
          <a:solidFill>
            <a:srgbClr val="45BBCE"/>
          </a:solidFill>
          <a:ln w="9525" cap="flat" cmpd="sng" algn="ctr">
            <a:noFill/>
            <a:prstDash val="solid"/>
            <a:round/>
            <a:headEnd type="none" w="med" len="med"/>
            <a:tailEnd type="none" w="med" len="med"/>
          </a:ln>
          <a:effectLst/>
        </p:spPr>
        <p:txBody>
          <a:bodyPr lIns="68562" tIns="34281" rIns="68562" bIns="34281"/>
          <a:lstStyle/>
          <a:p>
            <a:pPr defTabSz="685165" fontAlgn="auto">
              <a:spcBef>
                <a:spcPts val="0"/>
              </a:spcBef>
              <a:spcAft>
                <a:spcPts val="0"/>
              </a:spcAft>
              <a:defRPr/>
            </a:pPr>
            <a:endParaRPr lang="zh-CN" altLang="en-US" sz="1300" kern="0">
              <a:solidFill>
                <a:schemeClr val="bg1"/>
              </a:solidFill>
              <a:latin typeface="Calibri" panose="020F0502020204030204"/>
              <a:ea typeface="微软雅黑" panose="020B0503020204020204" pitchFamily="34" charset="-122"/>
            </a:endParaRPr>
          </a:p>
        </p:txBody>
      </p:sp>
      <p:sp>
        <p:nvSpPr>
          <p:cNvPr id="45" name="椭圆 44"/>
          <p:cNvSpPr/>
          <p:nvPr/>
        </p:nvSpPr>
        <p:spPr bwMode="auto">
          <a:xfrm>
            <a:off x="8085138" y="4329113"/>
            <a:ext cx="303212" cy="303212"/>
          </a:xfrm>
          <a:prstGeom prst="ellipse">
            <a:avLst/>
          </a:prstGeom>
          <a:solidFill>
            <a:srgbClr val="45BBCE"/>
          </a:solidFill>
          <a:ln w="9525" cap="flat" cmpd="sng" algn="ctr">
            <a:noFill/>
            <a:prstDash val="solid"/>
            <a:round/>
            <a:headEnd type="none" w="med" len="med"/>
            <a:tailEnd type="none" w="med" len="med"/>
          </a:ln>
          <a:effectLst/>
        </p:spPr>
        <p:txBody>
          <a:bodyPr lIns="68562" tIns="34281" rIns="68562" bIns="34281"/>
          <a:lstStyle/>
          <a:p>
            <a:pPr defTabSz="685165" fontAlgn="auto">
              <a:spcBef>
                <a:spcPts val="0"/>
              </a:spcBef>
              <a:spcAft>
                <a:spcPts val="0"/>
              </a:spcAft>
              <a:defRPr/>
            </a:pPr>
            <a:endParaRPr lang="zh-CN" altLang="en-US" sz="1300" kern="0">
              <a:solidFill>
                <a:schemeClr val="bg1"/>
              </a:solidFill>
              <a:latin typeface="Calibri" panose="020F0502020204030204"/>
              <a:ea typeface="微软雅黑" panose="020B0503020204020204" pitchFamily="3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childTnLst>
                          </p:cTn>
                        </p:par>
                        <p:par>
                          <p:cTn id="23" fill="hold">
                            <p:stCondLst>
                              <p:cond delay="1000"/>
                            </p:stCondLst>
                            <p:childTnLst>
                              <p:par>
                                <p:cTn id="24" presetID="53" presetClass="entr" presetSubtype="16" fill="hold" grpId="0" nodeType="afterEffect">
                                  <p:stCondLst>
                                    <p:cond delay="100"/>
                                  </p:stCondLst>
                                  <p:childTnLst>
                                    <p:set>
                                      <p:cBhvr>
                                        <p:cTn id="25" dur="1" fill="hold">
                                          <p:stCondLst>
                                            <p:cond delay="0"/>
                                          </p:stCondLst>
                                        </p:cTn>
                                        <p:tgtEl>
                                          <p:spTgt spid="37"/>
                                        </p:tgtEl>
                                        <p:attrNameLst>
                                          <p:attrName>style.visibility</p:attrName>
                                        </p:attrNameLst>
                                      </p:cBhvr>
                                      <p:to>
                                        <p:strVal val="visible"/>
                                      </p:to>
                                    </p:set>
                                    <p:anim calcmode="lin" valueType="num">
                                      <p:cBhvr>
                                        <p:cTn id="26" dur="500" fill="hold"/>
                                        <p:tgtEl>
                                          <p:spTgt spid="37"/>
                                        </p:tgtEl>
                                        <p:attrNameLst>
                                          <p:attrName>ppt_w</p:attrName>
                                        </p:attrNameLst>
                                      </p:cBhvr>
                                      <p:tavLst>
                                        <p:tav tm="0">
                                          <p:val>
                                            <p:fltVal val="0"/>
                                          </p:val>
                                        </p:tav>
                                        <p:tav tm="100000">
                                          <p:val>
                                            <p:strVal val="#ppt_w"/>
                                          </p:val>
                                        </p:tav>
                                      </p:tavLst>
                                    </p:anim>
                                    <p:anim calcmode="lin" valueType="num">
                                      <p:cBhvr>
                                        <p:cTn id="27" dur="500" fill="hold"/>
                                        <p:tgtEl>
                                          <p:spTgt spid="37"/>
                                        </p:tgtEl>
                                        <p:attrNameLst>
                                          <p:attrName>ppt_h</p:attrName>
                                        </p:attrNameLst>
                                      </p:cBhvr>
                                      <p:tavLst>
                                        <p:tav tm="0">
                                          <p:val>
                                            <p:fltVal val="0"/>
                                          </p:val>
                                        </p:tav>
                                        <p:tav tm="100000">
                                          <p:val>
                                            <p:strVal val="#ppt_h"/>
                                          </p:val>
                                        </p:tav>
                                      </p:tavLst>
                                    </p:anim>
                                    <p:animEffect transition="in" filter="fade">
                                      <p:cBhvr>
                                        <p:cTn id="28" dur="500"/>
                                        <p:tgtEl>
                                          <p:spTgt spid="37"/>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ppt_w</p:attrName>
                                        </p:attrNameLst>
                                      </p:cBhvr>
                                      <p:tavLst>
                                        <p:tav tm="0">
                                          <p:val>
                                            <p:fltVal val="0"/>
                                          </p:val>
                                        </p:tav>
                                        <p:tav tm="100000">
                                          <p:val>
                                            <p:strVal val="#ppt_w"/>
                                          </p:val>
                                        </p:tav>
                                      </p:tavLst>
                                    </p:anim>
                                    <p:anim calcmode="lin" valueType="num">
                                      <p:cBhvr>
                                        <p:cTn id="32" dur="500" fill="hold"/>
                                        <p:tgtEl>
                                          <p:spTgt spid="36"/>
                                        </p:tgtEl>
                                        <p:attrNameLst>
                                          <p:attrName>ppt_h</p:attrName>
                                        </p:attrNameLst>
                                      </p:cBhvr>
                                      <p:tavLst>
                                        <p:tav tm="0">
                                          <p:val>
                                            <p:fltVal val="0"/>
                                          </p:val>
                                        </p:tav>
                                        <p:tav tm="100000">
                                          <p:val>
                                            <p:strVal val="#ppt_h"/>
                                          </p:val>
                                        </p:tav>
                                      </p:tavLst>
                                    </p:anim>
                                    <p:animEffect transition="in" filter="fade">
                                      <p:cBhvr>
                                        <p:cTn id="33" dur="500"/>
                                        <p:tgtEl>
                                          <p:spTgt spid="36"/>
                                        </p:tgtEl>
                                      </p:cBhvr>
                                    </p:animEffect>
                                  </p:childTnLst>
                                </p:cTn>
                              </p:par>
                              <p:par>
                                <p:cTn id="34" presetID="53" presetClass="entr" presetSubtype="16" fill="hold" grpId="0" nodeType="withEffect">
                                  <p:stCondLst>
                                    <p:cond delay="200"/>
                                  </p:stCondLst>
                                  <p:childTnLst>
                                    <p:set>
                                      <p:cBhvr>
                                        <p:cTn id="35" dur="1" fill="hold">
                                          <p:stCondLst>
                                            <p:cond delay="0"/>
                                          </p:stCondLst>
                                        </p:cTn>
                                        <p:tgtEl>
                                          <p:spTgt spid="39"/>
                                        </p:tgtEl>
                                        <p:attrNameLst>
                                          <p:attrName>style.visibility</p:attrName>
                                        </p:attrNameLst>
                                      </p:cBhvr>
                                      <p:to>
                                        <p:strVal val="visible"/>
                                      </p:to>
                                    </p:set>
                                    <p:anim calcmode="lin" valueType="num">
                                      <p:cBhvr>
                                        <p:cTn id="36" dur="500" fill="hold"/>
                                        <p:tgtEl>
                                          <p:spTgt spid="39"/>
                                        </p:tgtEl>
                                        <p:attrNameLst>
                                          <p:attrName>ppt_w</p:attrName>
                                        </p:attrNameLst>
                                      </p:cBhvr>
                                      <p:tavLst>
                                        <p:tav tm="0">
                                          <p:val>
                                            <p:fltVal val="0"/>
                                          </p:val>
                                        </p:tav>
                                        <p:tav tm="100000">
                                          <p:val>
                                            <p:strVal val="#ppt_w"/>
                                          </p:val>
                                        </p:tav>
                                      </p:tavLst>
                                    </p:anim>
                                    <p:anim calcmode="lin" valueType="num">
                                      <p:cBhvr>
                                        <p:cTn id="37" dur="500" fill="hold"/>
                                        <p:tgtEl>
                                          <p:spTgt spid="39"/>
                                        </p:tgtEl>
                                        <p:attrNameLst>
                                          <p:attrName>ppt_h</p:attrName>
                                        </p:attrNameLst>
                                      </p:cBhvr>
                                      <p:tavLst>
                                        <p:tav tm="0">
                                          <p:val>
                                            <p:fltVal val="0"/>
                                          </p:val>
                                        </p:tav>
                                        <p:tav tm="100000">
                                          <p:val>
                                            <p:strVal val="#ppt_h"/>
                                          </p:val>
                                        </p:tav>
                                      </p:tavLst>
                                    </p:anim>
                                    <p:animEffect transition="in" filter="fade">
                                      <p:cBhvr>
                                        <p:cTn id="38" dur="500"/>
                                        <p:tgtEl>
                                          <p:spTgt spid="39"/>
                                        </p:tgtEl>
                                      </p:cBhvr>
                                    </p:animEffect>
                                  </p:childTnLst>
                                </p:cTn>
                              </p:par>
                              <p:par>
                                <p:cTn id="39" presetID="53" presetClass="entr" presetSubtype="16" fill="hold" grpId="0" nodeType="withEffect">
                                  <p:stCondLst>
                                    <p:cond delay="300"/>
                                  </p:stCondLst>
                                  <p:childTnLst>
                                    <p:set>
                                      <p:cBhvr>
                                        <p:cTn id="40" dur="1" fill="hold">
                                          <p:stCondLst>
                                            <p:cond delay="0"/>
                                          </p:stCondLst>
                                        </p:cTn>
                                        <p:tgtEl>
                                          <p:spTgt spid="42"/>
                                        </p:tgtEl>
                                        <p:attrNameLst>
                                          <p:attrName>style.visibility</p:attrName>
                                        </p:attrNameLst>
                                      </p:cBhvr>
                                      <p:to>
                                        <p:strVal val="visible"/>
                                      </p:to>
                                    </p:set>
                                    <p:anim calcmode="lin" valueType="num">
                                      <p:cBhvr>
                                        <p:cTn id="41" dur="800" fill="hold"/>
                                        <p:tgtEl>
                                          <p:spTgt spid="42"/>
                                        </p:tgtEl>
                                        <p:attrNameLst>
                                          <p:attrName>ppt_w</p:attrName>
                                        </p:attrNameLst>
                                      </p:cBhvr>
                                      <p:tavLst>
                                        <p:tav tm="0">
                                          <p:val>
                                            <p:fltVal val="0"/>
                                          </p:val>
                                        </p:tav>
                                        <p:tav tm="100000">
                                          <p:val>
                                            <p:strVal val="#ppt_w"/>
                                          </p:val>
                                        </p:tav>
                                      </p:tavLst>
                                    </p:anim>
                                    <p:anim calcmode="lin" valueType="num">
                                      <p:cBhvr>
                                        <p:cTn id="42" dur="800" fill="hold"/>
                                        <p:tgtEl>
                                          <p:spTgt spid="42"/>
                                        </p:tgtEl>
                                        <p:attrNameLst>
                                          <p:attrName>ppt_h</p:attrName>
                                        </p:attrNameLst>
                                      </p:cBhvr>
                                      <p:tavLst>
                                        <p:tav tm="0">
                                          <p:val>
                                            <p:fltVal val="0"/>
                                          </p:val>
                                        </p:tav>
                                        <p:tav tm="100000">
                                          <p:val>
                                            <p:strVal val="#ppt_h"/>
                                          </p:val>
                                        </p:tav>
                                      </p:tavLst>
                                    </p:anim>
                                    <p:animEffect transition="in" filter="fade">
                                      <p:cBhvr>
                                        <p:cTn id="43" dur="800"/>
                                        <p:tgtEl>
                                          <p:spTgt spid="4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16" fill="hold"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fltVal val="0"/>
                                          </p:val>
                                        </p:tav>
                                        <p:tav tm="100000">
                                          <p:val>
                                            <p:strVal val="#ppt_w"/>
                                          </p:val>
                                        </p:tav>
                                      </p:tavLst>
                                    </p:anim>
                                    <p:anim calcmode="lin" valueType="num">
                                      <p:cBhvr>
                                        <p:cTn id="52" dur="500" fill="hold"/>
                                        <p:tgtEl>
                                          <p:spTgt spid="18"/>
                                        </p:tgtEl>
                                        <p:attrNameLst>
                                          <p:attrName>ppt_h</p:attrName>
                                        </p:attrNameLst>
                                      </p:cBhvr>
                                      <p:tavLst>
                                        <p:tav tm="0">
                                          <p:val>
                                            <p:fltVal val="0"/>
                                          </p:val>
                                        </p:tav>
                                        <p:tav tm="100000">
                                          <p:val>
                                            <p:strVal val="#ppt_h"/>
                                          </p:val>
                                        </p:tav>
                                      </p:tavLst>
                                    </p:anim>
                                    <p:animEffect transition="in" filter="fade">
                                      <p:cBhvr>
                                        <p:cTn id="53" dur="500"/>
                                        <p:tgtEl>
                                          <p:spTgt spid="18"/>
                                        </p:tgtEl>
                                      </p:cBhvr>
                                    </p:animEffect>
                                  </p:childTnLst>
                                </p:cTn>
                              </p:par>
                              <p:par>
                                <p:cTn id="54" presetID="53" presetClass="entr" presetSubtype="16" fill="hold" grpId="0" nodeType="withEffect">
                                  <p:stCondLst>
                                    <p:cond delay="200"/>
                                  </p:stCondLst>
                                  <p:childTnLst>
                                    <p:set>
                                      <p:cBhvr>
                                        <p:cTn id="55" dur="1" fill="hold">
                                          <p:stCondLst>
                                            <p:cond delay="0"/>
                                          </p:stCondLst>
                                        </p:cTn>
                                        <p:tgtEl>
                                          <p:spTgt spid="34"/>
                                        </p:tgtEl>
                                        <p:attrNameLst>
                                          <p:attrName>style.visibility</p:attrName>
                                        </p:attrNameLst>
                                      </p:cBhvr>
                                      <p:to>
                                        <p:strVal val="visible"/>
                                      </p:to>
                                    </p:set>
                                    <p:anim calcmode="lin" valueType="num">
                                      <p:cBhvr>
                                        <p:cTn id="56" dur="300" fill="hold"/>
                                        <p:tgtEl>
                                          <p:spTgt spid="34"/>
                                        </p:tgtEl>
                                        <p:attrNameLst>
                                          <p:attrName>ppt_w</p:attrName>
                                        </p:attrNameLst>
                                      </p:cBhvr>
                                      <p:tavLst>
                                        <p:tav tm="0">
                                          <p:val>
                                            <p:fltVal val="0"/>
                                          </p:val>
                                        </p:tav>
                                        <p:tav tm="100000">
                                          <p:val>
                                            <p:strVal val="#ppt_w"/>
                                          </p:val>
                                        </p:tav>
                                      </p:tavLst>
                                    </p:anim>
                                    <p:anim calcmode="lin" valueType="num">
                                      <p:cBhvr>
                                        <p:cTn id="57" dur="300" fill="hold"/>
                                        <p:tgtEl>
                                          <p:spTgt spid="34"/>
                                        </p:tgtEl>
                                        <p:attrNameLst>
                                          <p:attrName>ppt_h</p:attrName>
                                        </p:attrNameLst>
                                      </p:cBhvr>
                                      <p:tavLst>
                                        <p:tav tm="0">
                                          <p:val>
                                            <p:fltVal val="0"/>
                                          </p:val>
                                        </p:tav>
                                        <p:tav tm="100000">
                                          <p:val>
                                            <p:strVal val="#ppt_h"/>
                                          </p:val>
                                        </p:tav>
                                      </p:tavLst>
                                    </p:anim>
                                    <p:animEffect transition="in" filter="fade">
                                      <p:cBhvr>
                                        <p:cTn id="58" dur="300"/>
                                        <p:tgtEl>
                                          <p:spTgt spid="34"/>
                                        </p:tgtEl>
                                      </p:cBhvr>
                                    </p:animEffect>
                                  </p:childTnLst>
                                </p:cTn>
                              </p:par>
                              <p:par>
                                <p:cTn id="59" presetID="53" presetClass="entr" presetSubtype="16" fill="hold" grpId="0" nodeType="withEffect">
                                  <p:stCondLst>
                                    <p:cond delay="200"/>
                                  </p:stCondLst>
                                  <p:childTnLst>
                                    <p:set>
                                      <p:cBhvr>
                                        <p:cTn id="60" dur="1" fill="hold">
                                          <p:stCondLst>
                                            <p:cond delay="0"/>
                                          </p:stCondLst>
                                        </p:cTn>
                                        <p:tgtEl>
                                          <p:spTgt spid="45"/>
                                        </p:tgtEl>
                                        <p:attrNameLst>
                                          <p:attrName>style.visibility</p:attrName>
                                        </p:attrNameLst>
                                      </p:cBhvr>
                                      <p:to>
                                        <p:strVal val="visible"/>
                                      </p:to>
                                    </p:set>
                                    <p:anim calcmode="lin" valueType="num">
                                      <p:cBhvr>
                                        <p:cTn id="61" dur="500" fill="hold"/>
                                        <p:tgtEl>
                                          <p:spTgt spid="45"/>
                                        </p:tgtEl>
                                        <p:attrNameLst>
                                          <p:attrName>ppt_w</p:attrName>
                                        </p:attrNameLst>
                                      </p:cBhvr>
                                      <p:tavLst>
                                        <p:tav tm="0">
                                          <p:val>
                                            <p:fltVal val="0"/>
                                          </p:val>
                                        </p:tav>
                                        <p:tav tm="100000">
                                          <p:val>
                                            <p:strVal val="#ppt_w"/>
                                          </p:val>
                                        </p:tav>
                                      </p:tavLst>
                                    </p:anim>
                                    <p:anim calcmode="lin" valueType="num">
                                      <p:cBhvr>
                                        <p:cTn id="62" dur="500" fill="hold"/>
                                        <p:tgtEl>
                                          <p:spTgt spid="45"/>
                                        </p:tgtEl>
                                        <p:attrNameLst>
                                          <p:attrName>ppt_h</p:attrName>
                                        </p:attrNameLst>
                                      </p:cBhvr>
                                      <p:tavLst>
                                        <p:tav tm="0">
                                          <p:val>
                                            <p:fltVal val="0"/>
                                          </p:val>
                                        </p:tav>
                                        <p:tav tm="100000">
                                          <p:val>
                                            <p:strVal val="#ppt_h"/>
                                          </p:val>
                                        </p:tav>
                                      </p:tavLst>
                                    </p:anim>
                                    <p:animEffect transition="in" filter="fade">
                                      <p:cBhvr>
                                        <p:cTn id="63" dur="500"/>
                                        <p:tgtEl>
                                          <p:spTgt spid="45"/>
                                        </p:tgtEl>
                                      </p:cBhvr>
                                    </p:animEffect>
                                  </p:childTnLst>
                                </p:cTn>
                              </p:par>
                            </p:childTnLst>
                          </p:cTn>
                        </p:par>
                        <p:par>
                          <p:cTn id="64" fill="hold">
                            <p:stCondLst>
                              <p:cond delay="1600"/>
                            </p:stCondLst>
                            <p:childTnLst>
                              <p:par>
                                <p:cTn id="65" presetID="53" presetClass="entr" presetSubtype="16" fill="hold" grpId="0" nodeType="afterEffect">
                                  <p:stCondLst>
                                    <p:cond delay="200"/>
                                  </p:stCondLst>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ppt_w</p:attrName>
                                        </p:attrNameLst>
                                      </p:cBhvr>
                                      <p:tavLst>
                                        <p:tav tm="0">
                                          <p:val>
                                            <p:fltVal val="0"/>
                                          </p:val>
                                        </p:tav>
                                        <p:tav tm="100000">
                                          <p:val>
                                            <p:strVal val="#ppt_w"/>
                                          </p:val>
                                        </p:tav>
                                      </p:tavLst>
                                    </p:anim>
                                    <p:anim calcmode="lin" valueType="num">
                                      <p:cBhvr>
                                        <p:cTn id="68" dur="500" fill="hold"/>
                                        <p:tgtEl>
                                          <p:spTgt spid="41"/>
                                        </p:tgtEl>
                                        <p:attrNameLst>
                                          <p:attrName>ppt_h</p:attrName>
                                        </p:attrNameLst>
                                      </p:cBhvr>
                                      <p:tavLst>
                                        <p:tav tm="0">
                                          <p:val>
                                            <p:fltVal val="0"/>
                                          </p:val>
                                        </p:tav>
                                        <p:tav tm="100000">
                                          <p:val>
                                            <p:strVal val="#ppt_h"/>
                                          </p:val>
                                        </p:tav>
                                      </p:tavLst>
                                    </p:anim>
                                    <p:animEffect transition="in" filter="fade">
                                      <p:cBhvr>
                                        <p:cTn id="69" dur="500"/>
                                        <p:tgtEl>
                                          <p:spTgt spid="41"/>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0"/>
                                        </p:tgtEl>
                                        <p:attrNameLst>
                                          <p:attrName>style.visibility</p:attrName>
                                        </p:attrNameLst>
                                      </p:cBhvr>
                                      <p:to>
                                        <p:strVal val="visible"/>
                                      </p:to>
                                    </p:set>
                                    <p:anim calcmode="lin" valueType="num">
                                      <p:cBhvr>
                                        <p:cTn id="72" dur="600" fill="hold"/>
                                        <p:tgtEl>
                                          <p:spTgt spid="40"/>
                                        </p:tgtEl>
                                        <p:attrNameLst>
                                          <p:attrName>ppt_w</p:attrName>
                                        </p:attrNameLst>
                                      </p:cBhvr>
                                      <p:tavLst>
                                        <p:tav tm="0">
                                          <p:val>
                                            <p:fltVal val="0"/>
                                          </p:val>
                                        </p:tav>
                                        <p:tav tm="100000">
                                          <p:val>
                                            <p:strVal val="#ppt_w"/>
                                          </p:val>
                                        </p:tav>
                                      </p:tavLst>
                                    </p:anim>
                                    <p:anim calcmode="lin" valueType="num">
                                      <p:cBhvr>
                                        <p:cTn id="73" dur="600" fill="hold"/>
                                        <p:tgtEl>
                                          <p:spTgt spid="40"/>
                                        </p:tgtEl>
                                        <p:attrNameLst>
                                          <p:attrName>ppt_h</p:attrName>
                                        </p:attrNameLst>
                                      </p:cBhvr>
                                      <p:tavLst>
                                        <p:tav tm="0">
                                          <p:val>
                                            <p:fltVal val="0"/>
                                          </p:val>
                                        </p:tav>
                                        <p:tav tm="100000">
                                          <p:val>
                                            <p:strVal val="#ppt_h"/>
                                          </p:val>
                                        </p:tav>
                                      </p:tavLst>
                                    </p:anim>
                                    <p:animEffect transition="in" filter="fade">
                                      <p:cBhvr>
                                        <p:cTn id="74" dur="600"/>
                                        <p:tgtEl>
                                          <p:spTgt spid="40"/>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 calcmode="lin" valueType="num">
                                      <p:cBhvr>
                                        <p:cTn id="77" dur="500" fill="hold"/>
                                        <p:tgtEl>
                                          <p:spTgt spid="43"/>
                                        </p:tgtEl>
                                        <p:attrNameLst>
                                          <p:attrName>ppt_w</p:attrName>
                                        </p:attrNameLst>
                                      </p:cBhvr>
                                      <p:tavLst>
                                        <p:tav tm="0">
                                          <p:val>
                                            <p:fltVal val="0"/>
                                          </p:val>
                                        </p:tav>
                                        <p:tav tm="100000">
                                          <p:val>
                                            <p:strVal val="#ppt_w"/>
                                          </p:val>
                                        </p:tav>
                                      </p:tavLst>
                                    </p:anim>
                                    <p:anim calcmode="lin" valueType="num">
                                      <p:cBhvr>
                                        <p:cTn id="78" dur="500" fill="hold"/>
                                        <p:tgtEl>
                                          <p:spTgt spid="43"/>
                                        </p:tgtEl>
                                        <p:attrNameLst>
                                          <p:attrName>ppt_h</p:attrName>
                                        </p:attrNameLst>
                                      </p:cBhvr>
                                      <p:tavLst>
                                        <p:tav tm="0">
                                          <p:val>
                                            <p:fltVal val="0"/>
                                          </p:val>
                                        </p:tav>
                                        <p:tav tm="100000">
                                          <p:val>
                                            <p:strVal val="#ppt_h"/>
                                          </p:val>
                                        </p:tav>
                                      </p:tavLst>
                                    </p:anim>
                                    <p:animEffect transition="in" filter="fade">
                                      <p:cBhvr>
                                        <p:cTn id="79" dur="500"/>
                                        <p:tgtEl>
                                          <p:spTgt spid="43"/>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44"/>
                                        </p:tgtEl>
                                        <p:attrNameLst>
                                          <p:attrName>style.visibility</p:attrName>
                                        </p:attrNameLst>
                                      </p:cBhvr>
                                      <p:to>
                                        <p:strVal val="visible"/>
                                      </p:to>
                                    </p:set>
                                    <p:anim calcmode="lin" valueType="num">
                                      <p:cBhvr>
                                        <p:cTn id="82" dur="500" fill="hold"/>
                                        <p:tgtEl>
                                          <p:spTgt spid="44"/>
                                        </p:tgtEl>
                                        <p:attrNameLst>
                                          <p:attrName>ppt_w</p:attrName>
                                        </p:attrNameLst>
                                      </p:cBhvr>
                                      <p:tavLst>
                                        <p:tav tm="0">
                                          <p:val>
                                            <p:fltVal val="0"/>
                                          </p:val>
                                        </p:tav>
                                        <p:tav tm="100000">
                                          <p:val>
                                            <p:strVal val="#ppt_w"/>
                                          </p:val>
                                        </p:tav>
                                      </p:tavLst>
                                    </p:anim>
                                    <p:anim calcmode="lin" valueType="num">
                                      <p:cBhvr>
                                        <p:cTn id="83" dur="500" fill="hold"/>
                                        <p:tgtEl>
                                          <p:spTgt spid="44"/>
                                        </p:tgtEl>
                                        <p:attrNameLst>
                                          <p:attrName>ppt_h</p:attrName>
                                        </p:attrNameLst>
                                      </p:cBhvr>
                                      <p:tavLst>
                                        <p:tav tm="0">
                                          <p:val>
                                            <p:fltVal val="0"/>
                                          </p:val>
                                        </p:tav>
                                        <p:tav tm="100000">
                                          <p:val>
                                            <p:strVal val="#ppt_h"/>
                                          </p:val>
                                        </p:tav>
                                      </p:tavLst>
                                    </p:anim>
                                    <p:animEffect transition="in" filter="fade">
                                      <p:cBhvr>
                                        <p:cTn id="84" dur="500"/>
                                        <p:tgtEl>
                                          <p:spTgt spid="44"/>
                                        </p:tgtEl>
                                      </p:cBhvr>
                                    </p:animEffect>
                                  </p:childTnLst>
                                </p:cTn>
                              </p:par>
                            </p:childTnLst>
                          </p:cTn>
                        </p:par>
                        <p:par>
                          <p:cTn id="85" fill="hold">
                            <p:stCondLst>
                              <p:cond delay="2300"/>
                            </p:stCondLst>
                            <p:childTnLst>
                              <p:par>
                                <p:cTn id="86" presetID="53" presetClass="entr" presetSubtype="16" fill="hold" grpId="0" nodeType="afterEffect">
                                  <p:stCondLst>
                                    <p:cond delay="0"/>
                                  </p:stCondLst>
                                  <p:childTnLst>
                                    <p:set>
                                      <p:cBhvr>
                                        <p:cTn id="87" dur="1" fill="hold">
                                          <p:stCondLst>
                                            <p:cond delay="0"/>
                                          </p:stCondLst>
                                        </p:cTn>
                                        <p:tgtEl>
                                          <p:spTgt spid="35"/>
                                        </p:tgtEl>
                                        <p:attrNameLst>
                                          <p:attrName>style.visibility</p:attrName>
                                        </p:attrNameLst>
                                      </p:cBhvr>
                                      <p:to>
                                        <p:strVal val="visible"/>
                                      </p:to>
                                    </p:set>
                                    <p:anim calcmode="lin" valueType="num">
                                      <p:cBhvr>
                                        <p:cTn id="88" dur="500" fill="hold"/>
                                        <p:tgtEl>
                                          <p:spTgt spid="35"/>
                                        </p:tgtEl>
                                        <p:attrNameLst>
                                          <p:attrName>ppt_w</p:attrName>
                                        </p:attrNameLst>
                                      </p:cBhvr>
                                      <p:tavLst>
                                        <p:tav tm="0">
                                          <p:val>
                                            <p:fltVal val="0"/>
                                          </p:val>
                                        </p:tav>
                                        <p:tav tm="100000">
                                          <p:val>
                                            <p:strVal val="#ppt_w"/>
                                          </p:val>
                                        </p:tav>
                                      </p:tavLst>
                                    </p:anim>
                                    <p:anim calcmode="lin" valueType="num">
                                      <p:cBhvr>
                                        <p:cTn id="89" dur="500" fill="hold"/>
                                        <p:tgtEl>
                                          <p:spTgt spid="35"/>
                                        </p:tgtEl>
                                        <p:attrNameLst>
                                          <p:attrName>ppt_h</p:attrName>
                                        </p:attrNameLst>
                                      </p:cBhvr>
                                      <p:tavLst>
                                        <p:tav tm="0">
                                          <p:val>
                                            <p:fltVal val="0"/>
                                          </p:val>
                                        </p:tav>
                                        <p:tav tm="100000">
                                          <p:val>
                                            <p:strVal val="#ppt_h"/>
                                          </p:val>
                                        </p:tav>
                                      </p:tavLst>
                                    </p:anim>
                                    <p:animEffect transition="in" filter="fade">
                                      <p:cBhvr>
                                        <p:cTn id="90" dur="500"/>
                                        <p:tgtEl>
                                          <p:spTgt spid="35"/>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38"/>
                                        </p:tgtEl>
                                        <p:attrNameLst>
                                          <p:attrName>style.visibility</p:attrName>
                                        </p:attrNameLst>
                                      </p:cBhvr>
                                      <p:to>
                                        <p:strVal val="visible"/>
                                      </p:to>
                                    </p:set>
                                    <p:anim calcmode="lin" valueType="num">
                                      <p:cBhvr>
                                        <p:cTn id="93" dur="300" fill="hold"/>
                                        <p:tgtEl>
                                          <p:spTgt spid="38"/>
                                        </p:tgtEl>
                                        <p:attrNameLst>
                                          <p:attrName>ppt_w</p:attrName>
                                        </p:attrNameLst>
                                      </p:cBhvr>
                                      <p:tavLst>
                                        <p:tav tm="0">
                                          <p:val>
                                            <p:fltVal val="0"/>
                                          </p:val>
                                        </p:tav>
                                        <p:tav tm="100000">
                                          <p:val>
                                            <p:strVal val="#ppt_w"/>
                                          </p:val>
                                        </p:tav>
                                      </p:tavLst>
                                    </p:anim>
                                    <p:anim calcmode="lin" valueType="num">
                                      <p:cBhvr>
                                        <p:cTn id="94" dur="300" fill="hold"/>
                                        <p:tgtEl>
                                          <p:spTgt spid="38"/>
                                        </p:tgtEl>
                                        <p:attrNameLst>
                                          <p:attrName>ppt_h</p:attrName>
                                        </p:attrNameLst>
                                      </p:cBhvr>
                                      <p:tavLst>
                                        <p:tav tm="0">
                                          <p:val>
                                            <p:fltVal val="0"/>
                                          </p:val>
                                        </p:tav>
                                        <p:tav tm="100000">
                                          <p:val>
                                            <p:strVal val="#ppt_h"/>
                                          </p:val>
                                        </p:tav>
                                      </p:tavLst>
                                    </p:anim>
                                    <p:animEffect transition="in" filter="fade">
                                      <p:cBhvr>
                                        <p:cTn id="95" dur="300"/>
                                        <p:tgtEl>
                                          <p:spTgt spid="38"/>
                                        </p:tgtEl>
                                      </p:cBhvr>
                                    </p:animEffect>
                                  </p:childTnLst>
                                </p:cTn>
                              </p:par>
                            </p:childTnLst>
                          </p:cTn>
                        </p:par>
                        <p:par>
                          <p:cTn id="96" fill="hold">
                            <p:stCondLst>
                              <p:cond delay="2800"/>
                            </p:stCondLst>
                            <p:childTnLst>
                              <p:par>
                                <p:cTn id="97" presetID="53" presetClass="entr" presetSubtype="16" fill="hold" grpId="0" nodeType="afterEffect">
                                  <p:stCondLst>
                                    <p:cond delay="0"/>
                                  </p:stCondLst>
                                  <p:childTnLst>
                                    <p:set>
                                      <p:cBhvr>
                                        <p:cTn id="98" dur="1" fill="hold">
                                          <p:stCondLst>
                                            <p:cond delay="0"/>
                                          </p:stCondLst>
                                        </p:cTn>
                                        <p:tgtEl>
                                          <p:spTgt spid="17"/>
                                        </p:tgtEl>
                                        <p:attrNameLst>
                                          <p:attrName>style.visibility</p:attrName>
                                        </p:attrNameLst>
                                      </p:cBhvr>
                                      <p:to>
                                        <p:strVal val="visible"/>
                                      </p:to>
                                    </p:set>
                                    <p:anim calcmode="lin" valueType="num">
                                      <p:cBhvr>
                                        <p:cTn id="99" dur="400" fill="hold"/>
                                        <p:tgtEl>
                                          <p:spTgt spid="17"/>
                                        </p:tgtEl>
                                        <p:attrNameLst>
                                          <p:attrName>ppt_w</p:attrName>
                                        </p:attrNameLst>
                                      </p:cBhvr>
                                      <p:tavLst>
                                        <p:tav tm="0">
                                          <p:val>
                                            <p:fltVal val="0"/>
                                          </p:val>
                                        </p:tav>
                                        <p:tav tm="100000">
                                          <p:val>
                                            <p:strVal val="#ppt_w"/>
                                          </p:val>
                                        </p:tav>
                                      </p:tavLst>
                                    </p:anim>
                                    <p:anim calcmode="lin" valueType="num">
                                      <p:cBhvr>
                                        <p:cTn id="100" dur="400" fill="hold"/>
                                        <p:tgtEl>
                                          <p:spTgt spid="17"/>
                                        </p:tgtEl>
                                        <p:attrNameLst>
                                          <p:attrName>ppt_h</p:attrName>
                                        </p:attrNameLst>
                                      </p:cBhvr>
                                      <p:tavLst>
                                        <p:tav tm="0">
                                          <p:val>
                                            <p:fltVal val="0"/>
                                          </p:val>
                                        </p:tav>
                                        <p:tav tm="100000">
                                          <p:val>
                                            <p:strVal val="#ppt_h"/>
                                          </p:val>
                                        </p:tav>
                                      </p:tavLst>
                                    </p:anim>
                                    <p:animEffect transition="in" filter="fade">
                                      <p:cBhvr>
                                        <p:cTn id="101" dur="400"/>
                                        <p:tgtEl>
                                          <p:spTgt spid="17"/>
                                        </p:tgtEl>
                                      </p:cBhvr>
                                    </p:animEffect>
                                  </p:childTnLst>
                                </p:cTn>
                              </p:par>
                              <p:par>
                                <p:cTn id="102" presetID="53" presetClass="entr" presetSubtype="16" fill="hold" nodeType="withEffect">
                                  <p:stCondLst>
                                    <p:cond delay="0"/>
                                  </p:stCondLst>
                                  <p:childTnLst>
                                    <p:set>
                                      <p:cBhvr>
                                        <p:cTn id="103" dur="1" fill="hold">
                                          <p:stCondLst>
                                            <p:cond delay="0"/>
                                          </p:stCondLst>
                                        </p:cTn>
                                        <p:tgtEl>
                                          <p:spTgt spid="14"/>
                                        </p:tgtEl>
                                        <p:attrNameLst>
                                          <p:attrName>style.visibility</p:attrName>
                                        </p:attrNameLst>
                                      </p:cBhvr>
                                      <p:to>
                                        <p:strVal val="visible"/>
                                      </p:to>
                                    </p:set>
                                    <p:anim calcmode="lin" valueType="num">
                                      <p:cBhvr>
                                        <p:cTn id="104" dur="400" fill="hold"/>
                                        <p:tgtEl>
                                          <p:spTgt spid="14"/>
                                        </p:tgtEl>
                                        <p:attrNameLst>
                                          <p:attrName>ppt_w</p:attrName>
                                        </p:attrNameLst>
                                      </p:cBhvr>
                                      <p:tavLst>
                                        <p:tav tm="0">
                                          <p:val>
                                            <p:fltVal val="0"/>
                                          </p:val>
                                        </p:tav>
                                        <p:tav tm="100000">
                                          <p:val>
                                            <p:strVal val="#ppt_w"/>
                                          </p:val>
                                        </p:tav>
                                      </p:tavLst>
                                    </p:anim>
                                    <p:anim calcmode="lin" valueType="num">
                                      <p:cBhvr>
                                        <p:cTn id="105" dur="400" fill="hold"/>
                                        <p:tgtEl>
                                          <p:spTgt spid="14"/>
                                        </p:tgtEl>
                                        <p:attrNameLst>
                                          <p:attrName>ppt_h</p:attrName>
                                        </p:attrNameLst>
                                      </p:cBhvr>
                                      <p:tavLst>
                                        <p:tav tm="0">
                                          <p:val>
                                            <p:fltVal val="0"/>
                                          </p:val>
                                        </p:tav>
                                        <p:tav tm="100000">
                                          <p:val>
                                            <p:strVal val="#ppt_h"/>
                                          </p:val>
                                        </p:tav>
                                      </p:tavLst>
                                    </p:anim>
                                    <p:animEffect transition="in" filter="fade">
                                      <p:cBhvr>
                                        <p:cTn id="106" dur="400"/>
                                        <p:tgtEl>
                                          <p:spTgt spid="14"/>
                                        </p:tgtEl>
                                      </p:cBhvr>
                                    </p:animEffect>
                                  </p:childTnLst>
                                </p:cTn>
                              </p:par>
                            </p:childTnLst>
                          </p:cTn>
                        </p:par>
                        <p:par>
                          <p:cTn id="107" fill="hold">
                            <p:stCondLst>
                              <p:cond delay="3300"/>
                            </p:stCondLst>
                            <p:childTnLst>
                              <p:par>
                                <p:cTn id="108" presetID="53" presetClass="entr" presetSubtype="16" fill="hold" grpId="0" nodeType="afterEffect">
                                  <p:stCondLst>
                                    <p:cond delay="0"/>
                                  </p:stCondLst>
                                  <p:childTnLst>
                                    <p:set>
                                      <p:cBhvr>
                                        <p:cTn id="109" dur="1" fill="hold">
                                          <p:stCondLst>
                                            <p:cond delay="0"/>
                                          </p:stCondLst>
                                        </p:cTn>
                                        <p:tgtEl>
                                          <p:spTgt spid="25"/>
                                        </p:tgtEl>
                                        <p:attrNameLst>
                                          <p:attrName>style.visibility</p:attrName>
                                        </p:attrNameLst>
                                      </p:cBhvr>
                                      <p:to>
                                        <p:strVal val="visible"/>
                                      </p:to>
                                    </p:set>
                                    <p:anim calcmode="lin" valueType="num">
                                      <p:cBhvr>
                                        <p:cTn id="110" dur="600" fill="hold"/>
                                        <p:tgtEl>
                                          <p:spTgt spid="25"/>
                                        </p:tgtEl>
                                        <p:attrNameLst>
                                          <p:attrName>ppt_w</p:attrName>
                                        </p:attrNameLst>
                                      </p:cBhvr>
                                      <p:tavLst>
                                        <p:tav tm="0">
                                          <p:val>
                                            <p:fltVal val="0"/>
                                          </p:val>
                                        </p:tav>
                                        <p:tav tm="100000">
                                          <p:val>
                                            <p:strVal val="#ppt_w"/>
                                          </p:val>
                                        </p:tav>
                                      </p:tavLst>
                                    </p:anim>
                                    <p:anim calcmode="lin" valueType="num">
                                      <p:cBhvr>
                                        <p:cTn id="111" dur="600" fill="hold"/>
                                        <p:tgtEl>
                                          <p:spTgt spid="25"/>
                                        </p:tgtEl>
                                        <p:attrNameLst>
                                          <p:attrName>ppt_h</p:attrName>
                                        </p:attrNameLst>
                                      </p:cBhvr>
                                      <p:tavLst>
                                        <p:tav tm="0">
                                          <p:val>
                                            <p:fltVal val="0"/>
                                          </p:val>
                                        </p:tav>
                                        <p:tav tm="100000">
                                          <p:val>
                                            <p:strVal val="#ppt_h"/>
                                          </p:val>
                                        </p:tav>
                                      </p:tavLst>
                                    </p:anim>
                                    <p:animEffect transition="in" filter="fade">
                                      <p:cBhvr>
                                        <p:cTn id="112" dur="600"/>
                                        <p:tgtEl>
                                          <p:spTgt spid="25"/>
                                        </p:tgtEl>
                                      </p:cBhvr>
                                    </p:animEffect>
                                  </p:childTnLst>
                                </p:cTn>
                              </p:par>
                              <p:par>
                                <p:cTn id="113" presetID="53" presetClass="entr" presetSubtype="16" fill="hold" nodeType="withEffect">
                                  <p:stCondLst>
                                    <p:cond delay="200"/>
                                  </p:stCondLst>
                                  <p:childTnLst>
                                    <p:set>
                                      <p:cBhvr>
                                        <p:cTn id="114" dur="1" fill="hold">
                                          <p:stCondLst>
                                            <p:cond delay="0"/>
                                          </p:stCondLst>
                                        </p:cTn>
                                        <p:tgtEl>
                                          <p:spTgt spid="22"/>
                                        </p:tgtEl>
                                        <p:attrNameLst>
                                          <p:attrName>style.visibility</p:attrName>
                                        </p:attrNameLst>
                                      </p:cBhvr>
                                      <p:to>
                                        <p:strVal val="visible"/>
                                      </p:to>
                                    </p:set>
                                    <p:anim calcmode="lin" valueType="num">
                                      <p:cBhvr>
                                        <p:cTn id="115" dur="600" fill="hold"/>
                                        <p:tgtEl>
                                          <p:spTgt spid="22"/>
                                        </p:tgtEl>
                                        <p:attrNameLst>
                                          <p:attrName>ppt_w</p:attrName>
                                        </p:attrNameLst>
                                      </p:cBhvr>
                                      <p:tavLst>
                                        <p:tav tm="0">
                                          <p:val>
                                            <p:fltVal val="0"/>
                                          </p:val>
                                        </p:tav>
                                        <p:tav tm="100000">
                                          <p:val>
                                            <p:strVal val="#ppt_w"/>
                                          </p:val>
                                        </p:tav>
                                      </p:tavLst>
                                    </p:anim>
                                    <p:anim calcmode="lin" valueType="num">
                                      <p:cBhvr>
                                        <p:cTn id="116" dur="600" fill="hold"/>
                                        <p:tgtEl>
                                          <p:spTgt spid="22"/>
                                        </p:tgtEl>
                                        <p:attrNameLst>
                                          <p:attrName>ppt_h</p:attrName>
                                        </p:attrNameLst>
                                      </p:cBhvr>
                                      <p:tavLst>
                                        <p:tav tm="0">
                                          <p:val>
                                            <p:fltVal val="0"/>
                                          </p:val>
                                        </p:tav>
                                        <p:tav tm="100000">
                                          <p:val>
                                            <p:strVal val="#ppt_h"/>
                                          </p:val>
                                        </p:tav>
                                      </p:tavLst>
                                    </p:anim>
                                    <p:animEffect transition="in" filter="fade">
                                      <p:cBhvr>
                                        <p:cTn id="117" dur="600"/>
                                        <p:tgtEl>
                                          <p:spTgt spid="22"/>
                                        </p:tgtEl>
                                      </p:cBhvr>
                                    </p:animEffect>
                                  </p:childTnLst>
                                </p:cTn>
                              </p:par>
                            </p:childTnLst>
                          </p:cTn>
                        </p:par>
                        <p:par>
                          <p:cTn id="118" fill="hold">
                            <p:stCondLst>
                              <p:cond delay="4300"/>
                            </p:stCondLst>
                            <p:childTnLst>
                              <p:par>
                                <p:cTn id="119" presetID="52" presetClass="entr" presetSubtype="0" fill="hold" grpId="0" nodeType="afterEffect">
                                  <p:stCondLst>
                                    <p:cond delay="0"/>
                                  </p:stCondLst>
                                  <p:childTnLst>
                                    <p:set>
                                      <p:cBhvr>
                                        <p:cTn id="120" dur="1" fill="hold">
                                          <p:stCondLst>
                                            <p:cond delay="0"/>
                                          </p:stCondLst>
                                        </p:cTn>
                                        <p:tgtEl>
                                          <p:spTgt spid="26"/>
                                        </p:tgtEl>
                                        <p:attrNameLst>
                                          <p:attrName>style.visibility</p:attrName>
                                        </p:attrNameLst>
                                      </p:cBhvr>
                                      <p:to>
                                        <p:strVal val="visible"/>
                                      </p:to>
                                    </p:set>
                                    <p:animScale>
                                      <p:cBhvr>
                                        <p:cTn id="121"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2" dur="1000" decel="50000" fill="hold">
                                          <p:stCondLst>
                                            <p:cond delay="0"/>
                                          </p:stCondLst>
                                        </p:cTn>
                                        <p:tgtEl>
                                          <p:spTgt spid="26"/>
                                        </p:tgtEl>
                                        <p:attrNameLst>
                                          <p:attrName>ppt_x</p:attrName>
                                          <p:attrName>ppt_y</p:attrName>
                                        </p:attrNameLst>
                                      </p:cBhvr>
                                    </p:animMotion>
                                    <p:animEffect transition="in" filter="fade">
                                      <p:cBhvr>
                                        <p:cTn id="123" dur="1000"/>
                                        <p:tgtEl>
                                          <p:spTgt spid="26"/>
                                        </p:tgtEl>
                                      </p:cBhvr>
                                    </p:animEffect>
                                  </p:childTnLst>
                                </p:cTn>
                              </p:par>
                              <p:par>
                                <p:cTn id="124" presetID="52" presetClass="entr" presetSubtype="0" fill="hold" grpId="0" nodeType="withEffect">
                                  <p:stCondLst>
                                    <p:cond delay="0"/>
                                  </p:stCondLst>
                                  <p:childTnLst>
                                    <p:set>
                                      <p:cBhvr>
                                        <p:cTn id="125" dur="1" fill="hold">
                                          <p:stCondLst>
                                            <p:cond delay="0"/>
                                          </p:stCondLst>
                                        </p:cTn>
                                        <p:tgtEl>
                                          <p:spTgt spid="27"/>
                                        </p:tgtEl>
                                        <p:attrNameLst>
                                          <p:attrName>style.visibility</p:attrName>
                                        </p:attrNameLst>
                                      </p:cBhvr>
                                      <p:to>
                                        <p:strVal val="visible"/>
                                      </p:to>
                                    </p:set>
                                    <p:animScale>
                                      <p:cBhvr>
                                        <p:cTn id="126"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7" dur="1000" decel="50000" fill="hold">
                                          <p:stCondLst>
                                            <p:cond delay="0"/>
                                          </p:stCondLst>
                                        </p:cTn>
                                        <p:tgtEl>
                                          <p:spTgt spid="27"/>
                                        </p:tgtEl>
                                        <p:attrNameLst>
                                          <p:attrName>ppt_x</p:attrName>
                                          <p:attrName>ppt_y</p:attrName>
                                        </p:attrNameLst>
                                      </p:cBhvr>
                                    </p:animMotion>
                                    <p:animEffect transition="in" filter="fade">
                                      <p:cBhvr>
                                        <p:cTn id="128" dur="1000"/>
                                        <p:tgtEl>
                                          <p:spTgt spid="27"/>
                                        </p:tgtEl>
                                      </p:cBhvr>
                                    </p:animEffect>
                                  </p:childTnLst>
                                </p:cTn>
                              </p:par>
                              <p:par>
                                <p:cTn id="129" presetID="52" presetClass="entr" presetSubtype="0" fill="hold" grpId="0" nodeType="withEffect">
                                  <p:stCondLst>
                                    <p:cond delay="200"/>
                                  </p:stCondLst>
                                  <p:childTnLst>
                                    <p:set>
                                      <p:cBhvr>
                                        <p:cTn id="130" dur="1" fill="hold">
                                          <p:stCondLst>
                                            <p:cond delay="0"/>
                                          </p:stCondLst>
                                        </p:cTn>
                                        <p:tgtEl>
                                          <p:spTgt spid="29"/>
                                        </p:tgtEl>
                                        <p:attrNameLst>
                                          <p:attrName>style.visibility</p:attrName>
                                        </p:attrNameLst>
                                      </p:cBhvr>
                                      <p:to>
                                        <p:strVal val="visible"/>
                                      </p:to>
                                    </p:set>
                                    <p:animScale>
                                      <p:cBhvr>
                                        <p:cTn id="131"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2" dur="1000" decel="50000" fill="hold">
                                          <p:stCondLst>
                                            <p:cond delay="0"/>
                                          </p:stCondLst>
                                        </p:cTn>
                                        <p:tgtEl>
                                          <p:spTgt spid="29"/>
                                        </p:tgtEl>
                                        <p:attrNameLst>
                                          <p:attrName>ppt_x</p:attrName>
                                          <p:attrName>ppt_y</p:attrName>
                                        </p:attrNameLst>
                                      </p:cBhvr>
                                    </p:animMotion>
                                    <p:animEffect transition="in" filter="fade">
                                      <p:cBhvr>
                                        <p:cTn id="133" dur="1000"/>
                                        <p:tgtEl>
                                          <p:spTgt spid="29"/>
                                        </p:tgtEl>
                                      </p:cBhvr>
                                    </p:animEffect>
                                  </p:childTnLst>
                                </p:cTn>
                              </p:par>
                              <p:par>
                                <p:cTn id="134" presetID="52" presetClass="entr" presetSubtype="0" fill="hold" grpId="0" nodeType="withEffect">
                                  <p:stCondLst>
                                    <p:cond delay="200"/>
                                  </p:stCondLst>
                                  <p:childTnLst>
                                    <p:set>
                                      <p:cBhvr>
                                        <p:cTn id="135" dur="1" fill="hold">
                                          <p:stCondLst>
                                            <p:cond delay="0"/>
                                          </p:stCondLst>
                                        </p:cTn>
                                        <p:tgtEl>
                                          <p:spTgt spid="28"/>
                                        </p:tgtEl>
                                        <p:attrNameLst>
                                          <p:attrName>style.visibility</p:attrName>
                                        </p:attrNameLst>
                                      </p:cBhvr>
                                      <p:to>
                                        <p:strVal val="visible"/>
                                      </p:to>
                                    </p:set>
                                    <p:animScale>
                                      <p:cBhvr>
                                        <p:cTn id="136"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7" dur="1000" decel="50000" fill="hold">
                                          <p:stCondLst>
                                            <p:cond delay="0"/>
                                          </p:stCondLst>
                                        </p:cTn>
                                        <p:tgtEl>
                                          <p:spTgt spid="28"/>
                                        </p:tgtEl>
                                        <p:attrNameLst>
                                          <p:attrName>ppt_x</p:attrName>
                                          <p:attrName>ppt_y</p:attrName>
                                        </p:attrNameLst>
                                      </p:cBhvr>
                                    </p:animMotion>
                                    <p:animEffect transition="in" filter="fade">
                                      <p:cBhvr>
                                        <p:cTn id="138" dur="1000"/>
                                        <p:tgtEl>
                                          <p:spTgt spid="28"/>
                                        </p:tgtEl>
                                      </p:cBhvr>
                                    </p:animEffect>
                                  </p:childTnLst>
                                </p:cTn>
                              </p:par>
                              <p:par>
                                <p:cTn id="139" presetID="52" presetClass="entr" presetSubtype="0" fill="hold" grpId="0" nodeType="withEffect">
                                  <p:stCondLst>
                                    <p:cond delay="400"/>
                                  </p:stCondLst>
                                  <p:childTnLst>
                                    <p:set>
                                      <p:cBhvr>
                                        <p:cTn id="140" dur="1" fill="hold">
                                          <p:stCondLst>
                                            <p:cond delay="0"/>
                                          </p:stCondLst>
                                        </p:cTn>
                                        <p:tgtEl>
                                          <p:spTgt spid="31"/>
                                        </p:tgtEl>
                                        <p:attrNameLst>
                                          <p:attrName>style.visibility</p:attrName>
                                        </p:attrNameLst>
                                      </p:cBhvr>
                                      <p:to>
                                        <p:strVal val="visible"/>
                                      </p:to>
                                    </p:set>
                                    <p:animScale>
                                      <p:cBhvr>
                                        <p:cTn id="141"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2" dur="1000" decel="50000" fill="hold">
                                          <p:stCondLst>
                                            <p:cond delay="0"/>
                                          </p:stCondLst>
                                        </p:cTn>
                                        <p:tgtEl>
                                          <p:spTgt spid="31"/>
                                        </p:tgtEl>
                                        <p:attrNameLst>
                                          <p:attrName>ppt_x</p:attrName>
                                          <p:attrName>ppt_y</p:attrName>
                                        </p:attrNameLst>
                                      </p:cBhvr>
                                    </p:animMotion>
                                    <p:animEffect transition="in" filter="fade">
                                      <p:cBhvr>
                                        <p:cTn id="143" dur="1000"/>
                                        <p:tgtEl>
                                          <p:spTgt spid="31"/>
                                        </p:tgtEl>
                                      </p:cBhvr>
                                    </p:animEffect>
                                  </p:childTnLst>
                                </p:cTn>
                              </p:par>
                              <p:par>
                                <p:cTn id="144" presetID="52" presetClass="entr" presetSubtype="0" fill="hold" grpId="0" nodeType="withEffect">
                                  <p:stCondLst>
                                    <p:cond delay="400"/>
                                  </p:stCondLst>
                                  <p:childTnLst>
                                    <p:set>
                                      <p:cBhvr>
                                        <p:cTn id="145" dur="1" fill="hold">
                                          <p:stCondLst>
                                            <p:cond delay="0"/>
                                          </p:stCondLst>
                                        </p:cTn>
                                        <p:tgtEl>
                                          <p:spTgt spid="30"/>
                                        </p:tgtEl>
                                        <p:attrNameLst>
                                          <p:attrName>style.visibility</p:attrName>
                                        </p:attrNameLst>
                                      </p:cBhvr>
                                      <p:to>
                                        <p:strVal val="visible"/>
                                      </p:to>
                                    </p:set>
                                    <p:animScale>
                                      <p:cBhvr>
                                        <p:cTn id="146"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7" dur="1000" decel="50000" fill="hold">
                                          <p:stCondLst>
                                            <p:cond delay="0"/>
                                          </p:stCondLst>
                                        </p:cTn>
                                        <p:tgtEl>
                                          <p:spTgt spid="30"/>
                                        </p:tgtEl>
                                        <p:attrNameLst>
                                          <p:attrName>ppt_x</p:attrName>
                                          <p:attrName>ppt_y</p:attrName>
                                        </p:attrNameLst>
                                      </p:cBhvr>
                                    </p:animMotion>
                                    <p:animEffect transition="in" filter="fade">
                                      <p:cBhvr>
                                        <p:cTn id="148" dur="1000"/>
                                        <p:tgtEl>
                                          <p:spTgt spid="30"/>
                                        </p:tgtEl>
                                      </p:cBhvr>
                                    </p:animEffect>
                                  </p:childTnLst>
                                </p:cTn>
                              </p:par>
                              <p:par>
                                <p:cTn id="149" presetID="52" presetClass="entr" presetSubtype="0" fill="hold" grpId="0" nodeType="withEffect">
                                  <p:stCondLst>
                                    <p:cond delay="600"/>
                                  </p:stCondLst>
                                  <p:childTnLst>
                                    <p:set>
                                      <p:cBhvr>
                                        <p:cTn id="150" dur="1" fill="hold">
                                          <p:stCondLst>
                                            <p:cond delay="0"/>
                                          </p:stCondLst>
                                        </p:cTn>
                                        <p:tgtEl>
                                          <p:spTgt spid="33"/>
                                        </p:tgtEl>
                                        <p:attrNameLst>
                                          <p:attrName>style.visibility</p:attrName>
                                        </p:attrNameLst>
                                      </p:cBhvr>
                                      <p:to>
                                        <p:strVal val="visible"/>
                                      </p:to>
                                    </p:set>
                                    <p:animScale>
                                      <p:cBhvr>
                                        <p:cTn id="151"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2" dur="1000" decel="50000" fill="hold">
                                          <p:stCondLst>
                                            <p:cond delay="0"/>
                                          </p:stCondLst>
                                        </p:cTn>
                                        <p:tgtEl>
                                          <p:spTgt spid="33"/>
                                        </p:tgtEl>
                                        <p:attrNameLst>
                                          <p:attrName>ppt_x</p:attrName>
                                          <p:attrName>ppt_y</p:attrName>
                                        </p:attrNameLst>
                                      </p:cBhvr>
                                    </p:animMotion>
                                    <p:animEffect transition="in" filter="fade">
                                      <p:cBhvr>
                                        <p:cTn id="153" dur="1000"/>
                                        <p:tgtEl>
                                          <p:spTgt spid="33"/>
                                        </p:tgtEl>
                                      </p:cBhvr>
                                    </p:animEffect>
                                  </p:childTnLst>
                                </p:cTn>
                              </p:par>
                              <p:par>
                                <p:cTn id="154" presetID="52" presetClass="entr" presetSubtype="0" fill="hold" grpId="0" nodeType="withEffect">
                                  <p:stCondLst>
                                    <p:cond delay="600"/>
                                  </p:stCondLst>
                                  <p:childTnLst>
                                    <p:set>
                                      <p:cBhvr>
                                        <p:cTn id="155" dur="1" fill="hold">
                                          <p:stCondLst>
                                            <p:cond delay="0"/>
                                          </p:stCondLst>
                                        </p:cTn>
                                        <p:tgtEl>
                                          <p:spTgt spid="32"/>
                                        </p:tgtEl>
                                        <p:attrNameLst>
                                          <p:attrName>style.visibility</p:attrName>
                                        </p:attrNameLst>
                                      </p:cBhvr>
                                      <p:to>
                                        <p:strVal val="visible"/>
                                      </p:to>
                                    </p:set>
                                    <p:animScale>
                                      <p:cBhvr>
                                        <p:cTn id="156"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7" dur="1000" decel="50000" fill="hold">
                                          <p:stCondLst>
                                            <p:cond delay="0"/>
                                          </p:stCondLst>
                                        </p:cTn>
                                        <p:tgtEl>
                                          <p:spTgt spid="32"/>
                                        </p:tgtEl>
                                        <p:attrNameLst>
                                          <p:attrName>ppt_x</p:attrName>
                                          <p:attrName>ppt_y</p:attrName>
                                        </p:attrNameLst>
                                      </p:cBhvr>
                                    </p:animMotion>
                                    <p:animEffect transition="in" filter="fade">
                                      <p:cBhvr>
                                        <p:cTn id="158" dur="1000"/>
                                        <p:tgtEl>
                                          <p:spTgt spid="32"/>
                                        </p:tgtEl>
                                      </p:cBhvr>
                                    </p:animEffect>
                                  </p:childTnLst>
                                </p:cTn>
                              </p:par>
                            </p:childTnLst>
                          </p:cTn>
                        </p:par>
                        <p:par>
                          <p:cTn id="159" fill="hold">
                            <p:stCondLst>
                              <p:cond delay="5300"/>
                            </p:stCondLst>
                            <p:childTnLst>
                              <p:par>
                                <p:cTn id="160" presetID="2" presetClass="entr" presetSubtype="9" fill="hold" grpId="0" nodeType="afterEffect">
                                  <p:stCondLst>
                                    <p:cond delay="0"/>
                                  </p:stCondLst>
                                  <p:childTnLst>
                                    <p:set>
                                      <p:cBhvr>
                                        <p:cTn id="161" dur="1" fill="hold">
                                          <p:stCondLst>
                                            <p:cond delay="0"/>
                                          </p:stCondLst>
                                        </p:cTn>
                                        <p:tgtEl>
                                          <p:spTgt spid="7"/>
                                        </p:tgtEl>
                                        <p:attrNameLst>
                                          <p:attrName>style.visibility</p:attrName>
                                        </p:attrNameLst>
                                      </p:cBhvr>
                                      <p:to>
                                        <p:strVal val="visible"/>
                                      </p:to>
                                    </p:set>
                                    <p:anim calcmode="lin" valueType="num">
                                      <p:cBhvr additive="base">
                                        <p:cTn id="162" dur="500" fill="hold"/>
                                        <p:tgtEl>
                                          <p:spTgt spid="7"/>
                                        </p:tgtEl>
                                        <p:attrNameLst>
                                          <p:attrName>ppt_x</p:attrName>
                                        </p:attrNameLst>
                                      </p:cBhvr>
                                      <p:tavLst>
                                        <p:tav tm="0">
                                          <p:val>
                                            <p:strVal val="0-#ppt_w/2"/>
                                          </p:val>
                                        </p:tav>
                                        <p:tav tm="100000">
                                          <p:val>
                                            <p:strVal val="#ppt_x"/>
                                          </p:val>
                                        </p:tav>
                                      </p:tavLst>
                                    </p:anim>
                                    <p:anim calcmode="lin" valueType="num">
                                      <p:cBhvr additive="base">
                                        <p:cTn id="163" dur="500" fill="hold"/>
                                        <p:tgtEl>
                                          <p:spTgt spid="7"/>
                                        </p:tgtEl>
                                        <p:attrNameLst>
                                          <p:attrName>ppt_y</p:attrName>
                                        </p:attrNameLst>
                                      </p:cBhvr>
                                      <p:tavLst>
                                        <p:tav tm="0">
                                          <p:val>
                                            <p:strVal val="0-#ppt_h/2"/>
                                          </p:val>
                                        </p:tav>
                                        <p:tav tm="100000">
                                          <p:val>
                                            <p:strVal val="#ppt_y"/>
                                          </p:val>
                                        </p:tav>
                                      </p:tavLst>
                                    </p:anim>
                                  </p:childTnLst>
                                </p:cTn>
                              </p:par>
                            </p:childTnLst>
                          </p:cTn>
                        </p:par>
                        <p:par>
                          <p:cTn id="164" fill="hold">
                            <p:stCondLst>
                              <p:cond delay="5800"/>
                            </p:stCondLst>
                            <p:childTnLst>
                              <p:par>
                                <p:cTn id="165" presetID="2" presetClass="entr" presetSubtype="12" fill="hold" grpId="0" nodeType="afterEffect">
                                  <p:stCondLst>
                                    <p:cond delay="0"/>
                                  </p:stCondLst>
                                  <p:childTnLst>
                                    <p:set>
                                      <p:cBhvr>
                                        <p:cTn id="166" dur="1" fill="hold">
                                          <p:stCondLst>
                                            <p:cond delay="0"/>
                                          </p:stCondLst>
                                        </p:cTn>
                                        <p:tgtEl>
                                          <p:spTgt spid="9"/>
                                        </p:tgtEl>
                                        <p:attrNameLst>
                                          <p:attrName>style.visibility</p:attrName>
                                        </p:attrNameLst>
                                      </p:cBhvr>
                                      <p:to>
                                        <p:strVal val="visible"/>
                                      </p:to>
                                    </p:set>
                                    <p:anim calcmode="lin" valueType="num">
                                      <p:cBhvr additive="base">
                                        <p:cTn id="167" dur="500" fill="hold"/>
                                        <p:tgtEl>
                                          <p:spTgt spid="9"/>
                                        </p:tgtEl>
                                        <p:attrNameLst>
                                          <p:attrName>ppt_x</p:attrName>
                                        </p:attrNameLst>
                                      </p:cBhvr>
                                      <p:tavLst>
                                        <p:tav tm="0">
                                          <p:val>
                                            <p:strVal val="0-#ppt_w/2"/>
                                          </p:val>
                                        </p:tav>
                                        <p:tav tm="100000">
                                          <p:val>
                                            <p:strVal val="#ppt_x"/>
                                          </p:val>
                                        </p:tav>
                                      </p:tavLst>
                                    </p:anim>
                                    <p:anim calcmode="lin" valueType="num">
                                      <p:cBhvr additive="base">
                                        <p:cTn id="168" dur="500" fill="hold"/>
                                        <p:tgtEl>
                                          <p:spTgt spid="9"/>
                                        </p:tgtEl>
                                        <p:attrNameLst>
                                          <p:attrName>ppt_y</p:attrName>
                                        </p:attrNameLst>
                                      </p:cBhvr>
                                      <p:tavLst>
                                        <p:tav tm="0">
                                          <p:val>
                                            <p:strVal val="1+#ppt_h/2"/>
                                          </p:val>
                                        </p:tav>
                                        <p:tav tm="100000">
                                          <p:val>
                                            <p:strVal val="#ppt_y"/>
                                          </p:val>
                                        </p:tav>
                                      </p:tavLst>
                                    </p:anim>
                                  </p:childTnLst>
                                </p:cTn>
                              </p:par>
                            </p:childTnLst>
                          </p:cTn>
                        </p:par>
                        <p:par>
                          <p:cTn id="169" fill="hold">
                            <p:stCondLst>
                              <p:cond delay="6300"/>
                            </p:stCondLst>
                            <p:childTnLst>
                              <p:par>
                                <p:cTn id="170" presetID="2" presetClass="entr" presetSubtype="9" fill="hold" grpId="0" nodeType="afterEffect">
                                  <p:stCondLst>
                                    <p:cond delay="0"/>
                                  </p:stCondLst>
                                  <p:childTnLst>
                                    <p:set>
                                      <p:cBhvr>
                                        <p:cTn id="171" dur="1" fill="hold">
                                          <p:stCondLst>
                                            <p:cond delay="0"/>
                                          </p:stCondLst>
                                        </p:cTn>
                                        <p:tgtEl>
                                          <p:spTgt spid="8"/>
                                        </p:tgtEl>
                                        <p:attrNameLst>
                                          <p:attrName>style.visibility</p:attrName>
                                        </p:attrNameLst>
                                      </p:cBhvr>
                                      <p:to>
                                        <p:strVal val="visible"/>
                                      </p:to>
                                    </p:set>
                                    <p:anim calcmode="lin" valueType="num">
                                      <p:cBhvr additive="base">
                                        <p:cTn id="172" dur="500" fill="hold"/>
                                        <p:tgtEl>
                                          <p:spTgt spid="8"/>
                                        </p:tgtEl>
                                        <p:attrNameLst>
                                          <p:attrName>ppt_x</p:attrName>
                                        </p:attrNameLst>
                                      </p:cBhvr>
                                      <p:tavLst>
                                        <p:tav tm="0">
                                          <p:val>
                                            <p:strVal val="0-#ppt_w/2"/>
                                          </p:val>
                                        </p:tav>
                                        <p:tav tm="100000">
                                          <p:val>
                                            <p:strVal val="#ppt_x"/>
                                          </p:val>
                                        </p:tav>
                                      </p:tavLst>
                                    </p:anim>
                                    <p:anim calcmode="lin" valueType="num">
                                      <p:cBhvr additive="base">
                                        <p:cTn id="173"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9" grpId="0" animBg="1"/>
      <p:bldP spid="13" grpId="0"/>
      <p:bldP spid="17" grpId="0"/>
      <p:bldP spid="21" grpId="0"/>
      <p:bldP spid="25" grpId="0"/>
      <p:bldP spid="26" grpId="0" animBg="1"/>
      <p:bldP spid="27" grpId="0"/>
      <p:bldP spid="28" grpId="0" animBg="1"/>
      <p:bldP spid="29" grpId="0"/>
      <p:bldP spid="30" grpId="0" animBg="1"/>
      <p:bldP spid="31" grpId="0"/>
      <p:bldP spid="32" grpId="0" animBg="1"/>
      <p:bldP spid="33" grpId="0"/>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sp>
        <p:nvSpPr>
          <p:cNvPr id="7" name="Freeform 5"/>
          <p:cNvSpPr/>
          <p:nvPr/>
        </p:nvSpPr>
        <p:spPr bwMode="auto">
          <a:xfrm>
            <a:off x="1187624" y="1531938"/>
            <a:ext cx="1449388" cy="130492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5BBCE"/>
          </a:solidFill>
          <a:ln w="9525" cap="flat">
            <a:noFill/>
            <a:prstDash val="solid"/>
            <a:miter lim="800000"/>
          </a:ln>
        </p:spPr>
        <p:txBody>
          <a:bodyPr/>
          <a:lstStyle/>
          <a:p>
            <a:pPr fontAlgn="auto">
              <a:spcBef>
                <a:spcPts val="0"/>
              </a:spcBef>
              <a:spcAft>
                <a:spcPts val="0"/>
              </a:spcAft>
              <a:defRPr/>
            </a:pPr>
            <a:endParaRPr lang="zh-CN" altLang="en-US" kern="0">
              <a:solidFill>
                <a:sysClr val="windowText" lastClr="000000"/>
              </a:solidFill>
              <a:latin typeface="Calibri" panose="020F0502020204030204"/>
              <a:ea typeface="宋体" panose="02010600030101010101" pitchFamily="2" charset="-122"/>
            </a:endParaRPr>
          </a:p>
        </p:txBody>
      </p:sp>
      <p:sp>
        <p:nvSpPr>
          <p:cNvPr id="8" name="TextBox 7"/>
          <p:cNvSpPr txBox="1"/>
          <p:nvPr/>
        </p:nvSpPr>
        <p:spPr>
          <a:xfrm>
            <a:off x="1517824" y="1833563"/>
            <a:ext cx="638175" cy="738664"/>
          </a:xfrm>
          <a:prstGeom prst="rect">
            <a:avLst/>
          </a:prstGeom>
          <a:noFill/>
        </p:spPr>
        <p:txBody>
          <a:bodyPr lIns="0" tIns="0" rIns="0" bIns="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a:t>
            </a:r>
            <a:endParaRPr kumimoji="0" lang="en-US" altLang="zh-CN"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标题</a:t>
            </a:r>
          </a:p>
        </p:txBody>
      </p:sp>
      <p:sp>
        <p:nvSpPr>
          <p:cNvPr id="9" name="矩形 3"/>
          <p:cNvSpPr/>
          <p:nvPr/>
        </p:nvSpPr>
        <p:spPr>
          <a:xfrm>
            <a:off x="2467149" y="977900"/>
            <a:ext cx="5162550" cy="1158875"/>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cap="flat" cmpd="sng" algn="ctr">
            <a:solidFill>
              <a:srgbClr val="45BBCE"/>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10" name="Freeform 5"/>
          <p:cNvSpPr/>
          <p:nvPr/>
        </p:nvSpPr>
        <p:spPr bwMode="auto">
          <a:xfrm>
            <a:off x="2383012" y="2246313"/>
            <a:ext cx="1449387" cy="130492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5BBCE"/>
          </a:solidFill>
          <a:ln w="9525" cap="flat">
            <a:noFill/>
            <a:prstDash val="solid"/>
            <a:miter lim="800000"/>
          </a:ln>
        </p:spPr>
        <p:txBody>
          <a:bodyPr/>
          <a:lstStyle/>
          <a:p>
            <a:pPr fontAlgn="auto">
              <a:spcBef>
                <a:spcPts val="0"/>
              </a:spcBef>
              <a:spcAft>
                <a:spcPts val="0"/>
              </a:spcAft>
              <a:defRPr/>
            </a:pPr>
            <a:endParaRPr lang="zh-CN" altLang="en-US" kern="0">
              <a:solidFill>
                <a:sysClr val="windowText" lastClr="000000"/>
              </a:solidFill>
              <a:latin typeface="Calibri" panose="020F0502020204030204"/>
              <a:ea typeface="宋体" panose="02010600030101010101" pitchFamily="2" charset="-122"/>
            </a:endParaRPr>
          </a:p>
        </p:txBody>
      </p:sp>
      <p:sp>
        <p:nvSpPr>
          <p:cNvPr id="11" name="Freeform 5"/>
          <p:cNvSpPr/>
          <p:nvPr/>
        </p:nvSpPr>
        <p:spPr bwMode="auto">
          <a:xfrm>
            <a:off x="1187624" y="2941638"/>
            <a:ext cx="1449388" cy="130492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5BBCE"/>
          </a:solidFill>
          <a:ln w="9525" cap="flat">
            <a:noFill/>
            <a:prstDash val="solid"/>
            <a:miter lim="800000"/>
          </a:ln>
        </p:spPr>
        <p:txBody>
          <a:bodyPr/>
          <a:lstStyle/>
          <a:p>
            <a:pPr fontAlgn="auto">
              <a:spcBef>
                <a:spcPts val="0"/>
              </a:spcBef>
              <a:spcAft>
                <a:spcPts val="0"/>
              </a:spcAft>
              <a:defRPr/>
            </a:pPr>
            <a:endParaRPr lang="zh-CN" altLang="en-US" kern="0">
              <a:solidFill>
                <a:sysClr val="windowText" lastClr="000000"/>
              </a:solidFill>
              <a:latin typeface="Calibri" panose="020F0502020204030204"/>
              <a:ea typeface="宋体" panose="02010600030101010101" pitchFamily="2" charset="-122"/>
            </a:endParaRPr>
          </a:p>
        </p:txBody>
      </p:sp>
      <p:sp>
        <p:nvSpPr>
          <p:cNvPr id="12" name="矩形 3"/>
          <p:cNvSpPr/>
          <p:nvPr/>
        </p:nvSpPr>
        <p:spPr>
          <a:xfrm>
            <a:off x="3884787" y="2311400"/>
            <a:ext cx="3948112" cy="1158875"/>
          </a:xfrm>
          <a:custGeom>
            <a:avLst/>
            <a:gdLst/>
            <a:ahLst/>
            <a:cxnLst/>
            <a:rect l="l" t="t" r="r" b="b"/>
            <a:pathLst>
              <a:path w="5192450" h="1305562">
                <a:moveTo>
                  <a:pt x="648072" y="0"/>
                </a:moveTo>
                <a:lnTo>
                  <a:pt x="4680520" y="0"/>
                </a:lnTo>
                <a:lnTo>
                  <a:pt x="4680520" y="534"/>
                </a:lnTo>
                <a:lnTo>
                  <a:pt x="4756983" y="534"/>
                </a:lnTo>
                <a:cubicBezTo>
                  <a:pt x="4781822" y="0"/>
                  <a:pt x="4807189" y="5871"/>
                  <a:pt x="4830442" y="19749"/>
                </a:cubicBezTo>
                <a:cubicBezTo>
                  <a:pt x="4852109" y="32025"/>
                  <a:pt x="4869549" y="49639"/>
                  <a:pt x="4881176" y="70456"/>
                </a:cubicBezTo>
                <a:lnTo>
                  <a:pt x="5172368" y="579657"/>
                </a:lnTo>
                <a:cubicBezTo>
                  <a:pt x="5185051" y="601007"/>
                  <a:pt x="5192450" y="626093"/>
                  <a:pt x="5192450" y="652781"/>
                </a:cubicBezTo>
                <a:cubicBezTo>
                  <a:pt x="5192450" y="680003"/>
                  <a:pt x="5185051" y="705089"/>
                  <a:pt x="5171839" y="726439"/>
                </a:cubicBezTo>
                <a:lnTo>
                  <a:pt x="4881176" y="1235640"/>
                </a:lnTo>
                <a:cubicBezTo>
                  <a:pt x="4869021" y="1255923"/>
                  <a:pt x="4852109" y="1273537"/>
                  <a:pt x="4830442" y="1286347"/>
                </a:cubicBezTo>
                <a:cubicBezTo>
                  <a:pt x="4807717" y="1299691"/>
                  <a:pt x="4782879" y="1305562"/>
                  <a:pt x="4758040" y="1305028"/>
                </a:cubicBezTo>
                <a:lnTo>
                  <a:pt x="4680520" y="1305028"/>
                </a:lnTo>
                <a:lnTo>
                  <a:pt x="4680520" y="1305562"/>
                </a:lnTo>
                <a:lnTo>
                  <a:pt x="648072" y="1305562"/>
                </a:lnTo>
                <a:lnTo>
                  <a:pt x="648072" y="1305028"/>
                </a:lnTo>
                <a:lnTo>
                  <a:pt x="431239" y="1305028"/>
                </a:lnTo>
                <a:cubicBezTo>
                  <a:pt x="407986" y="1305028"/>
                  <a:pt x="383676" y="1299157"/>
                  <a:pt x="362008" y="1286347"/>
                </a:cubicBezTo>
                <a:cubicBezTo>
                  <a:pt x="340341" y="1273537"/>
                  <a:pt x="322901" y="1255923"/>
                  <a:pt x="311274" y="1235107"/>
                </a:cubicBezTo>
                <a:lnTo>
                  <a:pt x="19025" y="723770"/>
                </a:lnTo>
                <a:cubicBezTo>
                  <a:pt x="6870" y="702954"/>
                  <a:pt x="0" y="678935"/>
                  <a:pt x="0" y="652781"/>
                </a:cubicBezTo>
                <a:cubicBezTo>
                  <a:pt x="0" y="626627"/>
                  <a:pt x="6870" y="602608"/>
                  <a:pt x="19025" y="581258"/>
                </a:cubicBezTo>
                <a:lnTo>
                  <a:pt x="310217" y="72057"/>
                </a:lnTo>
                <a:cubicBezTo>
                  <a:pt x="322372" y="51240"/>
                  <a:pt x="339812" y="32559"/>
                  <a:pt x="362008" y="19749"/>
                </a:cubicBezTo>
                <a:cubicBezTo>
                  <a:pt x="382619" y="7473"/>
                  <a:pt x="405344" y="1068"/>
                  <a:pt x="428068" y="534"/>
                </a:cubicBezTo>
                <a:lnTo>
                  <a:pt x="648072" y="534"/>
                </a:lnTo>
                <a:close/>
              </a:path>
            </a:pathLst>
          </a:custGeom>
          <a:noFill/>
          <a:ln w="9525" cap="flat" cmpd="sng" algn="ctr">
            <a:solidFill>
              <a:srgbClr val="45BBCE"/>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sp>
        <p:nvSpPr>
          <p:cNvPr id="13" name="矩形 3"/>
          <p:cNvSpPr/>
          <p:nvPr/>
        </p:nvSpPr>
        <p:spPr>
          <a:xfrm>
            <a:off x="2467149" y="3644900"/>
            <a:ext cx="5162550" cy="1158875"/>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5"/>
                  <a:pt x="6019294" y="625800"/>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5"/>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cap="flat" cmpd="sng" algn="ctr">
            <a:solidFill>
              <a:srgbClr val="45BBCE"/>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grpSp>
        <p:nvGrpSpPr>
          <p:cNvPr id="14" name="组合 13"/>
          <p:cNvGrpSpPr/>
          <p:nvPr/>
        </p:nvGrpSpPr>
        <p:grpSpPr bwMode="auto">
          <a:xfrm>
            <a:off x="2203624" y="2022475"/>
            <a:ext cx="360363" cy="323850"/>
            <a:chOff x="2142410" y="2298139"/>
            <a:chExt cx="360284" cy="324836"/>
          </a:xfrm>
        </p:grpSpPr>
        <p:sp>
          <p:nvSpPr>
            <p:cNvPr id="15"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ysClr val="window" lastClr="FFFFFF">
                <a:alpha val="80000"/>
              </a:sysClr>
            </a:solidFill>
            <a:ln w="9525" cap="flat">
              <a:noFill/>
              <a:prstDash val="solid"/>
              <a:miter lim="800000"/>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9BBB37"/>
                </a:solidFill>
                <a:effectLst/>
                <a:uLnTx/>
                <a:uFillTx/>
                <a:latin typeface="Calibri" panose="020F0502020204030204"/>
                <a:ea typeface="宋体" panose="02010600030101010101" pitchFamily="2" charset="-122"/>
              </a:endParaRPr>
            </a:p>
          </p:txBody>
        </p:sp>
        <p:sp>
          <p:nvSpPr>
            <p:cNvPr id="16" name="TextBox 15"/>
            <p:cNvSpPr txBox="1"/>
            <p:nvPr/>
          </p:nvSpPr>
          <p:spPr>
            <a:xfrm>
              <a:off x="2221768" y="2306101"/>
              <a:ext cx="201569" cy="308913"/>
            </a:xfrm>
            <a:prstGeom prst="rect">
              <a:avLst/>
            </a:prstGeom>
            <a:noFill/>
          </p:spPr>
          <p:txBody>
            <a:bodyPr lIns="0" tIns="0" rIns="0" bIns="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rPr>
                <a:t>1</a:t>
              </a:r>
              <a:endParaRPr kumimoji="0" lang="zh-CN" altLang="en-US" sz="20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endParaRPr>
            </a:p>
          </p:txBody>
        </p:sp>
      </p:grpSp>
      <p:sp>
        <p:nvSpPr>
          <p:cNvPr id="17" name="TextBox 16"/>
          <p:cNvSpPr txBox="1"/>
          <p:nvPr/>
        </p:nvSpPr>
        <p:spPr>
          <a:xfrm>
            <a:off x="2710037" y="2500313"/>
            <a:ext cx="638175" cy="738187"/>
          </a:xfrm>
          <a:prstGeom prst="rect">
            <a:avLst/>
          </a:prstGeom>
          <a:noFill/>
        </p:spPr>
        <p:txBody>
          <a:bodyPr lIns="0" tIns="0" rIns="0" bIns="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a:t>
            </a:r>
            <a:endParaRPr kumimoji="0" lang="en-US" altLang="zh-CN"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标题</a:t>
            </a:r>
          </a:p>
        </p:txBody>
      </p:sp>
      <p:grpSp>
        <p:nvGrpSpPr>
          <p:cNvPr id="18" name="组合 17"/>
          <p:cNvGrpSpPr/>
          <p:nvPr/>
        </p:nvGrpSpPr>
        <p:grpSpPr bwMode="auto">
          <a:xfrm>
            <a:off x="3386312" y="2736850"/>
            <a:ext cx="360362" cy="325438"/>
            <a:chOff x="2142410" y="2298139"/>
            <a:chExt cx="360284" cy="324836"/>
          </a:xfrm>
        </p:grpSpPr>
        <p:sp>
          <p:nvSpPr>
            <p:cNvPr id="19"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ysClr val="window" lastClr="FFFFFF">
                <a:alpha val="80000"/>
              </a:sysClr>
            </a:solidFill>
            <a:ln w="9525" cap="flat">
              <a:noFill/>
              <a:prstDash val="solid"/>
              <a:miter lim="800000"/>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endParaRPr>
            </a:p>
          </p:txBody>
        </p:sp>
        <p:sp>
          <p:nvSpPr>
            <p:cNvPr id="20" name="TextBox 19"/>
            <p:cNvSpPr txBox="1"/>
            <p:nvPr/>
          </p:nvSpPr>
          <p:spPr>
            <a:xfrm>
              <a:off x="2221768" y="2306062"/>
              <a:ext cx="201568" cy="308989"/>
            </a:xfrm>
            <a:prstGeom prst="rect">
              <a:avLst/>
            </a:prstGeom>
            <a:noFill/>
          </p:spPr>
          <p:txBody>
            <a:bodyPr lIns="0" tIns="0" rIns="0" bIns="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rPr>
                <a:t>2</a:t>
              </a:r>
              <a:endParaRPr kumimoji="0" lang="zh-CN" altLang="en-US" sz="20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endParaRPr>
            </a:p>
          </p:txBody>
        </p:sp>
      </p:grpSp>
      <p:sp>
        <p:nvSpPr>
          <p:cNvPr id="21" name="TextBox 20"/>
          <p:cNvSpPr txBox="1"/>
          <p:nvPr/>
        </p:nvSpPr>
        <p:spPr>
          <a:xfrm>
            <a:off x="1517824" y="3219450"/>
            <a:ext cx="638175" cy="739775"/>
          </a:xfrm>
          <a:prstGeom prst="rect">
            <a:avLst/>
          </a:prstGeom>
          <a:noFill/>
        </p:spPr>
        <p:txBody>
          <a:bodyPr lIns="0" tIns="0" rIns="0" bIns="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a:t>
            </a:r>
            <a:endParaRPr kumimoji="0" lang="en-US" altLang="zh-CN"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标题</a:t>
            </a:r>
          </a:p>
        </p:txBody>
      </p:sp>
      <p:grpSp>
        <p:nvGrpSpPr>
          <p:cNvPr id="22" name="组合 21"/>
          <p:cNvGrpSpPr/>
          <p:nvPr/>
        </p:nvGrpSpPr>
        <p:grpSpPr bwMode="auto">
          <a:xfrm>
            <a:off x="2203624" y="3432175"/>
            <a:ext cx="360363" cy="323850"/>
            <a:chOff x="2142410" y="2298139"/>
            <a:chExt cx="360284" cy="324836"/>
          </a:xfrm>
        </p:grpSpPr>
        <p:sp>
          <p:nvSpPr>
            <p:cNvPr id="23"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ysClr val="window" lastClr="FFFFFF">
                <a:alpha val="80000"/>
              </a:sysClr>
            </a:solidFill>
            <a:ln w="9525" cap="flat">
              <a:noFill/>
              <a:prstDash val="solid"/>
              <a:miter lim="800000"/>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endParaRPr>
            </a:p>
          </p:txBody>
        </p:sp>
        <p:sp>
          <p:nvSpPr>
            <p:cNvPr id="24" name="TextBox 23"/>
            <p:cNvSpPr txBox="1"/>
            <p:nvPr/>
          </p:nvSpPr>
          <p:spPr>
            <a:xfrm>
              <a:off x="2221768" y="2306101"/>
              <a:ext cx="201569" cy="308913"/>
            </a:xfrm>
            <a:prstGeom prst="rect">
              <a:avLst/>
            </a:prstGeom>
            <a:noFill/>
          </p:spPr>
          <p:txBody>
            <a:bodyPr lIns="0" tIns="0" rIns="0" bIns="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rPr>
                <a:t>3</a:t>
              </a:r>
              <a:endParaRPr kumimoji="0" lang="zh-CN" altLang="en-US" sz="2000" b="1" i="0" u="none" strike="noStrike" kern="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endParaRPr>
            </a:p>
          </p:txBody>
        </p:sp>
      </p:grpSp>
      <p:sp>
        <p:nvSpPr>
          <p:cNvPr id="25" name="TextBox 24"/>
          <p:cNvSpPr txBox="1"/>
          <p:nvPr/>
        </p:nvSpPr>
        <p:spPr>
          <a:xfrm>
            <a:off x="3129137" y="1377950"/>
            <a:ext cx="4349750" cy="358775"/>
          </a:xfrm>
          <a:prstGeom prst="rect">
            <a:avLst/>
          </a:prstGeom>
          <a:noFill/>
        </p:spPr>
        <p:txBody>
          <a:bodyPr lIns="0" tIns="0" rIns="0" bIns="0">
            <a:spAutoFit/>
          </a:bodyPr>
          <a:lstStyle/>
          <a:p>
            <a:pPr algn="just" fontAlgn="auto">
              <a:lnSpc>
                <a:spcPts val="1400"/>
              </a:lnSpc>
              <a:spcBef>
                <a:spcPts val="0"/>
              </a:spcBef>
              <a:spcAft>
                <a:spcPts val="0"/>
              </a:spcAft>
              <a:defRPr/>
            </a:pPr>
            <a:r>
              <a:rPr lang="zh-CN" altLang="en-US" sz="12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详写内容</a:t>
            </a:r>
            <a:r>
              <a:rPr lang="en-US" altLang="zh-CN" sz="12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a:t>
            </a:r>
            <a:r>
              <a:rPr lang="zh-CN" altLang="en-US" sz="12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200"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478512" y="2630488"/>
            <a:ext cx="3287712" cy="538162"/>
          </a:xfrm>
          <a:prstGeom prst="rect">
            <a:avLst/>
          </a:prstGeom>
          <a:noFill/>
        </p:spPr>
        <p:txBody>
          <a:bodyPr lIns="0" tIns="0" rIns="0" bIns="0">
            <a:spAutoFit/>
          </a:bodyPr>
          <a:lstStyle/>
          <a:p>
            <a:pPr algn="just" fontAlgn="auto">
              <a:lnSpc>
                <a:spcPts val="1400"/>
              </a:lnSpc>
              <a:spcBef>
                <a:spcPts val="0"/>
              </a:spcBef>
              <a:spcAft>
                <a:spcPts val="0"/>
              </a:spcAft>
              <a:defRPr/>
            </a:pPr>
            <a:r>
              <a:rPr lang="zh-CN" altLang="en-US" sz="12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详写内容</a:t>
            </a:r>
            <a:r>
              <a:rPr lang="en-US" altLang="zh-CN" sz="12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a:t>
            </a:r>
            <a:r>
              <a:rPr lang="zh-CN" altLang="en-US" sz="12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200"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3129137" y="4044950"/>
            <a:ext cx="4349750" cy="358775"/>
          </a:xfrm>
          <a:prstGeom prst="rect">
            <a:avLst/>
          </a:prstGeom>
          <a:noFill/>
        </p:spPr>
        <p:txBody>
          <a:bodyPr lIns="0" tIns="0" rIns="0" bIns="0">
            <a:spAutoFit/>
          </a:bodyPr>
          <a:lstStyle/>
          <a:p>
            <a:pPr algn="just" fontAlgn="auto">
              <a:lnSpc>
                <a:spcPts val="1400"/>
              </a:lnSpc>
              <a:spcBef>
                <a:spcPts val="0"/>
              </a:spcBef>
              <a:spcAft>
                <a:spcPts val="0"/>
              </a:spcAft>
              <a:defRPr/>
            </a:pPr>
            <a:r>
              <a:rPr lang="zh-CN" altLang="en-US" sz="12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详写内容</a:t>
            </a:r>
            <a:r>
              <a:rPr lang="en-US" altLang="zh-CN" sz="12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a:t>
            </a:r>
            <a:r>
              <a:rPr lang="zh-CN" altLang="en-US" sz="1200" kern="0" dirty="0">
                <a:solidFill>
                  <a:sysClr val="windowText" lastClr="000000">
                    <a:lumMod val="65000"/>
                    <a:lumOff val="35000"/>
                  </a:sys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200"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52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anim calcmode="lin" valueType="num">
                                      <p:cBhvr>
                                        <p:cTn id="18" dur="500" fill="hold"/>
                                        <p:tgtEl>
                                          <p:spTgt spid="8"/>
                                        </p:tgtEl>
                                        <p:attrNameLst>
                                          <p:attrName>ppt_x</p:attrName>
                                        </p:attrNameLst>
                                      </p:cBhvr>
                                      <p:tavLst>
                                        <p:tav tm="0">
                                          <p:val>
                                            <p:fltVal val="0.5"/>
                                          </p:val>
                                        </p:tav>
                                        <p:tav tm="100000">
                                          <p:val>
                                            <p:strVal val="#ppt_x"/>
                                          </p:val>
                                        </p:tav>
                                      </p:tavLst>
                                    </p:anim>
                                    <p:anim calcmode="lin" valueType="num">
                                      <p:cBhvr>
                                        <p:cTn id="19" dur="500" fill="hold"/>
                                        <p:tgtEl>
                                          <p:spTgt spid="8"/>
                                        </p:tgtEl>
                                        <p:attrNameLst>
                                          <p:attrName>ppt_y</p:attrName>
                                        </p:attrNameLst>
                                      </p:cBhvr>
                                      <p:tavLst>
                                        <p:tav tm="0">
                                          <p:val>
                                            <p:fltVal val="0.5"/>
                                          </p:val>
                                        </p:tav>
                                        <p:tav tm="100000">
                                          <p:val>
                                            <p:strVal val="#ppt_y"/>
                                          </p:val>
                                        </p:tav>
                                      </p:tavLst>
                                    </p:anim>
                                  </p:childTnLst>
                                </p:cTn>
                              </p:par>
                              <p:par>
                                <p:cTn id="20" presetID="53" presetClass="entr" presetSubtype="528"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anim calcmode="lin" valueType="num">
                                      <p:cBhvr>
                                        <p:cTn id="25" dur="500" fill="hold"/>
                                        <p:tgtEl>
                                          <p:spTgt spid="7"/>
                                        </p:tgtEl>
                                        <p:attrNameLst>
                                          <p:attrName>ppt_x</p:attrName>
                                        </p:attrNameLst>
                                      </p:cBhvr>
                                      <p:tavLst>
                                        <p:tav tm="0">
                                          <p:val>
                                            <p:fltVal val="0.5"/>
                                          </p:val>
                                        </p:tav>
                                        <p:tav tm="100000">
                                          <p:val>
                                            <p:strVal val="#ppt_x"/>
                                          </p:val>
                                        </p:tav>
                                      </p:tavLst>
                                    </p:anim>
                                    <p:anim calcmode="lin" valueType="num">
                                      <p:cBhvr>
                                        <p:cTn id="26" dur="500" fill="hold"/>
                                        <p:tgtEl>
                                          <p:spTgt spid="7"/>
                                        </p:tgtEl>
                                        <p:attrNameLst>
                                          <p:attrName>ppt_y</p:attrName>
                                        </p:attrNameLst>
                                      </p:cBhvr>
                                      <p:tavLst>
                                        <p:tav tm="0">
                                          <p:val>
                                            <p:fltVal val="0.5"/>
                                          </p:val>
                                        </p:tav>
                                        <p:tav tm="100000">
                                          <p:val>
                                            <p:strVal val="#ppt_y"/>
                                          </p:val>
                                        </p:tav>
                                      </p:tavLst>
                                    </p:anim>
                                  </p:childTnLst>
                                </p:cTn>
                              </p:par>
                              <p:par>
                                <p:cTn id="27" presetID="53" presetClass="entr" presetSubtype="528"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anim calcmode="lin" valueType="num">
                                      <p:cBhvr>
                                        <p:cTn id="32" dur="500" fill="hold"/>
                                        <p:tgtEl>
                                          <p:spTgt spid="14"/>
                                        </p:tgtEl>
                                        <p:attrNameLst>
                                          <p:attrName>ppt_x</p:attrName>
                                        </p:attrNameLst>
                                      </p:cBhvr>
                                      <p:tavLst>
                                        <p:tav tm="0">
                                          <p:val>
                                            <p:fltVal val="0.5"/>
                                          </p:val>
                                        </p:tav>
                                        <p:tav tm="100000">
                                          <p:val>
                                            <p:strVal val="#ppt_x"/>
                                          </p:val>
                                        </p:tav>
                                      </p:tavLst>
                                    </p:anim>
                                    <p:anim calcmode="lin" valueType="num">
                                      <p:cBhvr>
                                        <p:cTn id="33" dur="500" fill="hold"/>
                                        <p:tgtEl>
                                          <p:spTgt spid="14"/>
                                        </p:tgtEl>
                                        <p:attrNameLst>
                                          <p:attrName>ppt_y</p:attrName>
                                        </p:attrNameLst>
                                      </p:cBhvr>
                                      <p:tavLst>
                                        <p:tav tm="0">
                                          <p:val>
                                            <p:fltVal val="0.5"/>
                                          </p:val>
                                        </p:tav>
                                        <p:tav tm="100000">
                                          <p:val>
                                            <p:strVal val="#ppt_y"/>
                                          </p:val>
                                        </p:tav>
                                      </p:tavLst>
                                    </p:anim>
                                  </p:childTnLst>
                                </p:cTn>
                              </p:par>
                              <p:par>
                                <p:cTn id="34" presetID="53" presetClass="entr" presetSubtype="528" fill="hold" nodeType="withEffect">
                                  <p:stCondLst>
                                    <p:cond delay="20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anim calcmode="lin" valueType="num">
                                      <p:cBhvr>
                                        <p:cTn id="39" dur="500" fill="hold"/>
                                        <p:tgtEl>
                                          <p:spTgt spid="11"/>
                                        </p:tgtEl>
                                        <p:attrNameLst>
                                          <p:attrName>ppt_x</p:attrName>
                                        </p:attrNameLst>
                                      </p:cBhvr>
                                      <p:tavLst>
                                        <p:tav tm="0">
                                          <p:val>
                                            <p:fltVal val="0.5"/>
                                          </p:val>
                                        </p:tav>
                                        <p:tav tm="100000">
                                          <p:val>
                                            <p:strVal val="#ppt_x"/>
                                          </p:val>
                                        </p:tav>
                                      </p:tavLst>
                                    </p:anim>
                                    <p:anim calcmode="lin" valueType="num">
                                      <p:cBhvr>
                                        <p:cTn id="40" dur="500" fill="hold"/>
                                        <p:tgtEl>
                                          <p:spTgt spid="11"/>
                                        </p:tgtEl>
                                        <p:attrNameLst>
                                          <p:attrName>ppt_y</p:attrName>
                                        </p:attrNameLst>
                                      </p:cBhvr>
                                      <p:tavLst>
                                        <p:tav tm="0">
                                          <p:val>
                                            <p:fltVal val="0.5"/>
                                          </p:val>
                                        </p:tav>
                                        <p:tav tm="100000">
                                          <p:val>
                                            <p:strVal val="#ppt_y"/>
                                          </p:val>
                                        </p:tav>
                                      </p:tavLst>
                                    </p:anim>
                                  </p:childTnLst>
                                </p:cTn>
                              </p:par>
                              <p:par>
                                <p:cTn id="41" presetID="53" presetClass="entr" presetSubtype="528" fill="hold" grpId="0" nodeType="withEffect">
                                  <p:stCondLst>
                                    <p:cond delay="20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anim calcmode="lin" valueType="num">
                                      <p:cBhvr>
                                        <p:cTn id="46" dur="500" fill="hold"/>
                                        <p:tgtEl>
                                          <p:spTgt spid="21"/>
                                        </p:tgtEl>
                                        <p:attrNameLst>
                                          <p:attrName>ppt_x</p:attrName>
                                        </p:attrNameLst>
                                      </p:cBhvr>
                                      <p:tavLst>
                                        <p:tav tm="0">
                                          <p:val>
                                            <p:fltVal val="0.5"/>
                                          </p:val>
                                        </p:tav>
                                        <p:tav tm="100000">
                                          <p:val>
                                            <p:strVal val="#ppt_x"/>
                                          </p:val>
                                        </p:tav>
                                      </p:tavLst>
                                    </p:anim>
                                    <p:anim calcmode="lin" valueType="num">
                                      <p:cBhvr>
                                        <p:cTn id="47" dur="500" fill="hold"/>
                                        <p:tgtEl>
                                          <p:spTgt spid="21"/>
                                        </p:tgtEl>
                                        <p:attrNameLst>
                                          <p:attrName>ppt_y</p:attrName>
                                        </p:attrNameLst>
                                      </p:cBhvr>
                                      <p:tavLst>
                                        <p:tav tm="0">
                                          <p:val>
                                            <p:fltVal val="0.5"/>
                                          </p:val>
                                        </p:tav>
                                        <p:tav tm="100000">
                                          <p:val>
                                            <p:strVal val="#ppt_y"/>
                                          </p:val>
                                        </p:tav>
                                      </p:tavLst>
                                    </p:anim>
                                  </p:childTnLst>
                                </p:cTn>
                              </p:par>
                              <p:par>
                                <p:cTn id="48" presetID="53" presetClass="entr" presetSubtype="528" fill="hold" nodeType="withEffect">
                                  <p:stCondLst>
                                    <p:cond delay="20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fltVal val="0"/>
                                          </p:val>
                                        </p:tav>
                                        <p:tav tm="100000">
                                          <p:val>
                                            <p:strVal val="#ppt_w"/>
                                          </p:val>
                                        </p:tav>
                                      </p:tavLst>
                                    </p:anim>
                                    <p:anim calcmode="lin" valueType="num">
                                      <p:cBhvr>
                                        <p:cTn id="51" dur="500" fill="hold"/>
                                        <p:tgtEl>
                                          <p:spTgt spid="22"/>
                                        </p:tgtEl>
                                        <p:attrNameLst>
                                          <p:attrName>ppt_h</p:attrName>
                                        </p:attrNameLst>
                                      </p:cBhvr>
                                      <p:tavLst>
                                        <p:tav tm="0">
                                          <p:val>
                                            <p:fltVal val="0"/>
                                          </p:val>
                                        </p:tav>
                                        <p:tav tm="100000">
                                          <p:val>
                                            <p:strVal val="#ppt_h"/>
                                          </p:val>
                                        </p:tav>
                                      </p:tavLst>
                                    </p:anim>
                                    <p:animEffect transition="in" filter="fade">
                                      <p:cBhvr>
                                        <p:cTn id="52" dur="500"/>
                                        <p:tgtEl>
                                          <p:spTgt spid="22"/>
                                        </p:tgtEl>
                                      </p:cBhvr>
                                    </p:animEffect>
                                    <p:anim calcmode="lin" valueType="num">
                                      <p:cBhvr>
                                        <p:cTn id="53" dur="500" fill="hold"/>
                                        <p:tgtEl>
                                          <p:spTgt spid="22"/>
                                        </p:tgtEl>
                                        <p:attrNameLst>
                                          <p:attrName>ppt_x</p:attrName>
                                        </p:attrNameLst>
                                      </p:cBhvr>
                                      <p:tavLst>
                                        <p:tav tm="0">
                                          <p:val>
                                            <p:fltVal val="0.5"/>
                                          </p:val>
                                        </p:tav>
                                        <p:tav tm="100000">
                                          <p:val>
                                            <p:strVal val="#ppt_x"/>
                                          </p:val>
                                        </p:tav>
                                      </p:tavLst>
                                    </p:anim>
                                    <p:anim calcmode="lin" valueType="num">
                                      <p:cBhvr>
                                        <p:cTn id="54" dur="500" fill="hold"/>
                                        <p:tgtEl>
                                          <p:spTgt spid="22"/>
                                        </p:tgtEl>
                                        <p:attrNameLst>
                                          <p:attrName>ppt_y</p:attrName>
                                        </p:attrNameLst>
                                      </p:cBhvr>
                                      <p:tavLst>
                                        <p:tav tm="0">
                                          <p:val>
                                            <p:fltVal val="0.5"/>
                                          </p:val>
                                        </p:tav>
                                        <p:tav tm="100000">
                                          <p:val>
                                            <p:strVal val="#ppt_y"/>
                                          </p:val>
                                        </p:tav>
                                      </p:tavLst>
                                    </p:anim>
                                  </p:childTnLst>
                                </p:cTn>
                              </p:par>
                              <p:par>
                                <p:cTn id="55" presetID="53" presetClass="entr" presetSubtype="528" fill="hold" nodeType="withEffect">
                                  <p:stCondLst>
                                    <p:cond delay="400"/>
                                  </p:stCondLst>
                                  <p:childTnLst>
                                    <p:set>
                                      <p:cBhvr>
                                        <p:cTn id="56" dur="1" fill="hold">
                                          <p:stCondLst>
                                            <p:cond delay="0"/>
                                          </p:stCondLst>
                                        </p:cTn>
                                        <p:tgtEl>
                                          <p:spTgt spid="10"/>
                                        </p:tgtEl>
                                        <p:attrNameLst>
                                          <p:attrName>style.visibility</p:attrName>
                                        </p:attrNameLst>
                                      </p:cBhvr>
                                      <p:to>
                                        <p:strVal val="visible"/>
                                      </p:to>
                                    </p:set>
                                    <p:anim calcmode="lin" valueType="num">
                                      <p:cBhvr>
                                        <p:cTn id="57" dur="500" fill="hold"/>
                                        <p:tgtEl>
                                          <p:spTgt spid="10"/>
                                        </p:tgtEl>
                                        <p:attrNameLst>
                                          <p:attrName>ppt_w</p:attrName>
                                        </p:attrNameLst>
                                      </p:cBhvr>
                                      <p:tavLst>
                                        <p:tav tm="0">
                                          <p:val>
                                            <p:fltVal val="0"/>
                                          </p:val>
                                        </p:tav>
                                        <p:tav tm="100000">
                                          <p:val>
                                            <p:strVal val="#ppt_w"/>
                                          </p:val>
                                        </p:tav>
                                      </p:tavLst>
                                    </p:anim>
                                    <p:anim calcmode="lin" valueType="num">
                                      <p:cBhvr>
                                        <p:cTn id="58" dur="500" fill="hold"/>
                                        <p:tgtEl>
                                          <p:spTgt spid="10"/>
                                        </p:tgtEl>
                                        <p:attrNameLst>
                                          <p:attrName>ppt_h</p:attrName>
                                        </p:attrNameLst>
                                      </p:cBhvr>
                                      <p:tavLst>
                                        <p:tav tm="0">
                                          <p:val>
                                            <p:fltVal val="0"/>
                                          </p:val>
                                        </p:tav>
                                        <p:tav tm="100000">
                                          <p:val>
                                            <p:strVal val="#ppt_h"/>
                                          </p:val>
                                        </p:tav>
                                      </p:tavLst>
                                    </p:anim>
                                    <p:animEffect transition="in" filter="fade">
                                      <p:cBhvr>
                                        <p:cTn id="59" dur="500"/>
                                        <p:tgtEl>
                                          <p:spTgt spid="10"/>
                                        </p:tgtEl>
                                      </p:cBhvr>
                                    </p:animEffect>
                                    <p:anim calcmode="lin" valueType="num">
                                      <p:cBhvr>
                                        <p:cTn id="60" dur="500" fill="hold"/>
                                        <p:tgtEl>
                                          <p:spTgt spid="10"/>
                                        </p:tgtEl>
                                        <p:attrNameLst>
                                          <p:attrName>ppt_x</p:attrName>
                                        </p:attrNameLst>
                                      </p:cBhvr>
                                      <p:tavLst>
                                        <p:tav tm="0">
                                          <p:val>
                                            <p:fltVal val="0.5"/>
                                          </p:val>
                                        </p:tav>
                                        <p:tav tm="100000">
                                          <p:val>
                                            <p:strVal val="#ppt_x"/>
                                          </p:val>
                                        </p:tav>
                                      </p:tavLst>
                                    </p:anim>
                                    <p:anim calcmode="lin" valueType="num">
                                      <p:cBhvr>
                                        <p:cTn id="61" dur="500" fill="hold"/>
                                        <p:tgtEl>
                                          <p:spTgt spid="10"/>
                                        </p:tgtEl>
                                        <p:attrNameLst>
                                          <p:attrName>ppt_y</p:attrName>
                                        </p:attrNameLst>
                                      </p:cBhvr>
                                      <p:tavLst>
                                        <p:tav tm="0">
                                          <p:val>
                                            <p:fltVal val="0.5"/>
                                          </p:val>
                                        </p:tav>
                                        <p:tav tm="100000">
                                          <p:val>
                                            <p:strVal val="#ppt_y"/>
                                          </p:val>
                                        </p:tav>
                                      </p:tavLst>
                                    </p:anim>
                                  </p:childTnLst>
                                </p:cTn>
                              </p:par>
                              <p:par>
                                <p:cTn id="62" presetID="53" presetClass="entr" presetSubtype="528" fill="hold" grpId="0" nodeType="withEffect">
                                  <p:stCondLst>
                                    <p:cond delay="400"/>
                                  </p:stCondLst>
                                  <p:childTnLst>
                                    <p:set>
                                      <p:cBhvr>
                                        <p:cTn id="63" dur="1" fill="hold">
                                          <p:stCondLst>
                                            <p:cond delay="0"/>
                                          </p:stCondLst>
                                        </p:cTn>
                                        <p:tgtEl>
                                          <p:spTgt spid="17"/>
                                        </p:tgtEl>
                                        <p:attrNameLst>
                                          <p:attrName>style.visibility</p:attrName>
                                        </p:attrNameLst>
                                      </p:cBhvr>
                                      <p:to>
                                        <p:strVal val="visible"/>
                                      </p:to>
                                    </p:set>
                                    <p:anim calcmode="lin" valueType="num">
                                      <p:cBhvr>
                                        <p:cTn id="64" dur="500" fill="hold"/>
                                        <p:tgtEl>
                                          <p:spTgt spid="17"/>
                                        </p:tgtEl>
                                        <p:attrNameLst>
                                          <p:attrName>ppt_w</p:attrName>
                                        </p:attrNameLst>
                                      </p:cBhvr>
                                      <p:tavLst>
                                        <p:tav tm="0">
                                          <p:val>
                                            <p:fltVal val="0"/>
                                          </p:val>
                                        </p:tav>
                                        <p:tav tm="100000">
                                          <p:val>
                                            <p:strVal val="#ppt_w"/>
                                          </p:val>
                                        </p:tav>
                                      </p:tavLst>
                                    </p:anim>
                                    <p:anim calcmode="lin" valueType="num">
                                      <p:cBhvr>
                                        <p:cTn id="65" dur="500" fill="hold"/>
                                        <p:tgtEl>
                                          <p:spTgt spid="17"/>
                                        </p:tgtEl>
                                        <p:attrNameLst>
                                          <p:attrName>ppt_h</p:attrName>
                                        </p:attrNameLst>
                                      </p:cBhvr>
                                      <p:tavLst>
                                        <p:tav tm="0">
                                          <p:val>
                                            <p:fltVal val="0"/>
                                          </p:val>
                                        </p:tav>
                                        <p:tav tm="100000">
                                          <p:val>
                                            <p:strVal val="#ppt_h"/>
                                          </p:val>
                                        </p:tav>
                                      </p:tavLst>
                                    </p:anim>
                                    <p:animEffect transition="in" filter="fade">
                                      <p:cBhvr>
                                        <p:cTn id="66" dur="500"/>
                                        <p:tgtEl>
                                          <p:spTgt spid="17"/>
                                        </p:tgtEl>
                                      </p:cBhvr>
                                    </p:animEffect>
                                    <p:anim calcmode="lin" valueType="num">
                                      <p:cBhvr>
                                        <p:cTn id="67" dur="500" fill="hold"/>
                                        <p:tgtEl>
                                          <p:spTgt spid="17"/>
                                        </p:tgtEl>
                                        <p:attrNameLst>
                                          <p:attrName>ppt_x</p:attrName>
                                        </p:attrNameLst>
                                      </p:cBhvr>
                                      <p:tavLst>
                                        <p:tav tm="0">
                                          <p:val>
                                            <p:fltVal val="0.5"/>
                                          </p:val>
                                        </p:tav>
                                        <p:tav tm="100000">
                                          <p:val>
                                            <p:strVal val="#ppt_x"/>
                                          </p:val>
                                        </p:tav>
                                      </p:tavLst>
                                    </p:anim>
                                    <p:anim calcmode="lin" valueType="num">
                                      <p:cBhvr>
                                        <p:cTn id="68" dur="500" fill="hold"/>
                                        <p:tgtEl>
                                          <p:spTgt spid="17"/>
                                        </p:tgtEl>
                                        <p:attrNameLst>
                                          <p:attrName>ppt_y</p:attrName>
                                        </p:attrNameLst>
                                      </p:cBhvr>
                                      <p:tavLst>
                                        <p:tav tm="0">
                                          <p:val>
                                            <p:fltVal val="0.5"/>
                                          </p:val>
                                        </p:tav>
                                        <p:tav tm="100000">
                                          <p:val>
                                            <p:strVal val="#ppt_y"/>
                                          </p:val>
                                        </p:tav>
                                      </p:tavLst>
                                    </p:anim>
                                  </p:childTnLst>
                                </p:cTn>
                              </p:par>
                              <p:par>
                                <p:cTn id="69" presetID="53" presetClass="entr" presetSubtype="528" fill="hold" nodeType="withEffect">
                                  <p:stCondLst>
                                    <p:cond delay="400"/>
                                  </p:stCondLst>
                                  <p:childTnLst>
                                    <p:set>
                                      <p:cBhvr>
                                        <p:cTn id="70" dur="1" fill="hold">
                                          <p:stCondLst>
                                            <p:cond delay="0"/>
                                          </p:stCondLst>
                                        </p:cTn>
                                        <p:tgtEl>
                                          <p:spTgt spid="18"/>
                                        </p:tgtEl>
                                        <p:attrNameLst>
                                          <p:attrName>style.visibility</p:attrName>
                                        </p:attrNameLst>
                                      </p:cBhvr>
                                      <p:to>
                                        <p:strVal val="visible"/>
                                      </p:to>
                                    </p:set>
                                    <p:anim calcmode="lin" valueType="num">
                                      <p:cBhvr>
                                        <p:cTn id="71" dur="500" fill="hold"/>
                                        <p:tgtEl>
                                          <p:spTgt spid="18"/>
                                        </p:tgtEl>
                                        <p:attrNameLst>
                                          <p:attrName>ppt_w</p:attrName>
                                        </p:attrNameLst>
                                      </p:cBhvr>
                                      <p:tavLst>
                                        <p:tav tm="0">
                                          <p:val>
                                            <p:fltVal val="0"/>
                                          </p:val>
                                        </p:tav>
                                        <p:tav tm="100000">
                                          <p:val>
                                            <p:strVal val="#ppt_w"/>
                                          </p:val>
                                        </p:tav>
                                      </p:tavLst>
                                    </p:anim>
                                    <p:anim calcmode="lin" valueType="num">
                                      <p:cBhvr>
                                        <p:cTn id="72" dur="500" fill="hold"/>
                                        <p:tgtEl>
                                          <p:spTgt spid="18"/>
                                        </p:tgtEl>
                                        <p:attrNameLst>
                                          <p:attrName>ppt_h</p:attrName>
                                        </p:attrNameLst>
                                      </p:cBhvr>
                                      <p:tavLst>
                                        <p:tav tm="0">
                                          <p:val>
                                            <p:fltVal val="0"/>
                                          </p:val>
                                        </p:tav>
                                        <p:tav tm="100000">
                                          <p:val>
                                            <p:strVal val="#ppt_h"/>
                                          </p:val>
                                        </p:tav>
                                      </p:tavLst>
                                    </p:anim>
                                    <p:animEffect transition="in" filter="fade">
                                      <p:cBhvr>
                                        <p:cTn id="73" dur="500"/>
                                        <p:tgtEl>
                                          <p:spTgt spid="18"/>
                                        </p:tgtEl>
                                      </p:cBhvr>
                                    </p:animEffect>
                                    <p:anim calcmode="lin" valueType="num">
                                      <p:cBhvr>
                                        <p:cTn id="74" dur="500" fill="hold"/>
                                        <p:tgtEl>
                                          <p:spTgt spid="18"/>
                                        </p:tgtEl>
                                        <p:attrNameLst>
                                          <p:attrName>ppt_x</p:attrName>
                                        </p:attrNameLst>
                                      </p:cBhvr>
                                      <p:tavLst>
                                        <p:tav tm="0">
                                          <p:val>
                                            <p:fltVal val="0.5"/>
                                          </p:val>
                                        </p:tav>
                                        <p:tav tm="100000">
                                          <p:val>
                                            <p:strVal val="#ppt_x"/>
                                          </p:val>
                                        </p:tav>
                                      </p:tavLst>
                                    </p:anim>
                                    <p:anim calcmode="lin" valueType="num">
                                      <p:cBhvr>
                                        <p:cTn id="75" dur="500" fill="hold"/>
                                        <p:tgtEl>
                                          <p:spTgt spid="18"/>
                                        </p:tgtEl>
                                        <p:attrNameLst>
                                          <p:attrName>ppt_y</p:attrName>
                                        </p:attrNameLst>
                                      </p:cBhvr>
                                      <p:tavLst>
                                        <p:tav tm="0">
                                          <p:val>
                                            <p:fltVal val="0.5"/>
                                          </p:val>
                                        </p:tav>
                                        <p:tav tm="100000">
                                          <p:val>
                                            <p:strVal val="#ppt_y"/>
                                          </p:val>
                                        </p:tav>
                                      </p:tavLst>
                                    </p:anim>
                                  </p:childTnLst>
                                </p:cTn>
                              </p:par>
                            </p:childTnLst>
                          </p:cTn>
                        </p:par>
                        <p:par>
                          <p:cTn id="76" fill="hold">
                            <p:stCondLst>
                              <p:cond delay="1000"/>
                            </p:stCondLst>
                            <p:childTnLst>
                              <p:par>
                                <p:cTn id="77" presetID="55"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p:cTn id="79" dur="1000" fill="hold"/>
                                        <p:tgtEl>
                                          <p:spTgt spid="25"/>
                                        </p:tgtEl>
                                        <p:attrNameLst>
                                          <p:attrName>ppt_w</p:attrName>
                                        </p:attrNameLst>
                                      </p:cBhvr>
                                      <p:tavLst>
                                        <p:tav tm="0">
                                          <p:val>
                                            <p:strVal val="#ppt_w*0.70"/>
                                          </p:val>
                                        </p:tav>
                                        <p:tav tm="100000">
                                          <p:val>
                                            <p:strVal val="#ppt_w"/>
                                          </p:val>
                                        </p:tav>
                                      </p:tavLst>
                                    </p:anim>
                                    <p:anim calcmode="lin" valueType="num">
                                      <p:cBhvr>
                                        <p:cTn id="80" dur="1000" fill="hold"/>
                                        <p:tgtEl>
                                          <p:spTgt spid="25"/>
                                        </p:tgtEl>
                                        <p:attrNameLst>
                                          <p:attrName>ppt_h</p:attrName>
                                        </p:attrNameLst>
                                      </p:cBhvr>
                                      <p:tavLst>
                                        <p:tav tm="0">
                                          <p:val>
                                            <p:strVal val="#ppt_h"/>
                                          </p:val>
                                        </p:tav>
                                        <p:tav tm="100000">
                                          <p:val>
                                            <p:strVal val="#ppt_h"/>
                                          </p:val>
                                        </p:tav>
                                      </p:tavLst>
                                    </p:anim>
                                    <p:animEffect transition="in" filter="fade">
                                      <p:cBhvr>
                                        <p:cTn id="81" dur="1000"/>
                                        <p:tgtEl>
                                          <p:spTgt spid="25"/>
                                        </p:tgtEl>
                                      </p:cBhvr>
                                    </p:animEffect>
                                  </p:childTnLst>
                                </p:cTn>
                              </p:par>
                              <p:par>
                                <p:cTn id="82" presetID="55" presetClass="entr" presetSubtype="0" fill="hold" nodeType="withEffect">
                                  <p:stCondLst>
                                    <p:cond delay="0"/>
                                  </p:stCondLst>
                                  <p:childTnLst>
                                    <p:set>
                                      <p:cBhvr>
                                        <p:cTn id="83" dur="1" fill="hold">
                                          <p:stCondLst>
                                            <p:cond delay="0"/>
                                          </p:stCondLst>
                                        </p:cTn>
                                        <p:tgtEl>
                                          <p:spTgt spid="9"/>
                                        </p:tgtEl>
                                        <p:attrNameLst>
                                          <p:attrName>style.visibility</p:attrName>
                                        </p:attrNameLst>
                                      </p:cBhvr>
                                      <p:to>
                                        <p:strVal val="visible"/>
                                      </p:to>
                                    </p:set>
                                    <p:anim calcmode="lin" valueType="num">
                                      <p:cBhvr>
                                        <p:cTn id="84" dur="1000" fill="hold"/>
                                        <p:tgtEl>
                                          <p:spTgt spid="9"/>
                                        </p:tgtEl>
                                        <p:attrNameLst>
                                          <p:attrName>ppt_w</p:attrName>
                                        </p:attrNameLst>
                                      </p:cBhvr>
                                      <p:tavLst>
                                        <p:tav tm="0">
                                          <p:val>
                                            <p:strVal val="#ppt_w*0.70"/>
                                          </p:val>
                                        </p:tav>
                                        <p:tav tm="100000">
                                          <p:val>
                                            <p:strVal val="#ppt_w"/>
                                          </p:val>
                                        </p:tav>
                                      </p:tavLst>
                                    </p:anim>
                                    <p:anim calcmode="lin" valueType="num">
                                      <p:cBhvr>
                                        <p:cTn id="85" dur="1000" fill="hold"/>
                                        <p:tgtEl>
                                          <p:spTgt spid="9"/>
                                        </p:tgtEl>
                                        <p:attrNameLst>
                                          <p:attrName>ppt_h</p:attrName>
                                        </p:attrNameLst>
                                      </p:cBhvr>
                                      <p:tavLst>
                                        <p:tav tm="0">
                                          <p:val>
                                            <p:strVal val="#ppt_h"/>
                                          </p:val>
                                        </p:tav>
                                        <p:tav tm="100000">
                                          <p:val>
                                            <p:strVal val="#ppt_h"/>
                                          </p:val>
                                        </p:tav>
                                      </p:tavLst>
                                    </p:anim>
                                    <p:animEffect transition="in" filter="fade">
                                      <p:cBhvr>
                                        <p:cTn id="86" dur="1000"/>
                                        <p:tgtEl>
                                          <p:spTgt spid="9"/>
                                        </p:tgtEl>
                                      </p:cBhvr>
                                    </p:animEffect>
                                  </p:childTnLst>
                                </p:cTn>
                              </p:par>
                              <p:par>
                                <p:cTn id="87" presetID="55" presetClass="entr" presetSubtype="0" fill="hold" grpId="0" nodeType="withEffect">
                                  <p:stCondLst>
                                    <p:cond delay="400"/>
                                  </p:stCondLst>
                                  <p:childTnLst>
                                    <p:set>
                                      <p:cBhvr>
                                        <p:cTn id="88" dur="1" fill="hold">
                                          <p:stCondLst>
                                            <p:cond delay="0"/>
                                          </p:stCondLst>
                                        </p:cTn>
                                        <p:tgtEl>
                                          <p:spTgt spid="26"/>
                                        </p:tgtEl>
                                        <p:attrNameLst>
                                          <p:attrName>style.visibility</p:attrName>
                                        </p:attrNameLst>
                                      </p:cBhvr>
                                      <p:to>
                                        <p:strVal val="visible"/>
                                      </p:to>
                                    </p:set>
                                    <p:anim calcmode="lin" valueType="num">
                                      <p:cBhvr>
                                        <p:cTn id="89" dur="1000" fill="hold"/>
                                        <p:tgtEl>
                                          <p:spTgt spid="26"/>
                                        </p:tgtEl>
                                        <p:attrNameLst>
                                          <p:attrName>ppt_w</p:attrName>
                                        </p:attrNameLst>
                                      </p:cBhvr>
                                      <p:tavLst>
                                        <p:tav tm="0">
                                          <p:val>
                                            <p:strVal val="#ppt_w*0.70"/>
                                          </p:val>
                                        </p:tav>
                                        <p:tav tm="100000">
                                          <p:val>
                                            <p:strVal val="#ppt_w"/>
                                          </p:val>
                                        </p:tav>
                                      </p:tavLst>
                                    </p:anim>
                                    <p:anim calcmode="lin" valueType="num">
                                      <p:cBhvr>
                                        <p:cTn id="90" dur="1000" fill="hold"/>
                                        <p:tgtEl>
                                          <p:spTgt spid="26"/>
                                        </p:tgtEl>
                                        <p:attrNameLst>
                                          <p:attrName>ppt_h</p:attrName>
                                        </p:attrNameLst>
                                      </p:cBhvr>
                                      <p:tavLst>
                                        <p:tav tm="0">
                                          <p:val>
                                            <p:strVal val="#ppt_h"/>
                                          </p:val>
                                        </p:tav>
                                        <p:tav tm="100000">
                                          <p:val>
                                            <p:strVal val="#ppt_h"/>
                                          </p:val>
                                        </p:tav>
                                      </p:tavLst>
                                    </p:anim>
                                    <p:animEffect transition="in" filter="fade">
                                      <p:cBhvr>
                                        <p:cTn id="91" dur="1000"/>
                                        <p:tgtEl>
                                          <p:spTgt spid="26"/>
                                        </p:tgtEl>
                                      </p:cBhvr>
                                    </p:animEffect>
                                  </p:childTnLst>
                                </p:cTn>
                              </p:par>
                              <p:par>
                                <p:cTn id="92" presetID="55" presetClass="entr" presetSubtype="0" fill="hold" nodeType="withEffect">
                                  <p:stCondLst>
                                    <p:cond delay="400"/>
                                  </p:stCondLst>
                                  <p:childTnLst>
                                    <p:set>
                                      <p:cBhvr>
                                        <p:cTn id="93" dur="1" fill="hold">
                                          <p:stCondLst>
                                            <p:cond delay="0"/>
                                          </p:stCondLst>
                                        </p:cTn>
                                        <p:tgtEl>
                                          <p:spTgt spid="12"/>
                                        </p:tgtEl>
                                        <p:attrNameLst>
                                          <p:attrName>style.visibility</p:attrName>
                                        </p:attrNameLst>
                                      </p:cBhvr>
                                      <p:to>
                                        <p:strVal val="visible"/>
                                      </p:to>
                                    </p:set>
                                    <p:anim calcmode="lin" valueType="num">
                                      <p:cBhvr>
                                        <p:cTn id="94" dur="1000" fill="hold"/>
                                        <p:tgtEl>
                                          <p:spTgt spid="12"/>
                                        </p:tgtEl>
                                        <p:attrNameLst>
                                          <p:attrName>ppt_w</p:attrName>
                                        </p:attrNameLst>
                                      </p:cBhvr>
                                      <p:tavLst>
                                        <p:tav tm="0">
                                          <p:val>
                                            <p:strVal val="#ppt_w*0.70"/>
                                          </p:val>
                                        </p:tav>
                                        <p:tav tm="100000">
                                          <p:val>
                                            <p:strVal val="#ppt_w"/>
                                          </p:val>
                                        </p:tav>
                                      </p:tavLst>
                                    </p:anim>
                                    <p:anim calcmode="lin" valueType="num">
                                      <p:cBhvr>
                                        <p:cTn id="95" dur="1000" fill="hold"/>
                                        <p:tgtEl>
                                          <p:spTgt spid="12"/>
                                        </p:tgtEl>
                                        <p:attrNameLst>
                                          <p:attrName>ppt_h</p:attrName>
                                        </p:attrNameLst>
                                      </p:cBhvr>
                                      <p:tavLst>
                                        <p:tav tm="0">
                                          <p:val>
                                            <p:strVal val="#ppt_h"/>
                                          </p:val>
                                        </p:tav>
                                        <p:tav tm="100000">
                                          <p:val>
                                            <p:strVal val="#ppt_h"/>
                                          </p:val>
                                        </p:tav>
                                      </p:tavLst>
                                    </p:anim>
                                    <p:animEffect transition="in" filter="fade">
                                      <p:cBhvr>
                                        <p:cTn id="96" dur="1000"/>
                                        <p:tgtEl>
                                          <p:spTgt spid="12"/>
                                        </p:tgtEl>
                                      </p:cBhvr>
                                    </p:animEffect>
                                  </p:childTnLst>
                                </p:cTn>
                              </p:par>
                              <p:par>
                                <p:cTn id="97" presetID="55" presetClass="entr" presetSubtype="0" fill="hold" grpId="0" nodeType="withEffect">
                                  <p:stCondLst>
                                    <p:cond delay="800"/>
                                  </p:stCondLst>
                                  <p:childTnLst>
                                    <p:set>
                                      <p:cBhvr>
                                        <p:cTn id="98" dur="1" fill="hold">
                                          <p:stCondLst>
                                            <p:cond delay="0"/>
                                          </p:stCondLst>
                                        </p:cTn>
                                        <p:tgtEl>
                                          <p:spTgt spid="27"/>
                                        </p:tgtEl>
                                        <p:attrNameLst>
                                          <p:attrName>style.visibility</p:attrName>
                                        </p:attrNameLst>
                                      </p:cBhvr>
                                      <p:to>
                                        <p:strVal val="visible"/>
                                      </p:to>
                                    </p:set>
                                    <p:anim calcmode="lin" valueType="num">
                                      <p:cBhvr>
                                        <p:cTn id="99" dur="1000" fill="hold"/>
                                        <p:tgtEl>
                                          <p:spTgt spid="27"/>
                                        </p:tgtEl>
                                        <p:attrNameLst>
                                          <p:attrName>ppt_w</p:attrName>
                                        </p:attrNameLst>
                                      </p:cBhvr>
                                      <p:tavLst>
                                        <p:tav tm="0">
                                          <p:val>
                                            <p:strVal val="#ppt_w*0.70"/>
                                          </p:val>
                                        </p:tav>
                                        <p:tav tm="100000">
                                          <p:val>
                                            <p:strVal val="#ppt_w"/>
                                          </p:val>
                                        </p:tav>
                                      </p:tavLst>
                                    </p:anim>
                                    <p:anim calcmode="lin" valueType="num">
                                      <p:cBhvr>
                                        <p:cTn id="100" dur="1000" fill="hold"/>
                                        <p:tgtEl>
                                          <p:spTgt spid="27"/>
                                        </p:tgtEl>
                                        <p:attrNameLst>
                                          <p:attrName>ppt_h</p:attrName>
                                        </p:attrNameLst>
                                      </p:cBhvr>
                                      <p:tavLst>
                                        <p:tav tm="0">
                                          <p:val>
                                            <p:strVal val="#ppt_h"/>
                                          </p:val>
                                        </p:tav>
                                        <p:tav tm="100000">
                                          <p:val>
                                            <p:strVal val="#ppt_h"/>
                                          </p:val>
                                        </p:tav>
                                      </p:tavLst>
                                    </p:anim>
                                    <p:animEffect transition="in" filter="fade">
                                      <p:cBhvr>
                                        <p:cTn id="101" dur="1000"/>
                                        <p:tgtEl>
                                          <p:spTgt spid="27"/>
                                        </p:tgtEl>
                                      </p:cBhvr>
                                    </p:animEffect>
                                  </p:childTnLst>
                                </p:cTn>
                              </p:par>
                              <p:par>
                                <p:cTn id="102" presetID="55" presetClass="entr" presetSubtype="0" fill="hold" nodeType="withEffect">
                                  <p:stCondLst>
                                    <p:cond delay="800"/>
                                  </p:stCondLst>
                                  <p:childTnLst>
                                    <p:set>
                                      <p:cBhvr>
                                        <p:cTn id="103" dur="1" fill="hold">
                                          <p:stCondLst>
                                            <p:cond delay="0"/>
                                          </p:stCondLst>
                                        </p:cTn>
                                        <p:tgtEl>
                                          <p:spTgt spid="13"/>
                                        </p:tgtEl>
                                        <p:attrNameLst>
                                          <p:attrName>style.visibility</p:attrName>
                                        </p:attrNameLst>
                                      </p:cBhvr>
                                      <p:to>
                                        <p:strVal val="visible"/>
                                      </p:to>
                                    </p:set>
                                    <p:anim calcmode="lin" valueType="num">
                                      <p:cBhvr>
                                        <p:cTn id="104" dur="1000" fill="hold"/>
                                        <p:tgtEl>
                                          <p:spTgt spid="13"/>
                                        </p:tgtEl>
                                        <p:attrNameLst>
                                          <p:attrName>ppt_w</p:attrName>
                                        </p:attrNameLst>
                                      </p:cBhvr>
                                      <p:tavLst>
                                        <p:tav tm="0">
                                          <p:val>
                                            <p:strVal val="#ppt_w*0.70"/>
                                          </p:val>
                                        </p:tav>
                                        <p:tav tm="100000">
                                          <p:val>
                                            <p:strVal val="#ppt_w"/>
                                          </p:val>
                                        </p:tav>
                                      </p:tavLst>
                                    </p:anim>
                                    <p:anim calcmode="lin" valueType="num">
                                      <p:cBhvr>
                                        <p:cTn id="105" dur="1000" fill="hold"/>
                                        <p:tgtEl>
                                          <p:spTgt spid="13"/>
                                        </p:tgtEl>
                                        <p:attrNameLst>
                                          <p:attrName>ppt_h</p:attrName>
                                        </p:attrNameLst>
                                      </p:cBhvr>
                                      <p:tavLst>
                                        <p:tav tm="0">
                                          <p:val>
                                            <p:strVal val="#ppt_h"/>
                                          </p:val>
                                        </p:tav>
                                        <p:tav tm="100000">
                                          <p:val>
                                            <p:strVal val="#ppt_h"/>
                                          </p:val>
                                        </p:tav>
                                      </p:tavLst>
                                    </p:anim>
                                    <p:animEffect transition="in" filter="fade">
                                      <p:cBhvr>
                                        <p:cTn id="10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7" grpId="0"/>
      <p:bldP spid="21" grpId="0"/>
      <p:bldP spid="25" grpId="0"/>
      <p:bldP spid="26" grpId="0"/>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grpSp>
        <p:nvGrpSpPr>
          <p:cNvPr id="7" name="组合 6"/>
          <p:cNvGrpSpPr/>
          <p:nvPr/>
        </p:nvGrpSpPr>
        <p:grpSpPr>
          <a:xfrm>
            <a:off x="2719492" y="1490178"/>
            <a:ext cx="1981530" cy="637044"/>
            <a:chOff x="2699792" y="1164453"/>
            <a:chExt cx="1981530" cy="637044"/>
          </a:xfrm>
        </p:grpSpPr>
        <p:sp>
          <p:nvSpPr>
            <p:cNvPr id="8" name="Rectangle 13" descr="FD1DDF730CE4456e89755B07FE1653D0# #Rectangle 13"/>
            <p:cNvSpPr>
              <a:spLocks noChangeArrowheads="1"/>
            </p:cNvSpPr>
            <p:nvPr/>
          </p:nvSpPr>
          <p:spPr bwMode="auto">
            <a:xfrm>
              <a:off x="2699793" y="1164453"/>
              <a:ext cx="167344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defRPr/>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对策一：添加标题</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Rectangle 13" descr="FD1DDF730CE4456e89755B07FE1653D0# #Rectangle 13"/>
            <p:cNvSpPr>
              <a:spLocks noChangeArrowheads="1"/>
            </p:cNvSpPr>
            <p:nvPr/>
          </p:nvSpPr>
          <p:spPr bwMode="auto">
            <a:xfrm>
              <a:off x="2699792" y="1432165"/>
              <a:ext cx="19815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Font typeface="Arial" panose="020B0604020202020204" pitchFamily="34" charset="0"/>
                <a:buNone/>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此处添加简单扼要的说明文字，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eaLnBrk="1" hangingPunct="1">
                <a:spcBef>
                  <a:spcPct val="0"/>
                </a:spcBef>
                <a:buFont typeface="Arial" panose="020B0604020202020204" pitchFamily="34" charset="0"/>
                <a:buNone/>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 name="圆角矩形 9"/>
          <p:cNvSpPr/>
          <p:nvPr/>
        </p:nvSpPr>
        <p:spPr>
          <a:xfrm>
            <a:off x="447675" y="2780399"/>
            <a:ext cx="8248650" cy="148542"/>
          </a:xfrm>
          <a:prstGeom prst="roundRect">
            <a:avLst>
              <a:gd name="adj" fmla="val 50000"/>
            </a:avLst>
          </a:prstGeom>
          <a:solidFill>
            <a:srgbClr val="45BBCE"/>
          </a:solidFill>
          <a:ln w="254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Verdana" panose="020B0604030504040204"/>
              <a:ea typeface="微软雅黑" panose="020B0503020204020204" pitchFamily="34" charset="-122"/>
            </a:endParaRPr>
          </a:p>
        </p:txBody>
      </p:sp>
      <p:grpSp>
        <p:nvGrpSpPr>
          <p:cNvPr id="11" name="组合 10"/>
          <p:cNvGrpSpPr/>
          <p:nvPr/>
        </p:nvGrpSpPr>
        <p:grpSpPr>
          <a:xfrm>
            <a:off x="1871575" y="2687707"/>
            <a:ext cx="333927" cy="333927"/>
            <a:chOff x="1871575" y="2402641"/>
            <a:chExt cx="333927" cy="333927"/>
          </a:xfrm>
        </p:grpSpPr>
        <p:sp>
          <p:nvSpPr>
            <p:cNvPr id="12" name="椭圆 11"/>
            <p:cNvSpPr/>
            <p:nvPr/>
          </p:nvSpPr>
          <p:spPr>
            <a:xfrm>
              <a:off x="1871575" y="2402641"/>
              <a:ext cx="333927" cy="333927"/>
            </a:xfrm>
            <a:prstGeom prst="ellipse">
              <a:avLst/>
            </a:prstGeom>
            <a:solidFill>
              <a:srgbClr val="45BBCE"/>
            </a:soli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sp>
          <p:nvSpPr>
            <p:cNvPr id="13" name="椭圆 12"/>
            <p:cNvSpPr/>
            <p:nvPr/>
          </p:nvSpPr>
          <p:spPr>
            <a:xfrm>
              <a:off x="1988614" y="2519680"/>
              <a:ext cx="99848" cy="99848"/>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755576" y="3127802"/>
            <a:ext cx="178108" cy="178108"/>
            <a:chOff x="3104722" y="1288803"/>
            <a:chExt cx="504000" cy="504000"/>
          </a:xfrm>
        </p:grpSpPr>
        <p:sp>
          <p:nvSpPr>
            <p:cNvPr id="15" name="椭圆 14"/>
            <p:cNvSpPr/>
            <p:nvPr/>
          </p:nvSpPr>
          <p:spPr>
            <a:xfrm>
              <a:off x="3104722" y="1288803"/>
              <a:ext cx="504000" cy="504000"/>
            </a:xfrm>
            <a:prstGeom prst="ellipse">
              <a:avLst/>
            </a:prstGeom>
            <a:solidFill>
              <a:srgbClr val="45BBCE"/>
            </a:solidFill>
            <a:ln w="254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sp>
          <p:nvSpPr>
            <p:cNvPr id="16" name="椭圆 15"/>
            <p:cNvSpPr/>
            <p:nvPr/>
          </p:nvSpPr>
          <p:spPr>
            <a:xfrm>
              <a:off x="3250063" y="1434144"/>
              <a:ext cx="213320" cy="213320"/>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3593218" y="2687707"/>
            <a:ext cx="333927" cy="333927"/>
            <a:chOff x="1871575" y="2402641"/>
            <a:chExt cx="333927" cy="333927"/>
          </a:xfrm>
        </p:grpSpPr>
        <p:sp>
          <p:nvSpPr>
            <p:cNvPr id="18" name="椭圆 17"/>
            <p:cNvSpPr/>
            <p:nvPr/>
          </p:nvSpPr>
          <p:spPr>
            <a:xfrm>
              <a:off x="1871575" y="2402641"/>
              <a:ext cx="333927" cy="333927"/>
            </a:xfrm>
            <a:prstGeom prst="ellipse">
              <a:avLst/>
            </a:prstGeom>
            <a:solidFill>
              <a:srgbClr val="45BBCE"/>
            </a:soli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sp>
          <p:nvSpPr>
            <p:cNvPr id="19" name="椭圆 18"/>
            <p:cNvSpPr/>
            <p:nvPr/>
          </p:nvSpPr>
          <p:spPr>
            <a:xfrm>
              <a:off x="1988614" y="2519680"/>
              <a:ext cx="99848" cy="99848"/>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5312290" y="2687707"/>
            <a:ext cx="333927" cy="333927"/>
            <a:chOff x="1871575" y="2402641"/>
            <a:chExt cx="333927" cy="333927"/>
          </a:xfrm>
        </p:grpSpPr>
        <p:sp>
          <p:nvSpPr>
            <p:cNvPr id="21" name="椭圆 20"/>
            <p:cNvSpPr/>
            <p:nvPr/>
          </p:nvSpPr>
          <p:spPr>
            <a:xfrm>
              <a:off x="1871575" y="2402641"/>
              <a:ext cx="333927" cy="333927"/>
            </a:xfrm>
            <a:prstGeom prst="ellipse">
              <a:avLst/>
            </a:prstGeom>
            <a:solidFill>
              <a:srgbClr val="45BBCE"/>
            </a:soli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sp>
          <p:nvSpPr>
            <p:cNvPr id="22" name="椭圆 21"/>
            <p:cNvSpPr/>
            <p:nvPr/>
          </p:nvSpPr>
          <p:spPr>
            <a:xfrm>
              <a:off x="1988614" y="2519680"/>
              <a:ext cx="99848" cy="99848"/>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7037458" y="2687707"/>
            <a:ext cx="333927" cy="333927"/>
            <a:chOff x="1871575" y="2402641"/>
            <a:chExt cx="333927" cy="333927"/>
          </a:xfrm>
        </p:grpSpPr>
        <p:sp>
          <p:nvSpPr>
            <p:cNvPr id="24" name="椭圆 23"/>
            <p:cNvSpPr/>
            <p:nvPr/>
          </p:nvSpPr>
          <p:spPr>
            <a:xfrm>
              <a:off x="1871575" y="2402641"/>
              <a:ext cx="333927" cy="333927"/>
            </a:xfrm>
            <a:prstGeom prst="ellipse">
              <a:avLst/>
            </a:prstGeom>
            <a:solidFill>
              <a:srgbClr val="45BBCE"/>
            </a:soli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sp>
          <p:nvSpPr>
            <p:cNvPr id="25" name="椭圆 24"/>
            <p:cNvSpPr/>
            <p:nvPr/>
          </p:nvSpPr>
          <p:spPr>
            <a:xfrm>
              <a:off x="1988614" y="2519680"/>
              <a:ext cx="99848" cy="99848"/>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3351456" y="2487722"/>
            <a:ext cx="178108" cy="178108"/>
            <a:chOff x="3104722" y="1288803"/>
            <a:chExt cx="504000" cy="504000"/>
          </a:xfrm>
        </p:grpSpPr>
        <p:sp>
          <p:nvSpPr>
            <p:cNvPr id="27" name="椭圆 26"/>
            <p:cNvSpPr/>
            <p:nvPr/>
          </p:nvSpPr>
          <p:spPr>
            <a:xfrm>
              <a:off x="3104722" y="1288803"/>
              <a:ext cx="504000" cy="504000"/>
            </a:xfrm>
            <a:prstGeom prst="ellipse">
              <a:avLst/>
            </a:prstGeom>
            <a:solidFill>
              <a:srgbClr val="45BBCE"/>
            </a:solidFill>
            <a:ln w="254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sp>
          <p:nvSpPr>
            <p:cNvPr id="28" name="椭圆 27"/>
            <p:cNvSpPr/>
            <p:nvPr/>
          </p:nvSpPr>
          <p:spPr>
            <a:xfrm>
              <a:off x="3250063" y="1434144"/>
              <a:ext cx="213320" cy="213320"/>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5058336" y="3305602"/>
            <a:ext cx="178108" cy="178108"/>
            <a:chOff x="3104722" y="1288803"/>
            <a:chExt cx="504000" cy="504000"/>
          </a:xfrm>
        </p:grpSpPr>
        <p:sp>
          <p:nvSpPr>
            <p:cNvPr id="30" name="椭圆 29"/>
            <p:cNvSpPr/>
            <p:nvPr/>
          </p:nvSpPr>
          <p:spPr>
            <a:xfrm>
              <a:off x="3104722" y="1288803"/>
              <a:ext cx="504000" cy="504000"/>
            </a:xfrm>
            <a:prstGeom prst="ellipse">
              <a:avLst/>
            </a:prstGeom>
            <a:solidFill>
              <a:srgbClr val="45BBCE"/>
            </a:soli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sp>
          <p:nvSpPr>
            <p:cNvPr id="31" name="椭圆 30"/>
            <p:cNvSpPr/>
            <p:nvPr/>
          </p:nvSpPr>
          <p:spPr>
            <a:xfrm>
              <a:off x="3250063" y="1434144"/>
              <a:ext cx="213320" cy="213320"/>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7786296" y="2223562"/>
            <a:ext cx="178108" cy="178108"/>
            <a:chOff x="3104722" y="1288803"/>
            <a:chExt cx="504000" cy="504000"/>
          </a:xfrm>
        </p:grpSpPr>
        <p:sp>
          <p:nvSpPr>
            <p:cNvPr id="33" name="椭圆 32"/>
            <p:cNvSpPr/>
            <p:nvPr/>
          </p:nvSpPr>
          <p:spPr>
            <a:xfrm>
              <a:off x="3104722" y="1288803"/>
              <a:ext cx="504000" cy="504000"/>
            </a:xfrm>
            <a:prstGeom prst="ellipse">
              <a:avLst/>
            </a:prstGeom>
            <a:solidFill>
              <a:srgbClr val="45BBCE"/>
            </a:soli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sp>
          <p:nvSpPr>
            <p:cNvPr id="34" name="椭圆 33"/>
            <p:cNvSpPr/>
            <p:nvPr/>
          </p:nvSpPr>
          <p:spPr>
            <a:xfrm>
              <a:off x="3250063" y="1434144"/>
              <a:ext cx="213320" cy="213320"/>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174512" y="1449519"/>
            <a:ext cx="1981530" cy="637044"/>
            <a:chOff x="2699792" y="1164453"/>
            <a:chExt cx="1981530" cy="637044"/>
          </a:xfrm>
        </p:grpSpPr>
        <p:sp>
          <p:nvSpPr>
            <p:cNvPr id="36" name="Rectangle 13" descr="FD1DDF730CE4456e89755B07FE1653D0# #Rectangle 13"/>
            <p:cNvSpPr>
              <a:spLocks noChangeArrowheads="1"/>
            </p:cNvSpPr>
            <p:nvPr/>
          </p:nvSpPr>
          <p:spPr bwMode="auto">
            <a:xfrm>
              <a:off x="2699794" y="1164453"/>
              <a:ext cx="14600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defRPr/>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对策三：添加标题</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Rectangle 13" descr="FD1DDF730CE4456e89755B07FE1653D0# #Rectangle 13"/>
            <p:cNvSpPr>
              <a:spLocks noChangeArrowheads="1"/>
            </p:cNvSpPr>
            <p:nvPr/>
          </p:nvSpPr>
          <p:spPr bwMode="auto">
            <a:xfrm>
              <a:off x="2699792" y="1432165"/>
              <a:ext cx="19815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Font typeface="Arial" panose="020B0604020202020204" pitchFamily="34" charset="0"/>
                <a:buNone/>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此处添加简单扼要的说明文字，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eaLnBrk="1" hangingPunct="1">
                <a:spcBef>
                  <a:spcPct val="0"/>
                </a:spcBef>
                <a:buFont typeface="Arial" panose="020B0604020202020204" pitchFamily="34" charset="0"/>
                <a:buNone/>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1168817" y="3629154"/>
            <a:ext cx="1981530" cy="637044"/>
            <a:chOff x="2699792" y="1164453"/>
            <a:chExt cx="1981530" cy="637044"/>
          </a:xfrm>
        </p:grpSpPr>
        <p:sp>
          <p:nvSpPr>
            <p:cNvPr id="39" name="Rectangle 13" descr="FD1DDF730CE4456e89755B07FE1653D0# #Rectangle 13"/>
            <p:cNvSpPr>
              <a:spLocks noChangeArrowheads="1"/>
            </p:cNvSpPr>
            <p:nvPr/>
          </p:nvSpPr>
          <p:spPr bwMode="auto">
            <a:xfrm>
              <a:off x="3147100" y="1164453"/>
              <a:ext cx="14600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defRPr/>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对策二：添加标题</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Rectangle 13" descr="FD1DDF730CE4456e89755B07FE1653D0# #Rectangle 13"/>
            <p:cNvSpPr>
              <a:spLocks noChangeArrowheads="1"/>
            </p:cNvSpPr>
            <p:nvPr/>
          </p:nvSpPr>
          <p:spPr bwMode="auto">
            <a:xfrm>
              <a:off x="2699792" y="1432165"/>
              <a:ext cx="19815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buFont typeface="Arial" panose="020B0604020202020204" pitchFamily="34" charset="0"/>
                <a:buNone/>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此处添加简单扼要的说明文字，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a:p>
              <a:pPr algn="r" eaLnBrk="1" hangingPunct="1">
                <a:spcBef>
                  <a:spcPct val="0"/>
                </a:spcBef>
                <a:buFont typeface="Arial" panose="020B0604020202020204" pitchFamily="34" charset="0"/>
                <a:buNone/>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4658777" y="3629154"/>
            <a:ext cx="1981530" cy="637044"/>
            <a:chOff x="2699792" y="1164453"/>
            <a:chExt cx="1981530" cy="637044"/>
          </a:xfrm>
        </p:grpSpPr>
        <p:sp>
          <p:nvSpPr>
            <p:cNvPr id="42" name="Rectangle 13" descr="FD1DDF730CE4456e89755B07FE1653D0# #Rectangle 13"/>
            <p:cNvSpPr>
              <a:spLocks noChangeArrowheads="1"/>
            </p:cNvSpPr>
            <p:nvPr/>
          </p:nvSpPr>
          <p:spPr bwMode="auto">
            <a:xfrm>
              <a:off x="3147100" y="1164453"/>
              <a:ext cx="14600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defRPr/>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对策四：添加标题</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Rectangle 13" descr="FD1DDF730CE4456e89755B07FE1653D0# #Rectangle 13"/>
            <p:cNvSpPr>
              <a:spLocks noChangeArrowheads="1"/>
            </p:cNvSpPr>
            <p:nvPr/>
          </p:nvSpPr>
          <p:spPr bwMode="auto">
            <a:xfrm>
              <a:off x="2699792" y="1432165"/>
              <a:ext cx="19815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buFont typeface="Arial" panose="020B0604020202020204" pitchFamily="34" charset="0"/>
                <a:buNone/>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此处添加简单扼要的说明文字，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a:p>
              <a:pPr algn="r" eaLnBrk="1" hangingPunct="1">
                <a:spcBef>
                  <a:spcPct val="0"/>
                </a:spcBef>
                <a:buFont typeface="Arial" panose="020B0604020202020204" pitchFamily="34" charset="0"/>
                <a:buNone/>
                <a:defRPr/>
              </a:pPr>
              <a:r>
                <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3254832" y="3144848"/>
            <a:ext cx="1007216" cy="1227102"/>
            <a:chOff x="3254832" y="3144848"/>
            <a:chExt cx="1007216" cy="1227102"/>
          </a:xfrm>
          <a:solidFill>
            <a:srgbClr val="04A7FA">
              <a:lumMod val="75000"/>
            </a:srgbClr>
          </a:solidFill>
        </p:grpSpPr>
        <p:grpSp>
          <p:nvGrpSpPr>
            <p:cNvPr id="45" name="组合 44"/>
            <p:cNvGrpSpPr/>
            <p:nvPr/>
          </p:nvGrpSpPr>
          <p:grpSpPr>
            <a:xfrm rot="10800000">
              <a:off x="3254832" y="3144848"/>
              <a:ext cx="1007216" cy="1227102"/>
              <a:chOff x="3058445" y="3397615"/>
              <a:chExt cx="1089941" cy="1327886"/>
            </a:xfrm>
            <a:grpFill/>
          </p:grpSpPr>
          <p:sp>
            <p:nvSpPr>
              <p:cNvPr id="47" name="等腰三角形 80"/>
              <p:cNvSpPr/>
              <p:nvPr/>
            </p:nvSpPr>
            <p:spPr>
              <a:xfrm flipV="1">
                <a:off x="3058445" y="3397615"/>
                <a:ext cx="1089941" cy="132788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45BBCE"/>
              </a:soli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sp>
            <p:nvSpPr>
              <p:cNvPr id="48" name="等腰三角形 80"/>
              <p:cNvSpPr/>
              <p:nvPr/>
            </p:nvSpPr>
            <p:spPr>
              <a:xfrm flipV="1">
                <a:off x="3229972" y="3573374"/>
                <a:ext cx="746886" cy="909940"/>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grpSp>
        <p:sp>
          <p:nvSpPr>
            <p:cNvPr id="46" name="Freeform 25"/>
            <p:cNvSpPr>
              <a:spLocks noEditPoints="1"/>
            </p:cNvSpPr>
            <p:nvPr/>
          </p:nvSpPr>
          <p:spPr bwMode="auto">
            <a:xfrm flipH="1">
              <a:off x="3555138" y="3669506"/>
              <a:ext cx="397423" cy="375045"/>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chemeClr val="tx1">
                <a:lumMod val="85000"/>
                <a:lumOff val="15000"/>
              </a:schemeClr>
            </a:solidFill>
            <a:ln w="9525">
              <a:noFill/>
              <a:round/>
            </a:ln>
            <a:effectLst/>
          </p:spPr>
          <p:txBody>
            <a:bodyPr vert="horz" wrap="square" lIns="121920" tIns="60960" rIns="121920" bIns="60960" numCol="1" anchor="t" anchorCtr="0" compatLnSpc="1"/>
            <a:lstStyle/>
            <a:p>
              <a:pPr>
                <a:defRPr/>
              </a:pPr>
              <a:endParaRPr lang="zh-CN" altLang="en-US" sz="2400" kern="0">
                <a:solidFill>
                  <a:sysClr val="windowText" lastClr="000000"/>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4966862" y="1341682"/>
            <a:ext cx="1007218" cy="1227102"/>
            <a:chOff x="4966862" y="1341682"/>
            <a:chExt cx="1007218" cy="1227102"/>
          </a:xfrm>
        </p:grpSpPr>
        <p:grpSp>
          <p:nvGrpSpPr>
            <p:cNvPr id="50" name="组合 49"/>
            <p:cNvGrpSpPr/>
            <p:nvPr/>
          </p:nvGrpSpPr>
          <p:grpSpPr>
            <a:xfrm>
              <a:off x="4966862" y="1341682"/>
              <a:ext cx="1007218" cy="1227102"/>
              <a:chOff x="1493568" y="909219"/>
              <a:chExt cx="1089941" cy="1327886"/>
            </a:xfrm>
          </p:grpSpPr>
          <p:sp>
            <p:nvSpPr>
              <p:cNvPr id="60" name="等腰三角形 80"/>
              <p:cNvSpPr/>
              <p:nvPr/>
            </p:nvSpPr>
            <p:spPr>
              <a:xfrm flipV="1">
                <a:off x="1493568" y="909219"/>
                <a:ext cx="1089941" cy="132788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45BBCE"/>
              </a:soli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sp>
            <p:nvSpPr>
              <p:cNvPr id="61" name="等腰三角形 80"/>
              <p:cNvSpPr/>
              <p:nvPr/>
            </p:nvSpPr>
            <p:spPr>
              <a:xfrm flipV="1">
                <a:off x="1665095" y="1087388"/>
                <a:ext cx="746886" cy="909940"/>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5267703" y="1671650"/>
              <a:ext cx="375055" cy="352571"/>
              <a:chOff x="-2553911" y="3559322"/>
              <a:chExt cx="1826946" cy="1717745"/>
            </a:xfrm>
            <a:solidFill>
              <a:srgbClr val="04A7FA">
                <a:lumMod val="75000"/>
              </a:srgbClr>
            </a:solidFill>
            <a:effectLst/>
          </p:grpSpPr>
          <p:sp>
            <p:nvSpPr>
              <p:cNvPr id="52" name="Freeform 92"/>
              <p:cNvSpPr/>
              <p:nvPr/>
            </p:nvSpPr>
            <p:spPr bwMode="auto">
              <a:xfrm>
                <a:off x="-1233304" y="4883352"/>
                <a:ext cx="160314" cy="168281"/>
              </a:xfrm>
              <a:custGeom>
                <a:avLst/>
                <a:gdLst>
                  <a:gd name="T0" fmla="*/ 5 w 43"/>
                  <a:gd name="T1" fmla="*/ 4 h 45"/>
                  <a:gd name="T2" fmla="*/ 20 w 43"/>
                  <a:gd name="T3" fmla="*/ 5 h 45"/>
                  <a:gd name="T4" fmla="*/ 20 w 43"/>
                  <a:gd name="T5" fmla="*/ 5 h 45"/>
                  <a:gd name="T6" fmla="*/ 39 w 43"/>
                  <a:gd name="T7" fmla="*/ 25 h 45"/>
                  <a:gd name="T8" fmla="*/ 38 w 43"/>
                  <a:gd name="T9" fmla="*/ 41 h 45"/>
                  <a:gd name="T10" fmla="*/ 38 w 43"/>
                  <a:gd name="T11" fmla="*/ 41 h 45"/>
                  <a:gd name="T12" fmla="*/ 23 w 43"/>
                  <a:gd name="T13" fmla="*/ 40 h 45"/>
                  <a:gd name="T14" fmla="*/ 23 w 43"/>
                  <a:gd name="T15" fmla="*/ 40 h 45"/>
                  <a:gd name="T16" fmla="*/ 4 w 43"/>
                  <a:gd name="T17" fmla="*/ 20 h 45"/>
                  <a:gd name="T18" fmla="*/ 2 w 43"/>
                  <a:gd name="T19" fmla="*/ 18 h 45"/>
                  <a:gd name="T20" fmla="*/ 2 w 43"/>
                  <a:gd name="T21" fmla="*/ 18 h 45"/>
                  <a:gd name="T22" fmla="*/ 5 w 43"/>
                  <a:gd name="T23"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45">
                    <a:moveTo>
                      <a:pt x="5" y="4"/>
                    </a:moveTo>
                    <a:cubicBezTo>
                      <a:pt x="9" y="0"/>
                      <a:pt x="16" y="0"/>
                      <a:pt x="20" y="5"/>
                    </a:cubicBezTo>
                    <a:cubicBezTo>
                      <a:pt x="20" y="5"/>
                      <a:pt x="20" y="5"/>
                      <a:pt x="20" y="5"/>
                    </a:cubicBezTo>
                    <a:cubicBezTo>
                      <a:pt x="39" y="25"/>
                      <a:pt x="39" y="25"/>
                      <a:pt x="39" y="25"/>
                    </a:cubicBezTo>
                    <a:cubicBezTo>
                      <a:pt x="43" y="30"/>
                      <a:pt x="43" y="37"/>
                      <a:pt x="38" y="41"/>
                    </a:cubicBezTo>
                    <a:cubicBezTo>
                      <a:pt x="38" y="41"/>
                      <a:pt x="38" y="41"/>
                      <a:pt x="38" y="41"/>
                    </a:cubicBezTo>
                    <a:cubicBezTo>
                      <a:pt x="34" y="45"/>
                      <a:pt x="27" y="45"/>
                      <a:pt x="23" y="40"/>
                    </a:cubicBezTo>
                    <a:cubicBezTo>
                      <a:pt x="23" y="40"/>
                      <a:pt x="23" y="40"/>
                      <a:pt x="23" y="40"/>
                    </a:cubicBezTo>
                    <a:cubicBezTo>
                      <a:pt x="4" y="20"/>
                      <a:pt x="4" y="20"/>
                      <a:pt x="4" y="20"/>
                    </a:cubicBezTo>
                    <a:cubicBezTo>
                      <a:pt x="3" y="19"/>
                      <a:pt x="3" y="18"/>
                      <a:pt x="2" y="18"/>
                    </a:cubicBezTo>
                    <a:cubicBezTo>
                      <a:pt x="2" y="18"/>
                      <a:pt x="2" y="18"/>
                      <a:pt x="2" y="18"/>
                    </a:cubicBezTo>
                    <a:cubicBezTo>
                      <a:pt x="0" y="13"/>
                      <a:pt x="1" y="8"/>
                      <a:pt x="5" y="4"/>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53" name="Freeform 93"/>
              <p:cNvSpPr/>
              <p:nvPr/>
            </p:nvSpPr>
            <p:spPr bwMode="auto">
              <a:xfrm>
                <a:off x="-1211083" y="4718246"/>
                <a:ext cx="190471" cy="131768"/>
              </a:xfrm>
              <a:custGeom>
                <a:avLst/>
                <a:gdLst>
                  <a:gd name="T0" fmla="*/ 2 w 51"/>
                  <a:gd name="T1" fmla="*/ 27 h 35"/>
                  <a:gd name="T2" fmla="*/ 17 w 51"/>
                  <a:gd name="T3" fmla="*/ 33 h 35"/>
                  <a:gd name="T4" fmla="*/ 17 w 51"/>
                  <a:gd name="T5" fmla="*/ 33 h 35"/>
                  <a:gd name="T6" fmla="*/ 42 w 51"/>
                  <a:gd name="T7" fmla="*/ 23 h 35"/>
                  <a:gd name="T8" fmla="*/ 49 w 51"/>
                  <a:gd name="T9" fmla="*/ 9 h 35"/>
                  <a:gd name="T10" fmla="*/ 49 w 51"/>
                  <a:gd name="T11" fmla="*/ 9 h 35"/>
                  <a:gd name="T12" fmla="*/ 34 w 51"/>
                  <a:gd name="T13" fmla="*/ 2 h 35"/>
                  <a:gd name="T14" fmla="*/ 34 w 51"/>
                  <a:gd name="T15" fmla="*/ 2 h 35"/>
                  <a:gd name="T16" fmla="*/ 9 w 51"/>
                  <a:gd name="T17" fmla="*/ 12 h 35"/>
                  <a:gd name="T18" fmla="*/ 6 w 51"/>
                  <a:gd name="T19" fmla="*/ 14 h 35"/>
                  <a:gd name="T20" fmla="*/ 6 w 51"/>
                  <a:gd name="T21" fmla="*/ 14 h 35"/>
                  <a:gd name="T22" fmla="*/ 2 w 51"/>
                  <a:gd name="T23"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5">
                    <a:moveTo>
                      <a:pt x="2" y="27"/>
                    </a:moveTo>
                    <a:cubicBezTo>
                      <a:pt x="4" y="33"/>
                      <a:pt x="11" y="35"/>
                      <a:pt x="17" y="33"/>
                    </a:cubicBezTo>
                    <a:cubicBezTo>
                      <a:pt x="17" y="33"/>
                      <a:pt x="17" y="33"/>
                      <a:pt x="17" y="33"/>
                    </a:cubicBezTo>
                    <a:cubicBezTo>
                      <a:pt x="42" y="23"/>
                      <a:pt x="42" y="23"/>
                      <a:pt x="42" y="23"/>
                    </a:cubicBezTo>
                    <a:cubicBezTo>
                      <a:pt x="48" y="21"/>
                      <a:pt x="51" y="14"/>
                      <a:pt x="49" y="9"/>
                    </a:cubicBezTo>
                    <a:cubicBezTo>
                      <a:pt x="49" y="9"/>
                      <a:pt x="49" y="9"/>
                      <a:pt x="49" y="9"/>
                    </a:cubicBezTo>
                    <a:cubicBezTo>
                      <a:pt x="47" y="3"/>
                      <a:pt x="40" y="0"/>
                      <a:pt x="34" y="2"/>
                    </a:cubicBezTo>
                    <a:cubicBezTo>
                      <a:pt x="34" y="2"/>
                      <a:pt x="34" y="2"/>
                      <a:pt x="34" y="2"/>
                    </a:cubicBezTo>
                    <a:cubicBezTo>
                      <a:pt x="9" y="12"/>
                      <a:pt x="9" y="12"/>
                      <a:pt x="9" y="12"/>
                    </a:cubicBezTo>
                    <a:cubicBezTo>
                      <a:pt x="8" y="13"/>
                      <a:pt x="7" y="13"/>
                      <a:pt x="6" y="14"/>
                    </a:cubicBezTo>
                    <a:cubicBezTo>
                      <a:pt x="6" y="14"/>
                      <a:pt x="6" y="14"/>
                      <a:pt x="6" y="14"/>
                    </a:cubicBezTo>
                    <a:cubicBezTo>
                      <a:pt x="2" y="17"/>
                      <a:pt x="0" y="22"/>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54" name="Freeform 94"/>
              <p:cNvSpPr>
                <a:spLocks noEditPoints="1"/>
              </p:cNvSpPr>
              <p:nvPr/>
            </p:nvSpPr>
            <p:spPr bwMode="auto">
              <a:xfrm>
                <a:off x="-2249157" y="4167358"/>
                <a:ext cx="801572" cy="806484"/>
              </a:xfrm>
              <a:custGeom>
                <a:avLst/>
                <a:gdLst>
                  <a:gd name="T0" fmla="*/ 0 w 214"/>
                  <a:gd name="T1" fmla="*/ 108 h 215"/>
                  <a:gd name="T2" fmla="*/ 107 w 214"/>
                  <a:gd name="T3" fmla="*/ 0 h 215"/>
                  <a:gd name="T4" fmla="*/ 107 w 214"/>
                  <a:gd name="T5" fmla="*/ 0 h 215"/>
                  <a:gd name="T6" fmla="*/ 214 w 214"/>
                  <a:gd name="T7" fmla="*/ 108 h 215"/>
                  <a:gd name="T8" fmla="*/ 214 w 214"/>
                  <a:gd name="T9" fmla="*/ 108 h 215"/>
                  <a:gd name="T10" fmla="*/ 107 w 214"/>
                  <a:gd name="T11" fmla="*/ 215 h 215"/>
                  <a:gd name="T12" fmla="*/ 107 w 214"/>
                  <a:gd name="T13" fmla="*/ 215 h 215"/>
                  <a:gd name="T14" fmla="*/ 0 w 214"/>
                  <a:gd name="T15" fmla="*/ 108 h 215"/>
                  <a:gd name="T16" fmla="*/ 10 w 214"/>
                  <a:gd name="T17" fmla="*/ 108 h 215"/>
                  <a:gd name="T18" fmla="*/ 107 w 214"/>
                  <a:gd name="T19" fmla="*/ 205 h 215"/>
                  <a:gd name="T20" fmla="*/ 107 w 214"/>
                  <a:gd name="T21" fmla="*/ 205 h 215"/>
                  <a:gd name="T22" fmla="*/ 204 w 214"/>
                  <a:gd name="T23" fmla="*/ 108 h 215"/>
                  <a:gd name="T24" fmla="*/ 204 w 214"/>
                  <a:gd name="T25" fmla="*/ 108 h 215"/>
                  <a:gd name="T26" fmla="*/ 107 w 214"/>
                  <a:gd name="T27" fmla="*/ 11 h 215"/>
                  <a:gd name="T28" fmla="*/ 107 w 214"/>
                  <a:gd name="T29" fmla="*/ 11 h 215"/>
                  <a:gd name="T30" fmla="*/ 10 w 214"/>
                  <a:gd name="T31" fmla="*/ 108 h 215"/>
                  <a:gd name="T32" fmla="*/ 10 w 214"/>
                  <a:gd name="T33" fmla="*/ 10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4" h="215">
                    <a:moveTo>
                      <a:pt x="0" y="108"/>
                    </a:moveTo>
                    <a:cubicBezTo>
                      <a:pt x="0" y="48"/>
                      <a:pt x="48" y="0"/>
                      <a:pt x="107" y="0"/>
                    </a:cubicBezTo>
                    <a:cubicBezTo>
                      <a:pt x="107" y="0"/>
                      <a:pt x="107" y="0"/>
                      <a:pt x="107" y="0"/>
                    </a:cubicBezTo>
                    <a:cubicBezTo>
                      <a:pt x="166" y="0"/>
                      <a:pt x="214" y="48"/>
                      <a:pt x="214" y="108"/>
                    </a:cubicBezTo>
                    <a:cubicBezTo>
                      <a:pt x="214" y="108"/>
                      <a:pt x="214" y="108"/>
                      <a:pt x="214" y="108"/>
                    </a:cubicBezTo>
                    <a:cubicBezTo>
                      <a:pt x="214" y="167"/>
                      <a:pt x="166" y="215"/>
                      <a:pt x="107" y="215"/>
                    </a:cubicBezTo>
                    <a:cubicBezTo>
                      <a:pt x="107" y="215"/>
                      <a:pt x="107" y="215"/>
                      <a:pt x="107" y="215"/>
                    </a:cubicBezTo>
                    <a:cubicBezTo>
                      <a:pt x="48" y="215"/>
                      <a:pt x="0" y="167"/>
                      <a:pt x="0" y="108"/>
                    </a:cubicBezTo>
                    <a:close/>
                    <a:moveTo>
                      <a:pt x="10" y="108"/>
                    </a:moveTo>
                    <a:cubicBezTo>
                      <a:pt x="10" y="161"/>
                      <a:pt x="54" y="204"/>
                      <a:pt x="107" y="205"/>
                    </a:cubicBezTo>
                    <a:cubicBezTo>
                      <a:pt x="107" y="205"/>
                      <a:pt x="107" y="205"/>
                      <a:pt x="107" y="205"/>
                    </a:cubicBezTo>
                    <a:cubicBezTo>
                      <a:pt x="161" y="204"/>
                      <a:pt x="204" y="161"/>
                      <a:pt x="204" y="108"/>
                    </a:cubicBezTo>
                    <a:cubicBezTo>
                      <a:pt x="204" y="108"/>
                      <a:pt x="204" y="108"/>
                      <a:pt x="204" y="108"/>
                    </a:cubicBezTo>
                    <a:cubicBezTo>
                      <a:pt x="204" y="54"/>
                      <a:pt x="161" y="11"/>
                      <a:pt x="107" y="11"/>
                    </a:cubicBezTo>
                    <a:cubicBezTo>
                      <a:pt x="107" y="11"/>
                      <a:pt x="107" y="11"/>
                      <a:pt x="107" y="11"/>
                    </a:cubicBezTo>
                    <a:cubicBezTo>
                      <a:pt x="54" y="11"/>
                      <a:pt x="10" y="54"/>
                      <a:pt x="10" y="108"/>
                    </a:cubicBezTo>
                    <a:cubicBezTo>
                      <a:pt x="10" y="108"/>
                      <a:pt x="10" y="108"/>
                      <a:pt x="10" y="108"/>
                    </a:cubicBezTo>
                    <a:close/>
                  </a:path>
                </a:pathLst>
              </a:custGeom>
              <a:solidFill>
                <a:schemeClr val="tx1">
                  <a:lumMod val="85000"/>
                  <a:lumOff val="15000"/>
                </a:schemeClr>
              </a:solidFill>
              <a:ln w="9525">
                <a:solidFill>
                  <a:srgbClr val="000000"/>
                </a:solidFill>
                <a:round/>
              </a:ln>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55" name="Freeform 95"/>
              <p:cNvSpPr>
                <a:spLocks noEditPoints="1"/>
              </p:cNvSpPr>
              <p:nvPr/>
            </p:nvSpPr>
            <p:spPr bwMode="auto">
              <a:xfrm>
                <a:off x="-2553911" y="3864133"/>
                <a:ext cx="1414255" cy="1412934"/>
              </a:xfrm>
              <a:custGeom>
                <a:avLst/>
                <a:gdLst>
                  <a:gd name="T0" fmla="*/ 377 w 377"/>
                  <a:gd name="T1" fmla="*/ 182 h 377"/>
                  <a:gd name="T2" fmla="*/ 341 w 377"/>
                  <a:gd name="T3" fmla="*/ 149 h 377"/>
                  <a:gd name="T4" fmla="*/ 325 w 377"/>
                  <a:gd name="T5" fmla="*/ 110 h 377"/>
                  <a:gd name="T6" fmla="*/ 327 w 377"/>
                  <a:gd name="T7" fmla="*/ 61 h 377"/>
                  <a:gd name="T8" fmla="*/ 324 w 377"/>
                  <a:gd name="T9" fmla="*/ 58 h 377"/>
                  <a:gd name="T10" fmla="*/ 319 w 377"/>
                  <a:gd name="T11" fmla="*/ 53 h 377"/>
                  <a:gd name="T12" fmla="*/ 317 w 377"/>
                  <a:gd name="T13" fmla="*/ 51 h 377"/>
                  <a:gd name="T14" fmla="*/ 268 w 377"/>
                  <a:gd name="T15" fmla="*/ 53 h 377"/>
                  <a:gd name="T16" fmla="*/ 229 w 377"/>
                  <a:gd name="T17" fmla="*/ 36 h 377"/>
                  <a:gd name="T18" fmla="*/ 196 w 377"/>
                  <a:gd name="T19" fmla="*/ 0 h 377"/>
                  <a:gd name="T20" fmla="*/ 192 w 377"/>
                  <a:gd name="T21" fmla="*/ 0 h 377"/>
                  <a:gd name="T22" fmla="*/ 185 w 377"/>
                  <a:gd name="T23" fmla="*/ 0 h 377"/>
                  <a:gd name="T24" fmla="*/ 182 w 377"/>
                  <a:gd name="T25" fmla="*/ 0 h 377"/>
                  <a:gd name="T26" fmla="*/ 149 w 377"/>
                  <a:gd name="T27" fmla="*/ 36 h 377"/>
                  <a:gd name="T28" fmla="*/ 109 w 377"/>
                  <a:gd name="T29" fmla="*/ 52 h 377"/>
                  <a:gd name="T30" fmla="*/ 60 w 377"/>
                  <a:gd name="T31" fmla="*/ 50 h 377"/>
                  <a:gd name="T32" fmla="*/ 58 w 377"/>
                  <a:gd name="T33" fmla="*/ 52 h 377"/>
                  <a:gd name="T34" fmla="*/ 53 w 377"/>
                  <a:gd name="T35" fmla="*/ 57 h 377"/>
                  <a:gd name="T36" fmla="*/ 50 w 377"/>
                  <a:gd name="T37" fmla="*/ 60 h 377"/>
                  <a:gd name="T38" fmla="*/ 52 w 377"/>
                  <a:gd name="T39" fmla="*/ 108 h 377"/>
                  <a:gd name="T40" fmla="*/ 36 w 377"/>
                  <a:gd name="T41" fmla="*/ 148 h 377"/>
                  <a:gd name="T42" fmla="*/ 0 w 377"/>
                  <a:gd name="T43" fmla="*/ 181 h 377"/>
                  <a:gd name="T44" fmla="*/ 0 w 377"/>
                  <a:gd name="T45" fmla="*/ 184 h 377"/>
                  <a:gd name="T46" fmla="*/ 0 w 377"/>
                  <a:gd name="T47" fmla="*/ 191 h 377"/>
                  <a:gd name="T48" fmla="*/ 0 w 377"/>
                  <a:gd name="T49" fmla="*/ 195 h 377"/>
                  <a:gd name="T50" fmla="*/ 35 w 377"/>
                  <a:gd name="T51" fmla="*/ 228 h 377"/>
                  <a:gd name="T52" fmla="*/ 51 w 377"/>
                  <a:gd name="T53" fmla="*/ 267 h 377"/>
                  <a:gd name="T54" fmla="*/ 49 w 377"/>
                  <a:gd name="T55" fmla="*/ 316 h 377"/>
                  <a:gd name="T56" fmla="*/ 52 w 377"/>
                  <a:gd name="T57" fmla="*/ 319 h 377"/>
                  <a:gd name="T58" fmla="*/ 57 w 377"/>
                  <a:gd name="T59" fmla="*/ 324 h 377"/>
                  <a:gd name="T60" fmla="*/ 59 w 377"/>
                  <a:gd name="T61" fmla="*/ 326 h 377"/>
                  <a:gd name="T62" fmla="*/ 108 w 377"/>
                  <a:gd name="T63" fmla="*/ 324 h 377"/>
                  <a:gd name="T64" fmla="*/ 147 w 377"/>
                  <a:gd name="T65" fmla="*/ 341 h 377"/>
                  <a:gd name="T66" fmla="*/ 180 w 377"/>
                  <a:gd name="T67" fmla="*/ 377 h 377"/>
                  <a:gd name="T68" fmla="*/ 184 w 377"/>
                  <a:gd name="T69" fmla="*/ 377 h 377"/>
                  <a:gd name="T70" fmla="*/ 191 w 377"/>
                  <a:gd name="T71" fmla="*/ 377 h 377"/>
                  <a:gd name="T72" fmla="*/ 194 w 377"/>
                  <a:gd name="T73" fmla="*/ 377 h 377"/>
                  <a:gd name="T74" fmla="*/ 227 w 377"/>
                  <a:gd name="T75" fmla="*/ 341 h 377"/>
                  <a:gd name="T76" fmla="*/ 267 w 377"/>
                  <a:gd name="T77" fmla="*/ 325 h 377"/>
                  <a:gd name="T78" fmla="*/ 316 w 377"/>
                  <a:gd name="T79" fmla="*/ 327 h 377"/>
                  <a:gd name="T80" fmla="*/ 318 w 377"/>
                  <a:gd name="T81" fmla="*/ 325 h 377"/>
                  <a:gd name="T82" fmla="*/ 323 w 377"/>
                  <a:gd name="T83" fmla="*/ 320 h 377"/>
                  <a:gd name="T84" fmla="*/ 326 w 377"/>
                  <a:gd name="T85" fmla="*/ 317 h 377"/>
                  <a:gd name="T86" fmla="*/ 324 w 377"/>
                  <a:gd name="T87" fmla="*/ 269 h 377"/>
                  <a:gd name="T88" fmla="*/ 341 w 377"/>
                  <a:gd name="T89" fmla="*/ 229 h 377"/>
                  <a:gd name="T90" fmla="*/ 377 w 377"/>
                  <a:gd name="T91" fmla="*/ 196 h 377"/>
                  <a:gd name="T92" fmla="*/ 377 w 377"/>
                  <a:gd name="T93" fmla="*/ 193 h 377"/>
                  <a:gd name="T94" fmla="*/ 377 w 377"/>
                  <a:gd name="T95" fmla="*/ 186 h 377"/>
                  <a:gd name="T96" fmla="*/ 377 w 377"/>
                  <a:gd name="T97" fmla="*/ 182 h 377"/>
                  <a:gd name="T98" fmla="*/ 188 w 377"/>
                  <a:gd name="T99" fmla="*/ 303 h 377"/>
                  <a:gd name="T100" fmla="*/ 73 w 377"/>
                  <a:gd name="T101" fmla="*/ 189 h 377"/>
                  <a:gd name="T102" fmla="*/ 188 w 377"/>
                  <a:gd name="T103" fmla="*/ 74 h 377"/>
                  <a:gd name="T104" fmla="*/ 303 w 377"/>
                  <a:gd name="T105" fmla="*/ 189 h 377"/>
                  <a:gd name="T106" fmla="*/ 188 w 377"/>
                  <a:gd name="T107" fmla="*/ 303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7" h="377">
                    <a:moveTo>
                      <a:pt x="377" y="182"/>
                    </a:moveTo>
                    <a:cubicBezTo>
                      <a:pt x="377" y="160"/>
                      <a:pt x="354" y="152"/>
                      <a:pt x="341" y="149"/>
                    </a:cubicBezTo>
                    <a:cubicBezTo>
                      <a:pt x="337" y="135"/>
                      <a:pt x="332" y="122"/>
                      <a:pt x="325" y="110"/>
                    </a:cubicBezTo>
                    <a:cubicBezTo>
                      <a:pt x="332" y="99"/>
                      <a:pt x="343" y="77"/>
                      <a:pt x="327" y="61"/>
                    </a:cubicBezTo>
                    <a:cubicBezTo>
                      <a:pt x="324" y="58"/>
                      <a:pt x="324" y="58"/>
                      <a:pt x="324" y="58"/>
                    </a:cubicBezTo>
                    <a:cubicBezTo>
                      <a:pt x="319" y="53"/>
                      <a:pt x="319" y="53"/>
                      <a:pt x="319" y="53"/>
                    </a:cubicBezTo>
                    <a:cubicBezTo>
                      <a:pt x="317" y="51"/>
                      <a:pt x="317" y="51"/>
                      <a:pt x="317" y="51"/>
                    </a:cubicBezTo>
                    <a:cubicBezTo>
                      <a:pt x="301" y="35"/>
                      <a:pt x="280" y="45"/>
                      <a:pt x="268" y="53"/>
                    </a:cubicBezTo>
                    <a:cubicBezTo>
                      <a:pt x="256" y="45"/>
                      <a:pt x="243" y="40"/>
                      <a:pt x="229" y="36"/>
                    </a:cubicBezTo>
                    <a:cubicBezTo>
                      <a:pt x="226" y="23"/>
                      <a:pt x="218" y="0"/>
                      <a:pt x="196" y="0"/>
                    </a:cubicBezTo>
                    <a:cubicBezTo>
                      <a:pt x="192" y="0"/>
                      <a:pt x="192" y="0"/>
                      <a:pt x="192" y="0"/>
                    </a:cubicBezTo>
                    <a:cubicBezTo>
                      <a:pt x="185" y="0"/>
                      <a:pt x="185" y="0"/>
                      <a:pt x="185" y="0"/>
                    </a:cubicBezTo>
                    <a:cubicBezTo>
                      <a:pt x="182" y="0"/>
                      <a:pt x="182" y="0"/>
                      <a:pt x="182" y="0"/>
                    </a:cubicBezTo>
                    <a:cubicBezTo>
                      <a:pt x="160" y="0"/>
                      <a:pt x="152" y="23"/>
                      <a:pt x="149" y="36"/>
                    </a:cubicBezTo>
                    <a:cubicBezTo>
                      <a:pt x="135" y="39"/>
                      <a:pt x="121" y="45"/>
                      <a:pt x="109" y="52"/>
                    </a:cubicBezTo>
                    <a:cubicBezTo>
                      <a:pt x="98" y="44"/>
                      <a:pt x="76" y="34"/>
                      <a:pt x="60" y="50"/>
                    </a:cubicBezTo>
                    <a:cubicBezTo>
                      <a:pt x="58" y="52"/>
                      <a:pt x="58" y="52"/>
                      <a:pt x="58" y="52"/>
                    </a:cubicBezTo>
                    <a:cubicBezTo>
                      <a:pt x="53" y="57"/>
                      <a:pt x="53" y="57"/>
                      <a:pt x="53" y="57"/>
                    </a:cubicBezTo>
                    <a:cubicBezTo>
                      <a:pt x="50" y="60"/>
                      <a:pt x="50" y="60"/>
                      <a:pt x="50" y="60"/>
                    </a:cubicBezTo>
                    <a:cubicBezTo>
                      <a:pt x="35" y="75"/>
                      <a:pt x="45" y="97"/>
                      <a:pt x="52" y="108"/>
                    </a:cubicBezTo>
                    <a:cubicBezTo>
                      <a:pt x="45" y="120"/>
                      <a:pt x="39" y="134"/>
                      <a:pt x="36" y="148"/>
                    </a:cubicBezTo>
                    <a:cubicBezTo>
                      <a:pt x="23" y="150"/>
                      <a:pt x="0" y="158"/>
                      <a:pt x="0" y="181"/>
                    </a:cubicBezTo>
                    <a:cubicBezTo>
                      <a:pt x="0" y="184"/>
                      <a:pt x="0" y="184"/>
                      <a:pt x="0" y="184"/>
                    </a:cubicBezTo>
                    <a:cubicBezTo>
                      <a:pt x="0" y="191"/>
                      <a:pt x="0" y="191"/>
                      <a:pt x="0" y="191"/>
                    </a:cubicBezTo>
                    <a:cubicBezTo>
                      <a:pt x="0" y="195"/>
                      <a:pt x="0" y="195"/>
                      <a:pt x="0" y="195"/>
                    </a:cubicBezTo>
                    <a:cubicBezTo>
                      <a:pt x="0" y="217"/>
                      <a:pt x="22" y="225"/>
                      <a:pt x="35" y="228"/>
                    </a:cubicBezTo>
                    <a:cubicBezTo>
                      <a:pt x="39" y="242"/>
                      <a:pt x="44" y="255"/>
                      <a:pt x="51" y="267"/>
                    </a:cubicBezTo>
                    <a:cubicBezTo>
                      <a:pt x="44" y="279"/>
                      <a:pt x="33" y="300"/>
                      <a:pt x="49" y="316"/>
                    </a:cubicBezTo>
                    <a:cubicBezTo>
                      <a:pt x="52" y="319"/>
                      <a:pt x="52" y="319"/>
                      <a:pt x="52" y="319"/>
                    </a:cubicBezTo>
                    <a:cubicBezTo>
                      <a:pt x="57" y="324"/>
                      <a:pt x="57" y="324"/>
                      <a:pt x="57" y="324"/>
                    </a:cubicBezTo>
                    <a:cubicBezTo>
                      <a:pt x="59" y="326"/>
                      <a:pt x="59" y="326"/>
                      <a:pt x="59" y="326"/>
                    </a:cubicBezTo>
                    <a:cubicBezTo>
                      <a:pt x="75" y="342"/>
                      <a:pt x="97" y="332"/>
                      <a:pt x="108" y="324"/>
                    </a:cubicBezTo>
                    <a:cubicBezTo>
                      <a:pt x="120" y="332"/>
                      <a:pt x="133" y="337"/>
                      <a:pt x="147" y="341"/>
                    </a:cubicBezTo>
                    <a:cubicBezTo>
                      <a:pt x="150" y="354"/>
                      <a:pt x="158" y="377"/>
                      <a:pt x="180" y="377"/>
                    </a:cubicBezTo>
                    <a:cubicBezTo>
                      <a:pt x="184" y="377"/>
                      <a:pt x="184" y="377"/>
                      <a:pt x="184" y="377"/>
                    </a:cubicBezTo>
                    <a:cubicBezTo>
                      <a:pt x="191" y="377"/>
                      <a:pt x="191" y="377"/>
                      <a:pt x="191" y="377"/>
                    </a:cubicBezTo>
                    <a:cubicBezTo>
                      <a:pt x="194" y="377"/>
                      <a:pt x="194" y="377"/>
                      <a:pt x="194" y="377"/>
                    </a:cubicBezTo>
                    <a:cubicBezTo>
                      <a:pt x="217" y="377"/>
                      <a:pt x="225" y="355"/>
                      <a:pt x="227" y="341"/>
                    </a:cubicBezTo>
                    <a:cubicBezTo>
                      <a:pt x="241" y="338"/>
                      <a:pt x="255" y="332"/>
                      <a:pt x="267" y="325"/>
                    </a:cubicBezTo>
                    <a:cubicBezTo>
                      <a:pt x="278" y="333"/>
                      <a:pt x="300" y="343"/>
                      <a:pt x="316" y="327"/>
                    </a:cubicBezTo>
                    <a:cubicBezTo>
                      <a:pt x="318" y="325"/>
                      <a:pt x="318" y="325"/>
                      <a:pt x="318" y="325"/>
                    </a:cubicBezTo>
                    <a:cubicBezTo>
                      <a:pt x="323" y="320"/>
                      <a:pt x="323" y="320"/>
                      <a:pt x="323" y="320"/>
                    </a:cubicBezTo>
                    <a:cubicBezTo>
                      <a:pt x="326" y="317"/>
                      <a:pt x="326" y="317"/>
                      <a:pt x="326" y="317"/>
                    </a:cubicBezTo>
                    <a:cubicBezTo>
                      <a:pt x="342" y="302"/>
                      <a:pt x="331" y="280"/>
                      <a:pt x="324" y="269"/>
                    </a:cubicBezTo>
                    <a:cubicBezTo>
                      <a:pt x="331" y="257"/>
                      <a:pt x="337" y="243"/>
                      <a:pt x="341" y="229"/>
                    </a:cubicBezTo>
                    <a:cubicBezTo>
                      <a:pt x="354" y="227"/>
                      <a:pt x="377" y="219"/>
                      <a:pt x="377" y="196"/>
                    </a:cubicBezTo>
                    <a:cubicBezTo>
                      <a:pt x="377" y="193"/>
                      <a:pt x="377" y="193"/>
                      <a:pt x="377" y="193"/>
                    </a:cubicBezTo>
                    <a:cubicBezTo>
                      <a:pt x="377" y="186"/>
                      <a:pt x="377" y="186"/>
                      <a:pt x="377" y="186"/>
                    </a:cubicBezTo>
                    <a:lnTo>
                      <a:pt x="377" y="182"/>
                    </a:lnTo>
                    <a:close/>
                    <a:moveTo>
                      <a:pt x="188" y="303"/>
                    </a:moveTo>
                    <a:cubicBezTo>
                      <a:pt x="125" y="303"/>
                      <a:pt x="73" y="252"/>
                      <a:pt x="73" y="189"/>
                    </a:cubicBezTo>
                    <a:cubicBezTo>
                      <a:pt x="73" y="125"/>
                      <a:pt x="125" y="74"/>
                      <a:pt x="188" y="74"/>
                    </a:cubicBezTo>
                    <a:cubicBezTo>
                      <a:pt x="252" y="74"/>
                      <a:pt x="303" y="125"/>
                      <a:pt x="303" y="189"/>
                    </a:cubicBezTo>
                    <a:cubicBezTo>
                      <a:pt x="303" y="252"/>
                      <a:pt x="252" y="303"/>
                      <a:pt x="188" y="303"/>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56" name="Freeform 96"/>
              <p:cNvSpPr/>
              <p:nvPr/>
            </p:nvSpPr>
            <p:spPr bwMode="auto">
              <a:xfrm>
                <a:off x="-1574564" y="3559322"/>
                <a:ext cx="847599" cy="847758"/>
              </a:xfrm>
              <a:custGeom>
                <a:avLst/>
                <a:gdLst>
                  <a:gd name="T0" fmla="*/ 204 w 226"/>
                  <a:gd name="T1" fmla="*/ 90 h 226"/>
                  <a:gd name="T2" fmla="*/ 195 w 226"/>
                  <a:gd name="T3" fmla="*/ 66 h 226"/>
                  <a:gd name="T4" fmla="*/ 196 w 226"/>
                  <a:gd name="T5" fmla="*/ 37 h 226"/>
                  <a:gd name="T6" fmla="*/ 195 w 226"/>
                  <a:gd name="T7" fmla="*/ 35 h 226"/>
                  <a:gd name="T8" fmla="*/ 192 w 226"/>
                  <a:gd name="T9" fmla="*/ 32 h 226"/>
                  <a:gd name="T10" fmla="*/ 190 w 226"/>
                  <a:gd name="T11" fmla="*/ 31 h 226"/>
                  <a:gd name="T12" fmla="*/ 161 w 226"/>
                  <a:gd name="T13" fmla="*/ 32 h 226"/>
                  <a:gd name="T14" fmla="*/ 137 w 226"/>
                  <a:gd name="T15" fmla="*/ 22 h 226"/>
                  <a:gd name="T16" fmla="*/ 117 w 226"/>
                  <a:gd name="T17" fmla="*/ 0 h 226"/>
                  <a:gd name="T18" fmla="*/ 115 w 226"/>
                  <a:gd name="T19" fmla="*/ 0 h 226"/>
                  <a:gd name="T20" fmla="*/ 111 w 226"/>
                  <a:gd name="T21" fmla="*/ 0 h 226"/>
                  <a:gd name="T22" fmla="*/ 109 w 226"/>
                  <a:gd name="T23" fmla="*/ 0 h 226"/>
                  <a:gd name="T24" fmla="*/ 89 w 226"/>
                  <a:gd name="T25" fmla="*/ 22 h 226"/>
                  <a:gd name="T26" fmla="*/ 66 w 226"/>
                  <a:gd name="T27" fmla="*/ 31 h 226"/>
                  <a:gd name="T28" fmla="*/ 36 w 226"/>
                  <a:gd name="T29" fmla="*/ 30 h 226"/>
                  <a:gd name="T30" fmla="*/ 35 w 226"/>
                  <a:gd name="T31" fmla="*/ 32 h 226"/>
                  <a:gd name="T32" fmla="*/ 32 w 226"/>
                  <a:gd name="T33" fmla="*/ 35 h 226"/>
                  <a:gd name="T34" fmla="*/ 30 w 226"/>
                  <a:gd name="T35" fmla="*/ 36 h 226"/>
                  <a:gd name="T36" fmla="*/ 31 w 226"/>
                  <a:gd name="T37" fmla="*/ 65 h 226"/>
                  <a:gd name="T38" fmla="*/ 21 w 226"/>
                  <a:gd name="T39" fmla="*/ 89 h 226"/>
                  <a:gd name="T40" fmla="*/ 0 w 226"/>
                  <a:gd name="T41" fmla="*/ 109 h 226"/>
                  <a:gd name="T42" fmla="*/ 0 w 226"/>
                  <a:gd name="T43" fmla="*/ 111 h 226"/>
                  <a:gd name="T44" fmla="*/ 0 w 226"/>
                  <a:gd name="T45" fmla="*/ 115 h 226"/>
                  <a:gd name="T46" fmla="*/ 0 w 226"/>
                  <a:gd name="T47" fmla="*/ 117 h 226"/>
                  <a:gd name="T48" fmla="*/ 0 w 226"/>
                  <a:gd name="T49" fmla="*/ 119 h 226"/>
                  <a:gd name="T50" fmla="*/ 7 w 226"/>
                  <a:gd name="T51" fmla="*/ 122 h 226"/>
                  <a:gd name="T52" fmla="*/ 36 w 226"/>
                  <a:gd name="T53" fmla="*/ 114 h 226"/>
                  <a:gd name="T54" fmla="*/ 44 w 226"/>
                  <a:gd name="T55" fmla="*/ 115 h 226"/>
                  <a:gd name="T56" fmla="*/ 44 w 226"/>
                  <a:gd name="T57" fmla="*/ 113 h 226"/>
                  <a:gd name="T58" fmla="*/ 113 w 226"/>
                  <a:gd name="T59" fmla="*/ 44 h 226"/>
                  <a:gd name="T60" fmla="*/ 182 w 226"/>
                  <a:gd name="T61" fmla="*/ 113 h 226"/>
                  <a:gd name="T62" fmla="*/ 113 w 226"/>
                  <a:gd name="T63" fmla="*/ 182 h 226"/>
                  <a:gd name="T64" fmla="*/ 82 w 226"/>
                  <a:gd name="T65" fmla="*/ 175 h 226"/>
                  <a:gd name="T66" fmla="*/ 75 w 226"/>
                  <a:gd name="T67" fmla="*/ 191 h 226"/>
                  <a:gd name="T68" fmla="*/ 80 w 226"/>
                  <a:gd name="T69" fmla="*/ 202 h 226"/>
                  <a:gd name="T70" fmla="*/ 88 w 226"/>
                  <a:gd name="T71" fmla="*/ 205 h 226"/>
                  <a:gd name="T72" fmla="*/ 108 w 226"/>
                  <a:gd name="T73" fmla="*/ 226 h 226"/>
                  <a:gd name="T74" fmla="*/ 110 w 226"/>
                  <a:gd name="T75" fmla="*/ 226 h 226"/>
                  <a:gd name="T76" fmla="*/ 114 w 226"/>
                  <a:gd name="T77" fmla="*/ 226 h 226"/>
                  <a:gd name="T78" fmla="*/ 117 w 226"/>
                  <a:gd name="T79" fmla="*/ 226 h 226"/>
                  <a:gd name="T80" fmla="*/ 136 w 226"/>
                  <a:gd name="T81" fmla="*/ 205 h 226"/>
                  <a:gd name="T82" fmla="*/ 160 w 226"/>
                  <a:gd name="T83" fmla="*/ 195 h 226"/>
                  <a:gd name="T84" fmla="*/ 189 w 226"/>
                  <a:gd name="T85" fmla="*/ 196 h 226"/>
                  <a:gd name="T86" fmla="*/ 191 w 226"/>
                  <a:gd name="T87" fmla="*/ 195 h 226"/>
                  <a:gd name="T88" fmla="*/ 194 w 226"/>
                  <a:gd name="T89" fmla="*/ 192 h 226"/>
                  <a:gd name="T90" fmla="*/ 195 w 226"/>
                  <a:gd name="T91" fmla="*/ 191 h 226"/>
                  <a:gd name="T92" fmla="*/ 194 w 226"/>
                  <a:gd name="T93" fmla="*/ 161 h 226"/>
                  <a:gd name="T94" fmla="*/ 204 w 226"/>
                  <a:gd name="T95" fmla="*/ 138 h 226"/>
                  <a:gd name="T96" fmla="*/ 226 w 226"/>
                  <a:gd name="T97" fmla="*/ 118 h 226"/>
                  <a:gd name="T98" fmla="*/ 226 w 226"/>
                  <a:gd name="T99" fmla="*/ 116 h 226"/>
                  <a:gd name="T100" fmla="*/ 226 w 226"/>
                  <a:gd name="T101" fmla="*/ 112 h 226"/>
                  <a:gd name="T102" fmla="*/ 226 w 226"/>
                  <a:gd name="T103" fmla="*/ 110 h 226"/>
                  <a:gd name="T104" fmla="*/ 204 w 226"/>
                  <a:gd name="T105" fmla="*/ 9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6" h="226">
                    <a:moveTo>
                      <a:pt x="204" y="90"/>
                    </a:moveTo>
                    <a:cubicBezTo>
                      <a:pt x="202" y="81"/>
                      <a:pt x="199" y="73"/>
                      <a:pt x="195" y="66"/>
                    </a:cubicBezTo>
                    <a:cubicBezTo>
                      <a:pt x="199" y="59"/>
                      <a:pt x="206" y="46"/>
                      <a:pt x="196" y="37"/>
                    </a:cubicBezTo>
                    <a:cubicBezTo>
                      <a:pt x="195" y="35"/>
                      <a:pt x="195" y="35"/>
                      <a:pt x="195" y="35"/>
                    </a:cubicBezTo>
                    <a:cubicBezTo>
                      <a:pt x="192" y="32"/>
                      <a:pt x="192" y="32"/>
                      <a:pt x="192" y="32"/>
                    </a:cubicBezTo>
                    <a:cubicBezTo>
                      <a:pt x="190" y="31"/>
                      <a:pt x="190" y="31"/>
                      <a:pt x="190" y="31"/>
                    </a:cubicBezTo>
                    <a:cubicBezTo>
                      <a:pt x="181" y="21"/>
                      <a:pt x="168" y="27"/>
                      <a:pt x="161" y="32"/>
                    </a:cubicBezTo>
                    <a:cubicBezTo>
                      <a:pt x="154" y="28"/>
                      <a:pt x="146" y="24"/>
                      <a:pt x="137" y="22"/>
                    </a:cubicBezTo>
                    <a:cubicBezTo>
                      <a:pt x="136" y="14"/>
                      <a:pt x="131" y="0"/>
                      <a:pt x="117" y="0"/>
                    </a:cubicBezTo>
                    <a:cubicBezTo>
                      <a:pt x="115" y="0"/>
                      <a:pt x="115" y="0"/>
                      <a:pt x="115" y="0"/>
                    </a:cubicBezTo>
                    <a:cubicBezTo>
                      <a:pt x="111" y="0"/>
                      <a:pt x="111" y="0"/>
                      <a:pt x="111" y="0"/>
                    </a:cubicBezTo>
                    <a:cubicBezTo>
                      <a:pt x="109" y="0"/>
                      <a:pt x="109" y="0"/>
                      <a:pt x="109" y="0"/>
                    </a:cubicBezTo>
                    <a:cubicBezTo>
                      <a:pt x="96" y="0"/>
                      <a:pt x="91" y="14"/>
                      <a:pt x="89" y="22"/>
                    </a:cubicBezTo>
                    <a:cubicBezTo>
                      <a:pt x="81" y="24"/>
                      <a:pt x="73" y="27"/>
                      <a:pt x="66" y="31"/>
                    </a:cubicBezTo>
                    <a:cubicBezTo>
                      <a:pt x="59" y="27"/>
                      <a:pt x="46" y="21"/>
                      <a:pt x="36" y="30"/>
                    </a:cubicBezTo>
                    <a:cubicBezTo>
                      <a:pt x="35" y="32"/>
                      <a:pt x="35" y="32"/>
                      <a:pt x="35" y="32"/>
                    </a:cubicBezTo>
                    <a:cubicBezTo>
                      <a:pt x="32" y="35"/>
                      <a:pt x="32" y="35"/>
                      <a:pt x="32" y="35"/>
                    </a:cubicBezTo>
                    <a:cubicBezTo>
                      <a:pt x="30" y="36"/>
                      <a:pt x="30" y="36"/>
                      <a:pt x="30" y="36"/>
                    </a:cubicBezTo>
                    <a:cubicBezTo>
                      <a:pt x="21" y="45"/>
                      <a:pt x="27" y="58"/>
                      <a:pt x="31" y="65"/>
                    </a:cubicBezTo>
                    <a:cubicBezTo>
                      <a:pt x="27" y="72"/>
                      <a:pt x="24" y="80"/>
                      <a:pt x="21" y="89"/>
                    </a:cubicBezTo>
                    <a:cubicBezTo>
                      <a:pt x="14" y="90"/>
                      <a:pt x="0" y="95"/>
                      <a:pt x="0" y="109"/>
                    </a:cubicBezTo>
                    <a:cubicBezTo>
                      <a:pt x="0" y="111"/>
                      <a:pt x="0" y="111"/>
                      <a:pt x="0" y="111"/>
                    </a:cubicBezTo>
                    <a:cubicBezTo>
                      <a:pt x="0" y="115"/>
                      <a:pt x="0" y="115"/>
                      <a:pt x="0" y="115"/>
                    </a:cubicBezTo>
                    <a:cubicBezTo>
                      <a:pt x="0" y="117"/>
                      <a:pt x="0" y="117"/>
                      <a:pt x="0" y="117"/>
                    </a:cubicBezTo>
                    <a:cubicBezTo>
                      <a:pt x="0" y="118"/>
                      <a:pt x="0" y="118"/>
                      <a:pt x="0" y="119"/>
                    </a:cubicBezTo>
                    <a:cubicBezTo>
                      <a:pt x="2" y="120"/>
                      <a:pt x="5" y="121"/>
                      <a:pt x="7" y="122"/>
                    </a:cubicBezTo>
                    <a:cubicBezTo>
                      <a:pt x="15" y="118"/>
                      <a:pt x="25" y="114"/>
                      <a:pt x="36" y="114"/>
                    </a:cubicBezTo>
                    <a:cubicBezTo>
                      <a:pt x="39" y="114"/>
                      <a:pt x="41" y="114"/>
                      <a:pt x="44" y="115"/>
                    </a:cubicBezTo>
                    <a:cubicBezTo>
                      <a:pt x="44" y="114"/>
                      <a:pt x="44" y="114"/>
                      <a:pt x="44" y="113"/>
                    </a:cubicBezTo>
                    <a:cubicBezTo>
                      <a:pt x="44" y="75"/>
                      <a:pt x="75" y="44"/>
                      <a:pt x="113" y="44"/>
                    </a:cubicBezTo>
                    <a:cubicBezTo>
                      <a:pt x="151" y="44"/>
                      <a:pt x="182" y="75"/>
                      <a:pt x="182" y="113"/>
                    </a:cubicBezTo>
                    <a:cubicBezTo>
                      <a:pt x="182" y="151"/>
                      <a:pt x="151" y="182"/>
                      <a:pt x="113" y="182"/>
                    </a:cubicBezTo>
                    <a:cubicBezTo>
                      <a:pt x="102" y="182"/>
                      <a:pt x="91" y="179"/>
                      <a:pt x="82" y="175"/>
                    </a:cubicBezTo>
                    <a:cubicBezTo>
                      <a:pt x="80" y="181"/>
                      <a:pt x="78" y="186"/>
                      <a:pt x="75" y="191"/>
                    </a:cubicBezTo>
                    <a:cubicBezTo>
                      <a:pt x="77" y="195"/>
                      <a:pt x="79" y="198"/>
                      <a:pt x="80" y="202"/>
                    </a:cubicBezTo>
                    <a:cubicBezTo>
                      <a:pt x="83" y="203"/>
                      <a:pt x="86" y="204"/>
                      <a:pt x="88" y="205"/>
                    </a:cubicBezTo>
                    <a:cubicBezTo>
                      <a:pt x="90" y="212"/>
                      <a:pt x="95" y="226"/>
                      <a:pt x="108" y="226"/>
                    </a:cubicBezTo>
                    <a:cubicBezTo>
                      <a:pt x="110" y="226"/>
                      <a:pt x="110" y="226"/>
                      <a:pt x="110" y="226"/>
                    </a:cubicBezTo>
                    <a:cubicBezTo>
                      <a:pt x="114" y="226"/>
                      <a:pt x="114" y="226"/>
                      <a:pt x="114" y="226"/>
                    </a:cubicBezTo>
                    <a:cubicBezTo>
                      <a:pt x="117" y="226"/>
                      <a:pt x="117" y="226"/>
                      <a:pt x="117" y="226"/>
                    </a:cubicBezTo>
                    <a:cubicBezTo>
                      <a:pt x="130" y="226"/>
                      <a:pt x="135" y="213"/>
                      <a:pt x="136" y="205"/>
                    </a:cubicBezTo>
                    <a:cubicBezTo>
                      <a:pt x="145" y="203"/>
                      <a:pt x="153" y="199"/>
                      <a:pt x="160" y="195"/>
                    </a:cubicBezTo>
                    <a:cubicBezTo>
                      <a:pt x="167" y="200"/>
                      <a:pt x="180" y="206"/>
                      <a:pt x="189" y="196"/>
                    </a:cubicBezTo>
                    <a:cubicBezTo>
                      <a:pt x="191" y="195"/>
                      <a:pt x="191" y="195"/>
                      <a:pt x="191" y="195"/>
                    </a:cubicBezTo>
                    <a:cubicBezTo>
                      <a:pt x="194" y="192"/>
                      <a:pt x="194" y="192"/>
                      <a:pt x="194" y="192"/>
                    </a:cubicBezTo>
                    <a:cubicBezTo>
                      <a:pt x="195" y="191"/>
                      <a:pt x="195" y="191"/>
                      <a:pt x="195" y="191"/>
                    </a:cubicBezTo>
                    <a:cubicBezTo>
                      <a:pt x="205" y="181"/>
                      <a:pt x="199" y="168"/>
                      <a:pt x="194" y="161"/>
                    </a:cubicBezTo>
                    <a:cubicBezTo>
                      <a:pt x="199" y="154"/>
                      <a:pt x="202" y="146"/>
                      <a:pt x="204" y="138"/>
                    </a:cubicBezTo>
                    <a:cubicBezTo>
                      <a:pt x="212" y="136"/>
                      <a:pt x="226" y="131"/>
                      <a:pt x="226" y="118"/>
                    </a:cubicBezTo>
                    <a:cubicBezTo>
                      <a:pt x="226" y="116"/>
                      <a:pt x="226" y="116"/>
                      <a:pt x="226" y="116"/>
                    </a:cubicBezTo>
                    <a:cubicBezTo>
                      <a:pt x="226" y="112"/>
                      <a:pt x="226" y="112"/>
                      <a:pt x="226" y="112"/>
                    </a:cubicBezTo>
                    <a:cubicBezTo>
                      <a:pt x="226" y="110"/>
                      <a:pt x="226" y="110"/>
                      <a:pt x="226" y="110"/>
                    </a:cubicBezTo>
                    <a:cubicBezTo>
                      <a:pt x="226" y="96"/>
                      <a:pt x="212" y="91"/>
                      <a:pt x="204" y="9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57" name="Freeform 97"/>
              <p:cNvSpPr/>
              <p:nvPr/>
            </p:nvSpPr>
            <p:spPr bwMode="auto">
              <a:xfrm>
                <a:off x="-1395204" y="3743477"/>
                <a:ext cx="484118" cy="484209"/>
              </a:xfrm>
              <a:custGeom>
                <a:avLst/>
                <a:gdLst>
                  <a:gd name="T0" fmla="*/ 129 w 129"/>
                  <a:gd name="T1" fmla="*/ 64 h 129"/>
                  <a:gd name="T2" fmla="*/ 65 w 129"/>
                  <a:gd name="T3" fmla="*/ 0 h 129"/>
                  <a:gd name="T4" fmla="*/ 0 w 129"/>
                  <a:gd name="T5" fmla="*/ 64 h 129"/>
                  <a:gd name="T6" fmla="*/ 1 w 129"/>
                  <a:gd name="T7" fmla="*/ 67 h 129"/>
                  <a:gd name="T8" fmla="*/ 7 w 129"/>
                  <a:gd name="T9" fmla="*/ 70 h 129"/>
                  <a:gd name="T10" fmla="*/ 7 w 129"/>
                  <a:gd name="T11" fmla="*/ 64 h 129"/>
                  <a:gd name="T12" fmla="*/ 65 w 129"/>
                  <a:gd name="T13" fmla="*/ 6 h 129"/>
                  <a:gd name="T14" fmla="*/ 123 w 129"/>
                  <a:gd name="T15" fmla="*/ 64 h 129"/>
                  <a:gd name="T16" fmla="*/ 65 w 129"/>
                  <a:gd name="T17" fmla="*/ 122 h 129"/>
                  <a:gd name="T18" fmla="*/ 36 w 129"/>
                  <a:gd name="T19" fmla="*/ 115 h 129"/>
                  <a:gd name="T20" fmla="*/ 35 w 129"/>
                  <a:gd name="T21" fmla="*/ 121 h 129"/>
                  <a:gd name="T22" fmla="*/ 65 w 129"/>
                  <a:gd name="T23" fmla="*/ 129 h 129"/>
                  <a:gd name="T24" fmla="*/ 129 w 129"/>
                  <a:gd name="T25" fmla="*/ 6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29">
                    <a:moveTo>
                      <a:pt x="129" y="64"/>
                    </a:moveTo>
                    <a:cubicBezTo>
                      <a:pt x="129" y="29"/>
                      <a:pt x="100" y="0"/>
                      <a:pt x="65" y="0"/>
                    </a:cubicBezTo>
                    <a:cubicBezTo>
                      <a:pt x="29" y="0"/>
                      <a:pt x="0" y="29"/>
                      <a:pt x="0" y="64"/>
                    </a:cubicBezTo>
                    <a:cubicBezTo>
                      <a:pt x="0" y="65"/>
                      <a:pt x="1" y="66"/>
                      <a:pt x="1" y="67"/>
                    </a:cubicBezTo>
                    <a:cubicBezTo>
                      <a:pt x="3" y="68"/>
                      <a:pt x="5" y="69"/>
                      <a:pt x="7" y="70"/>
                    </a:cubicBezTo>
                    <a:cubicBezTo>
                      <a:pt x="7" y="68"/>
                      <a:pt x="7" y="66"/>
                      <a:pt x="7" y="64"/>
                    </a:cubicBezTo>
                    <a:cubicBezTo>
                      <a:pt x="7" y="32"/>
                      <a:pt x="33" y="6"/>
                      <a:pt x="65" y="6"/>
                    </a:cubicBezTo>
                    <a:cubicBezTo>
                      <a:pt x="97" y="6"/>
                      <a:pt x="123" y="32"/>
                      <a:pt x="123" y="64"/>
                    </a:cubicBezTo>
                    <a:cubicBezTo>
                      <a:pt x="123" y="96"/>
                      <a:pt x="97" y="122"/>
                      <a:pt x="65" y="122"/>
                    </a:cubicBezTo>
                    <a:cubicBezTo>
                      <a:pt x="54" y="122"/>
                      <a:pt x="44" y="120"/>
                      <a:pt x="36" y="115"/>
                    </a:cubicBezTo>
                    <a:cubicBezTo>
                      <a:pt x="36" y="117"/>
                      <a:pt x="35" y="119"/>
                      <a:pt x="35" y="121"/>
                    </a:cubicBezTo>
                    <a:cubicBezTo>
                      <a:pt x="44" y="126"/>
                      <a:pt x="54" y="129"/>
                      <a:pt x="65" y="129"/>
                    </a:cubicBezTo>
                    <a:cubicBezTo>
                      <a:pt x="100" y="129"/>
                      <a:pt x="129" y="100"/>
                      <a:pt x="129"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58" name="Freeform 98"/>
              <p:cNvSpPr/>
              <p:nvPr/>
            </p:nvSpPr>
            <p:spPr bwMode="auto">
              <a:xfrm>
                <a:off x="-2531686" y="4586328"/>
                <a:ext cx="7935" cy="7937"/>
              </a:xfrm>
              <a:custGeom>
                <a:avLst/>
                <a:gdLst>
                  <a:gd name="T0" fmla="*/ 0 w 2"/>
                  <a:gd name="T1" fmla="*/ 2 h 2"/>
                  <a:gd name="T2" fmla="*/ 2 w 2"/>
                  <a:gd name="T3" fmla="*/ 0 h 2"/>
                  <a:gd name="T4" fmla="*/ 2 w 2"/>
                  <a:gd name="T5" fmla="*/ 0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1" y="2"/>
                      <a:pt x="1" y="1"/>
                      <a:pt x="2" y="0"/>
                    </a:cubicBezTo>
                    <a:cubicBezTo>
                      <a:pt x="2" y="0"/>
                      <a:pt x="2" y="0"/>
                      <a:pt x="2" y="0"/>
                    </a:cubicBezTo>
                    <a:cubicBezTo>
                      <a:pt x="1" y="1"/>
                      <a:pt x="1"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59" name="Freeform 99"/>
              <p:cNvSpPr/>
              <p:nvPr/>
            </p:nvSpPr>
            <p:spPr bwMode="auto">
              <a:xfrm>
                <a:off x="-2516187" y="4568826"/>
                <a:ext cx="3175" cy="6351"/>
              </a:xfrm>
              <a:custGeom>
                <a:avLst/>
                <a:gdLst>
                  <a:gd name="T0" fmla="*/ 0 w 1"/>
                  <a:gd name="T1" fmla="*/ 2 h 2"/>
                  <a:gd name="T2" fmla="*/ 1 w 1"/>
                  <a:gd name="T3" fmla="*/ 0 h 2"/>
                  <a:gd name="T4" fmla="*/ 1 w 1"/>
                  <a:gd name="T5" fmla="*/ 0 h 2"/>
                  <a:gd name="T6" fmla="*/ 1 w 1"/>
                  <a:gd name="T7" fmla="*/ 0 h 2"/>
                  <a:gd name="T8" fmla="*/ 1 w 1"/>
                  <a:gd name="T9" fmla="*/ 0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0"/>
                    </a:cubicBezTo>
                    <a:cubicBezTo>
                      <a:pt x="1" y="0"/>
                      <a:pt x="1" y="0"/>
                      <a:pt x="1" y="0"/>
                    </a:cubicBezTo>
                    <a:cubicBezTo>
                      <a:pt x="1" y="0"/>
                      <a:pt x="1" y="0"/>
                      <a:pt x="1" y="0"/>
                    </a:cubicBezTo>
                    <a:cubicBezTo>
                      <a:pt x="1" y="0"/>
                      <a:pt x="1" y="0"/>
                      <a:pt x="1" y="0"/>
                    </a:cubicBezTo>
                    <a:cubicBezTo>
                      <a:pt x="1" y="1"/>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62" name="组合 61"/>
          <p:cNvGrpSpPr/>
          <p:nvPr/>
        </p:nvGrpSpPr>
        <p:grpSpPr>
          <a:xfrm>
            <a:off x="1534929" y="1341682"/>
            <a:ext cx="1007218" cy="1227102"/>
            <a:chOff x="1534929" y="1341682"/>
            <a:chExt cx="1007218" cy="1227102"/>
          </a:xfrm>
          <a:solidFill>
            <a:srgbClr val="04A7FA">
              <a:lumMod val="75000"/>
            </a:srgbClr>
          </a:solidFill>
        </p:grpSpPr>
        <p:sp>
          <p:nvSpPr>
            <p:cNvPr id="63" name="等腰三角形 80"/>
            <p:cNvSpPr/>
            <p:nvPr/>
          </p:nvSpPr>
          <p:spPr>
            <a:xfrm flipV="1">
              <a:off x="1534929" y="1341682"/>
              <a:ext cx="1007218" cy="12271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45BBCE"/>
            </a:soli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sp>
          <p:nvSpPr>
            <p:cNvPr id="64" name="等腰三角形 80"/>
            <p:cNvSpPr/>
            <p:nvPr/>
          </p:nvSpPr>
          <p:spPr>
            <a:xfrm flipV="1">
              <a:off x="1693438" y="1506328"/>
              <a:ext cx="690200" cy="840877"/>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grpSp>
          <p:nvGrpSpPr>
            <p:cNvPr id="65" name="组合 64"/>
            <p:cNvGrpSpPr/>
            <p:nvPr/>
          </p:nvGrpSpPr>
          <p:grpSpPr>
            <a:xfrm>
              <a:off x="1863580" y="1703979"/>
              <a:ext cx="349917" cy="322333"/>
              <a:chOff x="4076704" y="3759197"/>
              <a:chExt cx="1530351" cy="1409703"/>
            </a:xfrm>
            <a:grpFill/>
            <a:effectLst/>
          </p:grpSpPr>
          <p:sp>
            <p:nvSpPr>
              <p:cNvPr id="66" name="Freeform 244"/>
              <p:cNvSpPr>
                <a:spLocks noEditPoints="1"/>
              </p:cNvSpPr>
              <p:nvPr/>
            </p:nvSpPr>
            <p:spPr bwMode="auto">
              <a:xfrm>
                <a:off x="4692656" y="3759197"/>
                <a:ext cx="914399" cy="915985"/>
              </a:xfrm>
              <a:custGeom>
                <a:avLst/>
                <a:gdLst>
                  <a:gd name="T0" fmla="*/ 221 w 244"/>
                  <a:gd name="T1" fmla="*/ 22 h 244"/>
                  <a:gd name="T2" fmla="*/ 141 w 244"/>
                  <a:gd name="T3" fmla="*/ 22 h 244"/>
                  <a:gd name="T4" fmla="*/ 0 w 244"/>
                  <a:gd name="T5" fmla="*/ 164 h 244"/>
                  <a:gd name="T6" fmla="*/ 80 w 244"/>
                  <a:gd name="T7" fmla="*/ 244 h 244"/>
                  <a:gd name="T8" fmla="*/ 221 w 244"/>
                  <a:gd name="T9" fmla="*/ 102 h 244"/>
                  <a:gd name="T10" fmla="*/ 221 w 244"/>
                  <a:gd name="T11" fmla="*/ 22 h 244"/>
                  <a:gd name="T12" fmla="*/ 48 w 244"/>
                  <a:gd name="T13" fmla="*/ 165 h 244"/>
                  <a:gd name="T14" fmla="*/ 38 w 244"/>
                  <a:gd name="T15" fmla="*/ 156 h 244"/>
                  <a:gd name="T16" fmla="*/ 158 w 244"/>
                  <a:gd name="T17" fmla="*/ 36 h 244"/>
                  <a:gd name="T18" fmla="*/ 168 w 244"/>
                  <a:gd name="T19" fmla="*/ 36 h 244"/>
                  <a:gd name="T20" fmla="*/ 168 w 244"/>
                  <a:gd name="T21" fmla="*/ 46 h 244"/>
                  <a:gd name="T22" fmla="*/ 48 w 244"/>
                  <a:gd name="T23" fmla="*/ 165 h 244"/>
                  <a:gd name="T24" fmla="*/ 68 w 244"/>
                  <a:gd name="T25" fmla="*/ 185 h 244"/>
                  <a:gd name="T26" fmla="*/ 58 w 244"/>
                  <a:gd name="T27" fmla="*/ 176 h 244"/>
                  <a:gd name="T28" fmla="*/ 188 w 244"/>
                  <a:gd name="T29" fmla="*/ 46 h 244"/>
                  <a:gd name="T30" fmla="*/ 197 w 244"/>
                  <a:gd name="T31" fmla="*/ 46 h 244"/>
                  <a:gd name="T32" fmla="*/ 197 w 244"/>
                  <a:gd name="T33" fmla="*/ 56 h 244"/>
                  <a:gd name="T34" fmla="*/ 68 w 244"/>
                  <a:gd name="T35" fmla="*/ 185 h 244"/>
                  <a:gd name="T36" fmla="*/ 88 w 244"/>
                  <a:gd name="T37" fmla="*/ 205 h 244"/>
                  <a:gd name="T38" fmla="*/ 78 w 244"/>
                  <a:gd name="T39" fmla="*/ 196 h 244"/>
                  <a:gd name="T40" fmla="*/ 198 w 244"/>
                  <a:gd name="T41" fmla="*/ 76 h 244"/>
                  <a:gd name="T42" fmla="*/ 207 w 244"/>
                  <a:gd name="T43" fmla="*/ 76 h 244"/>
                  <a:gd name="T44" fmla="*/ 207 w 244"/>
                  <a:gd name="T45" fmla="*/ 86 h 244"/>
                  <a:gd name="T46" fmla="*/ 88 w 244"/>
                  <a:gd name="T47" fmla="*/ 20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44">
                    <a:moveTo>
                      <a:pt x="221" y="22"/>
                    </a:moveTo>
                    <a:cubicBezTo>
                      <a:pt x="199" y="0"/>
                      <a:pt x="163" y="0"/>
                      <a:pt x="141" y="22"/>
                    </a:cubicBezTo>
                    <a:cubicBezTo>
                      <a:pt x="0" y="164"/>
                      <a:pt x="0" y="164"/>
                      <a:pt x="0" y="164"/>
                    </a:cubicBezTo>
                    <a:cubicBezTo>
                      <a:pt x="80" y="244"/>
                      <a:pt x="80" y="244"/>
                      <a:pt x="80" y="244"/>
                    </a:cubicBezTo>
                    <a:cubicBezTo>
                      <a:pt x="221" y="102"/>
                      <a:pt x="221" y="102"/>
                      <a:pt x="221" y="102"/>
                    </a:cubicBezTo>
                    <a:cubicBezTo>
                      <a:pt x="244" y="80"/>
                      <a:pt x="244" y="44"/>
                      <a:pt x="221" y="22"/>
                    </a:cubicBezTo>
                    <a:close/>
                    <a:moveTo>
                      <a:pt x="48" y="165"/>
                    </a:moveTo>
                    <a:cubicBezTo>
                      <a:pt x="38" y="156"/>
                      <a:pt x="38" y="156"/>
                      <a:pt x="38" y="156"/>
                    </a:cubicBezTo>
                    <a:cubicBezTo>
                      <a:pt x="158" y="36"/>
                      <a:pt x="158" y="36"/>
                      <a:pt x="158" y="36"/>
                    </a:cubicBezTo>
                    <a:cubicBezTo>
                      <a:pt x="161" y="34"/>
                      <a:pt x="165" y="34"/>
                      <a:pt x="168" y="36"/>
                    </a:cubicBezTo>
                    <a:cubicBezTo>
                      <a:pt x="170" y="39"/>
                      <a:pt x="170" y="43"/>
                      <a:pt x="168" y="46"/>
                    </a:cubicBezTo>
                    <a:lnTo>
                      <a:pt x="48" y="165"/>
                    </a:lnTo>
                    <a:close/>
                    <a:moveTo>
                      <a:pt x="68" y="185"/>
                    </a:moveTo>
                    <a:cubicBezTo>
                      <a:pt x="58" y="176"/>
                      <a:pt x="58" y="176"/>
                      <a:pt x="58" y="176"/>
                    </a:cubicBezTo>
                    <a:cubicBezTo>
                      <a:pt x="188" y="46"/>
                      <a:pt x="188" y="46"/>
                      <a:pt x="188" y="46"/>
                    </a:cubicBezTo>
                    <a:cubicBezTo>
                      <a:pt x="191" y="44"/>
                      <a:pt x="195" y="44"/>
                      <a:pt x="197" y="46"/>
                    </a:cubicBezTo>
                    <a:cubicBezTo>
                      <a:pt x="200" y="49"/>
                      <a:pt x="200" y="53"/>
                      <a:pt x="197" y="56"/>
                    </a:cubicBezTo>
                    <a:lnTo>
                      <a:pt x="68" y="185"/>
                    </a:lnTo>
                    <a:close/>
                    <a:moveTo>
                      <a:pt x="88" y="205"/>
                    </a:moveTo>
                    <a:cubicBezTo>
                      <a:pt x="78" y="196"/>
                      <a:pt x="78" y="196"/>
                      <a:pt x="78" y="196"/>
                    </a:cubicBezTo>
                    <a:cubicBezTo>
                      <a:pt x="198" y="76"/>
                      <a:pt x="198" y="76"/>
                      <a:pt x="198" y="76"/>
                    </a:cubicBezTo>
                    <a:cubicBezTo>
                      <a:pt x="200" y="73"/>
                      <a:pt x="205" y="73"/>
                      <a:pt x="207" y="76"/>
                    </a:cubicBezTo>
                    <a:cubicBezTo>
                      <a:pt x="210" y="79"/>
                      <a:pt x="210" y="83"/>
                      <a:pt x="207" y="86"/>
                    </a:cubicBezTo>
                    <a:lnTo>
                      <a:pt x="88" y="205"/>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67" name="Freeform 245"/>
              <p:cNvSpPr/>
              <p:nvPr/>
            </p:nvSpPr>
            <p:spPr bwMode="auto">
              <a:xfrm>
                <a:off x="4186241" y="4540247"/>
                <a:ext cx="633415" cy="628648"/>
              </a:xfrm>
              <a:custGeom>
                <a:avLst/>
                <a:gdLst>
                  <a:gd name="T0" fmla="*/ 257 w 399"/>
                  <a:gd name="T1" fmla="*/ 236 h 396"/>
                  <a:gd name="T2" fmla="*/ 241 w 399"/>
                  <a:gd name="T3" fmla="*/ 219 h 396"/>
                  <a:gd name="T4" fmla="*/ 399 w 399"/>
                  <a:gd name="T5" fmla="*/ 61 h 396"/>
                  <a:gd name="T6" fmla="*/ 335 w 399"/>
                  <a:gd name="T7" fmla="*/ 0 h 396"/>
                  <a:gd name="T8" fmla="*/ 179 w 399"/>
                  <a:gd name="T9" fmla="*/ 156 h 396"/>
                  <a:gd name="T10" fmla="*/ 160 w 399"/>
                  <a:gd name="T11" fmla="*/ 139 h 396"/>
                  <a:gd name="T12" fmla="*/ 125 w 399"/>
                  <a:gd name="T13" fmla="*/ 160 h 396"/>
                  <a:gd name="T14" fmla="*/ 0 w 399"/>
                  <a:gd name="T15" fmla="*/ 359 h 396"/>
                  <a:gd name="T16" fmla="*/ 38 w 399"/>
                  <a:gd name="T17" fmla="*/ 396 h 396"/>
                  <a:gd name="T18" fmla="*/ 236 w 399"/>
                  <a:gd name="T19" fmla="*/ 274 h 396"/>
                  <a:gd name="T20" fmla="*/ 257 w 399"/>
                  <a:gd name="T21" fmla="*/ 23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9" h="396">
                    <a:moveTo>
                      <a:pt x="257" y="236"/>
                    </a:moveTo>
                    <a:lnTo>
                      <a:pt x="241" y="219"/>
                    </a:lnTo>
                    <a:lnTo>
                      <a:pt x="399" y="61"/>
                    </a:lnTo>
                    <a:lnTo>
                      <a:pt x="335" y="0"/>
                    </a:lnTo>
                    <a:lnTo>
                      <a:pt x="179" y="156"/>
                    </a:lnTo>
                    <a:lnTo>
                      <a:pt x="160" y="139"/>
                    </a:lnTo>
                    <a:lnTo>
                      <a:pt x="125" y="160"/>
                    </a:lnTo>
                    <a:lnTo>
                      <a:pt x="0" y="359"/>
                    </a:lnTo>
                    <a:lnTo>
                      <a:pt x="38" y="396"/>
                    </a:lnTo>
                    <a:lnTo>
                      <a:pt x="236" y="274"/>
                    </a:lnTo>
                    <a:lnTo>
                      <a:pt x="257" y="236"/>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68" name="Freeform 246"/>
              <p:cNvSpPr/>
              <p:nvPr/>
            </p:nvSpPr>
            <p:spPr bwMode="auto">
              <a:xfrm>
                <a:off x="4076704" y="3771898"/>
                <a:ext cx="671513" cy="669923"/>
              </a:xfrm>
              <a:custGeom>
                <a:avLst/>
                <a:gdLst>
                  <a:gd name="T0" fmla="*/ 90 w 179"/>
                  <a:gd name="T1" fmla="*/ 0 h 179"/>
                  <a:gd name="T2" fmla="*/ 67 w 179"/>
                  <a:gd name="T3" fmla="*/ 3 h 179"/>
                  <a:gd name="T4" fmla="*/ 70 w 179"/>
                  <a:gd name="T5" fmla="*/ 5 h 179"/>
                  <a:gd name="T6" fmla="*/ 102 w 179"/>
                  <a:gd name="T7" fmla="*/ 37 h 179"/>
                  <a:gd name="T8" fmla="*/ 102 w 179"/>
                  <a:gd name="T9" fmla="*/ 96 h 179"/>
                  <a:gd name="T10" fmla="*/ 42 w 179"/>
                  <a:gd name="T11" fmla="*/ 96 h 179"/>
                  <a:gd name="T12" fmla="*/ 10 w 179"/>
                  <a:gd name="T13" fmla="*/ 64 h 179"/>
                  <a:gd name="T14" fmla="*/ 6 w 179"/>
                  <a:gd name="T15" fmla="*/ 59 h 179"/>
                  <a:gd name="T16" fmla="*/ 0 w 179"/>
                  <a:gd name="T17" fmla="*/ 89 h 179"/>
                  <a:gd name="T18" fmla="*/ 90 w 179"/>
                  <a:gd name="T19" fmla="*/ 179 h 179"/>
                  <a:gd name="T20" fmla="*/ 179 w 179"/>
                  <a:gd name="T21" fmla="*/ 89 h 179"/>
                  <a:gd name="T22" fmla="*/ 90 w 179"/>
                  <a:gd name="T23"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79">
                    <a:moveTo>
                      <a:pt x="90" y="0"/>
                    </a:moveTo>
                    <a:cubicBezTo>
                      <a:pt x="82" y="0"/>
                      <a:pt x="75" y="1"/>
                      <a:pt x="67" y="3"/>
                    </a:cubicBezTo>
                    <a:cubicBezTo>
                      <a:pt x="68" y="4"/>
                      <a:pt x="69" y="4"/>
                      <a:pt x="70" y="5"/>
                    </a:cubicBezTo>
                    <a:cubicBezTo>
                      <a:pt x="102" y="37"/>
                      <a:pt x="102" y="37"/>
                      <a:pt x="102" y="37"/>
                    </a:cubicBezTo>
                    <a:cubicBezTo>
                      <a:pt x="118" y="53"/>
                      <a:pt x="118" y="80"/>
                      <a:pt x="102" y="96"/>
                    </a:cubicBezTo>
                    <a:cubicBezTo>
                      <a:pt x="85" y="113"/>
                      <a:pt x="59" y="113"/>
                      <a:pt x="42" y="96"/>
                    </a:cubicBezTo>
                    <a:cubicBezTo>
                      <a:pt x="10" y="64"/>
                      <a:pt x="10" y="64"/>
                      <a:pt x="10" y="64"/>
                    </a:cubicBezTo>
                    <a:cubicBezTo>
                      <a:pt x="9" y="63"/>
                      <a:pt x="7" y="61"/>
                      <a:pt x="6" y="59"/>
                    </a:cubicBezTo>
                    <a:cubicBezTo>
                      <a:pt x="2" y="68"/>
                      <a:pt x="0" y="79"/>
                      <a:pt x="0" y="89"/>
                    </a:cubicBezTo>
                    <a:cubicBezTo>
                      <a:pt x="0" y="139"/>
                      <a:pt x="40" y="179"/>
                      <a:pt x="90" y="179"/>
                    </a:cubicBezTo>
                    <a:cubicBezTo>
                      <a:pt x="139" y="179"/>
                      <a:pt x="179" y="139"/>
                      <a:pt x="179" y="89"/>
                    </a:cubicBezTo>
                    <a:cubicBezTo>
                      <a:pt x="179" y="40"/>
                      <a:pt x="139" y="0"/>
                      <a:pt x="90" y="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sp>
            <p:nvSpPr>
              <p:cNvPr id="69" name="Freeform 247"/>
              <p:cNvSpPr>
                <a:spLocks noEditPoints="1"/>
              </p:cNvSpPr>
              <p:nvPr/>
            </p:nvSpPr>
            <p:spPr bwMode="auto">
              <a:xfrm>
                <a:off x="4905373" y="4565649"/>
                <a:ext cx="604837" cy="603251"/>
              </a:xfrm>
              <a:custGeom>
                <a:avLst/>
                <a:gdLst>
                  <a:gd name="T0" fmla="*/ 142 w 161"/>
                  <a:gd name="T1" fmla="*/ 142 h 161"/>
                  <a:gd name="T2" fmla="*/ 142 w 161"/>
                  <a:gd name="T3" fmla="*/ 71 h 161"/>
                  <a:gd name="T4" fmla="*/ 70 w 161"/>
                  <a:gd name="T5" fmla="*/ 0 h 161"/>
                  <a:gd name="T6" fmla="*/ 0 w 161"/>
                  <a:gd name="T7" fmla="*/ 70 h 161"/>
                  <a:gd name="T8" fmla="*/ 72 w 161"/>
                  <a:gd name="T9" fmla="*/ 142 h 161"/>
                  <a:gd name="T10" fmla="*/ 142 w 161"/>
                  <a:gd name="T11" fmla="*/ 142 h 161"/>
                  <a:gd name="T12" fmla="*/ 94 w 161"/>
                  <a:gd name="T13" fmla="*/ 94 h 161"/>
                  <a:gd name="T14" fmla="*/ 123 w 161"/>
                  <a:gd name="T15" fmla="*/ 94 h 161"/>
                  <a:gd name="T16" fmla="*/ 123 w 161"/>
                  <a:gd name="T17" fmla="*/ 123 h 161"/>
                  <a:gd name="T18" fmla="*/ 94 w 161"/>
                  <a:gd name="T19" fmla="*/ 123 h 161"/>
                  <a:gd name="T20" fmla="*/ 94 w 161"/>
                  <a:gd name="T21" fmla="*/ 9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61">
                    <a:moveTo>
                      <a:pt x="142" y="142"/>
                    </a:moveTo>
                    <a:cubicBezTo>
                      <a:pt x="161" y="122"/>
                      <a:pt x="161" y="91"/>
                      <a:pt x="142" y="71"/>
                    </a:cubicBezTo>
                    <a:cubicBezTo>
                      <a:pt x="70" y="0"/>
                      <a:pt x="70" y="0"/>
                      <a:pt x="70" y="0"/>
                    </a:cubicBezTo>
                    <a:cubicBezTo>
                      <a:pt x="0" y="70"/>
                      <a:pt x="0" y="70"/>
                      <a:pt x="0" y="70"/>
                    </a:cubicBezTo>
                    <a:cubicBezTo>
                      <a:pt x="72" y="142"/>
                      <a:pt x="72" y="142"/>
                      <a:pt x="72" y="142"/>
                    </a:cubicBezTo>
                    <a:cubicBezTo>
                      <a:pt x="91" y="161"/>
                      <a:pt x="122" y="161"/>
                      <a:pt x="142" y="142"/>
                    </a:cubicBezTo>
                    <a:close/>
                    <a:moveTo>
                      <a:pt x="94" y="94"/>
                    </a:moveTo>
                    <a:cubicBezTo>
                      <a:pt x="102" y="86"/>
                      <a:pt x="115" y="86"/>
                      <a:pt x="123" y="94"/>
                    </a:cubicBezTo>
                    <a:cubicBezTo>
                      <a:pt x="131" y="102"/>
                      <a:pt x="131" y="115"/>
                      <a:pt x="123" y="123"/>
                    </a:cubicBezTo>
                    <a:cubicBezTo>
                      <a:pt x="115" y="131"/>
                      <a:pt x="102" y="131"/>
                      <a:pt x="94" y="123"/>
                    </a:cubicBezTo>
                    <a:cubicBezTo>
                      <a:pt x="86" y="115"/>
                      <a:pt x="86" y="102"/>
                      <a:pt x="94" y="94"/>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70" name="组合 69"/>
          <p:cNvGrpSpPr/>
          <p:nvPr/>
        </p:nvGrpSpPr>
        <p:grpSpPr>
          <a:xfrm>
            <a:off x="6699072" y="3144848"/>
            <a:ext cx="1007216" cy="1227102"/>
            <a:chOff x="6699072" y="3144848"/>
            <a:chExt cx="1007216" cy="1227102"/>
          </a:xfrm>
        </p:grpSpPr>
        <p:grpSp>
          <p:nvGrpSpPr>
            <p:cNvPr id="71" name="组合 70"/>
            <p:cNvGrpSpPr/>
            <p:nvPr/>
          </p:nvGrpSpPr>
          <p:grpSpPr>
            <a:xfrm rot="10800000">
              <a:off x="6699072" y="3144848"/>
              <a:ext cx="1007216" cy="1227102"/>
              <a:chOff x="3058445" y="3397615"/>
              <a:chExt cx="1089941" cy="1327886"/>
            </a:xfrm>
          </p:grpSpPr>
          <p:sp>
            <p:nvSpPr>
              <p:cNvPr id="73" name="等腰三角形 80"/>
              <p:cNvSpPr/>
              <p:nvPr/>
            </p:nvSpPr>
            <p:spPr>
              <a:xfrm flipV="1">
                <a:off x="3058445" y="3397615"/>
                <a:ext cx="1089941" cy="132788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45BBCE"/>
              </a:soli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sp>
            <p:nvSpPr>
              <p:cNvPr id="74" name="等腰三角形 80"/>
              <p:cNvSpPr/>
              <p:nvPr/>
            </p:nvSpPr>
            <p:spPr>
              <a:xfrm flipV="1">
                <a:off x="3229972" y="3573374"/>
                <a:ext cx="746886" cy="909940"/>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anose="020B0503020204020204" pitchFamily="34" charset="-122"/>
                  <a:ea typeface="微软雅黑" panose="020B0503020204020204" pitchFamily="34" charset="-122"/>
                </a:endParaRPr>
              </a:p>
            </p:txBody>
          </p:sp>
        </p:grpSp>
        <p:sp>
          <p:nvSpPr>
            <p:cNvPr id="72" name="Freeform 194"/>
            <p:cNvSpPr>
              <a:spLocks noEditPoints="1"/>
            </p:cNvSpPr>
            <p:nvPr/>
          </p:nvSpPr>
          <p:spPr bwMode="auto">
            <a:xfrm>
              <a:off x="7001189" y="3688772"/>
              <a:ext cx="415405" cy="336511"/>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tx1">
                <a:lumMod val="85000"/>
                <a:lumOff val="15000"/>
              </a:schemeClr>
            </a:solidFill>
            <a:ln>
              <a:noFill/>
            </a:ln>
          </p:spPr>
          <p:txBody>
            <a:bodyPr vert="horz" wrap="square" lIns="91440" tIns="45720" rIns="91440" bIns="45720" numCol="1" anchor="t" anchorCtr="0" compatLnSpc="1"/>
            <a:lstStyle/>
            <a:p>
              <a:pPr>
                <a:defRPr/>
              </a:pPr>
              <a:endParaRPr lang="zh-CN" altLang="en-US" kern="0">
                <a:solidFill>
                  <a:sysClr val="windowText" lastClr="000000">
                    <a:lumMod val="85000"/>
                    <a:lumOff val="15000"/>
                  </a:sysClr>
                </a:solidFill>
                <a:latin typeface="微软雅黑" panose="020B0503020204020204" pitchFamily="34" charset="-122"/>
                <a:ea typeface="微软雅黑" panose="020B0503020204020204" pitchFamily="34" charset="-122"/>
              </a:endParaRPr>
            </a:p>
          </p:txBody>
        </p:sp>
      </p:grpSp>
      <p:cxnSp>
        <p:nvCxnSpPr>
          <p:cNvPr id="75" name="直接连接符 74"/>
          <p:cNvCxnSpPr/>
          <p:nvPr/>
        </p:nvCxnSpPr>
        <p:spPr>
          <a:xfrm>
            <a:off x="572359" y="2854670"/>
            <a:ext cx="7999282" cy="0"/>
          </a:xfrm>
          <a:prstGeom prst="line">
            <a:avLst/>
          </a:prstGeom>
          <a:noFill/>
          <a:ln w="19050" cap="flat" cmpd="sng" algn="ctr">
            <a:solidFill>
              <a:sysClr val="window" lastClr="FFFFFF"/>
            </a:solidFill>
            <a:prstDash val="solid"/>
          </a:ln>
          <a:effectLst/>
        </p:spPr>
      </p:cxn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16" presetClass="entr" presetSubtype="37"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outVertical)">
                                      <p:cBhvr>
                                        <p:cTn id="15" dur="500"/>
                                        <p:tgtEl>
                                          <p:spTgt spid="10"/>
                                        </p:tgtEl>
                                      </p:cBhvr>
                                    </p:animEffect>
                                  </p:childTnLst>
                                </p:cTn>
                              </p:par>
                              <p:par>
                                <p:cTn id="16" presetID="16" presetClass="entr" presetSubtype="37" fill="hold" nodeType="withEffect">
                                  <p:stCondLst>
                                    <p:cond delay="0"/>
                                  </p:stCondLst>
                                  <p:childTnLst>
                                    <p:set>
                                      <p:cBhvr>
                                        <p:cTn id="17" dur="1" fill="hold">
                                          <p:stCondLst>
                                            <p:cond delay="0"/>
                                          </p:stCondLst>
                                        </p:cTn>
                                        <p:tgtEl>
                                          <p:spTgt spid="75"/>
                                        </p:tgtEl>
                                        <p:attrNameLst>
                                          <p:attrName>style.visibility</p:attrName>
                                        </p:attrNameLst>
                                      </p:cBhvr>
                                      <p:to>
                                        <p:strVal val="visible"/>
                                      </p:to>
                                    </p:set>
                                    <p:animEffect transition="in" filter="barn(outVertical)">
                                      <p:cBhvr>
                                        <p:cTn id="18" dur="500"/>
                                        <p:tgtEl>
                                          <p:spTgt spid="75"/>
                                        </p:tgtEl>
                                      </p:cBhvr>
                                    </p:animEffect>
                                  </p:childTnLst>
                                </p:cTn>
                              </p:par>
                            </p:childTnLst>
                          </p:cTn>
                        </p:par>
                        <p:par>
                          <p:cTn id="19" fill="hold">
                            <p:stCondLst>
                              <p:cond delay="1000"/>
                            </p:stCondLst>
                            <p:childTnLst>
                              <p:par>
                                <p:cTn id="20" presetID="23" presetClass="entr" presetSubtype="3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strVal val="4*#ppt_w"/>
                                          </p:val>
                                        </p:tav>
                                        <p:tav tm="100000">
                                          <p:val>
                                            <p:strVal val="#ppt_w"/>
                                          </p:val>
                                        </p:tav>
                                      </p:tavLst>
                                    </p:anim>
                                    <p:anim calcmode="lin" valueType="num">
                                      <p:cBhvr>
                                        <p:cTn id="23" dur="500" fill="hold"/>
                                        <p:tgtEl>
                                          <p:spTgt spid="11"/>
                                        </p:tgtEl>
                                        <p:attrNameLst>
                                          <p:attrName>ppt_h</p:attrName>
                                        </p:attrNameLst>
                                      </p:cBhvr>
                                      <p:tavLst>
                                        <p:tav tm="0">
                                          <p:val>
                                            <p:strVal val="4*#ppt_h"/>
                                          </p:val>
                                        </p:tav>
                                        <p:tav tm="100000">
                                          <p:val>
                                            <p:strVal val="#ppt_h"/>
                                          </p:val>
                                        </p:tav>
                                      </p:tavLst>
                                    </p:anim>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fade">
                                      <p:cBhvr>
                                        <p:cTn id="27" dur="1000"/>
                                        <p:tgtEl>
                                          <p:spTgt spid="62"/>
                                        </p:tgtEl>
                                      </p:cBhvr>
                                    </p:animEffect>
                                    <p:anim calcmode="lin" valueType="num">
                                      <p:cBhvr>
                                        <p:cTn id="28" dur="1000" fill="hold"/>
                                        <p:tgtEl>
                                          <p:spTgt spid="62"/>
                                        </p:tgtEl>
                                        <p:attrNameLst>
                                          <p:attrName>ppt_x</p:attrName>
                                        </p:attrNameLst>
                                      </p:cBhvr>
                                      <p:tavLst>
                                        <p:tav tm="0">
                                          <p:val>
                                            <p:strVal val="#ppt_x"/>
                                          </p:val>
                                        </p:tav>
                                        <p:tav tm="100000">
                                          <p:val>
                                            <p:strVal val="#ppt_x"/>
                                          </p:val>
                                        </p:tav>
                                      </p:tavLst>
                                    </p:anim>
                                    <p:anim calcmode="lin" valueType="num">
                                      <p:cBhvr>
                                        <p:cTn id="29" dur="1000" fill="hold"/>
                                        <p:tgtEl>
                                          <p:spTgt spid="62"/>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12"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p:tgtEl>
                                          <p:spTgt spid="7"/>
                                        </p:tgtEl>
                                        <p:attrNameLst>
                                          <p:attrName>ppt_x</p:attrName>
                                        </p:attrNameLst>
                                      </p:cBhvr>
                                      <p:tavLst>
                                        <p:tav tm="0">
                                          <p:val>
                                            <p:strVal val="#ppt_x-#ppt_w*1.125000"/>
                                          </p:val>
                                        </p:tav>
                                        <p:tav tm="100000">
                                          <p:val>
                                            <p:strVal val="#ppt_x"/>
                                          </p:val>
                                        </p:tav>
                                      </p:tavLst>
                                    </p:anim>
                                    <p:animEffect transition="in" filter="wipe(right)">
                                      <p:cBhvr>
                                        <p:cTn id="34" dur="500"/>
                                        <p:tgtEl>
                                          <p:spTgt spid="7"/>
                                        </p:tgtEl>
                                      </p:cBhvr>
                                    </p:animEffect>
                                  </p:childTnLst>
                                </p:cTn>
                              </p:par>
                            </p:childTnLst>
                          </p:cTn>
                        </p:par>
                        <p:par>
                          <p:cTn id="35" fill="hold">
                            <p:stCondLst>
                              <p:cond delay="3000"/>
                            </p:stCondLst>
                            <p:childTnLst>
                              <p:par>
                                <p:cTn id="36" presetID="23" presetClass="entr" presetSubtype="32"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strVal val="4*#ppt_w"/>
                                          </p:val>
                                        </p:tav>
                                        <p:tav tm="100000">
                                          <p:val>
                                            <p:strVal val="#ppt_w"/>
                                          </p:val>
                                        </p:tav>
                                      </p:tavLst>
                                    </p:anim>
                                    <p:anim calcmode="lin" valueType="num">
                                      <p:cBhvr>
                                        <p:cTn id="39" dur="500" fill="hold"/>
                                        <p:tgtEl>
                                          <p:spTgt spid="17"/>
                                        </p:tgtEl>
                                        <p:attrNameLst>
                                          <p:attrName>ppt_h</p:attrName>
                                        </p:attrNameLst>
                                      </p:cBhvr>
                                      <p:tavLst>
                                        <p:tav tm="0">
                                          <p:val>
                                            <p:strVal val="4*#ppt_h"/>
                                          </p:val>
                                        </p:tav>
                                        <p:tav tm="100000">
                                          <p:val>
                                            <p:strVal val="#ppt_h"/>
                                          </p:val>
                                        </p:tav>
                                      </p:tavLst>
                                    </p:anim>
                                  </p:childTnLst>
                                </p:cTn>
                              </p:par>
                            </p:childTnLst>
                          </p:cTn>
                        </p:par>
                        <p:par>
                          <p:cTn id="40" fill="hold">
                            <p:stCondLst>
                              <p:cond delay="3500"/>
                            </p:stCondLst>
                            <p:childTnLst>
                              <p:par>
                                <p:cTn id="41" presetID="47" presetClass="entr" presetSubtype="0" fill="hold"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1000"/>
                                        <p:tgtEl>
                                          <p:spTgt spid="44"/>
                                        </p:tgtEl>
                                      </p:cBhvr>
                                    </p:animEffect>
                                    <p:anim calcmode="lin" valueType="num">
                                      <p:cBhvr>
                                        <p:cTn id="44" dur="1000" fill="hold"/>
                                        <p:tgtEl>
                                          <p:spTgt spid="44"/>
                                        </p:tgtEl>
                                        <p:attrNameLst>
                                          <p:attrName>ppt_x</p:attrName>
                                        </p:attrNameLst>
                                      </p:cBhvr>
                                      <p:tavLst>
                                        <p:tav tm="0">
                                          <p:val>
                                            <p:strVal val="#ppt_x"/>
                                          </p:val>
                                        </p:tav>
                                        <p:tav tm="100000">
                                          <p:val>
                                            <p:strVal val="#ppt_x"/>
                                          </p:val>
                                        </p:tav>
                                      </p:tavLst>
                                    </p:anim>
                                    <p:anim calcmode="lin" valueType="num">
                                      <p:cBhvr>
                                        <p:cTn id="45" dur="1000" fill="hold"/>
                                        <p:tgtEl>
                                          <p:spTgt spid="44"/>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12" presetClass="entr" presetSubtype="2"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p:tgtEl>
                                          <p:spTgt spid="38"/>
                                        </p:tgtEl>
                                        <p:attrNameLst>
                                          <p:attrName>ppt_x</p:attrName>
                                        </p:attrNameLst>
                                      </p:cBhvr>
                                      <p:tavLst>
                                        <p:tav tm="0">
                                          <p:val>
                                            <p:strVal val="#ppt_x+#ppt_w*1.125000"/>
                                          </p:val>
                                        </p:tav>
                                        <p:tav tm="100000">
                                          <p:val>
                                            <p:strVal val="#ppt_x"/>
                                          </p:val>
                                        </p:tav>
                                      </p:tavLst>
                                    </p:anim>
                                    <p:animEffect transition="in" filter="wipe(left)">
                                      <p:cBhvr>
                                        <p:cTn id="50" dur="500"/>
                                        <p:tgtEl>
                                          <p:spTgt spid="38"/>
                                        </p:tgtEl>
                                      </p:cBhvr>
                                    </p:animEffect>
                                  </p:childTnLst>
                                </p:cTn>
                              </p:par>
                            </p:childTnLst>
                          </p:cTn>
                        </p:par>
                        <p:par>
                          <p:cTn id="51" fill="hold">
                            <p:stCondLst>
                              <p:cond delay="5000"/>
                            </p:stCondLst>
                            <p:childTnLst>
                              <p:par>
                                <p:cTn id="52" presetID="23" presetClass="entr" presetSubtype="32"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strVal val="4*#ppt_w"/>
                                          </p:val>
                                        </p:tav>
                                        <p:tav tm="100000">
                                          <p:val>
                                            <p:strVal val="#ppt_w"/>
                                          </p:val>
                                        </p:tav>
                                      </p:tavLst>
                                    </p:anim>
                                    <p:anim calcmode="lin" valueType="num">
                                      <p:cBhvr>
                                        <p:cTn id="55" dur="500" fill="hold"/>
                                        <p:tgtEl>
                                          <p:spTgt spid="20"/>
                                        </p:tgtEl>
                                        <p:attrNameLst>
                                          <p:attrName>ppt_h</p:attrName>
                                        </p:attrNameLst>
                                      </p:cBhvr>
                                      <p:tavLst>
                                        <p:tav tm="0">
                                          <p:val>
                                            <p:strVal val="4*#ppt_h"/>
                                          </p:val>
                                        </p:tav>
                                        <p:tav tm="100000">
                                          <p:val>
                                            <p:strVal val="#ppt_h"/>
                                          </p:val>
                                        </p:tav>
                                      </p:tavLst>
                                    </p:anim>
                                  </p:childTnLst>
                                </p:cTn>
                              </p:par>
                            </p:childTnLst>
                          </p:cTn>
                        </p:par>
                        <p:par>
                          <p:cTn id="56" fill="hold">
                            <p:stCondLst>
                              <p:cond delay="5500"/>
                            </p:stCondLst>
                            <p:childTnLst>
                              <p:par>
                                <p:cTn id="57" presetID="42" presetClass="entr" presetSubtype="0" fill="hold"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1000"/>
                                        <p:tgtEl>
                                          <p:spTgt spid="49"/>
                                        </p:tgtEl>
                                      </p:cBhvr>
                                    </p:animEffect>
                                    <p:anim calcmode="lin" valueType="num">
                                      <p:cBhvr>
                                        <p:cTn id="60" dur="1000" fill="hold"/>
                                        <p:tgtEl>
                                          <p:spTgt spid="49"/>
                                        </p:tgtEl>
                                        <p:attrNameLst>
                                          <p:attrName>ppt_x</p:attrName>
                                        </p:attrNameLst>
                                      </p:cBhvr>
                                      <p:tavLst>
                                        <p:tav tm="0">
                                          <p:val>
                                            <p:strVal val="#ppt_x"/>
                                          </p:val>
                                        </p:tav>
                                        <p:tav tm="100000">
                                          <p:val>
                                            <p:strVal val="#ppt_x"/>
                                          </p:val>
                                        </p:tav>
                                      </p:tavLst>
                                    </p:anim>
                                    <p:anim calcmode="lin" valueType="num">
                                      <p:cBhvr>
                                        <p:cTn id="61" dur="1000" fill="hold"/>
                                        <p:tgtEl>
                                          <p:spTgt spid="49"/>
                                        </p:tgtEl>
                                        <p:attrNameLst>
                                          <p:attrName>ppt_y</p:attrName>
                                        </p:attrNameLst>
                                      </p:cBhvr>
                                      <p:tavLst>
                                        <p:tav tm="0">
                                          <p:val>
                                            <p:strVal val="#ppt_y+.1"/>
                                          </p:val>
                                        </p:tav>
                                        <p:tav tm="100000">
                                          <p:val>
                                            <p:strVal val="#ppt_y"/>
                                          </p:val>
                                        </p:tav>
                                      </p:tavLst>
                                    </p:anim>
                                  </p:childTnLst>
                                </p:cTn>
                              </p:par>
                            </p:childTnLst>
                          </p:cTn>
                        </p:par>
                        <p:par>
                          <p:cTn id="62" fill="hold">
                            <p:stCondLst>
                              <p:cond delay="6500"/>
                            </p:stCondLst>
                            <p:childTnLst>
                              <p:par>
                                <p:cTn id="63" presetID="12" presetClass="entr" presetSubtype="8" fill="hold" nodeType="after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additive="base">
                                        <p:cTn id="65" dur="500"/>
                                        <p:tgtEl>
                                          <p:spTgt spid="35"/>
                                        </p:tgtEl>
                                        <p:attrNameLst>
                                          <p:attrName>ppt_x</p:attrName>
                                        </p:attrNameLst>
                                      </p:cBhvr>
                                      <p:tavLst>
                                        <p:tav tm="0">
                                          <p:val>
                                            <p:strVal val="#ppt_x-#ppt_w*1.125000"/>
                                          </p:val>
                                        </p:tav>
                                        <p:tav tm="100000">
                                          <p:val>
                                            <p:strVal val="#ppt_x"/>
                                          </p:val>
                                        </p:tav>
                                      </p:tavLst>
                                    </p:anim>
                                    <p:animEffect transition="in" filter="wipe(right)">
                                      <p:cBhvr>
                                        <p:cTn id="66" dur="500"/>
                                        <p:tgtEl>
                                          <p:spTgt spid="35"/>
                                        </p:tgtEl>
                                      </p:cBhvr>
                                    </p:animEffect>
                                  </p:childTnLst>
                                </p:cTn>
                              </p:par>
                            </p:childTnLst>
                          </p:cTn>
                        </p:par>
                        <p:par>
                          <p:cTn id="67" fill="hold">
                            <p:stCondLst>
                              <p:cond delay="7000"/>
                            </p:stCondLst>
                            <p:childTnLst>
                              <p:par>
                                <p:cTn id="68" presetID="23" presetClass="entr" presetSubtype="32" fill="hold" nodeType="after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p:cTn id="70" dur="500" fill="hold"/>
                                        <p:tgtEl>
                                          <p:spTgt spid="23"/>
                                        </p:tgtEl>
                                        <p:attrNameLst>
                                          <p:attrName>ppt_w</p:attrName>
                                        </p:attrNameLst>
                                      </p:cBhvr>
                                      <p:tavLst>
                                        <p:tav tm="0">
                                          <p:val>
                                            <p:strVal val="4*#ppt_w"/>
                                          </p:val>
                                        </p:tav>
                                        <p:tav tm="100000">
                                          <p:val>
                                            <p:strVal val="#ppt_w"/>
                                          </p:val>
                                        </p:tav>
                                      </p:tavLst>
                                    </p:anim>
                                    <p:anim calcmode="lin" valueType="num">
                                      <p:cBhvr>
                                        <p:cTn id="71" dur="500" fill="hold"/>
                                        <p:tgtEl>
                                          <p:spTgt spid="23"/>
                                        </p:tgtEl>
                                        <p:attrNameLst>
                                          <p:attrName>ppt_h</p:attrName>
                                        </p:attrNameLst>
                                      </p:cBhvr>
                                      <p:tavLst>
                                        <p:tav tm="0">
                                          <p:val>
                                            <p:strVal val="4*#ppt_h"/>
                                          </p:val>
                                        </p:tav>
                                        <p:tav tm="100000">
                                          <p:val>
                                            <p:strVal val="#ppt_h"/>
                                          </p:val>
                                        </p:tav>
                                      </p:tavLst>
                                    </p:anim>
                                  </p:childTnLst>
                                </p:cTn>
                              </p:par>
                            </p:childTnLst>
                          </p:cTn>
                        </p:par>
                        <p:par>
                          <p:cTn id="72" fill="hold">
                            <p:stCondLst>
                              <p:cond delay="7500"/>
                            </p:stCondLst>
                            <p:childTnLst>
                              <p:par>
                                <p:cTn id="73" presetID="47" presetClass="entr" presetSubtype="0" fill="hold" nodeType="afterEffect">
                                  <p:stCondLst>
                                    <p:cond delay="0"/>
                                  </p:stCondLst>
                                  <p:childTnLst>
                                    <p:set>
                                      <p:cBhvr>
                                        <p:cTn id="74" dur="1" fill="hold">
                                          <p:stCondLst>
                                            <p:cond delay="0"/>
                                          </p:stCondLst>
                                        </p:cTn>
                                        <p:tgtEl>
                                          <p:spTgt spid="70"/>
                                        </p:tgtEl>
                                        <p:attrNameLst>
                                          <p:attrName>style.visibility</p:attrName>
                                        </p:attrNameLst>
                                      </p:cBhvr>
                                      <p:to>
                                        <p:strVal val="visible"/>
                                      </p:to>
                                    </p:set>
                                    <p:animEffect transition="in" filter="fade">
                                      <p:cBhvr>
                                        <p:cTn id="75" dur="1000"/>
                                        <p:tgtEl>
                                          <p:spTgt spid="70"/>
                                        </p:tgtEl>
                                      </p:cBhvr>
                                    </p:animEffect>
                                    <p:anim calcmode="lin" valueType="num">
                                      <p:cBhvr>
                                        <p:cTn id="76" dur="1000" fill="hold"/>
                                        <p:tgtEl>
                                          <p:spTgt spid="70"/>
                                        </p:tgtEl>
                                        <p:attrNameLst>
                                          <p:attrName>ppt_x</p:attrName>
                                        </p:attrNameLst>
                                      </p:cBhvr>
                                      <p:tavLst>
                                        <p:tav tm="0">
                                          <p:val>
                                            <p:strVal val="#ppt_x"/>
                                          </p:val>
                                        </p:tav>
                                        <p:tav tm="100000">
                                          <p:val>
                                            <p:strVal val="#ppt_x"/>
                                          </p:val>
                                        </p:tav>
                                      </p:tavLst>
                                    </p:anim>
                                    <p:anim calcmode="lin" valueType="num">
                                      <p:cBhvr>
                                        <p:cTn id="77" dur="1000" fill="hold"/>
                                        <p:tgtEl>
                                          <p:spTgt spid="70"/>
                                        </p:tgtEl>
                                        <p:attrNameLst>
                                          <p:attrName>ppt_y</p:attrName>
                                        </p:attrNameLst>
                                      </p:cBhvr>
                                      <p:tavLst>
                                        <p:tav tm="0">
                                          <p:val>
                                            <p:strVal val="#ppt_y-.1"/>
                                          </p:val>
                                        </p:tav>
                                        <p:tav tm="100000">
                                          <p:val>
                                            <p:strVal val="#ppt_y"/>
                                          </p:val>
                                        </p:tav>
                                      </p:tavLst>
                                    </p:anim>
                                  </p:childTnLst>
                                </p:cTn>
                              </p:par>
                            </p:childTnLst>
                          </p:cTn>
                        </p:par>
                        <p:par>
                          <p:cTn id="78" fill="hold">
                            <p:stCondLst>
                              <p:cond delay="8500"/>
                            </p:stCondLst>
                            <p:childTnLst>
                              <p:par>
                                <p:cTn id="79" presetID="12" presetClass="entr" presetSubtype="2" fill="hold" nodeType="afterEffect">
                                  <p:stCondLst>
                                    <p:cond delay="0"/>
                                  </p:stCondLst>
                                  <p:childTnLst>
                                    <p:set>
                                      <p:cBhvr>
                                        <p:cTn id="80" dur="1" fill="hold">
                                          <p:stCondLst>
                                            <p:cond delay="0"/>
                                          </p:stCondLst>
                                        </p:cTn>
                                        <p:tgtEl>
                                          <p:spTgt spid="41"/>
                                        </p:tgtEl>
                                        <p:attrNameLst>
                                          <p:attrName>style.visibility</p:attrName>
                                        </p:attrNameLst>
                                      </p:cBhvr>
                                      <p:to>
                                        <p:strVal val="visible"/>
                                      </p:to>
                                    </p:set>
                                    <p:anim calcmode="lin" valueType="num">
                                      <p:cBhvr additive="base">
                                        <p:cTn id="81" dur="500"/>
                                        <p:tgtEl>
                                          <p:spTgt spid="41"/>
                                        </p:tgtEl>
                                        <p:attrNameLst>
                                          <p:attrName>ppt_x</p:attrName>
                                        </p:attrNameLst>
                                      </p:cBhvr>
                                      <p:tavLst>
                                        <p:tav tm="0">
                                          <p:val>
                                            <p:strVal val="#ppt_x+#ppt_w*1.125000"/>
                                          </p:val>
                                        </p:tav>
                                        <p:tav tm="100000">
                                          <p:val>
                                            <p:strVal val="#ppt_x"/>
                                          </p:val>
                                        </p:tav>
                                      </p:tavLst>
                                    </p:anim>
                                    <p:animEffect transition="in" filter="wipe(left)">
                                      <p:cBhvr>
                                        <p:cTn id="82" dur="500"/>
                                        <p:tgtEl>
                                          <p:spTgt spid="41"/>
                                        </p:tgtEl>
                                      </p:cBhvr>
                                    </p:animEffect>
                                  </p:childTnLst>
                                </p:cTn>
                              </p:par>
                            </p:childTnLst>
                          </p:cTn>
                        </p:par>
                        <p:par>
                          <p:cTn id="83" fill="hold">
                            <p:stCondLst>
                              <p:cond delay="9000"/>
                            </p:stCondLst>
                            <p:childTnLst>
                              <p:par>
                                <p:cTn id="84" presetID="53" presetClass="entr" presetSubtype="16" fill="hold" nodeType="afterEffect">
                                  <p:stCondLst>
                                    <p:cond delay="0"/>
                                  </p:stCondLst>
                                  <p:childTnLst>
                                    <p:set>
                                      <p:cBhvr>
                                        <p:cTn id="85" dur="1" fill="hold">
                                          <p:stCondLst>
                                            <p:cond delay="0"/>
                                          </p:stCondLst>
                                        </p:cTn>
                                        <p:tgtEl>
                                          <p:spTgt spid="14"/>
                                        </p:tgtEl>
                                        <p:attrNameLst>
                                          <p:attrName>style.visibility</p:attrName>
                                        </p:attrNameLst>
                                      </p:cBhvr>
                                      <p:to>
                                        <p:strVal val="visible"/>
                                      </p:to>
                                    </p:set>
                                    <p:anim calcmode="lin" valueType="num">
                                      <p:cBhvr>
                                        <p:cTn id="86" dur="1000" fill="hold"/>
                                        <p:tgtEl>
                                          <p:spTgt spid="14"/>
                                        </p:tgtEl>
                                        <p:attrNameLst>
                                          <p:attrName>ppt_w</p:attrName>
                                        </p:attrNameLst>
                                      </p:cBhvr>
                                      <p:tavLst>
                                        <p:tav tm="0">
                                          <p:val>
                                            <p:fltVal val="0"/>
                                          </p:val>
                                        </p:tav>
                                        <p:tav tm="100000">
                                          <p:val>
                                            <p:strVal val="#ppt_w"/>
                                          </p:val>
                                        </p:tav>
                                      </p:tavLst>
                                    </p:anim>
                                    <p:anim calcmode="lin" valueType="num">
                                      <p:cBhvr>
                                        <p:cTn id="87" dur="1000" fill="hold"/>
                                        <p:tgtEl>
                                          <p:spTgt spid="14"/>
                                        </p:tgtEl>
                                        <p:attrNameLst>
                                          <p:attrName>ppt_h</p:attrName>
                                        </p:attrNameLst>
                                      </p:cBhvr>
                                      <p:tavLst>
                                        <p:tav tm="0">
                                          <p:val>
                                            <p:fltVal val="0"/>
                                          </p:val>
                                        </p:tav>
                                        <p:tav tm="100000">
                                          <p:val>
                                            <p:strVal val="#ppt_h"/>
                                          </p:val>
                                        </p:tav>
                                      </p:tavLst>
                                    </p:anim>
                                    <p:animEffect transition="in" filter="fade">
                                      <p:cBhvr>
                                        <p:cTn id="88" dur="1000"/>
                                        <p:tgtEl>
                                          <p:spTgt spid="14"/>
                                        </p:tgtEl>
                                      </p:cBhvr>
                                    </p:animEffect>
                                  </p:childTnLst>
                                </p:cTn>
                              </p:par>
                              <p:par>
                                <p:cTn id="89" presetID="53" presetClass="entr" presetSubtype="16" fill="hold" nodeType="withEffect">
                                  <p:stCondLst>
                                    <p:cond delay="900"/>
                                  </p:stCondLst>
                                  <p:childTnLst>
                                    <p:set>
                                      <p:cBhvr>
                                        <p:cTn id="90" dur="1" fill="hold">
                                          <p:stCondLst>
                                            <p:cond delay="0"/>
                                          </p:stCondLst>
                                        </p:cTn>
                                        <p:tgtEl>
                                          <p:spTgt spid="26"/>
                                        </p:tgtEl>
                                        <p:attrNameLst>
                                          <p:attrName>style.visibility</p:attrName>
                                        </p:attrNameLst>
                                      </p:cBhvr>
                                      <p:to>
                                        <p:strVal val="visible"/>
                                      </p:to>
                                    </p:set>
                                    <p:anim calcmode="lin" valueType="num">
                                      <p:cBhvr>
                                        <p:cTn id="91" dur="1000" fill="hold"/>
                                        <p:tgtEl>
                                          <p:spTgt spid="26"/>
                                        </p:tgtEl>
                                        <p:attrNameLst>
                                          <p:attrName>ppt_w</p:attrName>
                                        </p:attrNameLst>
                                      </p:cBhvr>
                                      <p:tavLst>
                                        <p:tav tm="0">
                                          <p:val>
                                            <p:fltVal val="0"/>
                                          </p:val>
                                        </p:tav>
                                        <p:tav tm="100000">
                                          <p:val>
                                            <p:strVal val="#ppt_w"/>
                                          </p:val>
                                        </p:tav>
                                      </p:tavLst>
                                    </p:anim>
                                    <p:anim calcmode="lin" valueType="num">
                                      <p:cBhvr>
                                        <p:cTn id="92" dur="1000" fill="hold"/>
                                        <p:tgtEl>
                                          <p:spTgt spid="26"/>
                                        </p:tgtEl>
                                        <p:attrNameLst>
                                          <p:attrName>ppt_h</p:attrName>
                                        </p:attrNameLst>
                                      </p:cBhvr>
                                      <p:tavLst>
                                        <p:tav tm="0">
                                          <p:val>
                                            <p:fltVal val="0"/>
                                          </p:val>
                                        </p:tav>
                                        <p:tav tm="100000">
                                          <p:val>
                                            <p:strVal val="#ppt_h"/>
                                          </p:val>
                                        </p:tav>
                                      </p:tavLst>
                                    </p:anim>
                                    <p:animEffect transition="in" filter="fade">
                                      <p:cBhvr>
                                        <p:cTn id="93" dur="1000"/>
                                        <p:tgtEl>
                                          <p:spTgt spid="26"/>
                                        </p:tgtEl>
                                      </p:cBhvr>
                                    </p:animEffect>
                                  </p:childTnLst>
                                </p:cTn>
                              </p:par>
                              <p:par>
                                <p:cTn id="94" presetID="53" presetClass="entr" presetSubtype="16" fill="hold" nodeType="withEffect">
                                  <p:stCondLst>
                                    <p:cond delay="400"/>
                                  </p:stCondLst>
                                  <p:childTnLst>
                                    <p:set>
                                      <p:cBhvr>
                                        <p:cTn id="95" dur="1" fill="hold">
                                          <p:stCondLst>
                                            <p:cond delay="0"/>
                                          </p:stCondLst>
                                        </p:cTn>
                                        <p:tgtEl>
                                          <p:spTgt spid="29"/>
                                        </p:tgtEl>
                                        <p:attrNameLst>
                                          <p:attrName>style.visibility</p:attrName>
                                        </p:attrNameLst>
                                      </p:cBhvr>
                                      <p:to>
                                        <p:strVal val="visible"/>
                                      </p:to>
                                    </p:set>
                                    <p:anim calcmode="lin" valueType="num">
                                      <p:cBhvr>
                                        <p:cTn id="96" dur="1000" fill="hold"/>
                                        <p:tgtEl>
                                          <p:spTgt spid="29"/>
                                        </p:tgtEl>
                                        <p:attrNameLst>
                                          <p:attrName>ppt_w</p:attrName>
                                        </p:attrNameLst>
                                      </p:cBhvr>
                                      <p:tavLst>
                                        <p:tav tm="0">
                                          <p:val>
                                            <p:fltVal val="0"/>
                                          </p:val>
                                        </p:tav>
                                        <p:tav tm="100000">
                                          <p:val>
                                            <p:strVal val="#ppt_w"/>
                                          </p:val>
                                        </p:tav>
                                      </p:tavLst>
                                    </p:anim>
                                    <p:anim calcmode="lin" valueType="num">
                                      <p:cBhvr>
                                        <p:cTn id="97" dur="1000" fill="hold"/>
                                        <p:tgtEl>
                                          <p:spTgt spid="29"/>
                                        </p:tgtEl>
                                        <p:attrNameLst>
                                          <p:attrName>ppt_h</p:attrName>
                                        </p:attrNameLst>
                                      </p:cBhvr>
                                      <p:tavLst>
                                        <p:tav tm="0">
                                          <p:val>
                                            <p:fltVal val="0"/>
                                          </p:val>
                                        </p:tav>
                                        <p:tav tm="100000">
                                          <p:val>
                                            <p:strVal val="#ppt_h"/>
                                          </p:val>
                                        </p:tav>
                                      </p:tavLst>
                                    </p:anim>
                                    <p:animEffect transition="in" filter="fade">
                                      <p:cBhvr>
                                        <p:cTn id="98" dur="1000"/>
                                        <p:tgtEl>
                                          <p:spTgt spid="29"/>
                                        </p:tgtEl>
                                      </p:cBhvr>
                                    </p:animEffect>
                                  </p:childTnLst>
                                </p:cTn>
                              </p:par>
                              <p:par>
                                <p:cTn id="99" presetID="53" presetClass="entr" presetSubtype="16" fill="hold" nodeType="withEffect">
                                  <p:stCondLst>
                                    <p:cond delay="1300"/>
                                  </p:stCondLst>
                                  <p:childTnLst>
                                    <p:set>
                                      <p:cBhvr>
                                        <p:cTn id="100" dur="1" fill="hold">
                                          <p:stCondLst>
                                            <p:cond delay="0"/>
                                          </p:stCondLst>
                                        </p:cTn>
                                        <p:tgtEl>
                                          <p:spTgt spid="32"/>
                                        </p:tgtEl>
                                        <p:attrNameLst>
                                          <p:attrName>style.visibility</p:attrName>
                                        </p:attrNameLst>
                                      </p:cBhvr>
                                      <p:to>
                                        <p:strVal val="visible"/>
                                      </p:to>
                                    </p:set>
                                    <p:anim calcmode="lin" valueType="num">
                                      <p:cBhvr>
                                        <p:cTn id="101" dur="1000" fill="hold"/>
                                        <p:tgtEl>
                                          <p:spTgt spid="32"/>
                                        </p:tgtEl>
                                        <p:attrNameLst>
                                          <p:attrName>ppt_w</p:attrName>
                                        </p:attrNameLst>
                                      </p:cBhvr>
                                      <p:tavLst>
                                        <p:tav tm="0">
                                          <p:val>
                                            <p:fltVal val="0"/>
                                          </p:val>
                                        </p:tav>
                                        <p:tav tm="100000">
                                          <p:val>
                                            <p:strVal val="#ppt_w"/>
                                          </p:val>
                                        </p:tav>
                                      </p:tavLst>
                                    </p:anim>
                                    <p:anim calcmode="lin" valueType="num">
                                      <p:cBhvr>
                                        <p:cTn id="102" dur="1000" fill="hold"/>
                                        <p:tgtEl>
                                          <p:spTgt spid="32"/>
                                        </p:tgtEl>
                                        <p:attrNameLst>
                                          <p:attrName>ppt_h</p:attrName>
                                        </p:attrNameLst>
                                      </p:cBhvr>
                                      <p:tavLst>
                                        <p:tav tm="0">
                                          <p:val>
                                            <p:fltVal val="0"/>
                                          </p:val>
                                        </p:tav>
                                        <p:tav tm="100000">
                                          <p:val>
                                            <p:strVal val="#ppt_h"/>
                                          </p:val>
                                        </p:tav>
                                      </p:tavLst>
                                    </p:anim>
                                    <p:animEffect transition="in" filter="fade">
                                      <p:cBhvr>
                                        <p:cTn id="103"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bwMode="auto">
      <p:bgPr>
        <a:solidFill>
          <a:schemeClr val="bg1">
            <a:lumMod val="95000"/>
          </a:schemeClr>
        </a:solidFill>
        <a:effectLst/>
      </p:bgPr>
    </p:bg>
    <p:spTree>
      <p:nvGrpSpPr>
        <p:cNvPr id="1" name=""/>
        <p:cNvGrpSpPr/>
        <p:nvPr/>
      </p:nvGrpSpPr>
      <p:grpSpPr>
        <a:xfrm>
          <a:off x="0" y="0"/>
          <a:ext cx="0" cy="0"/>
          <a:chOff x="0" y="0"/>
          <a:chExt cx="0" cy="0"/>
        </a:xfrm>
      </p:grpSpPr>
      <p:pic>
        <p:nvPicPr>
          <p:cNvPr id="22530" name="图片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4056" y="265510"/>
            <a:ext cx="5611416" cy="2807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矩形 6"/>
          <p:cNvSpPr>
            <a:spLocks noChangeArrowheads="1"/>
          </p:cNvSpPr>
          <p:nvPr/>
        </p:nvSpPr>
        <p:spPr bwMode="auto">
          <a:xfrm>
            <a:off x="0" y="3676650"/>
            <a:ext cx="9144000" cy="1466850"/>
          </a:xfrm>
          <a:prstGeom prst="rect">
            <a:avLst/>
          </a:prstGeom>
          <a:solidFill>
            <a:srgbClr val="45BBCE"/>
          </a:solidFill>
          <a:ln>
            <a:noFill/>
          </a:ln>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22533" name="文本框 12"/>
          <p:cNvSpPr txBox="1">
            <a:spLocks noChangeArrowheads="1"/>
          </p:cNvSpPr>
          <p:nvPr/>
        </p:nvSpPr>
        <p:spPr bwMode="auto">
          <a:xfrm>
            <a:off x="2071686" y="2724150"/>
            <a:ext cx="4012481"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4800" b="1" dirty="0">
                <a:solidFill>
                  <a:srgbClr val="45BBCE"/>
                </a:solidFill>
                <a:latin typeface="微软雅黑" panose="020B0503020204020204" pitchFamily="34" charset="-122"/>
                <a:ea typeface="微软雅黑" panose="020B0503020204020204" pitchFamily="34" charset="-122"/>
              </a:rPr>
              <a:t>明年工作计划</a:t>
            </a:r>
          </a:p>
        </p:txBody>
      </p:sp>
      <p:grpSp>
        <p:nvGrpSpPr>
          <p:cNvPr id="22534" name="组合 13"/>
          <p:cNvGrpSpPr>
            <a:grpSpLocks noChangeAspect="1"/>
          </p:cNvGrpSpPr>
          <p:nvPr/>
        </p:nvGrpSpPr>
        <p:grpSpPr bwMode="auto">
          <a:xfrm>
            <a:off x="5103019" y="2383631"/>
            <a:ext cx="4183856" cy="2611041"/>
            <a:chOff x="0" y="0"/>
            <a:chExt cx="5324473" cy="3322983"/>
          </a:xfrm>
        </p:grpSpPr>
        <p:pic>
          <p:nvPicPr>
            <p:cNvPr id="22537" name="图片 14"/>
            <p:cNvPicPr>
              <a:picLocks noChangeAspect="1" noChangeArrowheads="1"/>
            </p:cNvPicPr>
            <p:nvPr/>
          </p:nvPicPr>
          <p:blipFill>
            <a:blip r:embed="rId4" cstate="print">
              <a:extLst>
                <a:ext uri="{28A0092B-C50C-407E-A947-70E740481C1C}">
                  <a14:useLocalDpi xmlns:a14="http://schemas.microsoft.com/office/drawing/2010/main"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8" name="图片 15"/>
            <p:cNvPicPr>
              <a:picLocks noChangeAspect="1" noChangeArrowheads="1"/>
            </p:cNvPicPr>
            <p:nvPr/>
          </p:nvPicPr>
          <p:blipFill>
            <a:blip r:embed="rId4" cstate="print">
              <a:extLst>
                <a:ext uri="{28A0092B-C50C-407E-A947-70E740481C1C}">
                  <a14:useLocalDpi xmlns:a14="http://schemas.microsoft.com/office/drawing/2010/main"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 name="组合 1"/>
          <p:cNvGrpSpPr/>
          <p:nvPr/>
        </p:nvGrpSpPr>
        <p:grpSpPr>
          <a:xfrm>
            <a:off x="0" y="1178719"/>
            <a:ext cx="1878807" cy="4039791"/>
            <a:chOff x="0" y="1178719"/>
            <a:chExt cx="1878807" cy="4039791"/>
          </a:xfrm>
        </p:grpSpPr>
        <p:sp>
          <p:nvSpPr>
            <p:cNvPr id="22532" name="文本框 8"/>
            <p:cNvSpPr txBox="1">
              <a:spLocks noChangeArrowheads="1"/>
            </p:cNvSpPr>
            <p:nvPr/>
          </p:nvSpPr>
          <p:spPr bwMode="auto">
            <a:xfrm>
              <a:off x="0" y="1178719"/>
              <a:ext cx="1121569" cy="4039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5800" b="1" dirty="0">
                  <a:solidFill>
                    <a:srgbClr val="45BBCE"/>
                  </a:solidFill>
                  <a:latin typeface="微软雅黑" panose="020B0503020204020204" pitchFamily="34" charset="-122"/>
                  <a:ea typeface="微软雅黑" panose="020B0503020204020204" pitchFamily="34" charset="-122"/>
                </a:rPr>
                <a:t>5</a:t>
              </a:r>
              <a:endParaRPr lang="zh-CN" altLang="en-US" sz="25800" b="1" dirty="0">
                <a:solidFill>
                  <a:srgbClr val="45BBCE"/>
                </a:solidFill>
                <a:latin typeface="微软雅黑" panose="020B0503020204020204" pitchFamily="34" charset="-122"/>
                <a:ea typeface="微软雅黑" panose="020B0503020204020204" pitchFamily="34" charset="-122"/>
              </a:endParaRPr>
            </a:p>
          </p:txBody>
        </p:sp>
        <p:sp>
          <p:nvSpPr>
            <p:cNvPr id="22536" name="文本框 19"/>
            <p:cNvSpPr/>
            <p:nvPr/>
          </p:nvSpPr>
          <p:spPr bwMode="auto">
            <a:xfrm>
              <a:off x="348854" y="3667125"/>
              <a:ext cx="1529953" cy="739379"/>
            </a:xfrm>
            <a:custGeom>
              <a:avLst/>
              <a:gdLst>
                <a:gd name="T0" fmla="*/ 1342483 w 2039375"/>
                <a:gd name="T1" fmla="*/ 0 h 987152"/>
                <a:gd name="T2" fmla="*/ 2039937 w 2039375"/>
                <a:gd name="T3" fmla="*/ 0 h 987152"/>
                <a:gd name="T4" fmla="*/ 2030509 w 2039375"/>
                <a:gd name="T5" fmla="*/ 107024 h 987152"/>
                <a:gd name="T6" fmla="*/ 1707205 w 2039375"/>
                <a:gd name="T7" fmla="*/ 682041 h 987152"/>
                <a:gd name="T8" fmla="*/ 790077 w 2039375"/>
                <a:gd name="T9" fmla="*/ 985838 h 987152"/>
                <a:gd name="T10" fmla="*/ 0 w 2039375"/>
                <a:gd name="T11" fmla="*/ 843000 h 987152"/>
                <a:gd name="T12" fmla="*/ 0 w 2039375"/>
                <a:gd name="T13" fmla="*/ 246065 h 987152"/>
                <a:gd name="T14" fmla="*/ 717475 w 2039375"/>
                <a:gd name="T15" fmla="*/ 457125 h 987152"/>
                <a:gd name="T16" fmla="*/ 1178709 w 2039375"/>
                <a:gd name="T17" fmla="*/ 314286 h 987152"/>
                <a:gd name="T18" fmla="*/ 1338859 w 2039375"/>
                <a:gd name="T19" fmla="*/ 40069 h 987152"/>
                <a:gd name="T20" fmla="*/ 1342483 w 2039375"/>
                <a:gd name="T21" fmla="*/ 0 h 9871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39375" h="987152">
                  <a:moveTo>
                    <a:pt x="1342113" y="0"/>
                  </a:moveTo>
                  <a:lnTo>
                    <a:pt x="2039375" y="0"/>
                  </a:lnTo>
                  <a:lnTo>
                    <a:pt x="2029950" y="107167"/>
                  </a:lnTo>
                  <a:cubicBezTo>
                    <a:pt x="1986855" y="338921"/>
                    <a:pt x="1879117" y="530849"/>
                    <a:pt x="1706735" y="682950"/>
                  </a:cubicBezTo>
                  <a:cubicBezTo>
                    <a:pt x="1476894" y="885752"/>
                    <a:pt x="1171268" y="987152"/>
                    <a:pt x="789859" y="987152"/>
                  </a:cubicBezTo>
                  <a:cubicBezTo>
                    <a:pt x="471069" y="987152"/>
                    <a:pt x="207783" y="939476"/>
                    <a:pt x="0" y="844124"/>
                  </a:cubicBezTo>
                  <a:lnTo>
                    <a:pt x="0" y="246393"/>
                  </a:lnTo>
                  <a:cubicBezTo>
                    <a:pt x="229130" y="387287"/>
                    <a:pt x="468222" y="457734"/>
                    <a:pt x="717277" y="457734"/>
                  </a:cubicBezTo>
                  <a:cubicBezTo>
                    <a:pt x="910828" y="457734"/>
                    <a:pt x="1064530" y="410057"/>
                    <a:pt x="1178384" y="314705"/>
                  </a:cubicBezTo>
                  <a:cubicBezTo>
                    <a:pt x="1263774" y="243191"/>
                    <a:pt x="1317143" y="151663"/>
                    <a:pt x="1338490" y="40122"/>
                  </a:cubicBezTo>
                  <a:lnTo>
                    <a:pt x="134211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0" fontAlgn="base" hangingPunct="0">
                <a:spcBef>
                  <a:spcPct val="0"/>
                </a:spcBef>
                <a:spcAft>
                  <a:spcPct val="0"/>
                </a:spcAft>
                <a:buFont typeface="Arial" panose="020B0604020202020204" pitchFamily="34" charset="0"/>
                <a:buNone/>
              </a:pPr>
              <a:endParaRPr lang="zh-CN" altLang="en-US">
                <a:solidFill>
                  <a:srgbClr val="000000"/>
                </a:solidFill>
              </a:endParaRPr>
            </a:p>
          </p:txBody>
        </p:sp>
      </p:grpSp>
      <p:grpSp>
        <p:nvGrpSpPr>
          <p:cNvPr id="12" name="组合 11"/>
          <p:cNvGrpSpPr/>
          <p:nvPr/>
        </p:nvGrpSpPr>
        <p:grpSpPr>
          <a:xfrm>
            <a:off x="2232223" y="3795886"/>
            <a:ext cx="1154356" cy="307777"/>
            <a:chOff x="1694389" y="3210530"/>
            <a:chExt cx="1154356" cy="307777"/>
          </a:xfrm>
        </p:grpSpPr>
        <p:sp>
          <p:nvSpPr>
            <p:cNvPr id="13" name="矩形 12"/>
            <p:cNvSpPr/>
            <p:nvPr/>
          </p:nvSpPr>
          <p:spPr>
            <a:xfrm flipH="1">
              <a:off x="1694389" y="3363838"/>
              <a:ext cx="72008" cy="72008"/>
            </a:xfrm>
            <a:prstGeom prst="rect">
              <a:avLst/>
            </a:prstGeom>
            <a:solidFill>
              <a:schemeClr val="bg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4" name="TextBox 13"/>
            <p:cNvSpPr txBox="1"/>
            <p:nvPr/>
          </p:nvSpPr>
          <p:spPr>
            <a:xfrm>
              <a:off x="1766397" y="3210530"/>
              <a:ext cx="108234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方正豪体简体" panose="03000509000000000000" pitchFamily="65" charset="-122"/>
                </a:rPr>
                <a:t>添加小标题</a:t>
              </a:r>
            </a:p>
          </p:txBody>
        </p:sp>
      </p:grpSp>
      <p:grpSp>
        <p:nvGrpSpPr>
          <p:cNvPr id="15" name="组合 14"/>
          <p:cNvGrpSpPr/>
          <p:nvPr/>
        </p:nvGrpSpPr>
        <p:grpSpPr>
          <a:xfrm>
            <a:off x="3633668" y="3795886"/>
            <a:ext cx="1154356" cy="307777"/>
            <a:chOff x="1694389" y="3537387"/>
            <a:chExt cx="1154356" cy="307777"/>
          </a:xfrm>
        </p:grpSpPr>
        <p:sp>
          <p:nvSpPr>
            <p:cNvPr id="16" name="矩形 15"/>
            <p:cNvSpPr/>
            <p:nvPr/>
          </p:nvSpPr>
          <p:spPr>
            <a:xfrm flipH="1">
              <a:off x="1694389" y="3690695"/>
              <a:ext cx="72008" cy="72008"/>
            </a:xfrm>
            <a:prstGeom prst="rect">
              <a:avLst/>
            </a:prstGeom>
            <a:solidFill>
              <a:schemeClr val="bg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7" name="TextBox 16"/>
            <p:cNvSpPr txBox="1"/>
            <p:nvPr/>
          </p:nvSpPr>
          <p:spPr>
            <a:xfrm>
              <a:off x="1766397" y="3537387"/>
              <a:ext cx="108234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方正豪体简体" panose="03000509000000000000" pitchFamily="65" charset="-122"/>
                </a:rPr>
                <a:t>添加小标题</a:t>
              </a:r>
            </a:p>
          </p:txBody>
        </p:sp>
      </p:grpSp>
      <p:grpSp>
        <p:nvGrpSpPr>
          <p:cNvPr id="18" name="组合 17"/>
          <p:cNvGrpSpPr/>
          <p:nvPr/>
        </p:nvGrpSpPr>
        <p:grpSpPr>
          <a:xfrm>
            <a:off x="2232223" y="4155926"/>
            <a:ext cx="1154356" cy="307777"/>
            <a:chOff x="1694389" y="3875941"/>
            <a:chExt cx="1154356" cy="307777"/>
          </a:xfrm>
        </p:grpSpPr>
        <p:sp>
          <p:nvSpPr>
            <p:cNvPr id="19" name="矩形 18"/>
            <p:cNvSpPr/>
            <p:nvPr/>
          </p:nvSpPr>
          <p:spPr>
            <a:xfrm flipH="1">
              <a:off x="1694389" y="4029249"/>
              <a:ext cx="72008" cy="72008"/>
            </a:xfrm>
            <a:prstGeom prst="rect">
              <a:avLst/>
            </a:prstGeom>
            <a:solidFill>
              <a:schemeClr val="bg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20" name="TextBox 19"/>
            <p:cNvSpPr txBox="1"/>
            <p:nvPr/>
          </p:nvSpPr>
          <p:spPr>
            <a:xfrm>
              <a:off x="1766397" y="3875941"/>
              <a:ext cx="108234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方正豪体简体" panose="03000509000000000000" pitchFamily="65" charset="-122"/>
                </a:rPr>
                <a:t>添加小标题</a:t>
              </a:r>
            </a:p>
          </p:txBody>
        </p:sp>
      </p:grpSp>
      <p:grpSp>
        <p:nvGrpSpPr>
          <p:cNvPr id="21" name="组合 20"/>
          <p:cNvGrpSpPr/>
          <p:nvPr/>
        </p:nvGrpSpPr>
        <p:grpSpPr>
          <a:xfrm>
            <a:off x="3633668" y="4155926"/>
            <a:ext cx="1154356" cy="307777"/>
            <a:chOff x="1694389" y="4211992"/>
            <a:chExt cx="1154356" cy="307777"/>
          </a:xfrm>
        </p:grpSpPr>
        <p:sp>
          <p:nvSpPr>
            <p:cNvPr id="22" name="矩形 21"/>
            <p:cNvSpPr/>
            <p:nvPr/>
          </p:nvSpPr>
          <p:spPr>
            <a:xfrm flipH="1">
              <a:off x="1694389" y="4365300"/>
              <a:ext cx="72008" cy="72008"/>
            </a:xfrm>
            <a:prstGeom prst="rect">
              <a:avLst/>
            </a:prstGeom>
            <a:solidFill>
              <a:schemeClr val="bg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23" name="TextBox 22"/>
            <p:cNvSpPr txBox="1"/>
            <p:nvPr/>
          </p:nvSpPr>
          <p:spPr>
            <a:xfrm>
              <a:off x="1766397" y="4211992"/>
              <a:ext cx="108234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方正豪体简体" panose="03000509000000000000" pitchFamily="65" charset="-122"/>
                </a:rPr>
                <a:t>添加小标题</a:t>
              </a:r>
            </a:p>
          </p:txBody>
        </p:sp>
      </p:gr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barn(inVertical)">
                                      <p:cBhvr>
                                        <p:cTn id="7" dur="500"/>
                                        <p:tgtEl>
                                          <p:spTgt spid="22531"/>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2533"/>
                                        </p:tgtEl>
                                        <p:attrNameLst>
                                          <p:attrName>style.visibility</p:attrName>
                                        </p:attrNameLst>
                                      </p:cBhvr>
                                      <p:to>
                                        <p:strVal val="visible"/>
                                      </p:to>
                                    </p:set>
                                    <p:animEffect transition="in" filter="wipe(down)">
                                      <p:cBhvr>
                                        <p:cTn id="15" dur="500"/>
                                        <p:tgtEl>
                                          <p:spTgt spid="22533"/>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4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6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80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anim calcmode="lin" valueType="num">
                                      <p:cBhvr>
                                        <p:cTn id="35" dur="500" fill="hold"/>
                                        <p:tgtEl>
                                          <p:spTgt spid="21"/>
                                        </p:tgtEl>
                                        <p:attrNameLst>
                                          <p:attrName>ppt_x</p:attrName>
                                        </p:attrNameLst>
                                      </p:cBhvr>
                                      <p:tavLst>
                                        <p:tav tm="0">
                                          <p:val>
                                            <p:strVal val="#ppt_x"/>
                                          </p:val>
                                        </p:tav>
                                        <p:tav tm="100000">
                                          <p:val>
                                            <p:strVal val="#ppt_x"/>
                                          </p:val>
                                        </p:tav>
                                      </p:tavLst>
                                    </p:anim>
                                    <p:anim calcmode="lin" valueType="num">
                                      <p:cBhvr>
                                        <p:cTn id="36"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animBg="1"/>
      <p:bldP spid="22533" grpId="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solidFill>
          <a:schemeClr val="bg1">
            <a:lumMod val="95000"/>
          </a:schemeClr>
        </a:solidFill>
        <a:effectLst/>
      </p:bgPr>
    </p:bg>
    <p:spTree>
      <p:nvGrpSpPr>
        <p:cNvPr id="1" name=""/>
        <p:cNvGrpSpPr/>
        <p:nvPr/>
      </p:nvGrpSpPr>
      <p:grpSpPr>
        <a:xfrm>
          <a:off x="0" y="0"/>
          <a:ext cx="0" cy="0"/>
          <a:chOff x="0" y="0"/>
          <a:chExt cx="0" cy="0"/>
        </a:xfrm>
      </p:grpSpPr>
      <p:sp>
        <p:nvSpPr>
          <p:cNvPr id="3074" name="矩形 1"/>
          <p:cNvSpPr/>
          <p:nvPr/>
        </p:nvSpPr>
        <p:spPr bwMode="auto">
          <a:xfrm>
            <a:off x="4211241" y="0"/>
            <a:ext cx="4817269" cy="5143500"/>
          </a:xfrm>
          <a:custGeom>
            <a:avLst/>
            <a:gdLst>
              <a:gd name="T0" fmla="*/ 2097118 w 5769204"/>
              <a:gd name="T1" fmla="*/ 9427 h 6858000"/>
              <a:gd name="T2" fmla="*/ 6423025 w 5769204"/>
              <a:gd name="T3" fmla="*/ 0 h 6858000"/>
              <a:gd name="T4" fmla="*/ 6423025 w 5769204"/>
              <a:gd name="T5" fmla="*/ 6858000 h 6858000"/>
              <a:gd name="T6" fmla="*/ 0 w 5769204"/>
              <a:gd name="T7" fmla="*/ 6858000 h 6858000"/>
              <a:gd name="T8" fmla="*/ 2097118 w 5769204"/>
              <a:gd name="T9" fmla="*/ 9427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69204" h="6858000">
                <a:moveTo>
                  <a:pt x="1883645" y="9427"/>
                </a:moveTo>
                <a:lnTo>
                  <a:pt x="5769204" y="0"/>
                </a:lnTo>
                <a:lnTo>
                  <a:pt x="5769204" y="6858000"/>
                </a:lnTo>
                <a:lnTo>
                  <a:pt x="0" y="6858000"/>
                </a:lnTo>
                <a:lnTo>
                  <a:pt x="1883645" y="942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endParaRPr>
          </a:p>
        </p:txBody>
      </p:sp>
      <p:sp>
        <p:nvSpPr>
          <p:cNvPr id="3075" name="矩形 1"/>
          <p:cNvSpPr/>
          <p:nvPr/>
        </p:nvSpPr>
        <p:spPr bwMode="auto">
          <a:xfrm>
            <a:off x="4326732" y="0"/>
            <a:ext cx="4817269" cy="5143500"/>
          </a:xfrm>
          <a:custGeom>
            <a:avLst/>
            <a:gdLst>
              <a:gd name="T0" fmla="*/ 2097118 w 5769204"/>
              <a:gd name="T1" fmla="*/ 9427 h 6858000"/>
              <a:gd name="T2" fmla="*/ 6423025 w 5769204"/>
              <a:gd name="T3" fmla="*/ 0 h 6858000"/>
              <a:gd name="T4" fmla="*/ 6423025 w 5769204"/>
              <a:gd name="T5" fmla="*/ 6858000 h 6858000"/>
              <a:gd name="T6" fmla="*/ 0 w 5769204"/>
              <a:gd name="T7" fmla="*/ 6858000 h 6858000"/>
              <a:gd name="T8" fmla="*/ 2097118 w 5769204"/>
              <a:gd name="T9" fmla="*/ 9427 h 6858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69204" h="6858000">
                <a:moveTo>
                  <a:pt x="1883645" y="9427"/>
                </a:moveTo>
                <a:lnTo>
                  <a:pt x="5769204" y="0"/>
                </a:lnTo>
                <a:lnTo>
                  <a:pt x="5769204" y="6858000"/>
                </a:lnTo>
                <a:lnTo>
                  <a:pt x="0" y="6858000"/>
                </a:lnTo>
                <a:lnTo>
                  <a:pt x="1883645" y="9427"/>
                </a:lnTo>
                <a:close/>
              </a:path>
            </a:pathLst>
          </a:custGeom>
          <a:solidFill>
            <a:srgbClr val="45BBCE"/>
          </a:solidFill>
          <a:ln>
            <a:noFill/>
          </a:ln>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endParaRPr>
          </a:p>
        </p:txBody>
      </p:sp>
      <p:sp>
        <p:nvSpPr>
          <p:cNvPr id="3076" name="等腰三角形 4"/>
          <p:cNvSpPr/>
          <p:nvPr/>
        </p:nvSpPr>
        <p:spPr bwMode="auto">
          <a:xfrm rot="21255612">
            <a:off x="7442597" y="-110728"/>
            <a:ext cx="1827609" cy="2657476"/>
          </a:xfrm>
          <a:custGeom>
            <a:avLst/>
            <a:gdLst>
              <a:gd name="T0" fmla="*/ 0 w 2436495"/>
              <a:gd name="T1" fmla="*/ 0 h 3543376"/>
              <a:gd name="T2" fmla="*/ 2436812 w 2436495"/>
              <a:gd name="T3" fmla="*/ 249669 h 3543376"/>
              <a:gd name="T4" fmla="*/ 2093486 w 2436495"/>
              <a:gd name="T5" fmla="*/ 3543301 h 3543376"/>
              <a:gd name="T6" fmla="*/ 0 w 2436495"/>
              <a:gd name="T7" fmla="*/ 0 h 35433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36495" h="3543376">
                <a:moveTo>
                  <a:pt x="0" y="0"/>
                </a:moveTo>
                <a:lnTo>
                  <a:pt x="2436495" y="249674"/>
                </a:lnTo>
                <a:lnTo>
                  <a:pt x="2093214" y="354337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endParaRPr>
          </a:p>
        </p:txBody>
      </p:sp>
      <p:sp>
        <p:nvSpPr>
          <p:cNvPr id="3077" name="等腰三角形 4"/>
          <p:cNvSpPr/>
          <p:nvPr/>
        </p:nvSpPr>
        <p:spPr bwMode="auto">
          <a:xfrm rot="10452885">
            <a:off x="7378304" y="109538"/>
            <a:ext cx="801290" cy="1164431"/>
          </a:xfrm>
          <a:custGeom>
            <a:avLst/>
            <a:gdLst>
              <a:gd name="T0" fmla="*/ 0 w 2436495"/>
              <a:gd name="T1" fmla="*/ 0 h 3543376"/>
              <a:gd name="T2" fmla="*/ 1068387 w 2436495"/>
              <a:gd name="T3" fmla="*/ 109398 h 3543376"/>
              <a:gd name="T4" fmla="*/ 917861 w 2436495"/>
              <a:gd name="T5" fmla="*/ 1552575 h 3543376"/>
              <a:gd name="T6" fmla="*/ 0 w 2436495"/>
              <a:gd name="T7" fmla="*/ 0 h 35433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36495" h="3543376">
                <a:moveTo>
                  <a:pt x="0" y="0"/>
                </a:moveTo>
                <a:lnTo>
                  <a:pt x="2436495" y="249674"/>
                </a:lnTo>
                <a:lnTo>
                  <a:pt x="2093214" y="3543376"/>
                </a:lnTo>
                <a:lnTo>
                  <a:pt x="0" y="0"/>
                </a:lnTo>
                <a:close/>
              </a:path>
            </a:pathLst>
          </a:custGeom>
          <a:solidFill>
            <a:schemeClr val="bg1">
              <a:lumMod val="95000"/>
            </a:schemeClr>
          </a:solidFill>
          <a:ln>
            <a:noFill/>
          </a:ln>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endParaRPr>
          </a:p>
        </p:txBody>
      </p:sp>
      <p:sp>
        <p:nvSpPr>
          <p:cNvPr id="3079" name="Rectangle 6"/>
          <p:cNvSpPr>
            <a:spLocks noChangeArrowheads="1"/>
          </p:cNvSpPr>
          <p:nvPr/>
        </p:nvSpPr>
        <p:spPr bwMode="auto">
          <a:xfrm>
            <a:off x="2063354" y="2238375"/>
            <a:ext cx="1445419" cy="300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0" fontAlgn="base" hangingPunct="0">
              <a:spcBef>
                <a:spcPct val="0"/>
              </a:spcBef>
              <a:spcAft>
                <a:spcPct val="0"/>
              </a:spcAft>
              <a:buFont typeface="Arial" panose="020B0604020202020204" pitchFamily="34" charset="0"/>
              <a:buNone/>
            </a:pPr>
            <a:r>
              <a:rPr lang="zh-CN" altLang="en-US" sz="1500" b="1" dirty="0">
                <a:solidFill>
                  <a:srgbClr val="45BBCE"/>
                </a:solidFill>
                <a:latin typeface="微软雅黑" panose="020B0503020204020204" pitchFamily="34" charset="-122"/>
                <a:ea typeface="微软雅黑" panose="020B0503020204020204" pitchFamily="34" charset="-122"/>
              </a:rPr>
              <a:t>年度工作概述</a:t>
            </a:r>
          </a:p>
        </p:txBody>
      </p:sp>
      <p:grpSp>
        <p:nvGrpSpPr>
          <p:cNvPr id="2" name="组合 1"/>
          <p:cNvGrpSpPr/>
          <p:nvPr/>
        </p:nvGrpSpPr>
        <p:grpSpPr>
          <a:xfrm>
            <a:off x="521494" y="2205037"/>
            <a:ext cx="996554" cy="366713"/>
            <a:chOff x="521494" y="2205037"/>
            <a:chExt cx="996554" cy="366713"/>
          </a:xfrm>
          <a:solidFill>
            <a:srgbClr val="45BBCE"/>
          </a:solidFill>
        </p:grpSpPr>
        <p:sp>
          <p:nvSpPr>
            <p:cNvPr id="3080" name="矩形 29"/>
            <p:cNvSpPr>
              <a:spLocks noChangeArrowheads="1"/>
            </p:cNvSpPr>
            <p:nvPr/>
          </p:nvSpPr>
          <p:spPr bwMode="auto">
            <a:xfrm>
              <a:off x="521494" y="2205037"/>
              <a:ext cx="996554" cy="366713"/>
            </a:xfrm>
            <a:prstGeom prst="rect">
              <a:avLst/>
            </a:prstGeom>
            <a:grpFill/>
            <a:ln>
              <a:noFill/>
            </a:ln>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3081" name="文本框 30"/>
            <p:cNvSpPr txBox="1">
              <a:spLocks noChangeArrowheads="1"/>
            </p:cNvSpPr>
            <p:nvPr/>
          </p:nvSpPr>
          <p:spPr bwMode="auto">
            <a:xfrm>
              <a:off x="653654" y="2232422"/>
              <a:ext cx="721519" cy="300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500" b="1">
                  <a:solidFill>
                    <a:srgbClr val="FFFFFF"/>
                  </a:solidFill>
                  <a:latin typeface="微软雅黑" panose="020B0503020204020204" pitchFamily="34" charset="-122"/>
                  <a:ea typeface="微软雅黑" panose="020B0503020204020204" pitchFamily="34" charset="-122"/>
                </a:rPr>
                <a:t>第一章</a:t>
              </a:r>
            </a:p>
          </p:txBody>
        </p:sp>
      </p:grpSp>
      <p:sp>
        <p:nvSpPr>
          <p:cNvPr id="3083" name="Rectangle 6"/>
          <p:cNvSpPr>
            <a:spLocks noChangeArrowheads="1"/>
          </p:cNvSpPr>
          <p:nvPr/>
        </p:nvSpPr>
        <p:spPr bwMode="auto">
          <a:xfrm>
            <a:off x="2063354" y="2733675"/>
            <a:ext cx="1445419" cy="300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0" fontAlgn="base" hangingPunct="0">
              <a:spcBef>
                <a:spcPct val="0"/>
              </a:spcBef>
              <a:spcAft>
                <a:spcPct val="0"/>
              </a:spcAft>
              <a:buFont typeface="Arial" panose="020B0604020202020204" pitchFamily="34" charset="0"/>
              <a:buNone/>
            </a:pPr>
            <a:r>
              <a:rPr lang="zh-CN" altLang="en-US" sz="1500" b="1" dirty="0">
                <a:solidFill>
                  <a:srgbClr val="45BBCE"/>
                </a:solidFill>
                <a:latin typeface="微软雅黑" panose="020B0503020204020204" pitchFamily="34" charset="-122"/>
                <a:ea typeface="微软雅黑" panose="020B0503020204020204" pitchFamily="34" charset="-122"/>
              </a:rPr>
              <a:t>工作完成情况</a:t>
            </a:r>
          </a:p>
        </p:txBody>
      </p:sp>
      <p:grpSp>
        <p:nvGrpSpPr>
          <p:cNvPr id="3" name="组合 2"/>
          <p:cNvGrpSpPr/>
          <p:nvPr/>
        </p:nvGrpSpPr>
        <p:grpSpPr>
          <a:xfrm>
            <a:off x="521494" y="2700337"/>
            <a:ext cx="996554" cy="366713"/>
            <a:chOff x="521494" y="2700337"/>
            <a:chExt cx="996554" cy="366713"/>
          </a:xfrm>
          <a:solidFill>
            <a:srgbClr val="45BBCE"/>
          </a:solidFill>
        </p:grpSpPr>
        <p:sp>
          <p:nvSpPr>
            <p:cNvPr id="3084" name="矩形 36"/>
            <p:cNvSpPr>
              <a:spLocks noChangeArrowheads="1"/>
            </p:cNvSpPr>
            <p:nvPr/>
          </p:nvSpPr>
          <p:spPr bwMode="auto">
            <a:xfrm>
              <a:off x="521494" y="2700337"/>
              <a:ext cx="996554" cy="366713"/>
            </a:xfrm>
            <a:prstGeom prst="rect">
              <a:avLst/>
            </a:prstGeom>
            <a:grpFill/>
            <a:ln>
              <a:noFill/>
            </a:ln>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3085" name="文本框 37"/>
            <p:cNvSpPr txBox="1">
              <a:spLocks noChangeArrowheads="1"/>
            </p:cNvSpPr>
            <p:nvPr/>
          </p:nvSpPr>
          <p:spPr bwMode="auto">
            <a:xfrm>
              <a:off x="653654" y="2727722"/>
              <a:ext cx="721519" cy="300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500" b="1">
                  <a:solidFill>
                    <a:srgbClr val="FFFFFF"/>
                  </a:solidFill>
                  <a:latin typeface="微软雅黑" panose="020B0503020204020204" pitchFamily="34" charset="-122"/>
                  <a:ea typeface="微软雅黑" panose="020B0503020204020204" pitchFamily="34" charset="-122"/>
                </a:rPr>
                <a:t>第二章</a:t>
              </a:r>
            </a:p>
          </p:txBody>
        </p:sp>
      </p:grpSp>
      <p:sp>
        <p:nvSpPr>
          <p:cNvPr id="3087" name="Rectangle 6"/>
          <p:cNvSpPr>
            <a:spLocks noChangeArrowheads="1"/>
          </p:cNvSpPr>
          <p:nvPr/>
        </p:nvSpPr>
        <p:spPr bwMode="auto">
          <a:xfrm>
            <a:off x="2062162" y="3228975"/>
            <a:ext cx="1444229" cy="300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0" fontAlgn="base" hangingPunct="0">
              <a:spcBef>
                <a:spcPct val="0"/>
              </a:spcBef>
              <a:spcAft>
                <a:spcPct val="0"/>
              </a:spcAft>
              <a:buFont typeface="Arial" panose="020B0604020202020204" pitchFamily="34" charset="0"/>
              <a:buNone/>
            </a:pPr>
            <a:r>
              <a:rPr lang="zh-CN" altLang="en-US" sz="1500" b="1" dirty="0">
                <a:solidFill>
                  <a:srgbClr val="45BBCE"/>
                </a:solidFill>
                <a:latin typeface="微软雅黑" panose="020B0503020204020204" pitchFamily="34" charset="-122"/>
                <a:ea typeface="微软雅黑" panose="020B0503020204020204" pitchFamily="34" charset="-122"/>
              </a:rPr>
              <a:t>成功项目展示</a:t>
            </a:r>
          </a:p>
        </p:txBody>
      </p:sp>
      <p:grpSp>
        <p:nvGrpSpPr>
          <p:cNvPr id="4" name="组合 3"/>
          <p:cNvGrpSpPr/>
          <p:nvPr/>
        </p:nvGrpSpPr>
        <p:grpSpPr>
          <a:xfrm>
            <a:off x="519112" y="3195637"/>
            <a:ext cx="996554" cy="366713"/>
            <a:chOff x="519112" y="3195637"/>
            <a:chExt cx="996554" cy="366713"/>
          </a:xfrm>
          <a:solidFill>
            <a:srgbClr val="45BBCE"/>
          </a:solidFill>
        </p:grpSpPr>
        <p:sp>
          <p:nvSpPr>
            <p:cNvPr id="3088" name="矩形 43"/>
            <p:cNvSpPr>
              <a:spLocks noChangeArrowheads="1"/>
            </p:cNvSpPr>
            <p:nvPr/>
          </p:nvSpPr>
          <p:spPr bwMode="auto">
            <a:xfrm>
              <a:off x="519112" y="3195637"/>
              <a:ext cx="996554" cy="366713"/>
            </a:xfrm>
            <a:prstGeom prst="rect">
              <a:avLst/>
            </a:prstGeom>
            <a:grpFill/>
            <a:ln>
              <a:noFill/>
            </a:ln>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3089" name="文本框 44"/>
            <p:cNvSpPr txBox="1">
              <a:spLocks noChangeArrowheads="1"/>
            </p:cNvSpPr>
            <p:nvPr/>
          </p:nvSpPr>
          <p:spPr bwMode="auto">
            <a:xfrm>
              <a:off x="651273" y="3223022"/>
              <a:ext cx="721519" cy="300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500" b="1">
                  <a:solidFill>
                    <a:srgbClr val="FFFFFF"/>
                  </a:solidFill>
                  <a:latin typeface="微软雅黑" panose="020B0503020204020204" pitchFamily="34" charset="-122"/>
                  <a:ea typeface="微软雅黑" panose="020B0503020204020204" pitchFamily="34" charset="-122"/>
                </a:rPr>
                <a:t>第三章</a:t>
              </a:r>
            </a:p>
          </p:txBody>
        </p:sp>
      </p:grpSp>
      <p:sp>
        <p:nvSpPr>
          <p:cNvPr id="3091" name="Rectangle 6"/>
          <p:cNvSpPr>
            <a:spLocks noChangeArrowheads="1"/>
          </p:cNvSpPr>
          <p:nvPr/>
        </p:nvSpPr>
        <p:spPr bwMode="auto">
          <a:xfrm>
            <a:off x="2062162" y="3724275"/>
            <a:ext cx="1444229" cy="300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0" fontAlgn="base" hangingPunct="0">
              <a:spcBef>
                <a:spcPct val="0"/>
              </a:spcBef>
              <a:spcAft>
                <a:spcPct val="0"/>
              </a:spcAft>
              <a:buFont typeface="Arial" panose="020B0604020202020204" pitchFamily="34" charset="0"/>
              <a:buNone/>
            </a:pPr>
            <a:r>
              <a:rPr lang="zh-CN" altLang="en-US" sz="1500" b="1" dirty="0">
                <a:solidFill>
                  <a:srgbClr val="45BBCE"/>
                </a:solidFill>
                <a:latin typeface="微软雅黑" panose="020B0503020204020204" pitchFamily="34" charset="-122"/>
                <a:ea typeface="微软雅黑" panose="020B0503020204020204" pitchFamily="34" charset="-122"/>
              </a:rPr>
              <a:t>工作存在不足</a:t>
            </a:r>
          </a:p>
        </p:txBody>
      </p:sp>
      <p:grpSp>
        <p:nvGrpSpPr>
          <p:cNvPr id="5" name="组合 4"/>
          <p:cNvGrpSpPr/>
          <p:nvPr/>
        </p:nvGrpSpPr>
        <p:grpSpPr>
          <a:xfrm>
            <a:off x="519112" y="3690937"/>
            <a:ext cx="996554" cy="366713"/>
            <a:chOff x="519112" y="3690937"/>
            <a:chExt cx="996554" cy="366713"/>
          </a:xfrm>
          <a:solidFill>
            <a:srgbClr val="45BBCE"/>
          </a:solidFill>
        </p:grpSpPr>
        <p:sp>
          <p:nvSpPr>
            <p:cNvPr id="3092" name="矩形 50"/>
            <p:cNvSpPr>
              <a:spLocks noChangeArrowheads="1"/>
            </p:cNvSpPr>
            <p:nvPr/>
          </p:nvSpPr>
          <p:spPr bwMode="auto">
            <a:xfrm>
              <a:off x="519112" y="3690937"/>
              <a:ext cx="996554" cy="366713"/>
            </a:xfrm>
            <a:prstGeom prst="rect">
              <a:avLst/>
            </a:prstGeom>
            <a:grpFill/>
            <a:ln>
              <a:noFill/>
            </a:ln>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3093" name="文本框 51"/>
            <p:cNvSpPr txBox="1">
              <a:spLocks noChangeArrowheads="1"/>
            </p:cNvSpPr>
            <p:nvPr/>
          </p:nvSpPr>
          <p:spPr bwMode="auto">
            <a:xfrm>
              <a:off x="651273" y="3718322"/>
              <a:ext cx="721519" cy="300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500" b="1" dirty="0">
                  <a:solidFill>
                    <a:srgbClr val="FFFFFF"/>
                  </a:solidFill>
                  <a:latin typeface="微软雅黑" panose="020B0503020204020204" pitchFamily="34" charset="-122"/>
                  <a:ea typeface="微软雅黑" panose="020B0503020204020204" pitchFamily="34" charset="-122"/>
                </a:rPr>
                <a:t>第四章</a:t>
              </a:r>
            </a:p>
          </p:txBody>
        </p:sp>
      </p:grpSp>
      <p:grpSp>
        <p:nvGrpSpPr>
          <p:cNvPr id="3094" name="组合 54"/>
          <p:cNvGrpSpPr/>
          <p:nvPr/>
        </p:nvGrpSpPr>
        <p:grpSpPr bwMode="auto">
          <a:xfrm>
            <a:off x="367904" y="1288257"/>
            <a:ext cx="2026444" cy="697921"/>
            <a:chOff x="0" y="0"/>
            <a:chExt cx="2702007" cy="929797"/>
          </a:xfrm>
        </p:grpSpPr>
        <p:grpSp>
          <p:nvGrpSpPr>
            <p:cNvPr id="3100" name="组合 55"/>
            <p:cNvGrpSpPr/>
            <p:nvPr/>
          </p:nvGrpSpPr>
          <p:grpSpPr bwMode="auto">
            <a:xfrm>
              <a:off x="0" y="0"/>
              <a:ext cx="2702007" cy="849531"/>
              <a:chOff x="0" y="0"/>
              <a:chExt cx="2702007" cy="849531"/>
            </a:xfrm>
          </p:grpSpPr>
          <p:sp>
            <p:nvSpPr>
              <p:cNvPr id="3102" name="文本框 57"/>
              <p:cNvSpPr txBox="1">
                <a:spLocks noChangeArrowheads="1"/>
              </p:cNvSpPr>
              <p:nvPr/>
            </p:nvSpPr>
            <p:spPr bwMode="auto">
              <a:xfrm>
                <a:off x="0" y="0"/>
                <a:ext cx="1432561" cy="676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2700" b="1" dirty="0">
                    <a:solidFill>
                      <a:srgbClr val="000000"/>
                    </a:solidFill>
                    <a:latin typeface="微软雅黑" panose="020B0503020204020204" pitchFamily="34" charset="-122"/>
                    <a:ea typeface="微软雅黑" panose="020B0503020204020204" pitchFamily="34" charset="-122"/>
                  </a:rPr>
                  <a:t>目</a:t>
                </a:r>
                <a:r>
                  <a:rPr lang="zh-CN" altLang="en-US" sz="2700" b="1" dirty="0">
                    <a:solidFill>
                      <a:srgbClr val="1C4885"/>
                    </a:solidFill>
                    <a:latin typeface="微软雅黑" panose="020B0503020204020204" pitchFamily="34" charset="-122"/>
                    <a:ea typeface="微软雅黑" panose="020B0503020204020204" pitchFamily="34" charset="-122"/>
                  </a:rPr>
                  <a:t>录</a:t>
                </a:r>
              </a:p>
            </p:txBody>
          </p:sp>
          <p:cxnSp>
            <p:nvCxnSpPr>
              <p:cNvPr id="3103" name="直接连接符 58"/>
              <p:cNvCxnSpPr>
                <a:cxnSpLocks noChangeShapeType="1"/>
              </p:cNvCxnSpPr>
              <p:nvPr/>
            </p:nvCxnSpPr>
            <p:spPr bwMode="auto">
              <a:xfrm>
                <a:off x="151331" y="849531"/>
                <a:ext cx="2550676" cy="0"/>
              </a:xfrm>
              <a:prstGeom prst="line">
                <a:avLst/>
              </a:prstGeom>
              <a:noFill/>
              <a:ln w="6350">
                <a:solidFill>
                  <a:srgbClr val="7F7F7F"/>
                </a:solidFill>
                <a:round/>
              </a:ln>
              <a:extLst>
                <a:ext uri="{909E8E84-426E-40DD-AFC4-6F175D3DCCD1}">
                  <a14:hiddenFill xmlns:a14="http://schemas.microsoft.com/office/drawing/2010/main">
                    <a:noFill/>
                  </a14:hiddenFill>
                </a:ext>
              </a:extLst>
            </p:spPr>
          </p:cxnSp>
        </p:grpSp>
        <p:sp>
          <p:nvSpPr>
            <p:cNvPr id="3101" name="文本框 56"/>
            <p:cNvSpPr txBox="1">
              <a:spLocks noChangeArrowheads="1"/>
            </p:cNvSpPr>
            <p:nvPr/>
          </p:nvSpPr>
          <p:spPr bwMode="auto">
            <a:xfrm>
              <a:off x="527947" y="499264"/>
              <a:ext cx="1432561" cy="430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1500" b="1" dirty="0">
                  <a:solidFill>
                    <a:srgbClr val="45BBCE"/>
                  </a:solidFill>
                  <a:latin typeface="微软雅黑" panose="020B0503020204020204" pitchFamily="34" charset="-122"/>
                  <a:ea typeface="微软雅黑" panose="020B0503020204020204" pitchFamily="34" charset="-122"/>
                </a:rPr>
                <a:t>Contents</a:t>
              </a:r>
              <a:endParaRPr lang="zh-CN" altLang="en-US" sz="1500" b="1" dirty="0">
                <a:solidFill>
                  <a:srgbClr val="45BBCE"/>
                </a:solidFill>
                <a:latin typeface="微软雅黑" panose="020B0503020204020204" pitchFamily="34" charset="-122"/>
                <a:ea typeface="微软雅黑" panose="020B0503020204020204" pitchFamily="34" charset="-122"/>
              </a:endParaRPr>
            </a:p>
          </p:txBody>
        </p:sp>
      </p:grpSp>
      <p:pic>
        <p:nvPicPr>
          <p:cNvPr id="3095"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9360" y="3009900"/>
            <a:ext cx="474464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7" name="Rectangle 6"/>
          <p:cNvSpPr>
            <a:spLocks noChangeArrowheads="1"/>
          </p:cNvSpPr>
          <p:nvPr/>
        </p:nvSpPr>
        <p:spPr bwMode="auto">
          <a:xfrm>
            <a:off x="2062162" y="4219575"/>
            <a:ext cx="1444229" cy="300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0" fontAlgn="base" hangingPunct="0">
              <a:spcBef>
                <a:spcPct val="0"/>
              </a:spcBef>
              <a:spcAft>
                <a:spcPct val="0"/>
              </a:spcAft>
              <a:buFont typeface="Arial" panose="020B0604020202020204" pitchFamily="34" charset="0"/>
              <a:buNone/>
            </a:pPr>
            <a:r>
              <a:rPr lang="zh-CN" altLang="en-US" sz="1500" b="1" dirty="0">
                <a:solidFill>
                  <a:srgbClr val="45BBCE"/>
                </a:solidFill>
                <a:latin typeface="微软雅黑" panose="020B0503020204020204" pitchFamily="34" charset="-122"/>
                <a:ea typeface="微软雅黑" panose="020B0503020204020204" pitchFamily="34" charset="-122"/>
              </a:rPr>
              <a:t>明年工作计划</a:t>
            </a:r>
          </a:p>
        </p:txBody>
      </p:sp>
      <p:grpSp>
        <p:nvGrpSpPr>
          <p:cNvPr id="6" name="组合 5"/>
          <p:cNvGrpSpPr/>
          <p:nvPr/>
        </p:nvGrpSpPr>
        <p:grpSpPr>
          <a:xfrm>
            <a:off x="519112" y="4186237"/>
            <a:ext cx="996554" cy="366713"/>
            <a:chOff x="519112" y="4186237"/>
            <a:chExt cx="996554" cy="366713"/>
          </a:xfrm>
          <a:solidFill>
            <a:srgbClr val="45BBCE"/>
          </a:solidFill>
        </p:grpSpPr>
        <p:sp>
          <p:nvSpPr>
            <p:cNvPr id="3098" name="矩形 68"/>
            <p:cNvSpPr>
              <a:spLocks noChangeArrowheads="1"/>
            </p:cNvSpPr>
            <p:nvPr/>
          </p:nvSpPr>
          <p:spPr bwMode="auto">
            <a:xfrm>
              <a:off x="519112" y="4186237"/>
              <a:ext cx="996554" cy="366713"/>
            </a:xfrm>
            <a:prstGeom prst="rect">
              <a:avLst/>
            </a:prstGeom>
            <a:grpFill/>
            <a:ln>
              <a:noFill/>
            </a:ln>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3099" name="文本框 69"/>
            <p:cNvSpPr txBox="1">
              <a:spLocks noChangeArrowheads="1"/>
            </p:cNvSpPr>
            <p:nvPr/>
          </p:nvSpPr>
          <p:spPr bwMode="auto">
            <a:xfrm>
              <a:off x="651273" y="4213622"/>
              <a:ext cx="721519" cy="300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1500" b="1" dirty="0">
                  <a:solidFill>
                    <a:srgbClr val="FFFFFF"/>
                  </a:solidFill>
                  <a:latin typeface="微软雅黑" panose="020B0503020204020204" pitchFamily="34" charset="-122"/>
                  <a:ea typeface="微软雅黑" panose="020B0503020204020204" pitchFamily="34" charset="-122"/>
                </a:rPr>
                <a:t>第五章</a:t>
              </a:r>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094"/>
                                        </p:tgtEl>
                                        <p:attrNameLst>
                                          <p:attrName>style.visibility</p:attrName>
                                        </p:attrNameLst>
                                      </p:cBhvr>
                                      <p:to>
                                        <p:strVal val="visible"/>
                                      </p:to>
                                    </p:set>
                                    <p:anim calcmode="lin" valueType="num">
                                      <p:cBhvr additive="base">
                                        <p:cTn id="7" dur="500" fill="hold"/>
                                        <p:tgtEl>
                                          <p:spTgt spid="3094"/>
                                        </p:tgtEl>
                                        <p:attrNameLst>
                                          <p:attrName>ppt_x</p:attrName>
                                        </p:attrNameLst>
                                      </p:cBhvr>
                                      <p:tavLst>
                                        <p:tav tm="0">
                                          <p:val>
                                            <p:strVal val="0-#ppt_w/2"/>
                                          </p:val>
                                        </p:tav>
                                        <p:tav tm="100000">
                                          <p:val>
                                            <p:strVal val="#ppt_x"/>
                                          </p:val>
                                        </p:tav>
                                      </p:tavLst>
                                    </p:anim>
                                    <p:anim calcmode="lin" valueType="num">
                                      <p:cBhvr additive="base">
                                        <p:cTn id="8" dur="500" fill="hold"/>
                                        <p:tgtEl>
                                          <p:spTgt spid="309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079"/>
                                        </p:tgtEl>
                                        <p:attrNameLst>
                                          <p:attrName>style.visibility</p:attrName>
                                        </p:attrNameLst>
                                      </p:cBhvr>
                                      <p:to>
                                        <p:strVal val="visible"/>
                                      </p:to>
                                    </p:set>
                                    <p:animEffect transition="in" filter="wipe(left)">
                                      <p:cBhvr>
                                        <p:cTn id="17" dur="500"/>
                                        <p:tgtEl>
                                          <p:spTgt spid="3079"/>
                                        </p:tgtEl>
                                      </p:cBhvr>
                                    </p:animEffect>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083"/>
                                        </p:tgtEl>
                                        <p:attrNameLst>
                                          <p:attrName>style.visibility</p:attrName>
                                        </p:attrNameLst>
                                      </p:cBhvr>
                                      <p:to>
                                        <p:strVal val="visible"/>
                                      </p:to>
                                    </p:set>
                                    <p:animEffect transition="in" filter="wipe(left)">
                                      <p:cBhvr>
                                        <p:cTn id="26" dur="500"/>
                                        <p:tgtEl>
                                          <p:spTgt spid="3083"/>
                                        </p:tgtEl>
                                      </p:cBhvr>
                                    </p:animEffect>
                                  </p:childTnLst>
                                </p:cTn>
                              </p:par>
                            </p:childTnLst>
                          </p:cTn>
                        </p:par>
                        <p:par>
                          <p:cTn id="27" fill="hold">
                            <p:stCondLst>
                              <p:cond delay="2500"/>
                            </p:stCondLst>
                            <p:childTnLst>
                              <p:par>
                                <p:cTn id="28" presetID="2" presetClass="entr" presetSubtype="4"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3087"/>
                                        </p:tgtEl>
                                        <p:attrNameLst>
                                          <p:attrName>style.visibility</p:attrName>
                                        </p:attrNameLst>
                                      </p:cBhvr>
                                      <p:to>
                                        <p:strVal val="visible"/>
                                      </p:to>
                                    </p:set>
                                    <p:animEffect transition="in" filter="wipe(left)">
                                      <p:cBhvr>
                                        <p:cTn id="35" dur="500"/>
                                        <p:tgtEl>
                                          <p:spTgt spid="3087"/>
                                        </p:tgtEl>
                                      </p:cBhvr>
                                    </p:animEffect>
                                  </p:childTnLst>
                                </p:cTn>
                              </p:par>
                            </p:childTnLst>
                          </p:cTn>
                        </p:par>
                        <p:par>
                          <p:cTn id="36" fill="hold">
                            <p:stCondLst>
                              <p:cond delay="3500"/>
                            </p:stCondLst>
                            <p:childTnLst>
                              <p:par>
                                <p:cTn id="37" presetID="2" presetClass="entr" presetSubtype="4"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3091"/>
                                        </p:tgtEl>
                                        <p:attrNameLst>
                                          <p:attrName>style.visibility</p:attrName>
                                        </p:attrNameLst>
                                      </p:cBhvr>
                                      <p:to>
                                        <p:strVal val="visible"/>
                                      </p:to>
                                    </p:set>
                                    <p:animEffect transition="in" filter="wipe(left)">
                                      <p:cBhvr>
                                        <p:cTn id="44" dur="500"/>
                                        <p:tgtEl>
                                          <p:spTgt spid="3091"/>
                                        </p:tgtEl>
                                      </p:cBhvr>
                                    </p:animEffect>
                                  </p:childTnLst>
                                </p:cTn>
                              </p:par>
                            </p:childTnLst>
                          </p:cTn>
                        </p:par>
                        <p:par>
                          <p:cTn id="45" fill="hold">
                            <p:stCondLst>
                              <p:cond delay="4500"/>
                            </p:stCondLst>
                            <p:childTnLst>
                              <p:par>
                                <p:cTn id="46" presetID="2" presetClass="entr" presetSubtype="4" fill="hold" nodeType="after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fill="hold"/>
                                        <p:tgtEl>
                                          <p:spTgt spid="6"/>
                                        </p:tgtEl>
                                        <p:attrNameLst>
                                          <p:attrName>ppt_x</p:attrName>
                                        </p:attrNameLst>
                                      </p:cBhvr>
                                      <p:tavLst>
                                        <p:tav tm="0">
                                          <p:val>
                                            <p:strVal val="#ppt_x"/>
                                          </p:val>
                                        </p:tav>
                                        <p:tav tm="100000">
                                          <p:val>
                                            <p:strVal val="#ppt_x"/>
                                          </p:val>
                                        </p:tav>
                                      </p:tavLst>
                                    </p:anim>
                                    <p:anim calcmode="lin" valueType="num">
                                      <p:cBhvr additive="base">
                                        <p:cTn id="49" dur="500" fill="hold"/>
                                        <p:tgtEl>
                                          <p:spTgt spid="6"/>
                                        </p:tgtEl>
                                        <p:attrNameLst>
                                          <p:attrName>ppt_y</p:attrName>
                                        </p:attrNameLst>
                                      </p:cBhvr>
                                      <p:tavLst>
                                        <p:tav tm="0">
                                          <p:val>
                                            <p:strVal val="1+#ppt_h/2"/>
                                          </p:val>
                                        </p:tav>
                                        <p:tav tm="100000">
                                          <p:val>
                                            <p:strVal val="#ppt_y"/>
                                          </p:val>
                                        </p:tav>
                                      </p:tavLst>
                                    </p:anim>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3097"/>
                                        </p:tgtEl>
                                        <p:attrNameLst>
                                          <p:attrName>style.visibility</p:attrName>
                                        </p:attrNameLst>
                                      </p:cBhvr>
                                      <p:to>
                                        <p:strVal val="visible"/>
                                      </p:to>
                                    </p:set>
                                    <p:animEffect transition="in" filter="wipe(left)">
                                      <p:cBhvr>
                                        <p:cTn id="53" dur="500"/>
                                        <p:tgtEl>
                                          <p:spTgt spid="3097"/>
                                        </p:tgtEl>
                                      </p:cBhvr>
                                    </p:animEffect>
                                  </p:childTnLst>
                                </p:cTn>
                              </p:par>
                            </p:childTnLst>
                          </p:cTn>
                        </p:par>
                        <p:par>
                          <p:cTn id="54" fill="hold">
                            <p:stCondLst>
                              <p:cond delay="5500"/>
                            </p:stCondLst>
                            <p:childTnLst>
                              <p:par>
                                <p:cTn id="55" presetID="22" presetClass="entr" presetSubtype="4" fill="hold" grpId="0" nodeType="afterEffect">
                                  <p:stCondLst>
                                    <p:cond delay="0"/>
                                  </p:stCondLst>
                                  <p:childTnLst>
                                    <p:set>
                                      <p:cBhvr>
                                        <p:cTn id="56" dur="1" fill="hold">
                                          <p:stCondLst>
                                            <p:cond delay="0"/>
                                          </p:stCondLst>
                                        </p:cTn>
                                        <p:tgtEl>
                                          <p:spTgt spid="3075"/>
                                        </p:tgtEl>
                                        <p:attrNameLst>
                                          <p:attrName>style.visibility</p:attrName>
                                        </p:attrNameLst>
                                      </p:cBhvr>
                                      <p:to>
                                        <p:strVal val="visible"/>
                                      </p:to>
                                    </p:set>
                                    <p:animEffect transition="in" filter="wipe(down)">
                                      <p:cBhvr>
                                        <p:cTn id="57" dur="500"/>
                                        <p:tgtEl>
                                          <p:spTgt spid="3075"/>
                                        </p:tgtEl>
                                      </p:cBhvr>
                                    </p:animEffect>
                                  </p:childTnLst>
                                </p:cTn>
                              </p:par>
                            </p:childTnLst>
                          </p:cTn>
                        </p:par>
                        <p:par>
                          <p:cTn id="58" fill="hold">
                            <p:stCondLst>
                              <p:cond delay="6000"/>
                            </p:stCondLst>
                            <p:childTnLst>
                              <p:par>
                                <p:cTn id="59" presetID="14" presetClass="entr" presetSubtype="10" fill="hold" nodeType="afterEffect">
                                  <p:stCondLst>
                                    <p:cond delay="0"/>
                                  </p:stCondLst>
                                  <p:childTnLst>
                                    <p:set>
                                      <p:cBhvr>
                                        <p:cTn id="60" dur="1" fill="hold">
                                          <p:stCondLst>
                                            <p:cond delay="0"/>
                                          </p:stCondLst>
                                        </p:cTn>
                                        <p:tgtEl>
                                          <p:spTgt spid="3095"/>
                                        </p:tgtEl>
                                        <p:attrNameLst>
                                          <p:attrName>style.visibility</p:attrName>
                                        </p:attrNameLst>
                                      </p:cBhvr>
                                      <p:to>
                                        <p:strVal val="visible"/>
                                      </p:to>
                                    </p:set>
                                    <p:animEffect transition="in" filter="randombar(horizontal)">
                                      <p:cBhvr>
                                        <p:cTn id="61" dur="500"/>
                                        <p:tgtEl>
                                          <p:spTgt spid="3095"/>
                                        </p:tgtEl>
                                      </p:cBhvr>
                                    </p:animEffect>
                                  </p:childTnLst>
                                </p:cTn>
                              </p:par>
                            </p:childTnLst>
                          </p:cTn>
                        </p:par>
                        <p:par>
                          <p:cTn id="62" fill="hold">
                            <p:stCondLst>
                              <p:cond delay="6500"/>
                            </p:stCondLst>
                            <p:childTnLst>
                              <p:par>
                                <p:cTn id="63" presetID="22" presetClass="entr" presetSubtype="2" fill="hold" grpId="0" nodeType="afterEffect">
                                  <p:stCondLst>
                                    <p:cond delay="0"/>
                                  </p:stCondLst>
                                  <p:childTnLst>
                                    <p:set>
                                      <p:cBhvr>
                                        <p:cTn id="64" dur="1" fill="hold">
                                          <p:stCondLst>
                                            <p:cond delay="0"/>
                                          </p:stCondLst>
                                        </p:cTn>
                                        <p:tgtEl>
                                          <p:spTgt spid="3077"/>
                                        </p:tgtEl>
                                        <p:attrNameLst>
                                          <p:attrName>style.visibility</p:attrName>
                                        </p:attrNameLst>
                                      </p:cBhvr>
                                      <p:to>
                                        <p:strVal val="visible"/>
                                      </p:to>
                                    </p:set>
                                    <p:animEffect transition="in" filter="wipe(right)">
                                      <p:cBhvr>
                                        <p:cTn id="65"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animBg="1"/>
      <p:bldP spid="3077" grpId="0" animBg="1"/>
      <p:bldP spid="3079" grpId="0"/>
      <p:bldP spid="3083" grpId="0"/>
      <p:bldP spid="3087" grpId="0"/>
      <p:bldP spid="3091" grpId="0"/>
      <p:bldP spid="309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cxnSp>
        <p:nvCxnSpPr>
          <p:cNvPr id="7" name="直接连接符 6"/>
          <p:cNvCxnSpPr/>
          <p:nvPr/>
        </p:nvCxnSpPr>
        <p:spPr>
          <a:xfrm>
            <a:off x="0" y="4563460"/>
            <a:ext cx="9144000" cy="0"/>
          </a:xfrm>
          <a:prstGeom prst="line">
            <a:avLst/>
          </a:prstGeom>
          <a:ln w="19050">
            <a:solidFill>
              <a:srgbClr val="45BBCE"/>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860276" y="4424690"/>
            <a:ext cx="235292" cy="235292"/>
          </a:xfrm>
          <a:prstGeom prst="ellipse">
            <a:avLst/>
          </a:prstGeom>
          <a:solidFill>
            <a:schemeClr val="bg1"/>
          </a:solidFill>
          <a:ln w="38100">
            <a:solidFill>
              <a:srgbClr val="45BBCE"/>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290510" y="1491630"/>
            <a:ext cx="1333322" cy="2791051"/>
            <a:chOff x="1115616" y="1077584"/>
            <a:chExt cx="1224136" cy="2562492"/>
          </a:xfrm>
        </p:grpSpPr>
        <p:sp>
          <p:nvSpPr>
            <p:cNvPr id="10" name="任意多边形 9"/>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rgbClr val="45BBCE"/>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1259632" y="1216298"/>
              <a:ext cx="936104" cy="2088232"/>
            </a:xfrm>
            <a:prstGeom prst="roundRect">
              <a:avLst>
                <a:gd name="adj" fmla="val 14632"/>
              </a:avLst>
            </a:prstGeom>
            <a:solidFill>
              <a:schemeClr val="bg1">
                <a:lumMod val="95000"/>
              </a:schemeClr>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1257002" y="1851670"/>
              <a:ext cx="938733" cy="360040"/>
            </a:xfrm>
            <a:prstGeom prst="rect">
              <a:avLst/>
            </a:prstGeom>
            <a:solidFill>
              <a:srgbClr val="45B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prstClr val="white"/>
                  </a:solidFill>
                  <a:latin typeface="微软雅黑" panose="020B0503020204020204" pitchFamily="34" charset="-122"/>
                  <a:ea typeface="微软雅黑" panose="020B0503020204020204" pitchFamily="34" charset="-122"/>
                </a:rPr>
                <a:t>第一阶段</a:t>
              </a:r>
            </a:p>
          </p:txBody>
        </p:sp>
        <p:sp>
          <p:nvSpPr>
            <p:cNvPr id="13" name="文本框 16"/>
            <p:cNvSpPr txBox="1"/>
            <p:nvPr/>
          </p:nvSpPr>
          <p:spPr>
            <a:xfrm>
              <a:off x="1368152" y="1253361"/>
              <a:ext cx="683569" cy="536888"/>
            </a:xfrm>
            <a:prstGeom prst="rect">
              <a:avLst/>
            </a:prstGeom>
            <a:noFill/>
          </p:spPr>
          <p:txBody>
            <a:bodyPr wrap="square" rtlCol="0">
              <a:spAutoFit/>
            </a:bodyPr>
            <a:lstStyle/>
            <a:p>
              <a:pPr algn="ctr"/>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14" name="文本框 17"/>
            <p:cNvSpPr txBox="1"/>
            <p:nvPr/>
          </p:nvSpPr>
          <p:spPr>
            <a:xfrm>
              <a:off x="1257000" y="2214035"/>
              <a:ext cx="938732" cy="1102034"/>
            </a:xfrm>
            <a:prstGeom prst="rect">
              <a:avLst/>
            </a:prstGeom>
            <a:solidFill>
              <a:schemeClr val="bg1">
                <a:lumMod val="95000"/>
              </a:schemeClr>
            </a:solidFill>
          </p:spPr>
          <p:txBody>
            <a:bodyPr wrap="square" rtlCol="0">
              <a:spAutoFit/>
            </a:bodyPr>
            <a:lstStyle/>
            <a:p>
              <a:pPr>
                <a:lnSpc>
                  <a:spcPct val="15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单击此处添加文本，单击此处添加文本</a:t>
              </a:r>
            </a:p>
          </p:txBody>
        </p:sp>
      </p:grpSp>
      <p:sp>
        <p:nvSpPr>
          <p:cNvPr id="15" name="椭圆 14"/>
          <p:cNvSpPr/>
          <p:nvPr/>
        </p:nvSpPr>
        <p:spPr>
          <a:xfrm>
            <a:off x="3618827" y="4424690"/>
            <a:ext cx="235292" cy="235292"/>
          </a:xfrm>
          <a:prstGeom prst="ellipse">
            <a:avLst/>
          </a:prstGeom>
          <a:solidFill>
            <a:schemeClr val="bg1"/>
          </a:solidFill>
          <a:ln w="38100">
            <a:solidFill>
              <a:srgbClr val="45BBCE"/>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3049063" y="1491630"/>
            <a:ext cx="1333322" cy="2791051"/>
            <a:chOff x="1115616" y="1077584"/>
            <a:chExt cx="1224136" cy="2562492"/>
          </a:xfrm>
        </p:grpSpPr>
        <p:sp>
          <p:nvSpPr>
            <p:cNvPr id="17" name="任意多边形 16"/>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rgbClr val="45BBCE"/>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8" name="圆角矩形 17"/>
            <p:cNvSpPr/>
            <p:nvPr/>
          </p:nvSpPr>
          <p:spPr>
            <a:xfrm>
              <a:off x="1259632" y="1216298"/>
              <a:ext cx="936104" cy="2088232"/>
            </a:xfrm>
            <a:prstGeom prst="roundRect">
              <a:avLst>
                <a:gd name="adj" fmla="val 14632"/>
              </a:avLst>
            </a:prstGeom>
            <a:solidFill>
              <a:schemeClr val="bg1">
                <a:lumMod val="95000"/>
              </a:schemeClr>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9" name="矩形 18"/>
            <p:cNvSpPr/>
            <p:nvPr/>
          </p:nvSpPr>
          <p:spPr>
            <a:xfrm>
              <a:off x="1257002" y="1851670"/>
              <a:ext cx="938733" cy="360040"/>
            </a:xfrm>
            <a:prstGeom prst="rect">
              <a:avLst/>
            </a:prstGeom>
            <a:solidFill>
              <a:srgbClr val="45B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prstClr val="white"/>
                  </a:solidFill>
                  <a:latin typeface="微软雅黑" panose="020B0503020204020204" pitchFamily="34" charset="-122"/>
                  <a:ea typeface="微软雅黑" panose="020B0503020204020204" pitchFamily="34" charset="-122"/>
                </a:rPr>
                <a:t>第二阶段</a:t>
              </a:r>
            </a:p>
          </p:txBody>
        </p:sp>
        <p:sp>
          <p:nvSpPr>
            <p:cNvPr id="20" name="文本框 24"/>
            <p:cNvSpPr txBox="1"/>
            <p:nvPr/>
          </p:nvSpPr>
          <p:spPr>
            <a:xfrm>
              <a:off x="1368152" y="1253361"/>
              <a:ext cx="683569" cy="536888"/>
            </a:xfrm>
            <a:prstGeom prst="rect">
              <a:avLst/>
            </a:prstGeom>
            <a:noFill/>
          </p:spPr>
          <p:txBody>
            <a:bodyPr wrap="square" rtlCol="0">
              <a:spAutoFit/>
            </a:bodyPr>
            <a:lstStyle/>
            <a:p>
              <a:pPr algn="ctr"/>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21"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单击此处添加文本，单击此处添加文本</a:t>
              </a:r>
            </a:p>
          </p:txBody>
        </p:sp>
      </p:grpSp>
      <p:sp>
        <p:nvSpPr>
          <p:cNvPr id="22" name="椭圆 21"/>
          <p:cNvSpPr/>
          <p:nvPr/>
        </p:nvSpPr>
        <p:spPr>
          <a:xfrm>
            <a:off x="5377381" y="4424690"/>
            <a:ext cx="235292" cy="235292"/>
          </a:xfrm>
          <a:prstGeom prst="ellipse">
            <a:avLst/>
          </a:prstGeom>
          <a:solidFill>
            <a:schemeClr val="bg1"/>
          </a:solidFill>
          <a:ln w="38100">
            <a:solidFill>
              <a:srgbClr val="45BBCE"/>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4807617" y="1491630"/>
            <a:ext cx="1333322" cy="2791051"/>
            <a:chOff x="1115616" y="1077584"/>
            <a:chExt cx="1224136" cy="2562492"/>
          </a:xfrm>
        </p:grpSpPr>
        <p:sp>
          <p:nvSpPr>
            <p:cNvPr id="24" name="任意多边形 23"/>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rgbClr val="45BBCE"/>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25" name="圆角矩形 24"/>
            <p:cNvSpPr/>
            <p:nvPr/>
          </p:nvSpPr>
          <p:spPr>
            <a:xfrm>
              <a:off x="1259632" y="1216298"/>
              <a:ext cx="936104" cy="2088232"/>
            </a:xfrm>
            <a:prstGeom prst="roundRect">
              <a:avLst>
                <a:gd name="adj" fmla="val 14632"/>
              </a:avLst>
            </a:prstGeom>
            <a:solidFill>
              <a:schemeClr val="bg1">
                <a:lumMod val="95000"/>
              </a:schemeClr>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26" name="矩形 25"/>
            <p:cNvSpPr/>
            <p:nvPr/>
          </p:nvSpPr>
          <p:spPr>
            <a:xfrm>
              <a:off x="1257002" y="1851670"/>
              <a:ext cx="938733" cy="360040"/>
            </a:xfrm>
            <a:prstGeom prst="rect">
              <a:avLst/>
            </a:prstGeom>
            <a:solidFill>
              <a:srgbClr val="45B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prstClr val="white"/>
                  </a:solidFill>
                  <a:latin typeface="微软雅黑" panose="020B0503020204020204" pitchFamily="34" charset="-122"/>
                  <a:ea typeface="微软雅黑" panose="020B0503020204020204" pitchFamily="34" charset="-122"/>
                </a:rPr>
                <a:t>第三阶段</a:t>
              </a:r>
            </a:p>
          </p:txBody>
        </p:sp>
        <p:sp>
          <p:nvSpPr>
            <p:cNvPr id="27" name="文本框 31"/>
            <p:cNvSpPr txBox="1"/>
            <p:nvPr/>
          </p:nvSpPr>
          <p:spPr>
            <a:xfrm>
              <a:off x="1368152" y="1253361"/>
              <a:ext cx="683569" cy="536888"/>
            </a:xfrm>
            <a:prstGeom prst="rect">
              <a:avLst/>
            </a:prstGeom>
            <a:noFill/>
          </p:spPr>
          <p:txBody>
            <a:bodyPr wrap="square" rtlCol="0">
              <a:spAutoFit/>
            </a:bodyPr>
            <a:lstStyle/>
            <a:p>
              <a:pPr algn="ctr"/>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28"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单击此处添加文本，单击此处添加文本</a:t>
              </a:r>
            </a:p>
          </p:txBody>
        </p:sp>
      </p:grpSp>
      <p:sp>
        <p:nvSpPr>
          <p:cNvPr id="29" name="椭圆 28"/>
          <p:cNvSpPr/>
          <p:nvPr/>
        </p:nvSpPr>
        <p:spPr>
          <a:xfrm>
            <a:off x="7135936" y="4424690"/>
            <a:ext cx="235292" cy="235292"/>
          </a:xfrm>
          <a:prstGeom prst="ellipse">
            <a:avLst/>
          </a:prstGeom>
          <a:solidFill>
            <a:schemeClr val="bg1"/>
          </a:solidFill>
          <a:ln w="38100">
            <a:solidFill>
              <a:srgbClr val="45BBCE"/>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6566170" y="1491630"/>
            <a:ext cx="1333322" cy="2791051"/>
            <a:chOff x="1115616" y="1077584"/>
            <a:chExt cx="1224136" cy="2562492"/>
          </a:xfrm>
        </p:grpSpPr>
        <p:sp>
          <p:nvSpPr>
            <p:cNvPr id="31" name="任意多边形 30"/>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rgbClr val="45BBCE"/>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2" name="圆角矩形 31"/>
            <p:cNvSpPr/>
            <p:nvPr/>
          </p:nvSpPr>
          <p:spPr>
            <a:xfrm>
              <a:off x="1259632" y="1216298"/>
              <a:ext cx="936104" cy="2088232"/>
            </a:xfrm>
            <a:prstGeom prst="roundRect">
              <a:avLst>
                <a:gd name="adj" fmla="val 14632"/>
              </a:avLst>
            </a:prstGeom>
            <a:solidFill>
              <a:schemeClr val="bg1">
                <a:lumMod val="95000"/>
              </a:schemeClr>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3" name="矩形 32"/>
            <p:cNvSpPr/>
            <p:nvPr/>
          </p:nvSpPr>
          <p:spPr>
            <a:xfrm>
              <a:off x="1257002" y="1851670"/>
              <a:ext cx="938733" cy="360040"/>
            </a:xfrm>
            <a:prstGeom prst="rect">
              <a:avLst/>
            </a:prstGeom>
            <a:solidFill>
              <a:srgbClr val="45B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prstClr val="white"/>
                  </a:solidFill>
                  <a:latin typeface="微软雅黑" panose="020B0503020204020204" pitchFamily="34" charset="-122"/>
                  <a:ea typeface="微软雅黑" panose="020B0503020204020204" pitchFamily="34" charset="-122"/>
                </a:rPr>
                <a:t>第四阶段</a:t>
              </a:r>
            </a:p>
          </p:txBody>
        </p:sp>
        <p:sp>
          <p:nvSpPr>
            <p:cNvPr id="34" name="文本框 38"/>
            <p:cNvSpPr txBox="1"/>
            <p:nvPr/>
          </p:nvSpPr>
          <p:spPr>
            <a:xfrm>
              <a:off x="1368152" y="1253361"/>
              <a:ext cx="683569" cy="536888"/>
            </a:xfrm>
            <a:prstGeom prst="rect">
              <a:avLst/>
            </a:prstGeom>
            <a:noFill/>
          </p:spPr>
          <p:txBody>
            <a:bodyPr wrap="square" rtlCol="0">
              <a:spAutoFit/>
            </a:bodyPr>
            <a:lstStyle/>
            <a:p>
              <a:pPr algn="ctr"/>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添加标题</a:t>
              </a:r>
            </a:p>
          </p:txBody>
        </p:sp>
        <p:sp>
          <p:nvSpPr>
            <p:cNvPr id="35"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单击此处添加文本，单击此处添加文本</a:t>
              </a: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3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anim calcmode="lin" valueType="num">
                                      <p:cBhvr>
                                        <p:cTn id="30" dur="500" fill="hold"/>
                                        <p:tgtEl>
                                          <p:spTgt spid="15"/>
                                        </p:tgtEl>
                                        <p:attrNameLst>
                                          <p:attrName>ppt_x</p:attrName>
                                        </p:attrNameLst>
                                      </p:cBhvr>
                                      <p:tavLst>
                                        <p:tav tm="0">
                                          <p:val>
                                            <p:strVal val="#ppt_x"/>
                                          </p:val>
                                        </p:tav>
                                        <p:tav tm="100000">
                                          <p:val>
                                            <p:strVal val="#ppt_x"/>
                                          </p:val>
                                        </p:tav>
                                      </p:tavLst>
                                    </p:anim>
                                    <p:anim calcmode="lin" valueType="num">
                                      <p:cBhvr>
                                        <p:cTn id="31" dur="500" fill="hold"/>
                                        <p:tgtEl>
                                          <p:spTgt spid="15"/>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30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anim calcmode="lin" valueType="num">
                                      <p:cBhvr>
                                        <p:cTn id="35" dur="500" fill="hold"/>
                                        <p:tgtEl>
                                          <p:spTgt spid="16"/>
                                        </p:tgtEl>
                                        <p:attrNameLst>
                                          <p:attrName>ppt_x</p:attrName>
                                        </p:attrNameLst>
                                      </p:cBhvr>
                                      <p:tavLst>
                                        <p:tav tm="0">
                                          <p:val>
                                            <p:strVal val="#ppt_x"/>
                                          </p:val>
                                        </p:tav>
                                        <p:tav tm="100000">
                                          <p:val>
                                            <p:strVal val="#ppt_x"/>
                                          </p:val>
                                        </p:tav>
                                      </p:tavLst>
                                    </p:anim>
                                    <p:anim calcmode="lin" valueType="num">
                                      <p:cBhvr>
                                        <p:cTn id="36" dur="500" fill="hold"/>
                                        <p:tgtEl>
                                          <p:spTgt spid="1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6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anim calcmode="lin" valueType="num">
                                      <p:cBhvr>
                                        <p:cTn id="40" dur="500" fill="hold"/>
                                        <p:tgtEl>
                                          <p:spTgt spid="22"/>
                                        </p:tgtEl>
                                        <p:attrNameLst>
                                          <p:attrName>ppt_x</p:attrName>
                                        </p:attrNameLst>
                                      </p:cBhvr>
                                      <p:tavLst>
                                        <p:tav tm="0">
                                          <p:val>
                                            <p:strVal val="#ppt_x"/>
                                          </p:val>
                                        </p:tav>
                                        <p:tav tm="100000">
                                          <p:val>
                                            <p:strVal val="#ppt_x"/>
                                          </p:val>
                                        </p:tav>
                                      </p:tavLst>
                                    </p:anim>
                                    <p:anim calcmode="lin" valueType="num">
                                      <p:cBhvr>
                                        <p:cTn id="41" dur="500" fill="hold"/>
                                        <p:tgtEl>
                                          <p:spTgt spid="22"/>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60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anim calcmode="lin" valueType="num">
                                      <p:cBhvr>
                                        <p:cTn id="45" dur="500" fill="hold"/>
                                        <p:tgtEl>
                                          <p:spTgt spid="23"/>
                                        </p:tgtEl>
                                        <p:attrNameLst>
                                          <p:attrName>ppt_x</p:attrName>
                                        </p:attrNameLst>
                                      </p:cBhvr>
                                      <p:tavLst>
                                        <p:tav tm="0">
                                          <p:val>
                                            <p:strVal val="#ppt_x"/>
                                          </p:val>
                                        </p:tav>
                                        <p:tav tm="100000">
                                          <p:val>
                                            <p:strVal val="#ppt_x"/>
                                          </p:val>
                                        </p:tav>
                                      </p:tavLst>
                                    </p:anim>
                                    <p:anim calcmode="lin" valueType="num">
                                      <p:cBhvr>
                                        <p:cTn id="46" dur="500" fill="hold"/>
                                        <p:tgtEl>
                                          <p:spTgt spid="23"/>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90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anim calcmode="lin" valueType="num">
                                      <p:cBhvr>
                                        <p:cTn id="50" dur="500" fill="hold"/>
                                        <p:tgtEl>
                                          <p:spTgt spid="29"/>
                                        </p:tgtEl>
                                        <p:attrNameLst>
                                          <p:attrName>ppt_x</p:attrName>
                                        </p:attrNameLst>
                                      </p:cBhvr>
                                      <p:tavLst>
                                        <p:tav tm="0">
                                          <p:val>
                                            <p:strVal val="#ppt_x"/>
                                          </p:val>
                                        </p:tav>
                                        <p:tav tm="100000">
                                          <p:val>
                                            <p:strVal val="#ppt_x"/>
                                          </p:val>
                                        </p:tav>
                                      </p:tavLst>
                                    </p:anim>
                                    <p:anim calcmode="lin" valueType="num">
                                      <p:cBhvr>
                                        <p:cTn id="51" dur="500" fill="hold"/>
                                        <p:tgtEl>
                                          <p:spTgt spid="29"/>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90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anim calcmode="lin" valueType="num">
                                      <p:cBhvr>
                                        <p:cTn id="55" dur="500" fill="hold"/>
                                        <p:tgtEl>
                                          <p:spTgt spid="30"/>
                                        </p:tgtEl>
                                        <p:attrNameLst>
                                          <p:attrName>ppt_x</p:attrName>
                                        </p:attrNameLst>
                                      </p:cBhvr>
                                      <p:tavLst>
                                        <p:tav tm="0">
                                          <p:val>
                                            <p:strVal val="#ppt_x"/>
                                          </p:val>
                                        </p:tav>
                                        <p:tav tm="100000">
                                          <p:val>
                                            <p:strVal val="#ppt_x"/>
                                          </p:val>
                                        </p:tav>
                                      </p:tavLst>
                                    </p:anim>
                                    <p:anim calcmode="lin" valueType="num">
                                      <p:cBhvr>
                                        <p:cTn id="56"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15" grpId="0" animBg="1"/>
      <p:bldP spid="22" grpId="0" animBg="1"/>
      <p:bldP spid="2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sp>
        <p:nvSpPr>
          <p:cNvPr id="7" name="矩形 6"/>
          <p:cNvSpPr/>
          <p:nvPr/>
        </p:nvSpPr>
        <p:spPr>
          <a:xfrm>
            <a:off x="827584" y="1176213"/>
            <a:ext cx="1296144" cy="3384376"/>
          </a:xfrm>
          <a:prstGeom prst="rect">
            <a:avLst/>
          </a:prstGeom>
          <a:solidFill>
            <a:schemeClr val="bg1">
              <a:lumMod val="50000"/>
            </a:scheme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8" name="五边形 7"/>
          <p:cNvSpPr/>
          <p:nvPr/>
        </p:nvSpPr>
        <p:spPr>
          <a:xfrm>
            <a:off x="1505020" y="1383617"/>
            <a:ext cx="2108226" cy="648072"/>
          </a:xfrm>
          <a:prstGeom prst="homePlate">
            <a:avLst/>
          </a:prstGeom>
          <a:solidFill>
            <a:srgbClr val="45BBC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9" name="五边形 8"/>
          <p:cNvSpPr/>
          <p:nvPr/>
        </p:nvSpPr>
        <p:spPr>
          <a:xfrm>
            <a:off x="1505020" y="2140537"/>
            <a:ext cx="2108226" cy="648072"/>
          </a:xfrm>
          <a:prstGeom prst="homePlate">
            <a:avLst/>
          </a:prstGeom>
          <a:solidFill>
            <a:srgbClr val="45BBC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0" name="五边形 9"/>
          <p:cNvSpPr/>
          <p:nvPr/>
        </p:nvSpPr>
        <p:spPr>
          <a:xfrm>
            <a:off x="1505020" y="2897457"/>
            <a:ext cx="2108226" cy="648072"/>
          </a:xfrm>
          <a:prstGeom prst="homePlate">
            <a:avLst/>
          </a:prstGeom>
          <a:solidFill>
            <a:srgbClr val="45BBC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1" name="五边形 10"/>
          <p:cNvSpPr/>
          <p:nvPr/>
        </p:nvSpPr>
        <p:spPr>
          <a:xfrm>
            <a:off x="1505020" y="3654377"/>
            <a:ext cx="2108226" cy="648072"/>
          </a:xfrm>
          <a:prstGeom prst="homePlate">
            <a:avLst/>
          </a:prstGeom>
          <a:solidFill>
            <a:srgbClr val="45BBC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12" name="组合 11"/>
          <p:cNvGrpSpPr/>
          <p:nvPr/>
        </p:nvGrpSpPr>
        <p:grpSpPr>
          <a:xfrm>
            <a:off x="3363144" y="1383617"/>
            <a:ext cx="5062653" cy="648072"/>
            <a:chOff x="3363144" y="1383617"/>
            <a:chExt cx="5062653" cy="648072"/>
          </a:xfrm>
        </p:grpSpPr>
        <p:sp>
          <p:nvSpPr>
            <p:cNvPr id="13" name="矩形 17"/>
            <p:cNvSpPr/>
            <p:nvPr/>
          </p:nvSpPr>
          <p:spPr>
            <a:xfrm>
              <a:off x="3363144" y="1383617"/>
              <a:ext cx="5062653" cy="648072"/>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14" name="TextBox 13"/>
            <p:cNvSpPr txBox="1"/>
            <p:nvPr/>
          </p:nvSpPr>
          <p:spPr>
            <a:xfrm>
              <a:off x="3923928" y="1553765"/>
              <a:ext cx="4176464"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ts val="15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grpSp>
      <p:sp>
        <p:nvSpPr>
          <p:cNvPr id="15" name="TextBox 14"/>
          <p:cNvSpPr txBox="1"/>
          <p:nvPr/>
        </p:nvSpPr>
        <p:spPr>
          <a:xfrm>
            <a:off x="1865060" y="1553765"/>
            <a:ext cx="1230096" cy="307777"/>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计划之一</a:t>
            </a:r>
          </a:p>
        </p:txBody>
      </p:sp>
      <p:sp>
        <p:nvSpPr>
          <p:cNvPr id="16" name="TextBox 15"/>
          <p:cNvSpPr txBox="1"/>
          <p:nvPr/>
        </p:nvSpPr>
        <p:spPr>
          <a:xfrm>
            <a:off x="1865060" y="2310684"/>
            <a:ext cx="1230096" cy="307777"/>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计划之二</a:t>
            </a:r>
          </a:p>
        </p:txBody>
      </p:sp>
      <p:sp>
        <p:nvSpPr>
          <p:cNvPr id="17" name="TextBox 16"/>
          <p:cNvSpPr txBox="1"/>
          <p:nvPr/>
        </p:nvSpPr>
        <p:spPr>
          <a:xfrm>
            <a:off x="1865060" y="3067604"/>
            <a:ext cx="1230096" cy="307777"/>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计划之三</a:t>
            </a:r>
          </a:p>
        </p:txBody>
      </p:sp>
      <p:sp>
        <p:nvSpPr>
          <p:cNvPr id="18" name="TextBox 17"/>
          <p:cNvSpPr txBox="1"/>
          <p:nvPr/>
        </p:nvSpPr>
        <p:spPr>
          <a:xfrm>
            <a:off x="1865060" y="3824524"/>
            <a:ext cx="1230096" cy="307777"/>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计划之四</a:t>
            </a:r>
          </a:p>
        </p:txBody>
      </p:sp>
      <p:grpSp>
        <p:nvGrpSpPr>
          <p:cNvPr id="19" name="组合 18"/>
          <p:cNvGrpSpPr/>
          <p:nvPr/>
        </p:nvGrpSpPr>
        <p:grpSpPr>
          <a:xfrm>
            <a:off x="3363144" y="2140537"/>
            <a:ext cx="5062653" cy="648072"/>
            <a:chOff x="3363144" y="2140537"/>
            <a:chExt cx="5062653" cy="648072"/>
          </a:xfrm>
        </p:grpSpPr>
        <p:sp>
          <p:nvSpPr>
            <p:cNvPr id="20" name="矩形 17"/>
            <p:cNvSpPr/>
            <p:nvPr/>
          </p:nvSpPr>
          <p:spPr>
            <a:xfrm>
              <a:off x="3363144" y="2140537"/>
              <a:ext cx="5062653" cy="648072"/>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1" name="TextBox 20"/>
            <p:cNvSpPr txBox="1"/>
            <p:nvPr/>
          </p:nvSpPr>
          <p:spPr>
            <a:xfrm>
              <a:off x="3923928" y="2285285"/>
              <a:ext cx="4176464"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ts val="15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363144" y="2897457"/>
            <a:ext cx="5062653" cy="648072"/>
            <a:chOff x="3363144" y="2897457"/>
            <a:chExt cx="5062653" cy="648072"/>
          </a:xfrm>
        </p:grpSpPr>
        <p:sp>
          <p:nvSpPr>
            <p:cNvPr id="23" name="矩形 17"/>
            <p:cNvSpPr/>
            <p:nvPr/>
          </p:nvSpPr>
          <p:spPr>
            <a:xfrm>
              <a:off x="3363144" y="2897457"/>
              <a:ext cx="5062653" cy="648072"/>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4" name="TextBox 23"/>
            <p:cNvSpPr txBox="1"/>
            <p:nvPr/>
          </p:nvSpPr>
          <p:spPr>
            <a:xfrm>
              <a:off x="3923928" y="3016805"/>
              <a:ext cx="4176464"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ts val="15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3363144" y="3654377"/>
            <a:ext cx="5062653" cy="648072"/>
            <a:chOff x="3363144" y="3654377"/>
            <a:chExt cx="5062653" cy="648072"/>
          </a:xfrm>
        </p:grpSpPr>
        <p:sp>
          <p:nvSpPr>
            <p:cNvPr id="26" name="矩形 17"/>
            <p:cNvSpPr/>
            <p:nvPr/>
          </p:nvSpPr>
          <p:spPr>
            <a:xfrm>
              <a:off x="3363144" y="3654377"/>
              <a:ext cx="5062653" cy="648072"/>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7" name="TextBox 26"/>
            <p:cNvSpPr txBox="1"/>
            <p:nvPr/>
          </p:nvSpPr>
          <p:spPr>
            <a:xfrm>
              <a:off x="3923928" y="3786425"/>
              <a:ext cx="4176464"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ts val="15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grpSp>
      <p:sp>
        <p:nvSpPr>
          <p:cNvPr id="28" name="标题 1"/>
          <p:cNvSpPr txBox="1"/>
          <p:nvPr/>
        </p:nvSpPr>
        <p:spPr bwMode="auto">
          <a:xfrm>
            <a:off x="899592" y="2250269"/>
            <a:ext cx="504056" cy="147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lstStyle>
            <a:lvl1pPr algn="l" rtl="0" fontAlgn="base">
              <a:spcBef>
                <a:spcPct val="0"/>
              </a:spcBef>
              <a:spcAft>
                <a:spcPct val="0"/>
              </a:spcAft>
              <a:defRPr sz="1600" b="0" kern="1200">
                <a:solidFill>
                  <a:schemeClr val="bg1"/>
                </a:solidFill>
                <a:latin typeface="微软雅黑" panose="020B0503020204020204" pitchFamily="34" charset="-122"/>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j-cs"/>
              </a:rPr>
              <a:t>未来计划</a:t>
            </a:r>
            <a:endParaRPr kumimoji="0" lang="en-US" altLang="zh-CN" sz="24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j-cs"/>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1+#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1+#ppt_w/2"/>
                                          </p:val>
                                        </p:tav>
                                        <p:tav tm="100000">
                                          <p:val>
                                            <p:strVal val="#ppt_x"/>
                                          </p:val>
                                        </p:tav>
                                      </p:tavLst>
                                    </p:anim>
                                    <p:anim calcmode="lin" valueType="num">
                                      <p:cBhvr additive="base">
                                        <p:cTn id="19" dur="500" fill="hold"/>
                                        <p:tgtEl>
                                          <p:spTgt spid="28"/>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2" presetClass="entr" presetSubtype="8"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par>
                          <p:cTn id="33" fill="hold">
                            <p:stCondLst>
                              <p:cond delay="1500"/>
                            </p:stCondLst>
                            <p:childTnLst>
                              <p:par>
                                <p:cTn id="34" presetID="2"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childTnLst>
                          </p:cTn>
                        </p:par>
                        <p:par>
                          <p:cTn id="42" fill="hold">
                            <p:stCondLst>
                              <p:cond delay="2000"/>
                            </p:stCondLst>
                            <p:childTnLst>
                              <p:par>
                                <p:cTn id="43" presetID="22" presetClass="entr" presetSubtype="8"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left)">
                                      <p:cBhvr>
                                        <p:cTn id="45" dur="500"/>
                                        <p:tgtEl>
                                          <p:spTgt spid="19"/>
                                        </p:tgtEl>
                                      </p:cBhvr>
                                    </p:animEffect>
                                  </p:childTnLst>
                                </p:cTn>
                              </p:par>
                            </p:childTnLst>
                          </p:cTn>
                        </p:par>
                        <p:par>
                          <p:cTn id="46" fill="hold">
                            <p:stCondLst>
                              <p:cond delay="2500"/>
                            </p:stCondLst>
                            <p:childTnLst>
                              <p:par>
                                <p:cTn id="47" presetID="2" presetClass="entr" presetSubtype="4"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ppt_x"/>
                                          </p:val>
                                        </p:tav>
                                        <p:tav tm="100000">
                                          <p:val>
                                            <p:strVal val="#ppt_x"/>
                                          </p:val>
                                        </p:tav>
                                      </p:tavLst>
                                    </p:anim>
                                    <p:anim calcmode="lin" valueType="num">
                                      <p:cBhvr additive="base">
                                        <p:cTn id="54" dur="500" fill="hold"/>
                                        <p:tgtEl>
                                          <p:spTgt spid="17"/>
                                        </p:tgtEl>
                                        <p:attrNameLst>
                                          <p:attrName>ppt_y</p:attrName>
                                        </p:attrNameLst>
                                      </p:cBhvr>
                                      <p:tavLst>
                                        <p:tav tm="0">
                                          <p:val>
                                            <p:strVal val="1+#ppt_h/2"/>
                                          </p:val>
                                        </p:tav>
                                        <p:tav tm="100000">
                                          <p:val>
                                            <p:strVal val="#ppt_y"/>
                                          </p:val>
                                        </p:tav>
                                      </p:tavLst>
                                    </p:anim>
                                  </p:childTnLst>
                                </p:cTn>
                              </p:par>
                            </p:childTnLst>
                          </p:cTn>
                        </p:par>
                        <p:par>
                          <p:cTn id="55" fill="hold">
                            <p:stCondLst>
                              <p:cond delay="3000"/>
                            </p:stCondLst>
                            <p:childTnLst>
                              <p:par>
                                <p:cTn id="56" presetID="22" presetClass="entr" presetSubtype="8" fill="hold"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3500"/>
                            </p:stCondLst>
                            <p:childTnLst>
                              <p:par>
                                <p:cTn id="60" presetID="2" presetClass="entr" presetSubtype="4"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500" fill="hold"/>
                                        <p:tgtEl>
                                          <p:spTgt spid="11"/>
                                        </p:tgtEl>
                                        <p:attrNameLst>
                                          <p:attrName>ppt_x</p:attrName>
                                        </p:attrNameLst>
                                      </p:cBhvr>
                                      <p:tavLst>
                                        <p:tav tm="0">
                                          <p:val>
                                            <p:strVal val="#ppt_x"/>
                                          </p:val>
                                        </p:tav>
                                        <p:tav tm="100000">
                                          <p:val>
                                            <p:strVal val="#ppt_x"/>
                                          </p:val>
                                        </p:tav>
                                      </p:tavLst>
                                    </p:anim>
                                    <p:anim calcmode="lin" valueType="num">
                                      <p:cBhvr additive="base">
                                        <p:cTn id="63" dur="500" fill="hold"/>
                                        <p:tgtEl>
                                          <p:spTgt spid="11"/>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fill="hold"/>
                                        <p:tgtEl>
                                          <p:spTgt spid="18"/>
                                        </p:tgtEl>
                                        <p:attrNameLst>
                                          <p:attrName>ppt_x</p:attrName>
                                        </p:attrNameLst>
                                      </p:cBhvr>
                                      <p:tavLst>
                                        <p:tav tm="0">
                                          <p:val>
                                            <p:strVal val="#ppt_x"/>
                                          </p:val>
                                        </p:tav>
                                        <p:tav tm="100000">
                                          <p:val>
                                            <p:strVal val="#ppt_x"/>
                                          </p:val>
                                        </p:tav>
                                      </p:tavLst>
                                    </p:anim>
                                    <p:anim calcmode="lin" valueType="num">
                                      <p:cBhvr additive="base">
                                        <p:cTn id="67" dur="500" fill="hold"/>
                                        <p:tgtEl>
                                          <p:spTgt spid="18"/>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22" presetClass="entr" presetSubtype="8"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left)">
                                      <p:cBhvr>
                                        <p:cTn id="7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9" grpId="0" animBg="1"/>
      <p:bldP spid="10" grpId="0" animBg="1"/>
      <p:bldP spid="11" grpId="0" animBg="1"/>
      <p:bldP spid="15" grpId="0"/>
      <p:bldP spid="16" grpId="0"/>
      <p:bldP spid="17" grpId="0"/>
      <p:bldP spid="18" grpId="0"/>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grpSp>
        <p:nvGrpSpPr>
          <p:cNvPr id="7" name="组合 6"/>
          <p:cNvGrpSpPr/>
          <p:nvPr/>
        </p:nvGrpSpPr>
        <p:grpSpPr>
          <a:xfrm>
            <a:off x="616577" y="2877534"/>
            <a:ext cx="8203895" cy="328532"/>
            <a:chOff x="534438" y="3368953"/>
            <a:chExt cx="10944224" cy="438144"/>
          </a:xfrm>
          <a:solidFill>
            <a:schemeClr val="tx1">
              <a:lumMod val="75000"/>
              <a:lumOff val="25000"/>
              <a:alpha val="52000"/>
            </a:schemeClr>
          </a:solidFill>
        </p:grpSpPr>
        <p:sp>
          <p:nvSpPr>
            <p:cNvPr id="8" name="矩形 7"/>
            <p:cNvSpPr/>
            <p:nvPr/>
          </p:nvSpPr>
          <p:spPr>
            <a:xfrm>
              <a:off x="11049789" y="3503489"/>
              <a:ext cx="50397" cy="169069"/>
            </a:xfrm>
            <a:prstGeom prst="rect">
              <a:avLst/>
            </a:prstGeom>
            <a:grpFill/>
            <a:ln w="25400" cap="flat" cmpd="sng" algn="ctr">
              <a:noFill/>
              <a:prstDash val="solid"/>
            </a:ln>
            <a:effectLst/>
          </p:spPr>
          <p:txBody>
            <a:bodyPr rtlCol="0" anchor="ctr"/>
            <a:lstStyle/>
            <a:p>
              <a:pPr algn="ctr">
                <a:defRPr/>
              </a:pPr>
              <a:endParaRPr lang="zh-CN" altLang="en-US" sz="1200" kern="0">
                <a:solidFill>
                  <a:sysClr val="window" lastClr="FFFFFF"/>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534438" y="3368953"/>
              <a:ext cx="10944224" cy="438144"/>
              <a:chOff x="623889" y="3209929"/>
              <a:chExt cx="10944224" cy="438144"/>
            </a:xfrm>
            <a:grpFill/>
          </p:grpSpPr>
          <p:sp>
            <p:nvSpPr>
              <p:cNvPr id="10" name="矩形 9"/>
              <p:cNvSpPr/>
              <p:nvPr/>
            </p:nvSpPr>
            <p:spPr>
              <a:xfrm>
                <a:off x="623889" y="3344465"/>
                <a:ext cx="50397" cy="169069"/>
              </a:xfrm>
              <a:prstGeom prst="rect">
                <a:avLst/>
              </a:prstGeom>
              <a:grpFill/>
              <a:ln w="25400" cap="flat" cmpd="sng" algn="ctr">
                <a:noFill/>
                <a:prstDash val="solid"/>
              </a:ln>
              <a:effectLst/>
            </p:spPr>
            <p:txBody>
              <a:bodyPr rtlCol="0" anchor="ctr"/>
              <a:lstStyle/>
              <a:p>
                <a:pPr algn="ctr">
                  <a:defRPr/>
                </a:pPr>
                <a:endParaRPr lang="zh-CN" altLang="en-US" sz="1200" kern="0">
                  <a:solidFill>
                    <a:sysClr val="window" lastClr="FFFFFF"/>
                  </a:solidFill>
                  <a:latin typeface="微软雅黑" panose="020B0503020204020204" pitchFamily="34" charset="-122"/>
                  <a:ea typeface="微软雅黑" panose="020B0503020204020204" pitchFamily="34" charset="-122"/>
                </a:endParaRPr>
              </a:p>
            </p:txBody>
          </p:sp>
          <p:sp>
            <p:nvSpPr>
              <p:cNvPr id="11" name="矩形 10"/>
              <p:cNvSpPr/>
              <p:nvPr/>
            </p:nvSpPr>
            <p:spPr>
              <a:xfrm>
                <a:off x="717047" y="3344465"/>
                <a:ext cx="107093" cy="169069"/>
              </a:xfrm>
              <a:prstGeom prst="rect">
                <a:avLst/>
              </a:prstGeom>
              <a:grpFill/>
              <a:ln w="25400" cap="flat" cmpd="sng" algn="ctr">
                <a:noFill/>
                <a:prstDash val="solid"/>
              </a:ln>
              <a:effectLst/>
            </p:spPr>
            <p:txBody>
              <a:bodyPr rtlCol="0" anchor="ctr"/>
              <a:lstStyle/>
              <a:p>
                <a:pPr algn="ctr">
                  <a:defRPr/>
                </a:pPr>
                <a:endParaRPr lang="zh-CN" altLang="en-US" sz="1200" kern="0">
                  <a:solidFill>
                    <a:sysClr val="window" lastClr="FFFFFF"/>
                  </a:solidFill>
                  <a:latin typeface="微软雅黑" panose="020B0503020204020204" pitchFamily="34" charset="-122"/>
                  <a:ea typeface="微软雅黑" panose="020B0503020204020204" pitchFamily="34" charset="-122"/>
                </a:endParaRPr>
              </a:p>
            </p:txBody>
          </p:sp>
          <p:sp>
            <p:nvSpPr>
              <p:cNvPr id="12" name="矩形 11"/>
              <p:cNvSpPr/>
              <p:nvPr/>
            </p:nvSpPr>
            <p:spPr>
              <a:xfrm>
                <a:off x="866901" y="3344465"/>
                <a:ext cx="198437" cy="169069"/>
              </a:xfrm>
              <a:prstGeom prst="rect">
                <a:avLst/>
              </a:prstGeom>
              <a:grpFill/>
              <a:ln w="25400" cap="flat" cmpd="sng" algn="ctr">
                <a:noFill/>
                <a:prstDash val="solid"/>
              </a:ln>
              <a:effectLst/>
            </p:spPr>
            <p:txBody>
              <a:bodyPr rtlCol="0" anchor="ctr"/>
              <a:lstStyle/>
              <a:p>
                <a:pPr algn="ctr">
                  <a:defRPr/>
                </a:pPr>
                <a:endParaRPr lang="zh-CN" altLang="en-US" sz="1200" kern="0">
                  <a:solidFill>
                    <a:sysClr val="window" lastClr="FFFFFF"/>
                  </a:solidFill>
                  <a:latin typeface="微软雅黑" panose="020B0503020204020204" pitchFamily="34" charset="-122"/>
                  <a:ea typeface="微软雅黑" panose="020B0503020204020204" pitchFamily="34" charset="-122"/>
                </a:endParaRPr>
              </a:p>
            </p:txBody>
          </p:sp>
          <p:sp>
            <p:nvSpPr>
              <p:cNvPr id="13" name="矩形 12"/>
              <p:cNvSpPr/>
              <p:nvPr/>
            </p:nvSpPr>
            <p:spPr>
              <a:xfrm>
                <a:off x="1108099" y="3344465"/>
                <a:ext cx="9613876" cy="169069"/>
              </a:xfrm>
              <a:prstGeom prst="rect">
                <a:avLst/>
              </a:prstGeom>
              <a:grpFill/>
              <a:ln w="25400" cap="flat" cmpd="sng" algn="ctr">
                <a:noFill/>
                <a:prstDash val="solid"/>
              </a:ln>
              <a:effectLst/>
            </p:spPr>
            <p:txBody>
              <a:bodyPr rtlCol="0" anchor="ctr"/>
              <a:lstStyle/>
              <a:p>
                <a:pPr algn="ctr">
                  <a:defRPr/>
                </a:pPr>
                <a:endParaRPr lang="zh-CN" altLang="en-US" sz="1200" kern="0">
                  <a:solidFill>
                    <a:sysClr val="window" lastClr="FFFFFF"/>
                  </a:solidFill>
                  <a:latin typeface="微软雅黑" panose="020B0503020204020204" pitchFamily="34" charset="-122"/>
                  <a:ea typeface="微软雅黑" panose="020B0503020204020204" pitchFamily="34" charset="-122"/>
                </a:endParaRPr>
              </a:p>
            </p:txBody>
          </p:sp>
          <p:sp>
            <p:nvSpPr>
              <p:cNvPr id="14" name="矩形 13"/>
              <p:cNvSpPr/>
              <p:nvPr/>
            </p:nvSpPr>
            <p:spPr>
              <a:xfrm>
                <a:off x="10994902" y="3344465"/>
                <a:ext cx="107093" cy="169069"/>
              </a:xfrm>
              <a:prstGeom prst="rect">
                <a:avLst/>
              </a:prstGeom>
              <a:grpFill/>
              <a:ln w="25400" cap="flat" cmpd="sng" algn="ctr">
                <a:noFill/>
                <a:prstDash val="solid"/>
              </a:ln>
              <a:effectLst/>
            </p:spPr>
            <p:txBody>
              <a:bodyPr rtlCol="0" anchor="ctr"/>
              <a:lstStyle/>
              <a:p>
                <a:pPr algn="ctr">
                  <a:defRPr/>
                </a:pPr>
                <a:endParaRPr lang="zh-CN" altLang="en-US" sz="1200" kern="0">
                  <a:solidFill>
                    <a:sysClr val="window" lastClr="FFFFFF"/>
                  </a:solidFill>
                  <a:latin typeface="微软雅黑" panose="020B0503020204020204" pitchFamily="34" charset="-122"/>
                  <a:ea typeface="微软雅黑" panose="020B0503020204020204" pitchFamily="34" charset="-122"/>
                </a:endParaRPr>
              </a:p>
            </p:txBody>
          </p:sp>
          <p:sp>
            <p:nvSpPr>
              <p:cNvPr id="15" name="矩形 14"/>
              <p:cNvSpPr/>
              <p:nvPr/>
            </p:nvSpPr>
            <p:spPr>
              <a:xfrm>
                <a:off x="10759220" y="3344465"/>
                <a:ext cx="198437" cy="169069"/>
              </a:xfrm>
              <a:prstGeom prst="rect">
                <a:avLst/>
              </a:prstGeom>
              <a:grpFill/>
              <a:ln w="25400" cap="flat" cmpd="sng" algn="ctr">
                <a:noFill/>
                <a:prstDash val="solid"/>
              </a:ln>
              <a:effectLst/>
            </p:spPr>
            <p:txBody>
              <a:bodyPr rtlCol="0" anchor="ctr"/>
              <a:lstStyle/>
              <a:p>
                <a:pPr algn="ctr">
                  <a:defRPr/>
                </a:pPr>
                <a:endParaRPr lang="zh-CN" altLang="en-US" sz="1200" kern="0">
                  <a:solidFill>
                    <a:sysClr val="window" lastClr="FFFFFF"/>
                  </a:solidFill>
                  <a:latin typeface="微软雅黑" panose="020B0503020204020204" pitchFamily="34" charset="-122"/>
                  <a:ea typeface="微软雅黑" panose="020B0503020204020204" pitchFamily="34" charset="-122"/>
                </a:endParaRPr>
              </a:p>
            </p:txBody>
          </p:sp>
          <p:sp>
            <p:nvSpPr>
              <p:cNvPr id="16" name="等腰三角形 15"/>
              <p:cNvSpPr/>
              <p:nvPr/>
            </p:nvSpPr>
            <p:spPr>
              <a:xfrm rot="5400000">
                <a:off x="11159803" y="3239763"/>
                <a:ext cx="438144" cy="378476"/>
              </a:xfrm>
              <a:prstGeom prst="triangle">
                <a:avLst/>
              </a:prstGeom>
              <a:grpFill/>
              <a:ln w="25400" cap="flat" cmpd="sng" algn="ctr">
                <a:noFill/>
                <a:prstDash val="solid"/>
              </a:ln>
              <a:effectLst/>
            </p:spPr>
            <p:txBody>
              <a:bodyPr rtlCol="0" anchor="ctr"/>
              <a:lstStyle/>
              <a:p>
                <a:pPr algn="ctr">
                  <a:defRPr/>
                </a:pPr>
                <a:endParaRPr lang="zh-CN" altLang="en-US" sz="1200" kern="0">
                  <a:solidFill>
                    <a:sysClr val="window" lastClr="FFFFFF"/>
                  </a:solidFill>
                  <a:latin typeface="微软雅黑" panose="020B0503020204020204" pitchFamily="34" charset="-122"/>
                  <a:ea typeface="微软雅黑" panose="020B0503020204020204" pitchFamily="34" charset="-122"/>
                </a:endParaRPr>
              </a:p>
            </p:txBody>
          </p:sp>
        </p:grpSp>
      </p:grpSp>
      <p:cxnSp>
        <p:nvCxnSpPr>
          <p:cNvPr id="17" name="肘形连接符 16"/>
          <p:cNvCxnSpPr>
            <a:stCxn id="19" idx="3"/>
            <a:endCxn id="22" idx="1"/>
          </p:cNvCxnSpPr>
          <p:nvPr/>
        </p:nvCxnSpPr>
        <p:spPr>
          <a:xfrm rot="5400000" flipH="1" flipV="1">
            <a:off x="1026331" y="2398274"/>
            <a:ext cx="564557" cy="218547"/>
          </a:xfrm>
          <a:prstGeom prst="bentConnector2">
            <a:avLst/>
          </a:prstGeom>
          <a:noFill/>
          <a:ln w="9525" cap="flat" cmpd="sng" algn="ctr">
            <a:solidFill>
              <a:srgbClr val="0070C0"/>
            </a:solidFill>
            <a:prstDash val="solid"/>
          </a:ln>
          <a:effectLst/>
        </p:spPr>
      </p:cxnSp>
      <p:grpSp>
        <p:nvGrpSpPr>
          <p:cNvPr id="18" name="组合 17"/>
          <p:cNvGrpSpPr/>
          <p:nvPr/>
        </p:nvGrpSpPr>
        <p:grpSpPr>
          <a:xfrm>
            <a:off x="980788" y="2789821"/>
            <a:ext cx="437095" cy="507176"/>
            <a:chOff x="1109756" y="3090803"/>
            <a:chExt cx="583096" cy="676392"/>
          </a:xfrm>
          <a:solidFill>
            <a:srgbClr val="45BBCE"/>
          </a:solidFill>
        </p:grpSpPr>
        <p:sp>
          <p:nvSpPr>
            <p:cNvPr id="19" name="六边形 18"/>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algn="ctr">
                <a:defRPr/>
              </a:pPr>
              <a:endParaRPr lang="zh-CN" altLang="en-US" sz="1200" kern="0" dirty="0">
                <a:solidFill>
                  <a:sysClr val="window" lastClr="FFFFFF"/>
                </a:solidFill>
                <a:latin typeface="微软雅黑" panose="020B0503020204020204" pitchFamily="34" charset="-122"/>
                <a:ea typeface="微软雅黑" panose="020B0503020204020204" pitchFamily="34" charset="-122"/>
              </a:endParaRPr>
            </a:p>
          </p:txBody>
        </p:sp>
        <p:sp>
          <p:nvSpPr>
            <p:cNvPr id="20" name="文本框 64"/>
            <p:cNvSpPr txBox="1"/>
            <p:nvPr/>
          </p:nvSpPr>
          <p:spPr>
            <a:xfrm>
              <a:off x="1115001" y="3267360"/>
              <a:ext cx="577851" cy="348894"/>
            </a:xfrm>
            <a:prstGeom prst="rect">
              <a:avLst/>
            </a:prstGeom>
            <a:grpFill/>
          </p:spPr>
          <p:txBody>
            <a:bodyPr wrap="square" rtlCol="0">
              <a:spAutoFit/>
            </a:bodyPr>
            <a:lstStyle/>
            <a:p>
              <a:pPr algn="ctr">
                <a:defRPr/>
              </a:pPr>
              <a:r>
                <a:rPr lang="en-US" altLang="zh-CN" sz="1100" kern="0" dirty="0">
                  <a:solidFill>
                    <a:sysClr val="window" lastClr="FFFFFF"/>
                  </a:solidFill>
                  <a:latin typeface="微软雅黑" panose="020B0503020204020204" pitchFamily="34" charset="-122"/>
                  <a:ea typeface="微软雅黑" panose="020B0503020204020204" pitchFamily="34" charset="-122"/>
                </a:rPr>
                <a:t>4</a:t>
              </a:r>
              <a:r>
                <a:rPr lang="zh-CN" altLang="en-US" sz="1100" kern="0" dirty="0">
                  <a:solidFill>
                    <a:sysClr val="window" lastClr="FFFFFF"/>
                  </a:solidFill>
                  <a:latin typeface="微软雅黑" panose="020B0503020204020204" pitchFamily="34" charset="-122"/>
                  <a:ea typeface="微软雅黑" panose="020B0503020204020204" pitchFamily="34" charset="-122"/>
                </a:rPr>
                <a:t>月</a:t>
              </a:r>
            </a:p>
          </p:txBody>
        </p:sp>
      </p:grpSp>
      <p:grpSp>
        <p:nvGrpSpPr>
          <p:cNvPr id="21" name="组合 20"/>
          <p:cNvGrpSpPr/>
          <p:nvPr/>
        </p:nvGrpSpPr>
        <p:grpSpPr>
          <a:xfrm>
            <a:off x="1417882" y="1896747"/>
            <a:ext cx="1059449" cy="680258"/>
            <a:chOff x="1853741" y="1952625"/>
            <a:chExt cx="1413335" cy="907221"/>
          </a:xfrm>
          <a:solidFill>
            <a:srgbClr val="45BBCE"/>
          </a:solidFill>
        </p:grpSpPr>
        <p:sp>
          <p:nvSpPr>
            <p:cNvPr id="22" name="矩形 21"/>
            <p:cNvSpPr/>
            <p:nvPr/>
          </p:nvSpPr>
          <p:spPr>
            <a:xfrm>
              <a:off x="1853741" y="1952625"/>
              <a:ext cx="1413334" cy="876262"/>
            </a:xfrm>
            <a:prstGeom prst="rect">
              <a:avLst/>
            </a:prstGeom>
            <a:grpFill/>
            <a:ln w="25400" cap="flat" cmpd="sng" algn="ctr">
              <a:noFill/>
              <a:prstDash val="solid"/>
            </a:ln>
            <a:effectLst/>
          </p:spPr>
          <p:txBody>
            <a:bodyPr rtlCol="0" anchor="ctr"/>
            <a:lstStyle/>
            <a:p>
              <a:pPr algn="ctr">
                <a:defRPr/>
              </a:pPr>
              <a:endParaRPr lang="zh-CN" altLang="en-US" sz="1200" kern="0">
                <a:solidFill>
                  <a:prstClr val="white"/>
                </a:solidFill>
                <a:latin typeface="微软雅黑" panose="020B0503020204020204" pitchFamily="34" charset="-122"/>
                <a:ea typeface="微软雅黑" panose="020B0503020204020204" pitchFamily="34" charset="-122"/>
              </a:endParaRPr>
            </a:p>
          </p:txBody>
        </p:sp>
        <p:sp>
          <p:nvSpPr>
            <p:cNvPr id="23" name="文本框 66"/>
            <p:cNvSpPr txBox="1"/>
            <p:nvPr/>
          </p:nvSpPr>
          <p:spPr>
            <a:xfrm>
              <a:off x="1853742" y="1997871"/>
              <a:ext cx="1413334" cy="861975"/>
            </a:xfrm>
            <a:prstGeom prst="rect">
              <a:avLst/>
            </a:prstGeom>
            <a:grpFill/>
          </p:spPr>
          <p:txBody>
            <a:bodyPr wrap="square" rtlCol="0">
              <a:spAutoFit/>
            </a:bodyPr>
            <a:lstStyle/>
            <a:p>
              <a:pPr algn="just">
                <a:defRPr/>
              </a:pPr>
              <a:r>
                <a:rPr lang="zh-CN" altLang="en-US" sz="900" kern="0" dirty="0">
                  <a:solidFill>
                    <a:prstClr val="white"/>
                  </a:solidFill>
                  <a:latin typeface="微软雅黑" panose="020B0503020204020204" pitchFamily="34" charset="-122"/>
                  <a:ea typeface="微软雅黑" panose="020B0503020204020204" pitchFamily="34" charset="-122"/>
                </a:rPr>
                <a:t>       在这里添加你的文字，图片也可以，记得加满哦。</a:t>
              </a:r>
            </a:p>
          </p:txBody>
        </p:sp>
      </p:grpSp>
      <p:cxnSp>
        <p:nvCxnSpPr>
          <p:cNvPr id="24" name="肘形连接符 23"/>
          <p:cNvCxnSpPr>
            <a:stCxn id="26" idx="3"/>
            <a:endCxn id="29" idx="1"/>
          </p:cNvCxnSpPr>
          <p:nvPr/>
        </p:nvCxnSpPr>
        <p:spPr>
          <a:xfrm rot="5400000" flipH="1" flipV="1">
            <a:off x="2960617" y="2398274"/>
            <a:ext cx="564557" cy="218547"/>
          </a:xfrm>
          <a:prstGeom prst="bentConnector2">
            <a:avLst/>
          </a:prstGeom>
          <a:noFill/>
          <a:ln w="9525" cap="flat" cmpd="sng" algn="ctr">
            <a:solidFill>
              <a:srgbClr val="0070C0"/>
            </a:solidFill>
            <a:prstDash val="solid"/>
          </a:ln>
          <a:effectLst/>
        </p:spPr>
      </p:cxnSp>
      <p:grpSp>
        <p:nvGrpSpPr>
          <p:cNvPr id="25" name="组合 24"/>
          <p:cNvGrpSpPr/>
          <p:nvPr/>
        </p:nvGrpSpPr>
        <p:grpSpPr>
          <a:xfrm>
            <a:off x="2915074" y="2789826"/>
            <a:ext cx="437095" cy="507177"/>
            <a:chOff x="1109756" y="3090803"/>
            <a:chExt cx="583096" cy="676392"/>
          </a:xfrm>
          <a:solidFill>
            <a:srgbClr val="45BBCE"/>
          </a:solidFill>
        </p:grpSpPr>
        <p:sp>
          <p:nvSpPr>
            <p:cNvPr id="26" name="六边形 25"/>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algn="ctr">
                <a:defRPr/>
              </a:pPr>
              <a:endParaRPr lang="zh-CN" altLang="en-US" sz="1100" kern="0" dirty="0">
                <a:solidFill>
                  <a:sysClr val="window" lastClr="FFFFFF"/>
                </a:solidFill>
                <a:latin typeface="微软雅黑" panose="020B0503020204020204" pitchFamily="34" charset="-122"/>
                <a:ea typeface="微软雅黑" panose="020B0503020204020204" pitchFamily="34" charset="-122"/>
              </a:endParaRPr>
            </a:p>
          </p:txBody>
        </p:sp>
        <p:sp>
          <p:nvSpPr>
            <p:cNvPr id="27" name="文本框 72"/>
            <p:cNvSpPr txBox="1"/>
            <p:nvPr/>
          </p:nvSpPr>
          <p:spPr>
            <a:xfrm>
              <a:off x="1115001" y="3267353"/>
              <a:ext cx="577851" cy="348894"/>
            </a:xfrm>
            <a:prstGeom prst="rect">
              <a:avLst/>
            </a:prstGeom>
            <a:grpFill/>
          </p:spPr>
          <p:txBody>
            <a:bodyPr wrap="square" rtlCol="0">
              <a:spAutoFit/>
            </a:bodyPr>
            <a:lstStyle/>
            <a:p>
              <a:pPr algn="ctr">
                <a:defRPr/>
              </a:pPr>
              <a:r>
                <a:rPr lang="en-US" altLang="zh-CN" sz="1100" kern="0" dirty="0">
                  <a:solidFill>
                    <a:sysClr val="window" lastClr="FFFFFF"/>
                  </a:solidFill>
                  <a:latin typeface="微软雅黑" panose="020B0503020204020204" pitchFamily="34" charset="-122"/>
                  <a:ea typeface="微软雅黑" panose="020B0503020204020204" pitchFamily="34" charset="-122"/>
                </a:rPr>
                <a:t>6</a:t>
              </a:r>
              <a:r>
                <a:rPr lang="zh-CN" altLang="en-US" sz="1100" kern="0" dirty="0">
                  <a:solidFill>
                    <a:sysClr val="window" lastClr="FFFFFF"/>
                  </a:solidFill>
                  <a:latin typeface="微软雅黑" panose="020B0503020204020204" pitchFamily="34" charset="-122"/>
                  <a:ea typeface="微软雅黑" panose="020B0503020204020204" pitchFamily="34" charset="-122"/>
                </a:rPr>
                <a:t>月</a:t>
              </a:r>
            </a:p>
          </p:txBody>
        </p:sp>
      </p:grpSp>
      <p:grpSp>
        <p:nvGrpSpPr>
          <p:cNvPr id="28" name="组合 27"/>
          <p:cNvGrpSpPr/>
          <p:nvPr/>
        </p:nvGrpSpPr>
        <p:grpSpPr>
          <a:xfrm>
            <a:off x="3352169" y="1896748"/>
            <a:ext cx="1059449" cy="680259"/>
            <a:chOff x="1853741" y="1952625"/>
            <a:chExt cx="1413335" cy="907222"/>
          </a:xfrm>
          <a:solidFill>
            <a:srgbClr val="45BBCE"/>
          </a:solidFill>
        </p:grpSpPr>
        <p:sp>
          <p:nvSpPr>
            <p:cNvPr id="29" name="矩形 28"/>
            <p:cNvSpPr/>
            <p:nvPr/>
          </p:nvSpPr>
          <p:spPr>
            <a:xfrm>
              <a:off x="1853741" y="1952625"/>
              <a:ext cx="1413334" cy="876262"/>
            </a:xfrm>
            <a:prstGeom prst="rect">
              <a:avLst/>
            </a:prstGeom>
            <a:grpFill/>
            <a:ln w="25400" cap="flat" cmpd="sng" algn="ctr">
              <a:noFill/>
              <a:prstDash val="solid"/>
            </a:ln>
            <a:effectLst/>
          </p:spPr>
          <p:txBody>
            <a:bodyPr rtlCol="0" anchor="ctr"/>
            <a:lstStyle/>
            <a:p>
              <a:pPr algn="ctr">
                <a:defRPr/>
              </a:pPr>
              <a:endParaRPr lang="zh-CN" altLang="en-US" sz="900" kern="0">
                <a:solidFill>
                  <a:prstClr val="white"/>
                </a:solidFill>
                <a:latin typeface="微软雅黑" panose="020B0503020204020204" pitchFamily="34" charset="-122"/>
                <a:ea typeface="微软雅黑" panose="020B0503020204020204" pitchFamily="34" charset="-122"/>
              </a:endParaRPr>
            </a:p>
          </p:txBody>
        </p:sp>
        <p:sp>
          <p:nvSpPr>
            <p:cNvPr id="30" name="文本框 75"/>
            <p:cNvSpPr txBox="1"/>
            <p:nvPr/>
          </p:nvSpPr>
          <p:spPr>
            <a:xfrm>
              <a:off x="1853742" y="1997872"/>
              <a:ext cx="1413334" cy="861975"/>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pPr>
                <a:defRPr/>
              </a:pPr>
              <a:r>
                <a:rPr lang="zh-CN" altLang="en-US" sz="900" kern="0" dirty="0">
                  <a:solidFill>
                    <a:prstClr val="white"/>
                  </a:solidFill>
                </a:rPr>
                <a:t>       在这里添加你的文字，图片也可以，记得加满哦。</a:t>
              </a:r>
            </a:p>
          </p:txBody>
        </p:sp>
      </p:grpSp>
      <p:cxnSp>
        <p:nvCxnSpPr>
          <p:cNvPr id="31" name="肘形连接符 30"/>
          <p:cNvCxnSpPr>
            <a:stCxn id="33" idx="3"/>
            <a:endCxn id="36" idx="1"/>
          </p:cNvCxnSpPr>
          <p:nvPr/>
        </p:nvCxnSpPr>
        <p:spPr>
          <a:xfrm rot="5400000" flipH="1" flipV="1">
            <a:off x="4894904" y="2398274"/>
            <a:ext cx="564557" cy="218547"/>
          </a:xfrm>
          <a:prstGeom prst="bentConnector2">
            <a:avLst/>
          </a:prstGeom>
          <a:noFill/>
          <a:ln w="9525" cap="flat" cmpd="sng" algn="ctr">
            <a:solidFill>
              <a:srgbClr val="0070C0"/>
            </a:solidFill>
            <a:prstDash val="solid"/>
          </a:ln>
          <a:effectLst/>
        </p:spPr>
      </p:cxnSp>
      <p:grpSp>
        <p:nvGrpSpPr>
          <p:cNvPr id="32" name="组合 31"/>
          <p:cNvGrpSpPr/>
          <p:nvPr/>
        </p:nvGrpSpPr>
        <p:grpSpPr>
          <a:xfrm>
            <a:off x="4849361" y="2789826"/>
            <a:ext cx="437095" cy="507177"/>
            <a:chOff x="1109756" y="3090803"/>
            <a:chExt cx="583096" cy="676392"/>
          </a:xfrm>
          <a:solidFill>
            <a:srgbClr val="45BBCE"/>
          </a:solidFill>
        </p:grpSpPr>
        <p:sp>
          <p:nvSpPr>
            <p:cNvPr id="33" name="六边形 32"/>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algn="ctr">
                <a:defRPr/>
              </a:pPr>
              <a:endParaRPr lang="zh-CN" altLang="en-US" sz="1100" kern="0" dirty="0">
                <a:solidFill>
                  <a:sysClr val="window" lastClr="FFFFFF"/>
                </a:solidFill>
                <a:latin typeface="微软雅黑" panose="020B0503020204020204" pitchFamily="34" charset="-122"/>
                <a:ea typeface="微软雅黑" panose="020B0503020204020204" pitchFamily="34" charset="-122"/>
              </a:endParaRPr>
            </a:p>
          </p:txBody>
        </p:sp>
        <p:sp>
          <p:nvSpPr>
            <p:cNvPr id="34" name="文本框 79"/>
            <p:cNvSpPr txBox="1"/>
            <p:nvPr/>
          </p:nvSpPr>
          <p:spPr>
            <a:xfrm>
              <a:off x="1115001" y="3267353"/>
              <a:ext cx="577851" cy="348894"/>
            </a:xfrm>
            <a:prstGeom prst="rect">
              <a:avLst/>
            </a:prstGeom>
            <a:grpFill/>
          </p:spPr>
          <p:txBody>
            <a:bodyPr wrap="square" rtlCol="0">
              <a:spAutoFit/>
            </a:bodyPr>
            <a:lstStyle/>
            <a:p>
              <a:pPr algn="ctr">
                <a:defRPr/>
              </a:pPr>
              <a:r>
                <a:rPr lang="en-US" altLang="zh-CN" sz="1100" kern="0" dirty="0">
                  <a:solidFill>
                    <a:sysClr val="window" lastClr="FFFFFF"/>
                  </a:solidFill>
                  <a:latin typeface="微软雅黑" panose="020B0503020204020204" pitchFamily="34" charset="-122"/>
                  <a:ea typeface="微软雅黑" panose="020B0503020204020204" pitchFamily="34" charset="-122"/>
                </a:rPr>
                <a:t>8</a:t>
              </a:r>
              <a:r>
                <a:rPr lang="zh-CN" altLang="en-US" sz="1100" kern="0" dirty="0">
                  <a:solidFill>
                    <a:sysClr val="window" lastClr="FFFFFF"/>
                  </a:solidFill>
                  <a:latin typeface="微软雅黑" panose="020B0503020204020204" pitchFamily="34" charset="-122"/>
                  <a:ea typeface="微软雅黑" panose="020B0503020204020204" pitchFamily="34" charset="-122"/>
                </a:rPr>
                <a:t>月</a:t>
              </a:r>
            </a:p>
          </p:txBody>
        </p:sp>
      </p:grpSp>
      <p:grpSp>
        <p:nvGrpSpPr>
          <p:cNvPr id="35" name="组合 34"/>
          <p:cNvGrpSpPr/>
          <p:nvPr/>
        </p:nvGrpSpPr>
        <p:grpSpPr>
          <a:xfrm>
            <a:off x="5286456" y="1896748"/>
            <a:ext cx="1059449" cy="680259"/>
            <a:chOff x="1853741" y="1952625"/>
            <a:chExt cx="1413335" cy="907222"/>
          </a:xfrm>
          <a:solidFill>
            <a:srgbClr val="45BBCE"/>
          </a:solidFill>
        </p:grpSpPr>
        <p:sp>
          <p:nvSpPr>
            <p:cNvPr id="36" name="矩形 35"/>
            <p:cNvSpPr/>
            <p:nvPr/>
          </p:nvSpPr>
          <p:spPr>
            <a:xfrm>
              <a:off x="1853741" y="1952625"/>
              <a:ext cx="1413334" cy="876262"/>
            </a:xfrm>
            <a:prstGeom prst="rect">
              <a:avLst/>
            </a:prstGeom>
            <a:grpFill/>
            <a:ln w="25400" cap="flat" cmpd="sng" algn="ctr">
              <a:noFill/>
              <a:prstDash val="solid"/>
            </a:ln>
            <a:effectLst/>
          </p:spPr>
          <p:txBody>
            <a:bodyPr rtlCol="0" anchor="ctr"/>
            <a:lstStyle/>
            <a:p>
              <a:pPr algn="ctr">
                <a:defRPr/>
              </a:pPr>
              <a:endParaRPr lang="zh-CN" altLang="en-US" sz="900" kern="0">
                <a:solidFill>
                  <a:prstClr val="white"/>
                </a:solidFill>
                <a:latin typeface="微软雅黑" panose="020B0503020204020204" pitchFamily="34" charset="-122"/>
                <a:ea typeface="微软雅黑" panose="020B0503020204020204" pitchFamily="34" charset="-122"/>
              </a:endParaRPr>
            </a:p>
          </p:txBody>
        </p:sp>
        <p:sp>
          <p:nvSpPr>
            <p:cNvPr id="37" name="文本框 82"/>
            <p:cNvSpPr txBox="1"/>
            <p:nvPr/>
          </p:nvSpPr>
          <p:spPr>
            <a:xfrm>
              <a:off x="1853742" y="1997872"/>
              <a:ext cx="1413334" cy="86197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a:defRPr/>
              </a:pPr>
              <a:r>
                <a:rPr lang="zh-CN" altLang="en-US" sz="900" kern="0" dirty="0">
                  <a:solidFill>
                    <a:prstClr val="white"/>
                  </a:solidFill>
                </a:rPr>
                <a:t>       在这里添加你的文字，图片也可以，记得加满哦。</a:t>
              </a:r>
            </a:p>
          </p:txBody>
        </p:sp>
      </p:grpSp>
      <p:cxnSp>
        <p:nvCxnSpPr>
          <p:cNvPr id="38" name="肘形连接符 37"/>
          <p:cNvCxnSpPr>
            <a:stCxn id="40" idx="3"/>
            <a:endCxn id="43" idx="1"/>
          </p:cNvCxnSpPr>
          <p:nvPr/>
        </p:nvCxnSpPr>
        <p:spPr>
          <a:xfrm rot="5400000" flipH="1" flipV="1">
            <a:off x="6829190" y="2398274"/>
            <a:ext cx="564557" cy="218547"/>
          </a:xfrm>
          <a:prstGeom prst="bentConnector2">
            <a:avLst/>
          </a:prstGeom>
          <a:noFill/>
          <a:ln w="9525" cap="flat" cmpd="sng" algn="ctr">
            <a:solidFill>
              <a:srgbClr val="0070C0"/>
            </a:solidFill>
            <a:prstDash val="solid"/>
          </a:ln>
          <a:effectLst/>
        </p:spPr>
      </p:cxnSp>
      <p:grpSp>
        <p:nvGrpSpPr>
          <p:cNvPr id="39" name="组合 38"/>
          <p:cNvGrpSpPr/>
          <p:nvPr/>
        </p:nvGrpSpPr>
        <p:grpSpPr>
          <a:xfrm>
            <a:off x="6731161" y="2789826"/>
            <a:ext cx="539779" cy="507177"/>
            <a:chOff x="1039738" y="3090803"/>
            <a:chExt cx="720080" cy="676392"/>
          </a:xfrm>
          <a:gradFill>
            <a:gsLst>
              <a:gs pos="0">
                <a:srgbClr val="00B0F0"/>
              </a:gs>
              <a:gs pos="50000">
                <a:srgbClr val="0070C0"/>
              </a:gs>
              <a:gs pos="100000">
                <a:srgbClr val="0070C0"/>
              </a:gs>
            </a:gsLst>
            <a:lin ang="5400000" scaled="0"/>
          </a:gradFill>
        </p:grpSpPr>
        <p:sp>
          <p:nvSpPr>
            <p:cNvPr id="40" name="六边形 39"/>
            <p:cNvSpPr/>
            <p:nvPr/>
          </p:nvSpPr>
          <p:spPr>
            <a:xfrm rot="5400000">
              <a:off x="1063108" y="3137451"/>
              <a:ext cx="676392" cy="583096"/>
            </a:xfrm>
            <a:prstGeom prst="hexagon">
              <a:avLst/>
            </a:prstGeom>
            <a:solidFill>
              <a:srgbClr val="45BBCE"/>
            </a:solidFill>
            <a:ln w="25400" cap="flat" cmpd="sng" algn="ctr">
              <a:noFill/>
              <a:prstDash val="solid"/>
            </a:ln>
            <a:effectLst/>
          </p:spPr>
          <p:txBody>
            <a:bodyPr rtlCol="0" anchor="ctr"/>
            <a:lstStyle/>
            <a:p>
              <a:pPr algn="ctr">
                <a:defRPr/>
              </a:pPr>
              <a:endParaRPr lang="zh-CN" altLang="en-US" sz="1100" kern="0" dirty="0">
                <a:solidFill>
                  <a:sysClr val="window" lastClr="FFFFFF"/>
                </a:solidFill>
                <a:latin typeface="微软雅黑" panose="020B0503020204020204" pitchFamily="34" charset="-122"/>
                <a:ea typeface="微软雅黑" panose="020B0503020204020204" pitchFamily="34" charset="-122"/>
              </a:endParaRPr>
            </a:p>
          </p:txBody>
        </p:sp>
        <p:sp>
          <p:nvSpPr>
            <p:cNvPr id="41" name="文本框 86"/>
            <p:cNvSpPr txBox="1"/>
            <p:nvPr/>
          </p:nvSpPr>
          <p:spPr>
            <a:xfrm>
              <a:off x="1039738" y="3267353"/>
              <a:ext cx="720080" cy="348894"/>
            </a:xfrm>
            <a:prstGeom prst="rect">
              <a:avLst/>
            </a:prstGeom>
            <a:noFill/>
          </p:spPr>
          <p:txBody>
            <a:bodyPr wrap="square" rtlCol="0">
              <a:spAutoFit/>
            </a:bodyPr>
            <a:lstStyle/>
            <a:p>
              <a:pPr algn="ctr">
                <a:defRPr/>
              </a:pPr>
              <a:r>
                <a:rPr lang="en-US" altLang="zh-CN" sz="1100" kern="0" dirty="0">
                  <a:solidFill>
                    <a:sysClr val="window" lastClr="FFFFFF"/>
                  </a:solidFill>
                  <a:latin typeface="微软雅黑" panose="020B0503020204020204" pitchFamily="34" charset="-122"/>
                  <a:ea typeface="微软雅黑" panose="020B0503020204020204" pitchFamily="34" charset="-122"/>
                </a:rPr>
                <a:t>10</a:t>
              </a:r>
              <a:r>
                <a:rPr lang="zh-CN" altLang="en-US" sz="1100" kern="0" dirty="0">
                  <a:solidFill>
                    <a:sysClr val="window" lastClr="FFFFFF"/>
                  </a:solidFill>
                  <a:latin typeface="微软雅黑" panose="020B0503020204020204" pitchFamily="34" charset="-122"/>
                  <a:ea typeface="微软雅黑" panose="020B0503020204020204" pitchFamily="34" charset="-122"/>
                </a:rPr>
                <a:t>月</a:t>
              </a:r>
            </a:p>
          </p:txBody>
        </p:sp>
      </p:grpSp>
      <p:grpSp>
        <p:nvGrpSpPr>
          <p:cNvPr id="42" name="组合 41"/>
          <p:cNvGrpSpPr/>
          <p:nvPr/>
        </p:nvGrpSpPr>
        <p:grpSpPr>
          <a:xfrm>
            <a:off x="7220743" y="1896748"/>
            <a:ext cx="1059449" cy="680259"/>
            <a:chOff x="1853741" y="1952625"/>
            <a:chExt cx="1413335" cy="907222"/>
          </a:xfrm>
          <a:solidFill>
            <a:srgbClr val="45BBCE"/>
          </a:solidFill>
        </p:grpSpPr>
        <p:sp>
          <p:nvSpPr>
            <p:cNvPr id="43" name="矩形 42"/>
            <p:cNvSpPr/>
            <p:nvPr/>
          </p:nvSpPr>
          <p:spPr>
            <a:xfrm>
              <a:off x="1853741" y="1952625"/>
              <a:ext cx="1413334" cy="876262"/>
            </a:xfrm>
            <a:prstGeom prst="rect">
              <a:avLst/>
            </a:prstGeom>
            <a:grpFill/>
            <a:ln w="25400" cap="flat" cmpd="sng" algn="ctr">
              <a:noFill/>
              <a:prstDash val="solid"/>
            </a:ln>
            <a:effectLst/>
          </p:spPr>
          <p:txBody>
            <a:bodyPr rtlCol="0" anchor="ctr"/>
            <a:lstStyle/>
            <a:p>
              <a:pPr algn="ctr">
                <a:defRPr/>
              </a:pPr>
              <a:endParaRPr lang="zh-CN" altLang="en-US" sz="900" kern="0">
                <a:solidFill>
                  <a:prstClr val="white"/>
                </a:solidFill>
                <a:latin typeface="微软雅黑" panose="020B0503020204020204" pitchFamily="34" charset="-122"/>
                <a:ea typeface="微软雅黑" panose="020B0503020204020204" pitchFamily="34" charset="-122"/>
              </a:endParaRPr>
            </a:p>
          </p:txBody>
        </p:sp>
        <p:sp>
          <p:nvSpPr>
            <p:cNvPr id="44" name="文本框 89"/>
            <p:cNvSpPr txBox="1"/>
            <p:nvPr/>
          </p:nvSpPr>
          <p:spPr>
            <a:xfrm>
              <a:off x="1853742" y="1997872"/>
              <a:ext cx="1413334" cy="86197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a:defRPr/>
              </a:pPr>
              <a:r>
                <a:rPr lang="zh-CN" altLang="en-US" sz="900" kern="0" dirty="0">
                  <a:solidFill>
                    <a:prstClr val="white"/>
                  </a:solidFill>
                </a:rPr>
                <a:t>       在这里添加你的文字，图片也可以，记得加满哦。</a:t>
              </a:r>
            </a:p>
          </p:txBody>
        </p:sp>
      </p:grpSp>
      <p:cxnSp>
        <p:nvCxnSpPr>
          <p:cNvPr id="45" name="肘形连接符 44"/>
          <p:cNvCxnSpPr>
            <a:stCxn id="47" idx="0"/>
            <a:endCxn id="50" idx="1"/>
          </p:cNvCxnSpPr>
          <p:nvPr/>
        </p:nvCxnSpPr>
        <p:spPr>
          <a:xfrm rot="16200000" flipH="1">
            <a:off x="1974922" y="3488559"/>
            <a:ext cx="601659" cy="218547"/>
          </a:xfrm>
          <a:prstGeom prst="bentConnector2">
            <a:avLst/>
          </a:prstGeom>
          <a:noFill/>
          <a:ln w="9525" cap="flat" cmpd="sng" algn="ctr">
            <a:solidFill>
              <a:srgbClr val="0070C0"/>
            </a:solidFill>
            <a:prstDash val="solid"/>
          </a:ln>
          <a:effectLst/>
        </p:spPr>
      </p:cxnSp>
      <p:grpSp>
        <p:nvGrpSpPr>
          <p:cNvPr id="46" name="组合 45"/>
          <p:cNvGrpSpPr/>
          <p:nvPr/>
        </p:nvGrpSpPr>
        <p:grpSpPr>
          <a:xfrm>
            <a:off x="1947930" y="2789826"/>
            <a:ext cx="437095" cy="507177"/>
            <a:chOff x="1109756" y="3090803"/>
            <a:chExt cx="583096" cy="676392"/>
          </a:xfrm>
          <a:solidFill>
            <a:srgbClr val="45BBCE"/>
          </a:solidFill>
        </p:grpSpPr>
        <p:sp>
          <p:nvSpPr>
            <p:cNvPr id="47" name="六边形 46"/>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algn="ctr">
                <a:defRPr/>
              </a:pPr>
              <a:endParaRPr lang="zh-CN" altLang="en-US" sz="1100" kern="0" dirty="0">
                <a:solidFill>
                  <a:sysClr val="window" lastClr="FFFFFF"/>
                </a:solidFill>
                <a:latin typeface="微软雅黑" panose="020B0503020204020204" pitchFamily="34" charset="-122"/>
                <a:ea typeface="微软雅黑" panose="020B0503020204020204" pitchFamily="34" charset="-122"/>
              </a:endParaRPr>
            </a:p>
          </p:txBody>
        </p:sp>
        <p:sp>
          <p:nvSpPr>
            <p:cNvPr id="48" name="文本框 93"/>
            <p:cNvSpPr txBox="1"/>
            <p:nvPr/>
          </p:nvSpPr>
          <p:spPr>
            <a:xfrm>
              <a:off x="1115001" y="3267353"/>
              <a:ext cx="577851" cy="348894"/>
            </a:xfrm>
            <a:prstGeom prst="rect">
              <a:avLst/>
            </a:prstGeom>
            <a:grpFill/>
          </p:spPr>
          <p:txBody>
            <a:bodyPr wrap="square" rtlCol="0">
              <a:spAutoFit/>
            </a:bodyPr>
            <a:lstStyle/>
            <a:p>
              <a:pPr algn="ctr">
                <a:defRPr/>
              </a:pPr>
              <a:r>
                <a:rPr lang="en-US" altLang="zh-CN" sz="1100" kern="0" dirty="0">
                  <a:solidFill>
                    <a:sysClr val="window" lastClr="FFFFFF"/>
                  </a:solidFill>
                  <a:latin typeface="微软雅黑" panose="020B0503020204020204" pitchFamily="34" charset="-122"/>
                  <a:ea typeface="微软雅黑" panose="020B0503020204020204" pitchFamily="34" charset="-122"/>
                </a:rPr>
                <a:t>5</a:t>
              </a:r>
              <a:r>
                <a:rPr lang="zh-CN" altLang="en-US" sz="1100" kern="0" dirty="0">
                  <a:solidFill>
                    <a:sysClr val="window" lastClr="FFFFFF"/>
                  </a:solidFill>
                  <a:latin typeface="微软雅黑" panose="020B0503020204020204" pitchFamily="34" charset="-122"/>
                  <a:ea typeface="微软雅黑" panose="020B0503020204020204" pitchFamily="34" charset="-122"/>
                </a:rPr>
                <a:t>月</a:t>
              </a:r>
            </a:p>
          </p:txBody>
        </p:sp>
      </p:grpSp>
      <p:grpSp>
        <p:nvGrpSpPr>
          <p:cNvPr id="49" name="组合 48"/>
          <p:cNvGrpSpPr/>
          <p:nvPr/>
        </p:nvGrpSpPr>
        <p:grpSpPr>
          <a:xfrm>
            <a:off x="2385026" y="3570141"/>
            <a:ext cx="1059449" cy="680259"/>
            <a:chOff x="1853741" y="1952625"/>
            <a:chExt cx="1413335" cy="907222"/>
          </a:xfrm>
          <a:solidFill>
            <a:srgbClr val="45BBCE"/>
          </a:solidFill>
        </p:grpSpPr>
        <p:sp>
          <p:nvSpPr>
            <p:cNvPr id="50" name="矩形 49"/>
            <p:cNvSpPr/>
            <p:nvPr/>
          </p:nvSpPr>
          <p:spPr>
            <a:xfrm>
              <a:off x="1853741" y="1952625"/>
              <a:ext cx="1413334" cy="876262"/>
            </a:xfrm>
            <a:prstGeom prst="rect">
              <a:avLst/>
            </a:prstGeom>
            <a:grpFill/>
            <a:ln w="25400" cap="flat" cmpd="sng" algn="ctr">
              <a:noFill/>
              <a:prstDash val="solid"/>
            </a:ln>
            <a:effectLst/>
          </p:spPr>
          <p:txBody>
            <a:bodyPr rtlCol="0" anchor="ctr"/>
            <a:lstStyle/>
            <a:p>
              <a:pPr algn="ctr">
                <a:defRPr/>
              </a:pPr>
              <a:endParaRPr lang="zh-CN" altLang="en-US" sz="900" kern="0">
                <a:solidFill>
                  <a:prstClr val="white"/>
                </a:solidFill>
                <a:latin typeface="微软雅黑" panose="020B0503020204020204" pitchFamily="34" charset="-122"/>
                <a:ea typeface="微软雅黑" panose="020B0503020204020204" pitchFamily="34" charset="-122"/>
              </a:endParaRPr>
            </a:p>
          </p:txBody>
        </p:sp>
        <p:sp>
          <p:nvSpPr>
            <p:cNvPr id="51" name="文本框 96"/>
            <p:cNvSpPr txBox="1"/>
            <p:nvPr/>
          </p:nvSpPr>
          <p:spPr>
            <a:xfrm>
              <a:off x="1853742" y="1997872"/>
              <a:ext cx="1413334" cy="86197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a:defRPr/>
              </a:pPr>
              <a:r>
                <a:rPr lang="zh-CN" altLang="en-US" sz="900" kern="0" dirty="0">
                  <a:solidFill>
                    <a:prstClr val="white"/>
                  </a:solidFill>
                </a:rPr>
                <a:t>       在这里添加你的文字，图片也可以，记得加满哦。</a:t>
              </a:r>
            </a:p>
          </p:txBody>
        </p:sp>
      </p:grpSp>
      <p:cxnSp>
        <p:nvCxnSpPr>
          <p:cNvPr id="52" name="肘形连接符 51"/>
          <p:cNvCxnSpPr>
            <a:stCxn id="54" idx="0"/>
            <a:endCxn id="57" idx="1"/>
          </p:cNvCxnSpPr>
          <p:nvPr/>
        </p:nvCxnSpPr>
        <p:spPr>
          <a:xfrm rot="16200000" flipH="1">
            <a:off x="3909208" y="3488559"/>
            <a:ext cx="601659" cy="218547"/>
          </a:xfrm>
          <a:prstGeom prst="bentConnector2">
            <a:avLst/>
          </a:prstGeom>
          <a:noFill/>
          <a:ln w="9525" cap="flat" cmpd="sng" algn="ctr">
            <a:solidFill>
              <a:srgbClr val="0070C0"/>
            </a:solidFill>
            <a:prstDash val="solid"/>
          </a:ln>
          <a:effectLst/>
        </p:spPr>
      </p:cxnSp>
      <p:grpSp>
        <p:nvGrpSpPr>
          <p:cNvPr id="53" name="组合 52"/>
          <p:cNvGrpSpPr/>
          <p:nvPr/>
        </p:nvGrpSpPr>
        <p:grpSpPr>
          <a:xfrm>
            <a:off x="3882217" y="2789826"/>
            <a:ext cx="437095" cy="507177"/>
            <a:chOff x="1109756" y="3090803"/>
            <a:chExt cx="583096" cy="676392"/>
          </a:xfrm>
          <a:solidFill>
            <a:srgbClr val="45BBCE"/>
          </a:solidFill>
        </p:grpSpPr>
        <p:sp>
          <p:nvSpPr>
            <p:cNvPr id="54" name="六边形 53"/>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algn="ctr">
                <a:defRPr/>
              </a:pPr>
              <a:endParaRPr lang="zh-CN" altLang="en-US" sz="1100" kern="0" dirty="0">
                <a:solidFill>
                  <a:sysClr val="window" lastClr="FFFFFF"/>
                </a:solidFill>
                <a:latin typeface="微软雅黑" panose="020B0503020204020204" pitchFamily="34" charset="-122"/>
                <a:ea typeface="微软雅黑" panose="020B0503020204020204" pitchFamily="34" charset="-122"/>
              </a:endParaRPr>
            </a:p>
          </p:txBody>
        </p:sp>
        <p:sp>
          <p:nvSpPr>
            <p:cNvPr id="55" name="文本框 101"/>
            <p:cNvSpPr txBox="1"/>
            <p:nvPr/>
          </p:nvSpPr>
          <p:spPr>
            <a:xfrm>
              <a:off x="1115001" y="3267353"/>
              <a:ext cx="577851" cy="348894"/>
            </a:xfrm>
            <a:prstGeom prst="rect">
              <a:avLst/>
            </a:prstGeom>
            <a:grpFill/>
          </p:spPr>
          <p:txBody>
            <a:bodyPr wrap="square" rtlCol="0">
              <a:spAutoFit/>
            </a:bodyPr>
            <a:lstStyle/>
            <a:p>
              <a:pPr algn="ctr">
                <a:defRPr/>
              </a:pPr>
              <a:r>
                <a:rPr lang="en-US" altLang="zh-CN" sz="1100" kern="0" dirty="0">
                  <a:solidFill>
                    <a:sysClr val="window" lastClr="FFFFFF"/>
                  </a:solidFill>
                  <a:latin typeface="微软雅黑" panose="020B0503020204020204" pitchFamily="34" charset="-122"/>
                  <a:ea typeface="微软雅黑" panose="020B0503020204020204" pitchFamily="34" charset="-122"/>
                </a:rPr>
                <a:t>7</a:t>
              </a:r>
              <a:r>
                <a:rPr lang="zh-CN" altLang="en-US" sz="1100" kern="0" dirty="0">
                  <a:solidFill>
                    <a:sysClr val="window" lastClr="FFFFFF"/>
                  </a:solidFill>
                  <a:latin typeface="微软雅黑" panose="020B0503020204020204" pitchFamily="34" charset="-122"/>
                  <a:ea typeface="微软雅黑" panose="020B0503020204020204" pitchFamily="34" charset="-122"/>
                </a:rPr>
                <a:t>月</a:t>
              </a:r>
            </a:p>
          </p:txBody>
        </p:sp>
      </p:grpSp>
      <p:grpSp>
        <p:nvGrpSpPr>
          <p:cNvPr id="56" name="组合 55"/>
          <p:cNvGrpSpPr/>
          <p:nvPr/>
        </p:nvGrpSpPr>
        <p:grpSpPr>
          <a:xfrm>
            <a:off x="4319313" y="3570141"/>
            <a:ext cx="1059449" cy="680259"/>
            <a:chOff x="1853741" y="1952625"/>
            <a:chExt cx="1413335" cy="907222"/>
          </a:xfrm>
          <a:solidFill>
            <a:srgbClr val="45BBCE"/>
          </a:solidFill>
        </p:grpSpPr>
        <p:sp>
          <p:nvSpPr>
            <p:cNvPr id="57" name="矩形 56"/>
            <p:cNvSpPr/>
            <p:nvPr/>
          </p:nvSpPr>
          <p:spPr>
            <a:xfrm>
              <a:off x="1853741" y="1952625"/>
              <a:ext cx="1413334" cy="876262"/>
            </a:xfrm>
            <a:prstGeom prst="rect">
              <a:avLst/>
            </a:prstGeom>
            <a:grpFill/>
            <a:ln w="25400" cap="flat" cmpd="sng" algn="ctr">
              <a:noFill/>
              <a:prstDash val="solid"/>
            </a:ln>
            <a:effectLst/>
          </p:spPr>
          <p:txBody>
            <a:bodyPr rtlCol="0" anchor="ctr"/>
            <a:lstStyle/>
            <a:p>
              <a:pPr algn="ctr">
                <a:defRPr/>
              </a:pPr>
              <a:endParaRPr lang="zh-CN" altLang="en-US" sz="900" kern="0">
                <a:solidFill>
                  <a:prstClr val="white"/>
                </a:solidFill>
                <a:latin typeface="微软雅黑" panose="020B0503020204020204" pitchFamily="34" charset="-122"/>
                <a:ea typeface="微软雅黑" panose="020B0503020204020204" pitchFamily="34" charset="-122"/>
              </a:endParaRPr>
            </a:p>
          </p:txBody>
        </p:sp>
        <p:sp>
          <p:nvSpPr>
            <p:cNvPr id="58" name="文本框 104"/>
            <p:cNvSpPr txBox="1"/>
            <p:nvPr/>
          </p:nvSpPr>
          <p:spPr>
            <a:xfrm>
              <a:off x="1853742" y="1997872"/>
              <a:ext cx="1413334" cy="86197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a:defRPr/>
              </a:pPr>
              <a:r>
                <a:rPr lang="zh-CN" altLang="en-US" sz="900" kern="0" dirty="0">
                  <a:solidFill>
                    <a:prstClr val="white"/>
                  </a:solidFill>
                </a:rPr>
                <a:t>       在这里添加你的文字，图片也可以，记得加满哦。</a:t>
              </a:r>
            </a:p>
          </p:txBody>
        </p:sp>
      </p:grpSp>
      <p:cxnSp>
        <p:nvCxnSpPr>
          <p:cNvPr id="59" name="肘形连接符 58"/>
          <p:cNvCxnSpPr>
            <a:stCxn id="61" idx="0"/>
            <a:endCxn id="64" idx="1"/>
          </p:cNvCxnSpPr>
          <p:nvPr/>
        </p:nvCxnSpPr>
        <p:spPr>
          <a:xfrm rot="16200000" flipH="1">
            <a:off x="5843495" y="3488559"/>
            <a:ext cx="601659" cy="218547"/>
          </a:xfrm>
          <a:prstGeom prst="bentConnector2">
            <a:avLst/>
          </a:prstGeom>
          <a:noFill/>
          <a:ln w="9525" cap="flat" cmpd="sng" algn="ctr">
            <a:solidFill>
              <a:srgbClr val="0070C0"/>
            </a:solidFill>
            <a:prstDash val="solid"/>
          </a:ln>
          <a:effectLst/>
        </p:spPr>
      </p:cxnSp>
      <p:grpSp>
        <p:nvGrpSpPr>
          <p:cNvPr id="60" name="组合 59"/>
          <p:cNvGrpSpPr/>
          <p:nvPr/>
        </p:nvGrpSpPr>
        <p:grpSpPr>
          <a:xfrm>
            <a:off x="5816504" y="2789826"/>
            <a:ext cx="437095" cy="507177"/>
            <a:chOff x="1109756" y="3090803"/>
            <a:chExt cx="583096" cy="676392"/>
          </a:xfrm>
          <a:solidFill>
            <a:srgbClr val="45BBCE"/>
          </a:solidFill>
        </p:grpSpPr>
        <p:sp>
          <p:nvSpPr>
            <p:cNvPr id="61" name="六边形 60"/>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algn="ctr">
                <a:defRPr/>
              </a:pPr>
              <a:endParaRPr lang="zh-CN" altLang="en-US" sz="1100" kern="0" dirty="0">
                <a:solidFill>
                  <a:sysClr val="window" lastClr="FFFFFF"/>
                </a:solidFill>
                <a:latin typeface="微软雅黑" panose="020B0503020204020204" pitchFamily="34" charset="-122"/>
                <a:ea typeface="微软雅黑" panose="020B0503020204020204" pitchFamily="34" charset="-122"/>
              </a:endParaRPr>
            </a:p>
          </p:txBody>
        </p:sp>
        <p:sp>
          <p:nvSpPr>
            <p:cNvPr id="62" name="文本框 108"/>
            <p:cNvSpPr txBox="1"/>
            <p:nvPr/>
          </p:nvSpPr>
          <p:spPr>
            <a:xfrm>
              <a:off x="1115001" y="3267353"/>
              <a:ext cx="577851" cy="348894"/>
            </a:xfrm>
            <a:prstGeom prst="rect">
              <a:avLst/>
            </a:prstGeom>
            <a:grpFill/>
          </p:spPr>
          <p:txBody>
            <a:bodyPr wrap="square" rtlCol="0">
              <a:spAutoFit/>
            </a:bodyPr>
            <a:lstStyle/>
            <a:p>
              <a:pPr algn="ctr">
                <a:defRPr/>
              </a:pPr>
              <a:r>
                <a:rPr lang="en-US" altLang="zh-CN" sz="1100" kern="0" dirty="0">
                  <a:solidFill>
                    <a:sysClr val="window" lastClr="FFFFFF"/>
                  </a:solidFill>
                  <a:latin typeface="微软雅黑" panose="020B0503020204020204" pitchFamily="34" charset="-122"/>
                  <a:ea typeface="微软雅黑" panose="020B0503020204020204" pitchFamily="34" charset="-122"/>
                </a:rPr>
                <a:t>9</a:t>
              </a:r>
              <a:r>
                <a:rPr lang="zh-CN" altLang="en-US" sz="1100" kern="0" dirty="0">
                  <a:solidFill>
                    <a:sysClr val="window" lastClr="FFFFFF"/>
                  </a:solidFill>
                  <a:latin typeface="微软雅黑" panose="020B0503020204020204" pitchFamily="34" charset="-122"/>
                  <a:ea typeface="微软雅黑" panose="020B0503020204020204" pitchFamily="34" charset="-122"/>
                </a:rPr>
                <a:t>月</a:t>
              </a:r>
            </a:p>
          </p:txBody>
        </p:sp>
      </p:grpSp>
      <p:grpSp>
        <p:nvGrpSpPr>
          <p:cNvPr id="63" name="组合 62"/>
          <p:cNvGrpSpPr/>
          <p:nvPr/>
        </p:nvGrpSpPr>
        <p:grpSpPr>
          <a:xfrm>
            <a:off x="6253599" y="3570141"/>
            <a:ext cx="1059449" cy="680259"/>
            <a:chOff x="1853741" y="1952625"/>
            <a:chExt cx="1413335" cy="907222"/>
          </a:xfrm>
          <a:solidFill>
            <a:srgbClr val="45BBCE"/>
          </a:solidFill>
        </p:grpSpPr>
        <p:sp>
          <p:nvSpPr>
            <p:cNvPr id="64" name="矩形 63"/>
            <p:cNvSpPr/>
            <p:nvPr/>
          </p:nvSpPr>
          <p:spPr>
            <a:xfrm>
              <a:off x="1853741" y="1952625"/>
              <a:ext cx="1413334" cy="876262"/>
            </a:xfrm>
            <a:prstGeom prst="rect">
              <a:avLst/>
            </a:prstGeom>
            <a:grpFill/>
            <a:ln w="25400" cap="flat" cmpd="sng" algn="ctr">
              <a:noFill/>
              <a:prstDash val="solid"/>
            </a:ln>
            <a:effectLst/>
          </p:spPr>
          <p:txBody>
            <a:bodyPr rtlCol="0" anchor="ctr"/>
            <a:lstStyle/>
            <a:p>
              <a:pPr algn="ctr">
                <a:defRPr/>
              </a:pPr>
              <a:endParaRPr lang="zh-CN" altLang="en-US" sz="900" kern="0">
                <a:solidFill>
                  <a:prstClr val="white"/>
                </a:solidFill>
                <a:latin typeface="微软雅黑" panose="020B0503020204020204" pitchFamily="34" charset="-122"/>
                <a:ea typeface="微软雅黑" panose="020B0503020204020204" pitchFamily="34" charset="-122"/>
              </a:endParaRPr>
            </a:p>
          </p:txBody>
        </p:sp>
        <p:sp>
          <p:nvSpPr>
            <p:cNvPr id="65" name="文本框 111"/>
            <p:cNvSpPr txBox="1"/>
            <p:nvPr/>
          </p:nvSpPr>
          <p:spPr>
            <a:xfrm>
              <a:off x="1853742" y="1997872"/>
              <a:ext cx="1413334" cy="86197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a:defRPr/>
              </a:pPr>
              <a:r>
                <a:rPr lang="zh-CN" altLang="en-US" sz="900" kern="0" dirty="0">
                  <a:solidFill>
                    <a:prstClr val="white"/>
                  </a:solidFill>
                </a:rPr>
                <a:t>       在这里添加你的文字，图片也可以，记得加满哦。</a:t>
              </a:r>
            </a:p>
          </p:txBody>
        </p:sp>
      </p:grpSp>
      <p:grpSp>
        <p:nvGrpSpPr>
          <p:cNvPr id="66" name="组合 65"/>
          <p:cNvGrpSpPr/>
          <p:nvPr/>
        </p:nvGrpSpPr>
        <p:grpSpPr>
          <a:xfrm>
            <a:off x="7702763" y="2789826"/>
            <a:ext cx="511355" cy="507177"/>
            <a:chOff x="1045689" y="3090803"/>
            <a:chExt cx="682162" cy="676392"/>
          </a:xfrm>
          <a:gradFill>
            <a:gsLst>
              <a:gs pos="0">
                <a:srgbClr val="00B0F0"/>
              </a:gs>
              <a:gs pos="50000">
                <a:srgbClr val="0070C0"/>
              </a:gs>
              <a:gs pos="100000">
                <a:srgbClr val="0070C0"/>
              </a:gs>
            </a:gsLst>
            <a:lin ang="5400000" scaled="0"/>
          </a:gradFill>
        </p:grpSpPr>
        <p:sp>
          <p:nvSpPr>
            <p:cNvPr id="67" name="六边形 66"/>
            <p:cNvSpPr/>
            <p:nvPr/>
          </p:nvSpPr>
          <p:spPr>
            <a:xfrm rot="5400000">
              <a:off x="1063108" y="3137451"/>
              <a:ext cx="676392" cy="583096"/>
            </a:xfrm>
            <a:prstGeom prst="hexagon">
              <a:avLst/>
            </a:prstGeom>
            <a:solidFill>
              <a:srgbClr val="45BBCE"/>
            </a:solidFill>
            <a:ln w="25400" cap="flat" cmpd="sng" algn="ctr">
              <a:noFill/>
              <a:prstDash val="solid"/>
            </a:ln>
            <a:effectLst/>
          </p:spPr>
          <p:txBody>
            <a:bodyPr rtlCol="0" anchor="ctr"/>
            <a:lstStyle/>
            <a:p>
              <a:pPr algn="ctr">
                <a:defRPr/>
              </a:pPr>
              <a:endParaRPr lang="zh-CN" altLang="en-US" sz="1100" kern="0" dirty="0">
                <a:solidFill>
                  <a:sysClr val="window" lastClr="FFFFFF"/>
                </a:solidFill>
                <a:latin typeface="微软雅黑" panose="020B0503020204020204" pitchFamily="34" charset="-122"/>
                <a:ea typeface="微软雅黑" panose="020B0503020204020204" pitchFamily="34" charset="-122"/>
              </a:endParaRPr>
            </a:p>
          </p:txBody>
        </p:sp>
        <p:sp>
          <p:nvSpPr>
            <p:cNvPr id="68" name="文本框 114"/>
            <p:cNvSpPr txBox="1"/>
            <p:nvPr/>
          </p:nvSpPr>
          <p:spPr>
            <a:xfrm>
              <a:off x="1045689" y="3267353"/>
              <a:ext cx="682162" cy="348894"/>
            </a:xfrm>
            <a:prstGeom prst="rect">
              <a:avLst/>
            </a:prstGeom>
            <a:noFill/>
          </p:spPr>
          <p:txBody>
            <a:bodyPr wrap="square" rtlCol="0">
              <a:spAutoFit/>
            </a:bodyPr>
            <a:lstStyle/>
            <a:p>
              <a:pPr algn="ctr">
                <a:defRPr/>
              </a:pPr>
              <a:r>
                <a:rPr lang="en-US" altLang="zh-CN" sz="1100" kern="0" dirty="0">
                  <a:solidFill>
                    <a:sysClr val="window" lastClr="FFFFFF"/>
                  </a:solidFill>
                  <a:latin typeface="微软雅黑" panose="020B0503020204020204" pitchFamily="34" charset="-122"/>
                  <a:ea typeface="微软雅黑" panose="020B0503020204020204" pitchFamily="34" charset="-122"/>
                </a:rPr>
                <a:t>11</a:t>
              </a:r>
              <a:r>
                <a:rPr lang="zh-CN" altLang="en-US" sz="1100" kern="0" dirty="0">
                  <a:solidFill>
                    <a:sysClr val="window" lastClr="FFFFFF"/>
                  </a:solidFill>
                  <a:latin typeface="微软雅黑" panose="020B0503020204020204" pitchFamily="34" charset="-122"/>
                  <a:ea typeface="微软雅黑" panose="020B0503020204020204" pitchFamily="34" charset="-122"/>
                </a:rPr>
                <a:t>月</a:t>
              </a:r>
            </a:p>
          </p:txBody>
        </p:sp>
      </p:grpSp>
      <p:sp>
        <p:nvSpPr>
          <p:cNvPr id="69" name="矩形 68"/>
          <p:cNvSpPr/>
          <p:nvPr/>
        </p:nvSpPr>
        <p:spPr>
          <a:xfrm>
            <a:off x="3330555" y="987574"/>
            <a:ext cx="2880301" cy="347663"/>
          </a:xfrm>
          <a:prstGeom prst="rect">
            <a:avLst/>
          </a:prstGeom>
          <a:solidFill>
            <a:srgbClr val="45BBCE"/>
          </a:solidFill>
          <a:ln w="25400" cap="flat" cmpd="sng" algn="ctr">
            <a:noFill/>
            <a:prstDash val="solid"/>
          </a:ln>
          <a:effectLst/>
        </p:spPr>
        <p:txBody>
          <a:bodyPr lIns="68595" tIns="34297" rIns="68595" bIns="34297" rtlCol="0" anchor="ctr"/>
          <a:lstStyle/>
          <a:p>
            <a:pPr algn="ctr">
              <a:defRPr/>
            </a:pPr>
            <a:r>
              <a:rPr lang="zh-CN" altLang="en-US" kern="0" dirty="0">
                <a:solidFill>
                  <a:sysClr val="window" lastClr="FFFFFF"/>
                </a:solidFill>
                <a:latin typeface="微软雅黑" panose="020B0503020204020204" pitchFamily="34" charset="-122"/>
                <a:ea typeface="微软雅黑" panose="020B0503020204020204" pitchFamily="34" charset="-122"/>
              </a:rPr>
              <a:t>点击添加小标题</a:t>
            </a: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16" presetClass="entr" presetSubtype="37"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barn(outVertical)">
                                      <p:cBhvr>
                                        <p:cTn id="15" dur="500"/>
                                        <p:tgtEl>
                                          <p:spTgt spid="69"/>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childTnLst>
                          </p:cTn>
                        </p:par>
                        <p:par>
                          <p:cTn id="36" fill="hold">
                            <p:stCondLst>
                              <p:cond delay="3500"/>
                            </p:stCondLst>
                            <p:childTnLst>
                              <p:par>
                                <p:cTn id="37" presetID="22" presetClass="entr" presetSubtype="1" fill="hold"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wipe(up)">
                                      <p:cBhvr>
                                        <p:cTn id="39" dur="500"/>
                                        <p:tgtEl>
                                          <p:spTgt spid="45"/>
                                        </p:tgtEl>
                                      </p:cBhvr>
                                    </p:animEffect>
                                  </p:childTnLst>
                                </p:cTn>
                              </p:par>
                            </p:childTnLst>
                          </p:cTn>
                        </p:par>
                        <p:par>
                          <p:cTn id="40" fill="hold">
                            <p:stCondLst>
                              <p:cond delay="4000"/>
                            </p:stCondLst>
                            <p:childTnLst>
                              <p:par>
                                <p:cTn id="41" presetID="22" presetClass="entr" presetSubtype="8" fill="hold"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left)">
                                      <p:cBhvr>
                                        <p:cTn id="43" dur="500"/>
                                        <p:tgtEl>
                                          <p:spTgt spid="49"/>
                                        </p:tgtEl>
                                      </p:cBhvr>
                                    </p:animEffect>
                                  </p:childTnLst>
                                </p:cTn>
                              </p:par>
                            </p:childTnLst>
                          </p:cTn>
                        </p:par>
                        <p:par>
                          <p:cTn id="44" fill="hold">
                            <p:stCondLst>
                              <p:cond delay="4500"/>
                            </p:stCondLst>
                            <p:childTnLst>
                              <p:par>
                                <p:cTn id="45" presetID="10" presetClass="entr" presetSubtype="0"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par>
                          <p:cTn id="48" fill="hold">
                            <p:stCondLst>
                              <p:cond delay="5000"/>
                            </p:stCondLst>
                            <p:childTnLst>
                              <p:par>
                                <p:cTn id="49" presetID="22" presetClass="entr" presetSubtype="4"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down)">
                                      <p:cBhvr>
                                        <p:cTn id="51" dur="500"/>
                                        <p:tgtEl>
                                          <p:spTgt spid="24"/>
                                        </p:tgtEl>
                                      </p:cBhvr>
                                    </p:animEffect>
                                  </p:childTnLst>
                                </p:cTn>
                              </p:par>
                            </p:childTnLst>
                          </p:cTn>
                        </p:par>
                        <p:par>
                          <p:cTn id="52" fill="hold">
                            <p:stCondLst>
                              <p:cond delay="5500"/>
                            </p:stCondLst>
                            <p:childTnLst>
                              <p:par>
                                <p:cTn id="53" presetID="22" presetClass="entr" presetSubtype="8" fill="hold"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childTnLst>
                          </p:cTn>
                        </p:par>
                        <p:par>
                          <p:cTn id="56" fill="hold">
                            <p:stCondLst>
                              <p:cond delay="6000"/>
                            </p:stCondLst>
                            <p:childTnLst>
                              <p:par>
                                <p:cTn id="57" presetID="10" presetClass="entr" presetSubtype="0" fill="hold" nodeType="after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fade">
                                      <p:cBhvr>
                                        <p:cTn id="59" dur="500"/>
                                        <p:tgtEl>
                                          <p:spTgt spid="53"/>
                                        </p:tgtEl>
                                      </p:cBhvr>
                                    </p:animEffect>
                                  </p:childTnLst>
                                </p:cTn>
                              </p:par>
                            </p:childTnLst>
                          </p:cTn>
                        </p:par>
                        <p:par>
                          <p:cTn id="60" fill="hold">
                            <p:stCondLst>
                              <p:cond delay="6500"/>
                            </p:stCondLst>
                            <p:childTnLst>
                              <p:par>
                                <p:cTn id="61" presetID="22" presetClass="entr" presetSubtype="1" fill="hold"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wipe(up)">
                                      <p:cBhvr>
                                        <p:cTn id="63" dur="500"/>
                                        <p:tgtEl>
                                          <p:spTgt spid="52"/>
                                        </p:tgtEl>
                                      </p:cBhvr>
                                    </p:animEffect>
                                  </p:childTnLst>
                                </p:cTn>
                              </p:par>
                            </p:childTnLst>
                          </p:cTn>
                        </p:par>
                        <p:par>
                          <p:cTn id="64" fill="hold">
                            <p:stCondLst>
                              <p:cond delay="7000"/>
                            </p:stCondLst>
                            <p:childTnLst>
                              <p:par>
                                <p:cTn id="65" presetID="22" presetClass="entr" presetSubtype="8" fill="hold" nodeType="after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wipe(left)">
                                      <p:cBhvr>
                                        <p:cTn id="67" dur="500"/>
                                        <p:tgtEl>
                                          <p:spTgt spid="56"/>
                                        </p:tgtEl>
                                      </p:cBhvr>
                                    </p:animEffect>
                                  </p:childTnLst>
                                </p:cTn>
                              </p:par>
                            </p:childTnLst>
                          </p:cTn>
                        </p:par>
                        <p:par>
                          <p:cTn id="68" fill="hold">
                            <p:stCondLst>
                              <p:cond delay="7500"/>
                            </p:stCondLst>
                            <p:childTnLst>
                              <p:par>
                                <p:cTn id="69" presetID="10" presetClass="entr" presetSubtype="0"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cTn>
                              </p:par>
                            </p:childTnLst>
                          </p:cTn>
                        </p:par>
                        <p:par>
                          <p:cTn id="72" fill="hold">
                            <p:stCondLst>
                              <p:cond delay="8000"/>
                            </p:stCondLst>
                            <p:childTnLst>
                              <p:par>
                                <p:cTn id="73" presetID="22" presetClass="entr" presetSubtype="4" fill="hold"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down)">
                                      <p:cBhvr>
                                        <p:cTn id="75" dur="500"/>
                                        <p:tgtEl>
                                          <p:spTgt spid="31"/>
                                        </p:tgtEl>
                                      </p:cBhvr>
                                    </p:animEffect>
                                  </p:childTnLst>
                                </p:cTn>
                              </p:par>
                            </p:childTnLst>
                          </p:cTn>
                        </p:par>
                        <p:par>
                          <p:cTn id="76" fill="hold">
                            <p:stCondLst>
                              <p:cond delay="8500"/>
                            </p:stCondLst>
                            <p:childTnLst>
                              <p:par>
                                <p:cTn id="77" presetID="22" presetClass="entr" presetSubtype="8" fill="hold"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wipe(left)">
                                      <p:cBhvr>
                                        <p:cTn id="79" dur="500"/>
                                        <p:tgtEl>
                                          <p:spTgt spid="35"/>
                                        </p:tgtEl>
                                      </p:cBhvr>
                                    </p:animEffect>
                                  </p:childTnLst>
                                </p:cTn>
                              </p:par>
                            </p:childTnLst>
                          </p:cTn>
                        </p:par>
                        <p:par>
                          <p:cTn id="80" fill="hold">
                            <p:stCondLst>
                              <p:cond delay="9000"/>
                            </p:stCondLst>
                            <p:childTnLst>
                              <p:par>
                                <p:cTn id="81" presetID="10" presetClass="entr" presetSubtype="0" fill="hold" nodeType="afterEffect">
                                  <p:stCondLst>
                                    <p:cond delay="0"/>
                                  </p:stCondLst>
                                  <p:childTnLst>
                                    <p:set>
                                      <p:cBhvr>
                                        <p:cTn id="82" dur="1" fill="hold">
                                          <p:stCondLst>
                                            <p:cond delay="0"/>
                                          </p:stCondLst>
                                        </p:cTn>
                                        <p:tgtEl>
                                          <p:spTgt spid="60"/>
                                        </p:tgtEl>
                                        <p:attrNameLst>
                                          <p:attrName>style.visibility</p:attrName>
                                        </p:attrNameLst>
                                      </p:cBhvr>
                                      <p:to>
                                        <p:strVal val="visible"/>
                                      </p:to>
                                    </p:set>
                                    <p:animEffect transition="in" filter="fade">
                                      <p:cBhvr>
                                        <p:cTn id="83" dur="500"/>
                                        <p:tgtEl>
                                          <p:spTgt spid="60"/>
                                        </p:tgtEl>
                                      </p:cBhvr>
                                    </p:animEffect>
                                  </p:childTnLst>
                                </p:cTn>
                              </p:par>
                            </p:childTnLst>
                          </p:cTn>
                        </p:par>
                        <p:par>
                          <p:cTn id="84" fill="hold">
                            <p:stCondLst>
                              <p:cond delay="9500"/>
                            </p:stCondLst>
                            <p:childTnLst>
                              <p:par>
                                <p:cTn id="85" presetID="22" presetClass="entr" presetSubtype="1" fill="hold"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wipe(up)">
                                      <p:cBhvr>
                                        <p:cTn id="87" dur="500"/>
                                        <p:tgtEl>
                                          <p:spTgt spid="59"/>
                                        </p:tgtEl>
                                      </p:cBhvr>
                                    </p:animEffect>
                                  </p:childTnLst>
                                </p:cTn>
                              </p:par>
                            </p:childTnLst>
                          </p:cTn>
                        </p:par>
                        <p:par>
                          <p:cTn id="88" fill="hold">
                            <p:stCondLst>
                              <p:cond delay="10000"/>
                            </p:stCondLst>
                            <p:childTnLst>
                              <p:par>
                                <p:cTn id="89" presetID="22" presetClass="entr" presetSubtype="8" fill="hold" nodeType="afterEffect">
                                  <p:stCondLst>
                                    <p:cond delay="0"/>
                                  </p:stCondLst>
                                  <p:childTnLst>
                                    <p:set>
                                      <p:cBhvr>
                                        <p:cTn id="90" dur="1" fill="hold">
                                          <p:stCondLst>
                                            <p:cond delay="0"/>
                                          </p:stCondLst>
                                        </p:cTn>
                                        <p:tgtEl>
                                          <p:spTgt spid="63"/>
                                        </p:tgtEl>
                                        <p:attrNameLst>
                                          <p:attrName>style.visibility</p:attrName>
                                        </p:attrNameLst>
                                      </p:cBhvr>
                                      <p:to>
                                        <p:strVal val="visible"/>
                                      </p:to>
                                    </p:set>
                                    <p:animEffect transition="in" filter="wipe(left)">
                                      <p:cBhvr>
                                        <p:cTn id="91" dur="500"/>
                                        <p:tgtEl>
                                          <p:spTgt spid="63"/>
                                        </p:tgtEl>
                                      </p:cBhvr>
                                    </p:animEffect>
                                  </p:childTnLst>
                                </p:cTn>
                              </p:par>
                            </p:childTnLst>
                          </p:cTn>
                        </p:par>
                        <p:par>
                          <p:cTn id="92" fill="hold">
                            <p:stCondLst>
                              <p:cond delay="10500"/>
                            </p:stCondLst>
                            <p:childTnLst>
                              <p:par>
                                <p:cTn id="93" presetID="10" presetClass="entr" presetSubtype="0" fill="hold" nodeType="after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fade">
                                      <p:cBhvr>
                                        <p:cTn id="95" dur="500"/>
                                        <p:tgtEl>
                                          <p:spTgt spid="39"/>
                                        </p:tgtEl>
                                      </p:cBhvr>
                                    </p:animEffect>
                                  </p:childTnLst>
                                </p:cTn>
                              </p:par>
                            </p:childTnLst>
                          </p:cTn>
                        </p:par>
                        <p:par>
                          <p:cTn id="96" fill="hold">
                            <p:stCondLst>
                              <p:cond delay="11000"/>
                            </p:stCondLst>
                            <p:childTnLst>
                              <p:par>
                                <p:cTn id="97" presetID="22" presetClass="entr" presetSubtype="4" fill="hold"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11500"/>
                            </p:stCondLst>
                            <p:childTnLst>
                              <p:par>
                                <p:cTn id="101" presetID="22" presetClass="entr" presetSubtype="8" fill="hold" nodeType="after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wipe(left)">
                                      <p:cBhvr>
                                        <p:cTn id="103" dur="500"/>
                                        <p:tgtEl>
                                          <p:spTgt spid="42"/>
                                        </p:tgtEl>
                                      </p:cBhvr>
                                    </p:animEffect>
                                  </p:childTnLst>
                                </p:cTn>
                              </p:par>
                            </p:childTnLst>
                          </p:cTn>
                        </p:par>
                        <p:par>
                          <p:cTn id="104" fill="hold">
                            <p:stCondLst>
                              <p:cond delay="12000"/>
                            </p:stCondLst>
                            <p:childTnLst>
                              <p:par>
                                <p:cTn id="105" presetID="10" presetClass="entr" presetSubtype="0" fill="hold" nodeType="afterEffect">
                                  <p:stCondLst>
                                    <p:cond delay="0"/>
                                  </p:stCondLst>
                                  <p:childTnLst>
                                    <p:set>
                                      <p:cBhvr>
                                        <p:cTn id="106" dur="1" fill="hold">
                                          <p:stCondLst>
                                            <p:cond delay="0"/>
                                          </p:stCondLst>
                                        </p:cTn>
                                        <p:tgtEl>
                                          <p:spTgt spid="66"/>
                                        </p:tgtEl>
                                        <p:attrNameLst>
                                          <p:attrName>style.visibility</p:attrName>
                                        </p:attrNameLst>
                                      </p:cBhvr>
                                      <p:to>
                                        <p:strVal val="visible"/>
                                      </p:to>
                                    </p:set>
                                    <p:animEffect transition="in" filter="fade">
                                      <p:cBhvr>
                                        <p:cTn id="107" dur="500"/>
                                        <p:tgtEl>
                                          <p:spTgt spid="66"/>
                                        </p:tgtEl>
                                      </p:cBhvr>
                                    </p:animEffect>
                                  </p:childTnLst>
                                </p:cTn>
                              </p:par>
                            </p:childTnLst>
                          </p:cTn>
                        </p:par>
                        <p:par>
                          <p:cTn id="108" fill="hold">
                            <p:stCondLst>
                              <p:cond delay="12500"/>
                            </p:stCondLst>
                            <p:childTnLst>
                              <p:par>
                                <p:cTn id="109" presetID="26" presetClass="emph" presetSubtype="0" fill="hold" nodeType="afterEffect">
                                  <p:stCondLst>
                                    <p:cond delay="0"/>
                                  </p:stCondLst>
                                  <p:childTnLst>
                                    <p:animEffect transition="out" filter="fade">
                                      <p:cBhvr>
                                        <p:cTn id="110" dur="500" tmFilter="0, 0; .2, .5; .8, .5; 1, 0"/>
                                        <p:tgtEl>
                                          <p:spTgt spid="66"/>
                                        </p:tgtEl>
                                      </p:cBhvr>
                                    </p:animEffect>
                                    <p:animScale>
                                      <p:cBhvr>
                                        <p:cTn id="111" dur="250" autoRev="1" fill="hold"/>
                                        <p:tgtEl>
                                          <p:spTgt spid="6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sp>
        <p:nvSpPr>
          <p:cNvPr id="7" name="Shape 6891"/>
          <p:cNvSpPr/>
          <p:nvPr/>
        </p:nvSpPr>
        <p:spPr>
          <a:xfrm flipH="1">
            <a:off x="5278671" y="2126846"/>
            <a:ext cx="1021895" cy="1021740"/>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endParaRPr>
          </a:p>
        </p:txBody>
      </p:sp>
      <p:sp>
        <p:nvSpPr>
          <p:cNvPr id="8" name="Shape 6914"/>
          <p:cNvSpPr/>
          <p:nvPr/>
        </p:nvSpPr>
        <p:spPr>
          <a:xfrm>
            <a:off x="2896385" y="1235582"/>
            <a:ext cx="1774422" cy="1612631"/>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rgbClr val="45BBCE"/>
          </a:solidFill>
          <a:ln w="12700" cmpd="sng">
            <a:noFill/>
            <a:miter lim="800000"/>
          </a:ln>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endParaRPr>
          </a:p>
        </p:txBody>
      </p:sp>
      <p:sp>
        <p:nvSpPr>
          <p:cNvPr id="9" name="Shape 6915"/>
          <p:cNvSpPr/>
          <p:nvPr/>
        </p:nvSpPr>
        <p:spPr>
          <a:xfrm>
            <a:off x="4566956" y="1235581"/>
            <a:ext cx="1609032" cy="1789534"/>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rgbClr val="45BBCE"/>
          </a:solidFill>
          <a:ln w="12700" cmpd="sng">
            <a:noFill/>
            <a:miter lim="800000"/>
          </a:ln>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endParaRPr>
          </a:p>
        </p:txBody>
      </p:sp>
      <p:sp>
        <p:nvSpPr>
          <p:cNvPr id="10" name="Shape 6916"/>
          <p:cNvSpPr/>
          <p:nvPr/>
        </p:nvSpPr>
        <p:spPr>
          <a:xfrm>
            <a:off x="2896386" y="2740532"/>
            <a:ext cx="1597492" cy="1775433"/>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rgbClr val="45BBCE"/>
          </a:solidFill>
          <a:ln w="12700" cmpd="sng">
            <a:noFill/>
            <a:miter lim="800000"/>
          </a:ln>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endParaRPr>
          </a:p>
        </p:txBody>
      </p:sp>
      <p:sp>
        <p:nvSpPr>
          <p:cNvPr id="11" name="Shape 6917"/>
          <p:cNvSpPr/>
          <p:nvPr/>
        </p:nvSpPr>
        <p:spPr>
          <a:xfrm>
            <a:off x="4390027" y="2914871"/>
            <a:ext cx="1785961" cy="1601095"/>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rgbClr val="45BBCE"/>
          </a:solidFill>
          <a:ln w="12700" cmpd="sng">
            <a:noFill/>
            <a:miter lim="800000"/>
          </a:ln>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ysClr val="windowText" lastClr="000000"/>
              </a:solidFill>
              <a:effectLst/>
              <a:uLnTx/>
              <a:uFillTx/>
            </a:endParaRPr>
          </a:p>
        </p:txBody>
      </p:sp>
      <p:sp>
        <p:nvSpPr>
          <p:cNvPr id="12" name="Shape 6926"/>
          <p:cNvSpPr/>
          <p:nvPr/>
        </p:nvSpPr>
        <p:spPr>
          <a:xfrm>
            <a:off x="2434457" y="1618255"/>
            <a:ext cx="957017" cy="4461"/>
          </a:xfrm>
          <a:prstGeom prst="line">
            <a:avLst/>
          </a:prstGeom>
          <a:ln w="6350">
            <a:solidFill>
              <a:sysClr val="window" lastClr="FFFFFF">
                <a:lumMod val="65000"/>
              </a:sysClr>
            </a:solidFill>
            <a:prstDash val="dash"/>
            <a:miter lim="400000"/>
            <a:headEnd type="triangle"/>
          </a:ln>
        </p:spPr>
        <p:txBody>
          <a:bodyPr lIns="0" tIns="0" rIns="0" bIns="0"/>
          <a:lstStyle/>
          <a:p>
            <a:pPr marL="0" marR="0" lvl="0" indent="0" defTabSz="4318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b="0" i="0" u="none" strike="noStrike" kern="0" cap="none" spc="0" normalizeH="0" baseline="0" noProof="0">
              <a:ln>
                <a:noFill/>
              </a:ln>
              <a:solidFill>
                <a:sysClr val="windowText" lastClr="000000"/>
              </a:solidFill>
              <a:effectLst/>
              <a:uLnTx/>
              <a:uFillTx/>
              <a:latin typeface="微软雅黑" panose="020B0503020204020204" pitchFamily="34" charset="-122"/>
              <a:cs typeface="Helvetica"/>
              <a:sym typeface="Helvetica"/>
            </a:endParaRPr>
          </a:p>
        </p:txBody>
      </p:sp>
      <p:sp>
        <p:nvSpPr>
          <p:cNvPr id="13" name="Shape 6927"/>
          <p:cNvSpPr/>
          <p:nvPr/>
        </p:nvSpPr>
        <p:spPr>
          <a:xfrm>
            <a:off x="2434456" y="3329135"/>
            <a:ext cx="525089" cy="152"/>
          </a:xfrm>
          <a:prstGeom prst="line">
            <a:avLst/>
          </a:prstGeom>
          <a:ln w="6350">
            <a:solidFill>
              <a:sysClr val="window" lastClr="FFFFFF">
                <a:lumMod val="65000"/>
              </a:sysClr>
            </a:solidFill>
            <a:prstDash val="dash"/>
            <a:miter lim="400000"/>
            <a:headEnd type="triangle"/>
          </a:ln>
        </p:spPr>
        <p:txBody>
          <a:bodyPr lIns="0" tIns="0" rIns="0" bIns="0"/>
          <a:lstStyle/>
          <a:p>
            <a:pPr marL="0" marR="0" lvl="0" indent="0" defTabSz="4318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b="0" i="0" u="none" strike="noStrike" kern="0" cap="none" spc="0" normalizeH="0" baseline="0" noProof="0">
              <a:ln>
                <a:noFill/>
              </a:ln>
              <a:solidFill>
                <a:sysClr val="windowText" lastClr="000000"/>
              </a:solidFill>
              <a:effectLst/>
              <a:uLnTx/>
              <a:uFillTx/>
              <a:latin typeface="微软雅黑" panose="020B0503020204020204" pitchFamily="34" charset="-122"/>
              <a:cs typeface="Helvetica"/>
              <a:sym typeface="Helvetica"/>
            </a:endParaRPr>
          </a:p>
        </p:txBody>
      </p:sp>
      <p:sp>
        <p:nvSpPr>
          <p:cNvPr id="14" name="Shape 6928"/>
          <p:cNvSpPr/>
          <p:nvPr/>
        </p:nvSpPr>
        <p:spPr>
          <a:xfrm flipH="1">
            <a:off x="5821911" y="1618277"/>
            <a:ext cx="879165" cy="1"/>
          </a:xfrm>
          <a:prstGeom prst="line">
            <a:avLst/>
          </a:prstGeom>
          <a:ln w="6350">
            <a:solidFill>
              <a:sysClr val="window" lastClr="FFFFFF">
                <a:lumMod val="65000"/>
              </a:sysClr>
            </a:solidFill>
            <a:prstDash val="dash"/>
            <a:miter lim="400000"/>
            <a:headEnd type="triangle"/>
          </a:ln>
        </p:spPr>
        <p:txBody>
          <a:bodyPr lIns="0" tIns="0" rIns="0" bIns="0"/>
          <a:lstStyle/>
          <a:p>
            <a:pPr marL="0" marR="0" lvl="0" indent="0" defTabSz="4318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b="0" i="0" u="none" strike="noStrike" kern="0" cap="none" spc="0" normalizeH="0" baseline="0" noProof="0">
              <a:ln>
                <a:noFill/>
              </a:ln>
              <a:solidFill>
                <a:sysClr val="windowText" lastClr="000000"/>
              </a:solidFill>
              <a:effectLst/>
              <a:uLnTx/>
              <a:uFillTx/>
              <a:latin typeface="微软雅黑" panose="020B0503020204020204" pitchFamily="34" charset="-122"/>
              <a:cs typeface="Helvetica"/>
              <a:sym typeface="Helvetica"/>
            </a:endParaRPr>
          </a:p>
        </p:txBody>
      </p:sp>
      <p:sp>
        <p:nvSpPr>
          <p:cNvPr id="15" name="Shape 6929"/>
          <p:cNvSpPr/>
          <p:nvPr/>
        </p:nvSpPr>
        <p:spPr>
          <a:xfrm flipH="1">
            <a:off x="5974939" y="3329137"/>
            <a:ext cx="726137" cy="1"/>
          </a:xfrm>
          <a:prstGeom prst="line">
            <a:avLst/>
          </a:prstGeom>
          <a:ln w="6350">
            <a:solidFill>
              <a:sysClr val="window" lastClr="FFFFFF">
                <a:lumMod val="65000"/>
              </a:sysClr>
            </a:solidFill>
            <a:prstDash val="dash"/>
            <a:miter lim="400000"/>
            <a:headEnd type="triangle"/>
          </a:ln>
        </p:spPr>
        <p:txBody>
          <a:bodyPr lIns="0" tIns="0" rIns="0" bIns="0"/>
          <a:lstStyle/>
          <a:p>
            <a:pPr marL="0" marR="0" lvl="0" indent="0" defTabSz="431800" eaLnBrk="1" fontAlgn="auto" latinLnBrk="0" hangingPunct="1">
              <a:lnSpc>
                <a:spcPct val="100000"/>
              </a:lnSpc>
              <a:spcBef>
                <a:spcPts val="0"/>
              </a:spcBef>
              <a:spcAft>
                <a:spcPts val="0"/>
              </a:spcAft>
              <a:buClrTx/>
              <a:buSzTx/>
              <a:buFontTx/>
              <a:buNone/>
              <a:defRPr sz="1200">
                <a:uFillTx/>
                <a:latin typeface="Helvetica"/>
                <a:ea typeface="Helvetica"/>
                <a:cs typeface="Helvetica"/>
                <a:sym typeface="Helvetica"/>
              </a:defRPr>
            </a:pPr>
            <a:endParaRPr kumimoji="0" sz="1200" b="0" i="0" u="none" strike="noStrike" kern="0" cap="none" spc="0" normalizeH="0" baseline="0" noProof="0">
              <a:ln>
                <a:noFill/>
              </a:ln>
              <a:solidFill>
                <a:sysClr val="windowText" lastClr="000000"/>
              </a:solidFill>
              <a:effectLst/>
              <a:uLnTx/>
              <a:uFillTx/>
              <a:latin typeface="微软雅黑" panose="020B0503020204020204" pitchFamily="34" charset="-122"/>
              <a:cs typeface="Helvetica"/>
              <a:sym typeface="Helvetica"/>
            </a:endParaRPr>
          </a:p>
        </p:txBody>
      </p:sp>
      <p:sp>
        <p:nvSpPr>
          <p:cNvPr id="16" name="Freeform 41"/>
          <p:cNvSpPr>
            <a:spLocks noEditPoints="1"/>
          </p:cNvSpPr>
          <p:nvPr/>
        </p:nvSpPr>
        <p:spPr bwMode="auto">
          <a:xfrm>
            <a:off x="4060604" y="2449948"/>
            <a:ext cx="866547" cy="78826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rgbClr val="45BBCE"/>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7" name="Content Placeholder 2"/>
          <p:cNvSpPr txBox="1"/>
          <p:nvPr/>
        </p:nvSpPr>
        <p:spPr>
          <a:xfrm>
            <a:off x="436380" y="127560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r" defTabSz="457200" rtl="0" eaLnBrk="1" fontAlgn="auto" latinLnBrk="0" hangingPunct="1">
              <a:lnSpc>
                <a:spcPct val="100000"/>
              </a:lnSpc>
              <a:spcBef>
                <a:spcPct val="20000"/>
              </a:spcBef>
              <a:spcAft>
                <a:spcPts val="600"/>
              </a:spcAft>
              <a:buClr>
                <a:srgbClr val="0070C0">
                  <a:lumMod val="75000"/>
                </a:srgbClr>
              </a:buClr>
              <a:buSzPct val="145000"/>
              <a:buFont typeface="Arial" panose="020B0604020202020204"/>
              <a:buNone/>
              <a:defRPr/>
            </a:pPr>
            <a:r>
              <a:rPr kumimoji="0" lang="zh-CN" altLang="en-US" sz="16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rPr>
              <a:t>填加标题</a:t>
            </a:r>
            <a:endParaRPr kumimoji="0" lang="id-ID" sz="16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r" defTabSz="457200" rtl="0" eaLnBrk="1" fontAlgn="auto" latinLnBrk="0" hangingPunct="1">
              <a:lnSpc>
                <a:spcPct val="120000"/>
              </a:lnSpc>
              <a:spcBef>
                <a:spcPct val="20000"/>
              </a:spcBef>
              <a:spcAft>
                <a:spcPts val="600"/>
              </a:spcAft>
              <a:buClr>
                <a:srgbClr val="0070C0">
                  <a:lumMod val="75000"/>
                </a:srgbClr>
              </a:buClr>
              <a:buSzPct val="145000"/>
              <a:buFont typeface="Arial" panose="020B0604020202020204"/>
              <a:buNone/>
              <a:defRPr/>
            </a:pPr>
            <a:r>
              <a:rPr kumimoji="0" lang="zh-CN" altLang="en-US" sz="11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单击添加文本单击添加文本单击添加文本单击添加文本单击添加文本单击添加文本</a:t>
            </a:r>
            <a:endParaRPr kumimoji="0" lang="en-US" altLang="zh-CN" sz="11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sp>
        <p:nvSpPr>
          <p:cNvPr id="18" name="Content Placeholder 2"/>
          <p:cNvSpPr txBox="1"/>
          <p:nvPr/>
        </p:nvSpPr>
        <p:spPr>
          <a:xfrm>
            <a:off x="405216" y="300727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r" defTabSz="457200" rtl="0" eaLnBrk="1" fontAlgn="auto" latinLnBrk="0" hangingPunct="1">
              <a:lnSpc>
                <a:spcPct val="100000"/>
              </a:lnSpc>
              <a:spcBef>
                <a:spcPct val="20000"/>
              </a:spcBef>
              <a:spcAft>
                <a:spcPts val="600"/>
              </a:spcAft>
              <a:buClr>
                <a:srgbClr val="0070C0">
                  <a:lumMod val="75000"/>
                </a:srgbClr>
              </a:buClr>
              <a:buSzPct val="145000"/>
              <a:buFont typeface="Arial" panose="020B0604020202020204"/>
              <a:buNone/>
              <a:defRPr/>
            </a:pPr>
            <a:r>
              <a:rPr kumimoji="0" lang="zh-CN" altLang="en-US" sz="16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rPr>
              <a:t>填加标题</a:t>
            </a:r>
            <a:endParaRPr kumimoji="0" lang="en-US" altLang="zh-CN" sz="16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r" defTabSz="457200" rtl="0" eaLnBrk="1" fontAlgn="auto" latinLnBrk="0" hangingPunct="1">
              <a:lnSpc>
                <a:spcPct val="120000"/>
              </a:lnSpc>
              <a:spcBef>
                <a:spcPct val="20000"/>
              </a:spcBef>
              <a:spcAft>
                <a:spcPts val="600"/>
              </a:spcAft>
              <a:buClr>
                <a:srgbClr val="0070C0">
                  <a:lumMod val="75000"/>
                </a:srgbClr>
              </a:buClr>
              <a:buSzPct val="145000"/>
              <a:buFont typeface="Arial" panose="020B0604020202020204"/>
              <a:buNone/>
              <a:defRPr/>
            </a:pPr>
            <a:r>
              <a:rPr kumimoji="0" lang="zh-CN" altLang="en-US" sz="11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单击添加文本单击添加文本单击添加文本单击添加文本单击添加文本单击添加文本</a:t>
            </a:r>
            <a:endParaRPr kumimoji="0" lang="en-US" altLang="zh-CN" sz="11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sp>
        <p:nvSpPr>
          <p:cNvPr id="19" name="Content Placeholder 2"/>
          <p:cNvSpPr txBox="1"/>
          <p:nvPr/>
        </p:nvSpPr>
        <p:spPr>
          <a:xfrm>
            <a:off x="6773084" y="1286180"/>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100000"/>
              </a:lnSpc>
              <a:spcBef>
                <a:spcPct val="20000"/>
              </a:spcBef>
              <a:spcAft>
                <a:spcPts val="600"/>
              </a:spcAft>
              <a:buClr>
                <a:srgbClr val="0070C0">
                  <a:lumMod val="75000"/>
                </a:srgbClr>
              </a:buClr>
              <a:buSzPct val="145000"/>
              <a:buFont typeface="Arial" panose="020B0604020202020204"/>
              <a:buNone/>
              <a:defRPr/>
            </a:pPr>
            <a:r>
              <a:rPr kumimoji="0" lang="zh-CN" altLang="en-US" sz="16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rPr>
              <a:t>填加标题</a:t>
            </a:r>
            <a:endParaRPr kumimoji="0" lang="id-ID" sz="16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457200" rtl="0" eaLnBrk="1" fontAlgn="auto" latinLnBrk="0" hangingPunct="1">
              <a:lnSpc>
                <a:spcPct val="120000"/>
              </a:lnSpc>
              <a:spcBef>
                <a:spcPct val="20000"/>
              </a:spcBef>
              <a:spcAft>
                <a:spcPts val="600"/>
              </a:spcAft>
              <a:buClr>
                <a:srgbClr val="0070C0">
                  <a:lumMod val="75000"/>
                </a:srgbClr>
              </a:buClr>
              <a:buSzPct val="145000"/>
              <a:buFont typeface="Arial" panose="020B0604020202020204"/>
              <a:buNone/>
              <a:defRPr/>
            </a:pPr>
            <a:r>
              <a:rPr kumimoji="0" lang="zh-CN" altLang="en-US" sz="11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单击添加文本单击添加文本单击添加文本单击添加文本单击添加文本单击添加文本</a:t>
            </a:r>
            <a:endParaRPr kumimoji="0" lang="en-US" altLang="zh-CN" sz="11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sp>
        <p:nvSpPr>
          <p:cNvPr id="20" name="Content Placeholder 2"/>
          <p:cNvSpPr txBox="1"/>
          <p:nvPr/>
        </p:nvSpPr>
        <p:spPr>
          <a:xfrm>
            <a:off x="6773084" y="3004404"/>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l" defTabSz="457200" rtl="0" eaLnBrk="1" fontAlgn="auto" latinLnBrk="0" hangingPunct="1">
              <a:lnSpc>
                <a:spcPct val="100000"/>
              </a:lnSpc>
              <a:spcBef>
                <a:spcPct val="20000"/>
              </a:spcBef>
              <a:spcAft>
                <a:spcPts val="600"/>
              </a:spcAft>
              <a:buClr>
                <a:srgbClr val="0070C0">
                  <a:lumMod val="75000"/>
                </a:srgbClr>
              </a:buClr>
              <a:buSzPct val="145000"/>
              <a:buFont typeface="Arial" panose="020B0604020202020204"/>
              <a:buNone/>
              <a:defRPr/>
            </a:pPr>
            <a:r>
              <a:rPr kumimoji="0" lang="zh-CN" altLang="en-US" sz="16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rPr>
              <a:t>填加标题</a:t>
            </a:r>
            <a:endParaRPr kumimoji="0" lang="en-US" altLang="zh-CN" sz="16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457200" rtl="0" eaLnBrk="1" fontAlgn="auto" latinLnBrk="0" hangingPunct="1">
              <a:lnSpc>
                <a:spcPct val="120000"/>
              </a:lnSpc>
              <a:spcBef>
                <a:spcPct val="20000"/>
              </a:spcBef>
              <a:spcAft>
                <a:spcPts val="600"/>
              </a:spcAft>
              <a:buClr>
                <a:srgbClr val="0070C0">
                  <a:lumMod val="75000"/>
                </a:srgbClr>
              </a:buClr>
              <a:buSzPct val="145000"/>
              <a:buFont typeface="Arial" panose="020B0604020202020204"/>
              <a:buNone/>
              <a:defRPr/>
            </a:pPr>
            <a:r>
              <a:rPr kumimoji="0" lang="zh-CN" altLang="en-US" sz="11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单击添加文本单击添加文本单击添加文本单击添加文本单击添加文本单击添加文本</a:t>
            </a:r>
            <a:endParaRPr kumimoji="0" lang="en-US" altLang="zh-CN" sz="11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5"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2000"/>
                                        <p:tgtEl>
                                          <p:spTgt spid="16"/>
                                        </p:tgtEl>
                                      </p:cBhvr>
                                    </p:animEffect>
                                    <p:anim calcmode="lin" valueType="num">
                                      <p:cBhvr>
                                        <p:cTn id="16" dur="2000" fill="hold"/>
                                        <p:tgtEl>
                                          <p:spTgt spid="16"/>
                                        </p:tgtEl>
                                        <p:attrNameLst>
                                          <p:attrName>ppt_w</p:attrName>
                                        </p:attrNameLst>
                                      </p:cBhvr>
                                      <p:tavLst>
                                        <p:tav tm="0" fmla="#ppt_w*sin(2.5*pi*$)">
                                          <p:val>
                                            <p:fltVal val="0"/>
                                          </p:val>
                                        </p:tav>
                                        <p:tav tm="100000">
                                          <p:val>
                                            <p:fltVal val="1"/>
                                          </p:val>
                                        </p:tav>
                                      </p:tavLst>
                                    </p:anim>
                                    <p:anim calcmode="lin" valueType="num">
                                      <p:cBhvr>
                                        <p:cTn id="17" dur="2000" fill="hold"/>
                                        <p:tgtEl>
                                          <p:spTgt spid="16"/>
                                        </p:tgtEl>
                                        <p:attrNameLst>
                                          <p:attrName>ppt_h</p:attrName>
                                        </p:attrNameLst>
                                      </p:cBhvr>
                                      <p:tavLst>
                                        <p:tav tm="0">
                                          <p:val>
                                            <p:strVal val="#ppt_h"/>
                                          </p:val>
                                        </p:tav>
                                        <p:tav tm="100000">
                                          <p:val>
                                            <p:strVal val="#ppt_h"/>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22" presetClass="entr" presetSubtype="1"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par>
                                <p:cTn id="24" presetID="22" presetClass="entr" presetSubtype="2" fill="hold" grpId="0" nodeType="withEffect">
                                  <p:stCondLst>
                                    <p:cond delay="1000"/>
                                  </p:stCondLst>
                                  <p:childTnLst>
                                    <p:set>
                                      <p:cBhvr>
                                        <p:cTn id="25" dur="1" fill="hold">
                                          <p:stCondLst>
                                            <p:cond delay="0"/>
                                          </p:stCondLst>
                                        </p:cTn>
                                        <p:tgtEl>
                                          <p:spTgt spid="11"/>
                                        </p:tgtEl>
                                        <p:attrNameLst>
                                          <p:attrName>style.visibility</p:attrName>
                                        </p:attrNameLst>
                                      </p:cBhvr>
                                      <p:to>
                                        <p:strVal val="visible"/>
                                      </p:to>
                                    </p:set>
                                    <p:animEffect transition="in" filter="wipe(right)">
                                      <p:cBhvr>
                                        <p:cTn id="26" dur="500"/>
                                        <p:tgtEl>
                                          <p:spTgt spid="11"/>
                                        </p:tgtEl>
                                      </p:cBhvr>
                                    </p:animEffect>
                                  </p:childTnLst>
                                </p:cTn>
                              </p:par>
                              <p:par>
                                <p:cTn id="27" presetID="22" presetClass="entr" presetSubtype="4" fill="hold" grpId="0" nodeType="withEffect">
                                  <p:stCondLst>
                                    <p:cond delay="150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par>
                          <p:cTn id="30" fill="hold">
                            <p:stCondLst>
                              <p:cond delay="2500"/>
                            </p:stCondLst>
                            <p:childTnLst>
                              <p:par>
                                <p:cTn id="31" presetID="22" presetClass="entr" presetSubtype="2"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right)">
                                      <p:cBhvr>
                                        <p:cTn id="33" dur="500"/>
                                        <p:tgtEl>
                                          <p:spTgt spid="12"/>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right)">
                                      <p:cBhvr>
                                        <p:cTn id="36" dur="500"/>
                                        <p:tgtEl>
                                          <p:spTgt spid="13"/>
                                        </p:tgtEl>
                                      </p:cBhvr>
                                    </p:animEffect>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1000"/>
                                        <p:tgtEl>
                                          <p:spTgt spid="17"/>
                                        </p:tgtEl>
                                      </p:cBhvr>
                                    </p:animEffect>
                                    <p:anim calcmode="lin" valueType="num">
                                      <p:cBhvr>
                                        <p:cTn id="41" dur="1000" fill="hold"/>
                                        <p:tgtEl>
                                          <p:spTgt spid="17"/>
                                        </p:tgtEl>
                                        <p:attrNameLst>
                                          <p:attrName>ppt_x</p:attrName>
                                        </p:attrNameLst>
                                      </p:cBhvr>
                                      <p:tavLst>
                                        <p:tav tm="0">
                                          <p:val>
                                            <p:strVal val="#ppt_x"/>
                                          </p:val>
                                        </p:tav>
                                        <p:tav tm="100000">
                                          <p:val>
                                            <p:strVal val="#ppt_x"/>
                                          </p:val>
                                        </p:tav>
                                      </p:tavLst>
                                    </p:anim>
                                    <p:anim calcmode="lin" valueType="num">
                                      <p:cBhvr>
                                        <p:cTn id="42" dur="1000" fill="hold"/>
                                        <p:tgtEl>
                                          <p:spTgt spid="17"/>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42"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0"/>
                                        <p:tgtEl>
                                          <p:spTgt spid="19"/>
                                        </p:tgtEl>
                                      </p:cBhvr>
                                    </p:animEffect>
                                    <p:anim calcmode="lin" valueType="num">
                                      <p:cBhvr>
                                        <p:cTn id="60" dur="1000" fill="hold"/>
                                        <p:tgtEl>
                                          <p:spTgt spid="19"/>
                                        </p:tgtEl>
                                        <p:attrNameLst>
                                          <p:attrName>ppt_x</p:attrName>
                                        </p:attrNameLst>
                                      </p:cBhvr>
                                      <p:tavLst>
                                        <p:tav tm="0">
                                          <p:val>
                                            <p:strVal val="#ppt_x"/>
                                          </p:val>
                                        </p:tav>
                                        <p:tav tm="100000">
                                          <p:val>
                                            <p:strVal val="#ppt_x"/>
                                          </p:val>
                                        </p:tav>
                                      </p:tavLst>
                                    </p:anim>
                                    <p:anim calcmode="lin" valueType="num">
                                      <p:cBhvr>
                                        <p:cTn id="61" dur="1000" fill="hold"/>
                                        <p:tgtEl>
                                          <p:spTgt spid="19"/>
                                        </p:tgtEl>
                                        <p:attrNameLst>
                                          <p:attrName>ppt_y</p:attrName>
                                        </p:attrNameLst>
                                      </p:cBhvr>
                                      <p:tavLst>
                                        <p:tav tm="0">
                                          <p:val>
                                            <p:strVal val="#ppt_y+.1"/>
                                          </p:val>
                                        </p:tav>
                                        <p:tav tm="100000">
                                          <p:val>
                                            <p:strVal val="#ppt_y"/>
                                          </p:val>
                                        </p:tav>
                                      </p:tavLst>
                                    </p:anim>
                                  </p:childTnLst>
                                </p:cTn>
                              </p:par>
                            </p:childTnLst>
                          </p:cTn>
                        </p:par>
                        <p:par>
                          <p:cTn id="62" fill="hold">
                            <p:stCondLst>
                              <p:cond delay="6500"/>
                            </p:stCondLst>
                            <p:childTnLst>
                              <p:par>
                                <p:cTn id="63" presetID="42" presetClass="entr" presetSubtype="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1000"/>
                                        <p:tgtEl>
                                          <p:spTgt spid="20"/>
                                        </p:tgtEl>
                                      </p:cBhvr>
                                    </p:animEffect>
                                    <p:anim calcmode="lin" valueType="num">
                                      <p:cBhvr>
                                        <p:cTn id="66" dur="1000" fill="hold"/>
                                        <p:tgtEl>
                                          <p:spTgt spid="20"/>
                                        </p:tgtEl>
                                        <p:attrNameLst>
                                          <p:attrName>ppt_x</p:attrName>
                                        </p:attrNameLst>
                                      </p:cBhvr>
                                      <p:tavLst>
                                        <p:tav tm="0">
                                          <p:val>
                                            <p:strVal val="#ppt_x"/>
                                          </p:val>
                                        </p:tav>
                                        <p:tav tm="100000">
                                          <p:val>
                                            <p:strVal val="#ppt_x"/>
                                          </p:val>
                                        </p:tav>
                                      </p:tavLst>
                                    </p:anim>
                                    <p:anim calcmode="lin" valueType="num">
                                      <p:cBhvr>
                                        <p:cTn id="6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grpSp>
        <p:nvGrpSpPr>
          <p:cNvPr id="7" name="组合 6"/>
          <p:cNvGrpSpPr/>
          <p:nvPr/>
        </p:nvGrpSpPr>
        <p:grpSpPr>
          <a:xfrm>
            <a:off x="981499" y="1203598"/>
            <a:ext cx="1620180" cy="3192123"/>
            <a:chOff x="981499" y="1275606"/>
            <a:chExt cx="1620180" cy="3192123"/>
          </a:xfrm>
        </p:grpSpPr>
        <p:sp>
          <p:nvSpPr>
            <p:cNvPr id="8" name="Freeform 5"/>
            <p:cNvSpPr/>
            <p:nvPr/>
          </p:nvSpPr>
          <p:spPr bwMode="auto">
            <a:xfrm>
              <a:off x="981499" y="1275606"/>
              <a:ext cx="1620180" cy="3192123"/>
            </a:xfrm>
            <a:custGeom>
              <a:avLst/>
              <a:gdLst/>
              <a:ahLst/>
              <a:cxnLst/>
              <a:rect l="l" t="t" r="r" b="b"/>
              <a:pathLst>
                <a:path w="1620180" h="3192123">
                  <a:moveTo>
                    <a:pt x="175619" y="98"/>
                  </a:moveTo>
                  <a:cubicBezTo>
                    <a:pt x="189197" y="-316"/>
                    <a:pt x="203071" y="565"/>
                    <a:pt x="217047" y="2846"/>
                  </a:cubicBezTo>
                  <a:lnTo>
                    <a:pt x="1498868" y="213511"/>
                  </a:lnTo>
                  <a:cubicBezTo>
                    <a:pt x="1566467" y="224396"/>
                    <a:pt x="1620180" y="281064"/>
                    <a:pt x="1620180" y="346377"/>
                  </a:cubicBezTo>
                  <a:lnTo>
                    <a:pt x="1620180" y="792725"/>
                  </a:lnTo>
                  <a:lnTo>
                    <a:pt x="1620180" y="2187291"/>
                  </a:lnTo>
                  <a:lnTo>
                    <a:pt x="1620180" y="2633639"/>
                  </a:lnTo>
                  <a:cubicBezTo>
                    <a:pt x="1620180" y="2702473"/>
                    <a:pt x="1571582" y="2746975"/>
                    <a:pt x="1519330" y="2763944"/>
                  </a:cubicBezTo>
                  <a:lnTo>
                    <a:pt x="250299" y="3181111"/>
                  </a:lnTo>
                  <a:cubicBezTo>
                    <a:pt x="126428" y="3221771"/>
                    <a:pt x="0" y="3144613"/>
                    <a:pt x="0" y="3035439"/>
                  </a:cubicBezTo>
                  <a:lnTo>
                    <a:pt x="0" y="2589091"/>
                  </a:lnTo>
                  <a:lnTo>
                    <a:pt x="0" y="608633"/>
                  </a:lnTo>
                  <a:lnTo>
                    <a:pt x="0" y="162285"/>
                  </a:lnTo>
                  <a:cubicBezTo>
                    <a:pt x="0" y="69279"/>
                    <a:pt x="80571" y="2991"/>
                    <a:pt x="175619" y="98"/>
                  </a:cubicBezTo>
                  <a:close/>
                </a:path>
              </a:pathLst>
            </a:custGeom>
            <a:solidFill>
              <a:srgbClr val="45BBCE"/>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 name="Freeform 25"/>
            <p:cNvSpPr/>
            <p:nvPr/>
          </p:nvSpPr>
          <p:spPr bwMode="auto">
            <a:xfrm>
              <a:off x="981499" y="1678373"/>
              <a:ext cx="333384" cy="457093"/>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矩形 9"/>
            <p:cNvSpPr/>
            <p:nvPr/>
          </p:nvSpPr>
          <p:spPr>
            <a:xfrm>
              <a:off x="1014520" y="1783660"/>
              <a:ext cx="220934" cy="246221"/>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150" normalizeH="0" baseline="0" noProof="0" dirty="0">
                  <a:ln>
                    <a:noFill/>
                  </a:ln>
                  <a:solidFill>
                    <a:srgbClr val="45BBCE"/>
                  </a:solidFill>
                  <a:effectLst/>
                  <a:uLnTx/>
                  <a:uFillTx/>
                  <a:latin typeface="微软雅黑" panose="020B0503020204020204" pitchFamily="34" charset="-122"/>
                  <a:ea typeface="微软雅黑" panose="020B0503020204020204" pitchFamily="34" charset="-122"/>
                </a:rPr>
                <a:t>01</a:t>
              </a:r>
              <a:endParaRPr kumimoji="0" lang="zh-CN" altLang="en-US" sz="1600" b="1" i="0" u="none" strike="noStrike" kern="0" cap="none" spc="-150" normalizeH="0" baseline="0" noProof="0" dirty="0">
                <a:ln>
                  <a:noFill/>
                </a:ln>
                <a:solidFill>
                  <a:srgbClr val="45BBCE"/>
                </a:solidFill>
                <a:effectLst/>
                <a:uLnTx/>
                <a:uFillTx/>
                <a:latin typeface="微软雅黑" panose="020B0503020204020204" pitchFamily="34" charset="-122"/>
                <a:ea typeface="微软雅黑" panose="020B0503020204020204" pitchFamily="34" charset="-122"/>
              </a:endParaRPr>
            </a:p>
          </p:txBody>
        </p:sp>
        <p:sp>
          <p:nvSpPr>
            <p:cNvPr id="11" name="TextBox 10"/>
            <p:cNvSpPr txBox="1"/>
            <p:nvPr/>
          </p:nvSpPr>
          <p:spPr>
            <a:xfrm>
              <a:off x="1149734" y="2325363"/>
              <a:ext cx="1296286" cy="1426031"/>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defRPr/>
              </a:pPr>
              <a:r>
                <a:rPr kumimoji="0" lang="zh-CN" altLang="en-US" sz="1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kumimoji="0" lang="en-US" altLang="zh-CN" sz="1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ts val="1300"/>
                </a:lnSpc>
                <a:spcBef>
                  <a:spcPts val="0"/>
                </a:spcBef>
                <a:spcAft>
                  <a:spcPts val="0"/>
                </a:spcAft>
                <a:buClrTx/>
                <a:buSzTx/>
                <a:buFontTx/>
                <a:buNone/>
                <a:defRPr/>
              </a:pPr>
              <a:endParaRPr kumimoji="0" lang="en-US" altLang="zh-CN" sz="1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ts val="1300"/>
                </a:lnSpc>
                <a:spcBef>
                  <a:spcPts val="0"/>
                </a:spcBef>
                <a:spcAft>
                  <a:spcPts val="0"/>
                </a:spcAft>
                <a:buClrTx/>
                <a:buSzTx/>
                <a:buFontTx/>
                <a:buNone/>
                <a:defRPr/>
              </a:pPr>
              <a:r>
                <a:rPr kumimoji="0" lang="en-US" altLang="zh-CN" sz="1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p>
          </p:txBody>
        </p:sp>
        <p:sp>
          <p:nvSpPr>
            <p:cNvPr id="12" name="TextBox 11"/>
            <p:cNvSpPr txBox="1"/>
            <p:nvPr/>
          </p:nvSpPr>
          <p:spPr>
            <a:xfrm>
              <a:off x="1264327" y="1750202"/>
              <a:ext cx="1337351"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标题关键字</a:t>
              </a:r>
            </a:p>
          </p:txBody>
        </p:sp>
      </p:grpSp>
      <p:grpSp>
        <p:nvGrpSpPr>
          <p:cNvPr id="13" name="组合 12"/>
          <p:cNvGrpSpPr/>
          <p:nvPr/>
        </p:nvGrpSpPr>
        <p:grpSpPr>
          <a:xfrm>
            <a:off x="2886235" y="1203598"/>
            <a:ext cx="1620180" cy="3192123"/>
            <a:chOff x="2886235" y="1275606"/>
            <a:chExt cx="1620180" cy="3192123"/>
          </a:xfrm>
        </p:grpSpPr>
        <p:sp>
          <p:nvSpPr>
            <p:cNvPr id="14" name="Freeform 5"/>
            <p:cNvSpPr/>
            <p:nvPr/>
          </p:nvSpPr>
          <p:spPr bwMode="auto">
            <a:xfrm>
              <a:off x="2886235" y="1275606"/>
              <a:ext cx="1620180" cy="3192123"/>
            </a:xfrm>
            <a:custGeom>
              <a:avLst/>
              <a:gdLst/>
              <a:ahLst/>
              <a:cxnLst/>
              <a:rect l="l" t="t" r="r" b="b"/>
              <a:pathLst>
                <a:path w="1620180" h="3192123">
                  <a:moveTo>
                    <a:pt x="175619" y="98"/>
                  </a:moveTo>
                  <a:cubicBezTo>
                    <a:pt x="189197" y="-316"/>
                    <a:pt x="203071" y="565"/>
                    <a:pt x="217047" y="2846"/>
                  </a:cubicBezTo>
                  <a:lnTo>
                    <a:pt x="1498868" y="213511"/>
                  </a:lnTo>
                  <a:cubicBezTo>
                    <a:pt x="1566467" y="224396"/>
                    <a:pt x="1620180" y="281064"/>
                    <a:pt x="1620180" y="346377"/>
                  </a:cubicBezTo>
                  <a:lnTo>
                    <a:pt x="1620180" y="792725"/>
                  </a:lnTo>
                  <a:lnTo>
                    <a:pt x="1620180" y="2187291"/>
                  </a:lnTo>
                  <a:lnTo>
                    <a:pt x="1620180" y="2633639"/>
                  </a:lnTo>
                  <a:cubicBezTo>
                    <a:pt x="1620180" y="2702473"/>
                    <a:pt x="1571582" y="2746975"/>
                    <a:pt x="1519330" y="2763944"/>
                  </a:cubicBezTo>
                  <a:lnTo>
                    <a:pt x="250299" y="3181111"/>
                  </a:lnTo>
                  <a:cubicBezTo>
                    <a:pt x="126428" y="3221771"/>
                    <a:pt x="0" y="3144613"/>
                    <a:pt x="0" y="3035439"/>
                  </a:cubicBezTo>
                  <a:lnTo>
                    <a:pt x="0" y="2589091"/>
                  </a:lnTo>
                  <a:lnTo>
                    <a:pt x="0" y="608633"/>
                  </a:lnTo>
                  <a:lnTo>
                    <a:pt x="0" y="162285"/>
                  </a:lnTo>
                  <a:cubicBezTo>
                    <a:pt x="0" y="69279"/>
                    <a:pt x="80571" y="2991"/>
                    <a:pt x="175619" y="98"/>
                  </a:cubicBezTo>
                  <a:close/>
                </a:path>
              </a:pathLst>
            </a:custGeom>
            <a:solidFill>
              <a:srgbClr val="45BBCE"/>
            </a:solidFill>
            <a:ln w="12700">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25"/>
            <p:cNvSpPr/>
            <p:nvPr/>
          </p:nvSpPr>
          <p:spPr bwMode="auto">
            <a:xfrm>
              <a:off x="2886235" y="1678373"/>
              <a:ext cx="333384" cy="457093"/>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矩形 15"/>
            <p:cNvSpPr/>
            <p:nvPr/>
          </p:nvSpPr>
          <p:spPr>
            <a:xfrm>
              <a:off x="2919256" y="1783660"/>
              <a:ext cx="220934" cy="246221"/>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150" normalizeH="0" baseline="0" noProof="0" dirty="0">
                  <a:ln>
                    <a:noFill/>
                  </a:ln>
                  <a:solidFill>
                    <a:srgbClr val="45BBCE"/>
                  </a:solidFill>
                  <a:effectLst/>
                  <a:uLnTx/>
                  <a:uFillTx/>
                  <a:latin typeface="微软雅黑" panose="020B0503020204020204" pitchFamily="34" charset="-122"/>
                  <a:ea typeface="微软雅黑" panose="020B0503020204020204" pitchFamily="34" charset="-122"/>
                </a:rPr>
                <a:t>02</a:t>
              </a:r>
              <a:endParaRPr kumimoji="0" lang="zh-CN" altLang="en-US" sz="1600" b="1" i="0" u="none" strike="noStrike" kern="0" cap="none" spc="-150" normalizeH="0" baseline="0" noProof="0" dirty="0">
                <a:ln>
                  <a:noFill/>
                </a:ln>
                <a:solidFill>
                  <a:srgbClr val="45BBCE"/>
                </a:solidFill>
                <a:effectLst/>
                <a:uLnTx/>
                <a:uFillTx/>
                <a:latin typeface="微软雅黑" panose="020B0503020204020204" pitchFamily="34" charset="-122"/>
                <a:ea typeface="微软雅黑" panose="020B0503020204020204" pitchFamily="34" charset="-122"/>
              </a:endParaRPr>
            </a:p>
          </p:txBody>
        </p:sp>
        <p:sp>
          <p:nvSpPr>
            <p:cNvPr id="17" name="TextBox 16"/>
            <p:cNvSpPr txBox="1"/>
            <p:nvPr/>
          </p:nvSpPr>
          <p:spPr>
            <a:xfrm>
              <a:off x="3063422" y="2325363"/>
              <a:ext cx="1296286" cy="1426031"/>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defRPr/>
              </a:pPr>
              <a:r>
                <a:rPr kumimoji="0" lang="zh-CN" altLang="en-US" sz="1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kumimoji="0" lang="en-US" altLang="zh-CN" sz="1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ts val="1300"/>
                </a:lnSpc>
                <a:spcBef>
                  <a:spcPts val="0"/>
                </a:spcBef>
                <a:spcAft>
                  <a:spcPts val="0"/>
                </a:spcAft>
                <a:buClrTx/>
                <a:buSzTx/>
                <a:buFontTx/>
                <a:buNone/>
                <a:defRPr/>
              </a:pPr>
              <a:endParaRPr kumimoji="0" lang="en-US" altLang="zh-CN" sz="10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ts val="1300"/>
                </a:lnSpc>
                <a:spcBef>
                  <a:spcPts val="0"/>
                </a:spcBef>
                <a:spcAft>
                  <a:spcPts val="0"/>
                </a:spcAft>
                <a:buClrTx/>
                <a:buSzTx/>
                <a:buFontTx/>
                <a:buNone/>
                <a:defRPr/>
              </a:pPr>
              <a:r>
                <a:rPr kumimoji="0" lang="en-US" altLang="zh-CN" sz="1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p>
          </p:txBody>
        </p:sp>
        <p:sp>
          <p:nvSpPr>
            <p:cNvPr id="18" name="TextBox 17"/>
            <p:cNvSpPr txBox="1"/>
            <p:nvPr/>
          </p:nvSpPr>
          <p:spPr>
            <a:xfrm>
              <a:off x="3169065" y="1750202"/>
              <a:ext cx="1337350"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标题关键字</a:t>
              </a:r>
            </a:p>
          </p:txBody>
        </p:sp>
      </p:grpSp>
      <p:grpSp>
        <p:nvGrpSpPr>
          <p:cNvPr id="19" name="组合 18"/>
          <p:cNvGrpSpPr/>
          <p:nvPr/>
        </p:nvGrpSpPr>
        <p:grpSpPr>
          <a:xfrm>
            <a:off x="4790971" y="1203598"/>
            <a:ext cx="1620180" cy="3192123"/>
            <a:chOff x="4790971" y="1275606"/>
            <a:chExt cx="1620180" cy="3192123"/>
          </a:xfrm>
        </p:grpSpPr>
        <p:sp>
          <p:nvSpPr>
            <p:cNvPr id="20" name="Freeform 5"/>
            <p:cNvSpPr/>
            <p:nvPr/>
          </p:nvSpPr>
          <p:spPr bwMode="auto">
            <a:xfrm>
              <a:off x="4790971" y="1275606"/>
              <a:ext cx="1620180" cy="3192123"/>
            </a:xfrm>
            <a:custGeom>
              <a:avLst/>
              <a:gdLst/>
              <a:ahLst/>
              <a:cxnLst/>
              <a:rect l="l" t="t" r="r" b="b"/>
              <a:pathLst>
                <a:path w="1620180" h="3192123">
                  <a:moveTo>
                    <a:pt x="175619" y="98"/>
                  </a:moveTo>
                  <a:cubicBezTo>
                    <a:pt x="189197" y="-316"/>
                    <a:pt x="203071" y="565"/>
                    <a:pt x="217047" y="2846"/>
                  </a:cubicBezTo>
                  <a:lnTo>
                    <a:pt x="1498868" y="213511"/>
                  </a:lnTo>
                  <a:cubicBezTo>
                    <a:pt x="1566467" y="224396"/>
                    <a:pt x="1620180" y="281064"/>
                    <a:pt x="1620180" y="346377"/>
                  </a:cubicBezTo>
                  <a:lnTo>
                    <a:pt x="1620180" y="792725"/>
                  </a:lnTo>
                  <a:lnTo>
                    <a:pt x="1620180" y="2187291"/>
                  </a:lnTo>
                  <a:lnTo>
                    <a:pt x="1620180" y="2633639"/>
                  </a:lnTo>
                  <a:cubicBezTo>
                    <a:pt x="1620180" y="2702473"/>
                    <a:pt x="1571582" y="2746975"/>
                    <a:pt x="1519330" y="2763944"/>
                  </a:cubicBezTo>
                  <a:lnTo>
                    <a:pt x="250299" y="3181111"/>
                  </a:lnTo>
                  <a:cubicBezTo>
                    <a:pt x="126428" y="3221771"/>
                    <a:pt x="0" y="3144613"/>
                    <a:pt x="0" y="3035439"/>
                  </a:cubicBezTo>
                  <a:lnTo>
                    <a:pt x="0" y="2589091"/>
                  </a:lnTo>
                  <a:lnTo>
                    <a:pt x="0" y="608633"/>
                  </a:lnTo>
                  <a:lnTo>
                    <a:pt x="0" y="162285"/>
                  </a:lnTo>
                  <a:cubicBezTo>
                    <a:pt x="0" y="69279"/>
                    <a:pt x="80571" y="2991"/>
                    <a:pt x="175619" y="98"/>
                  </a:cubicBezTo>
                  <a:close/>
                </a:path>
              </a:pathLst>
            </a:custGeom>
            <a:solidFill>
              <a:srgbClr val="45BBCE"/>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Freeform 25"/>
            <p:cNvSpPr/>
            <p:nvPr/>
          </p:nvSpPr>
          <p:spPr bwMode="auto">
            <a:xfrm>
              <a:off x="4790971" y="1678373"/>
              <a:ext cx="333384" cy="457093"/>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矩形 21"/>
            <p:cNvSpPr/>
            <p:nvPr/>
          </p:nvSpPr>
          <p:spPr>
            <a:xfrm>
              <a:off x="4823992" y="1783660"/>
              <a:ext cx="220934" cy="246221"/>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150" normalizeH="0" baseline="0" noProof="0" dirty="0">
                  <a:ln>
                    <a:noFill/>
                  </a:ln>
                  <a:solidFill>
                    <a:srgbClr val="45BBCE"/>
                  </a:solidFill>
                  <a:effectLst/>
                  <a:uLnTx/>
                  <a:uFillTx/>
                  <a:latin typeface="微软雅黑" panose="020B0503020204020204" pitchFamily="34" charset="-122"/>
                  <a:ea typeface="微软雅黑" panose="020B0503020204020204" pitchFamily="34" charset="-122"/>
                </a:rPr>
                <a:t>03</a:t>
              </a:r>
              <a:endParaRPr kumimoji="0" lang="zh-CN" altLang="en-US" sz="1600" b="1" i="0" u="none" strike="noStrike" kern="0" cap="none" spc="-150" normalizeH="0" baseline="0" noProof="0" dirty="0">
                <a:ln>
                  <a:noFill/>
                </a:ln>
                <a:solidFill>
                  <a:srgbClr val="45BBCE"/>
                </a:solidFill>
                <a:effectLst/>
                <a:uLnTx/>
                <a:uFillTx/>
                <a:latin typeface="微软雅黑" panose="020B0503020204020204" pitchFamily="34" charset="-122"/>
                <a:ea typeface="微软雅黑" panose="020B0503020204020204" pitchFamily="34" charset="-122"/>
              </a:endParaRPr>
            </a:p>
          </p:txBody>
        </p:sp>
        <p:sp>
          <p:nvSpPr>
            <p:cNvPr id="23" name="TextBox 22"/>
            <p:cNvSpPr txBox="1"/>
            <p:nvPr/>
          </p:nvSpPr>
          <p:spPr>
            <a:xfrm>
              <a:off x="4965975" y="2325363"/>
              <a:ext cx="1296286" cy="1426031"/>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defRPr/>
              </a:pPr>
              <a:r>
                <a:rPr kumimoji="0" lang="zh-CN" altLang="en-US" sz="1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kumimoji="0" lang="en-US" altLang="zh-CN" sz="1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ts val="1300"/>
                </a:lnSpc>
                <a:spcBef>
                  <a:spcPts val="0"/>
                </a:spcBef>
                <a:spcAft>
                  <a:spcPts val="0"/>
                </a:spcAft>
                <a:buClrTx/>
                <a:buSzTx/>
                <a:buFontTx/>
                <a:buNone/>
                <a:defRPr/>
              </a:pPr>
              <a:endParaRPr kumimoji="0" lang="en-US" altLang="zh-CN" sz="1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ts val="1300"/>
                </a:lnSpc>
                <a:spcBef>
                  <a:spcPts val="0"/>
                </a:spcBef>
                <a:spcAft>
                  <a:spcPts val="0"/>
                </a:spcAft>
                <a:buClrTx/>
                <a:buSzTx/>
                <a:buFontTx/>
                <a:buNone/>
                <a:defRPr/>
              </a:pPr>
              <a:r>
                <a:rPr kumimoji="0" lang="en-US" altLang="zh-CN" sz="1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p>
          </p:txBody>
        </p:sp>
        <p:sp>
          <p:nvSpPr>
            <p:cNvPr id="24" name="TextBox 23"/>
            <p:cNvSpPr txBox="1"/>
            <p:nvPr/>
          </p:nvSpPr>
          <p:spPr>
            <a:xfrm>
              <a:off x="5073801" y="1750202"/>
              <a:ext cx="1337350"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标题关键字</a:t>
              </a:r>
            </a:p>
          </p:txBody>
        </p:sp>
      </p:grpSp>
      <p:grpSp>
        <p:nvGrpSpPr>
          <p:cNvPr id="25" name="组合 24"/>
          <p:cNvGrpSpPr/>
          <p:nvPr/>
        </p:nvGrpSpPr>
        <p:grpSpPr>
          <a:xfrm>
            <a:off x="6695708" y="1203598"/>
            <a:ext cx="1620180" cy="3192123"/>
            <a:chOff x="6695708" y="1275606"/>
            <a:chExt cx="1620180" cy="3192123"/>
          </a:xfrm>
        </p:grpSpPr>
        <p:sp>
          <p:nvSpPr>
            <p:cNvPr id="26" name="Freeform 5"/>
            <p:cNvSpPr/>
            <p:nvPr/>
          </p:nvSpPr>
          <p:spPr bwMode="auto">
            <a:xfrm>
              <a:off x="6695708" y="1275606"/>
              <a:ext cx="1620180" cy="3192123"/>
            </a:xfrm>
            <a:custGeom>
              <a:avLst/>
              <a:gdLst/>
              <a:ahLst/>
              <a:cxnLst/>
              <a:rect l="l" t="t" r="r" b="b"/>
              <a:pathLst>
                <a:path w="1620180" h="3192123">
                  <a:moveTo>
                    <a:pt x="175619" y="98"/>
                  </a:moveTo>
                  <a:cubicBezTo>
                    <a:pt x="189197" y="-316"/>
                    <a:pt x="203071" y="565"/>
                    <a:pt x="217047" y="2846"/>
                  </a:cubicBezTo>
                  <a:lnTo>
                    <a:pt x="1498868" y="213511"/>
                  </a:lnTo>
                  <a:cubicBezTo>
                    <a:pt x="1566467" y="224396"/>
                    <a:pt x="1620180" y="281064"/>
                    <a:pt x="1620180" y="346377"/>
                  </a:cubicBezTo>
                  <a:lnTo>
                    <a:pt x="1620180" y="792725"/>
                  </a:lnTo>
                  <a:lnTo>
                    <a:pt x="1620180" y="2187291"/>
                  </a:lnTo>
                  <a:lnTo>
                    <a:pt x="1620180" y="2633639"/>
                  </a:lnTo>
                  <a:cubicBezTo>
                    <a:pt x="1620180" y="2702473"/>
                    <a:pt x="1571582" y="2746975"/>
                    <a:pt x="1519330" y="2763944"/>
                  </a:cubicBezTo>
                  <a:lnTo>
                    <a:pt x="250299" y="3181111"/>
                  </a:lnTo>
                  <a:cubicBezTo>
                    <a:pt x="126428" y="3221771"/>
                    <a:pt x="0" y="3144613"/>
                    <a:pt x="0" y="3035439"/>
                  </a:cubicBezTo>
                  <a:lnTo>
                    <a:pt x="0" y="2589091"/>
                  </a:lnTo>
                  <a:lnTo>
                    <a:pt x="0" y="608633"/>
                  </a:lnTo>
                  <a:lnTo>
                    <a:pt x="0" y="162285"/>
                  </a:lnTo>
                  <a:cubicBezTo>
                    <a:pt x="0" y="69279"/>
                    <a:pt x="80571" y="2991"/>
                    <a:pt x="175619" y="98"/>
                  </a:cubicBezTo>
                  <a:close/>
                </a:path>
              </a:pathLst>
            </a:custGeom>
            <a:solidFill>
              <a:srgbClr val="45BBCE"/>
            </a:solidFill>
            <a:ln w="9525">
              <a:no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Freeform 25"/>
            <p:cNvSpPr/>
            <p:nvPr/>
          </p:nvSpPr>
          <p:spPr bwMode="auto">
            <a:xfrm>
              <a:off x="6695708" y="1678373"/>
              <a:ext cx="333384" cy="457093"/>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矩形 27"/>
            <p:cNvSpPr/>
            <p:nvPr/>
          </p:nvSpPr>
          <p:spPr>
            <a:xfrm>
              <a:off x="6728729" y="1783660"/>
              <a:ext cx="220934" cy="246221"/>
            </a:xfrm>
            <a:prstGeom prst="rect">
              <a:avLst/>
            </a:prstGeom>
          </p:spPr>
          <p:txBody>
            <a:bodyPr wrap="squar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150" normalizeH="0" baseline="0" noProof="0" dirty="0">
                  <a:ln>
                    <a:noFill/>
                  </a:ln>
                  <a:solidFill>
                    <a:srgbClr val="45BBCE"/>
                  </a:solidFill>
                  <a:effectLst/>
                  <a:uLnTx/>
                  <a:uFillTx/>
                  <a:latin typeface="微软雅黑" panose="020B0503020204020204" pitchFamily="34" charset="-122"/>
                  <a:ea typeface="微软雅黑" panose="020B0503020204020204" pitchFamily="34" charset="-122"/>
                </a:rPr>
                <a:t>04</a:t>
              </a:r>
              <a:endParaRPr kumimoji="0" lang="zh-CN" altLang="en-US" sz="1600" b="1" i="0" u="none" strike="noStrike" kern="0" cap="none" spc="-150" normalizeH="0" baseline="0" noProof="0" dirty="0">
                <a:ln>
                  <a:noFill/>
                </a:ln>
                <a:solidFill>
                  <a:srgbClr val="45BBCE"/>
                </a:solidFill>
                <a:effectLst/>
                <a:uLnTx/>
                <a:uFillTx/>
                <a:latin typeface="微软雅黑" panose="020B0503020204020204" pitchFamily="34" charset="-122"/>
                <a:ea typeface="微软雅黑" panose="020B0503020204020204" pitchFamily="34" charset="-122"/>
              </a:endParaRPr>
            </a:p>
          </p:txBody>
        </p:sp>
        <p:sp>
          <p:nvSpPr>
            <p:cNvPr id="29" name="TextBox 28"/>
            <p:cNvSpPr txBox="1"/>
            <p:nvPr/>
          </p:nvSpPr>
          <p:spPr>
            <a:xfrm>
              <a:off x="6886803" y="2325363"/>
              <a:ext cx="1296286" cy="1426031"/>
            </a:xfrm>
            <a:prstGeom prst="rect">
              <a:avLst/>
            </a:prstGeom>
            <a:noFill/>
          </p:spPr>
          <p:txBody>
            <a:bodyPr wrap="square" rtlCol="0">
              <a:spAutoFit/>
            </a:bodyPr>
            <a:lstStyle/>
            <a:p>
              <a:pPr marL="0" marR="0" lvl="0" indent="0" algn="just" defTabSz="914400" eaLnBrk="1" fontAlgn="auto" latinLnBrk="0" hangingPunct="1">
                <a:lnSpc>
                  <a:spcPts val="1300"/>
                </a:lnSpc>
                <a:spcBef>
                  <a:spcPts val="0"/>
                </a:spcBef>
                <a:spcAft>
                  <a:spcPts val="0"/>
                </a:spcAft>
                <a:buClrTx/>
                <a:buSzTx/>
                <a:buFontTx/>
                <a:buNone/>
                <a:defRPr/>
              </a:pPr>
              <a:r>
                <a:rPr kumimoji="0" lang="zh-CN" altLang="en-US" sz="1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kumimoji="0" lang="en-US" altLang="zh-CN" sz="1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ts val="1300"/>
                </a:lnSpc>
                <a:spcBef>
                  <a:spcPts val="0"/>
                </a:spcBef>
                <a:spcAft>
                  <a:spcPts val="0"/>
                </a:spcAft>
                <a:buClrTx/>
                <a:buSzTx/>
                <a:buFontTx/>
                <a:buNone/>
                <a:defRPr/>
              </a:pPr>
              <a:endParaRPr kumimoji="0" lang="en-US" altLang="zh-CN" sz="1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a:p>
              <a:pPr marL="0" marR="0" lvl="0" indent="0" algn="just" defTabSz="914400" eaLnBrk="1" fontAlgn="auto" latinLnBrk="0" hangingPunct="1">
                <a:lnSpc>
                  <a:spcPts val="1300"/>
                </a:lnSpc>
                <a:spcBef>
                  <a:spcPts val="0"/>
                </a:spcBef>
                <a:spcAft>
                  <a:spcPts val="0"/>
                </a:spcAft>
                <a:buClrTx/>
                <a:buSzTx/>
                <a:buFontTx/>
                <a:buNone/>
                <a:defRPr/>
              </a:pPr>
              <a:r>
                <a:rPr kumimoji="0" lang="en-US" altLang="zh-CN" sz="10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p>
          </p:txBody>
        </p:sp>
        <p:sp>
          <p:nvSpPr>
            <p:cNvPr id="30" name="TextBox 29"/>
            <p:cNvSpPr txBox="1"/>
            <p:nvPr/>
          </p:nvSpPr>
          <p:spPr>
            <a:xfrm>
              <a:off x="6978538" y="1750202"/>
              <a:ext cx="1337350" cy="30777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标题关键字</a:t>
              </a: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par>
                                <p:cTn id="12" presetID="52" presetClass="entr" presetSubtype="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Scale>
                                      <p:cBhvr>
                                        <p:cTn id="1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7"/>
                                        </p:tgtEl>
                                        <p:attrNameLst>
                                          <p:attrName>ppt_x</p:attrName>
                                          <p:attrName>ppt_y</p:attrName>
                                        </p:attrNameLst>
                                      </p:cBhvr>
                                    </p:animMotion>
                                    <p:animEffect transition="in" filter="fade">
                                      <p:cBhvr>
                                        <p:cTn id="16" dur="1000"/>
                                        <p:tgtEl>
                                          <p:spTgt spid="7"/>
                                        </p:tgtEl>
                                      </p:cBhvr>
                                    </p:animEffect>
                                  </p:childTnLst>
                                </p:cTn>
                              </p:par>
                            </p:childTnLst>
                          </p:cTn>
                        </p:par>
                        <p:par>
                          <p:cTn id="17" fill="hold">
                            <p:stCondLst>
                              <p:cond delay="500"/>
                            </p:stCondLst>
                            <p:childTnLst>
                              <p:par>
                                <p:cTn id="18" presetID="52"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Scale>
                                      <p:cBhvr>
                                        <p:cTn id="20"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13"/>
                                        </p:tgtEl>
                                        <p:attrNameLst>
                                          <p:attrName>ppt_x</p:attrName>
                                          <p:attrName>ppt_y</p:attrName>
                                        </p:attrNameLst>
                                      </p:cBhvr>
                                    </p:animMotion>
                                    <p:animEffect transition="in" filter="fade">
                                      <p:cBhvr>
                                        <p:cTn id="22" dur="1000"/>
                                        <p:tgtEl>
                                          <p:spTgt spid="13"/>
                                        </p:tgtEl>
                                      </p:cBhvr>
                                    </p:animEffect>
                                  </p:childTnLst>
                                </p:cTn>
                              </p:par>
                            </p:childTnLst>
                          </p:cTn>
                        </p:par>
                        <p:par>
                          <p:cTn id="23" fill="hold">
                            <p:stCondLst>
                              <p:cond delay="1500"/>
                            </p:stCondLst>
                            <p:childTnLst>
                              <p:par>
                                <p:cTn id="24" presetID="52" presetClass="entr" presetSubtype="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Scale>
                                      <p:cBhvr>
                                        <p:cTn id="2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19"/>
                                        </p:tgtEl>
                                        <p:attrNameLst>
                                          <p:attrName>ppt_x</p:attrName>
                                          <p:attrName>ppt_y</p:attrName>
                                        </p:attrNameLst>
                                      </p:cBhvr>
                                    </p:animMotion>
                                    <p:animEffect transition="in" filter="fade">
                                      <p:cBhvr>
                                        <p:cTn id="28" dur="1000"/>
                                        <p:tgtEl>
                                          <p:spTgt spid="19"/>
                                        </p:tgtEl>
                                      </p:cBhvr>
                                    </p:animEffect>
                                  </p:childTnLst>
                                </p:cTn>
                              </p:par>
                            </p:childTnLst>
                          </p:cTn>
                        </p:par>
                        <p:par>
                          <p:cTn id="29" fill="hold">
                            <p:stCondLst>
                              <p:cond delay="2500"/>
                            </p:stCondLst>
                            <p:childTnLst>
                              <p:par>
                                <p:cTn id="30" presetID="52"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Scale>
                                      <p:cBhvr>
                                        <p:cTn id="3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5"/>
                                        </p:tgtEl>
                                        <p:attrNameLst>
                                          <p:attrName>ppt_x</p:attrName>
                                          <p:attrName>ppt_y</p:attrName>
                                        </p:attrNameLst>
                                      </p:cBhvr>
                                    </p:animMotion>
                                    <p:animEffect transition="in" filter="fade">
                                      <p:cBhvr>
                                        <p:cTn id="34"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pic>
        <p:nvPicPr>
          <p:cNvPr id="31" name="图片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304925"/>
            <a:ext cx="5519738"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矩形 31"/>
          <p:cNvSpPr/>
          <p:nvPr/>
        </p:nvSpPr>
        <p:spPr>
          <a:xfrm>
            <a:off x="5519738" y="1304925"/>
            <a:ext cx="3624262" cy="2628900"/>
          </a:xfrm>
          <a:prstGeom prst="rect">
            <a:avLst/>
          </a:prstGeom>
          <a:solidFill>
            <a:srgbClr val="45BBCE"/>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3" name="矩形 32"/>
          <p:cNvSpPr/>
          <p:nvPr/>
        </p:nvSpPr>
        <p:spPr>
          <a:xfrm>
            <a:off x="5519738" y="1304925"/>
            <a:ext cx="88900" cy="2628900"/>
          </a:xfrm>
          <a:prstGeom prst="rect">
            <a:avLst/>
          </a:prstGeom>
          <a:solidFill>
            <a:sysClr val="window" lastClr="FFFFFF">
              <a:lumMod val="95000"/>
            </a:sys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4" name="矩形 33"/>
          <p:cNvSpPr/>
          <p:nvPr/>
        </p:nvSpPr>
        <p:spPr>
          <a:xfrm>
            <a:off x="5764213" y="2430056"/>
            <a:ext cx="3200275" cy="1015663"/>
          </a:xfrm>
          <a:prstGeom prst="rect">
            <a:avLst/>
          </a:prstGeom>
        </p:spPr>
        <p:txBody>
          <a:bodyPr wrap="square">
            <a:spAutoFit/>
          </a:bodyPr>
          <a:lstStyle/>
          <a:p>
            <a:pPr lvl="0" algn="just">
              <a:defRPr/>
            </a:pPr>
            <a:r>
              <a:rPr lang="zh-CN" altLang="en-US" sz="1200" kern="0" dirty="0">
                <a:solidFill>
                  <a:schemeClr val="bg1"/>
                </a:solidFill>
                <a:latin typeface="微软雅黑 Light" panose="020B0502040204020203" pitchFamily="34" charset="-122"/>
                <a:ea typeface="微软雅黑 Light" panose="020B0502040204020203"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35" name="文本框 41"/>
          <p:cNvSpPr txBox="1"/>
          <p:nvPr/>
        </p:nvSpPr>
        <p:spPr>
          <a:xfrm>
            <a:off x="5772150" y="1558925"/>
            <a:ext cx="1422400" cy="461963"/>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未来计划</a:t>
            </a:r>
          </a:p>
        </p:txBody>
      </p:sp>
      <p:sp>
        <p:nvSpPr>
          <p:cNvPr id="36" name="文本框 42"/>
          <p:cNvSpPr txBox="1"/>
          <p:nvPr/>
        </p:nvSpPr>
        <p:spPr>
          <a:xfrm>
            <a:off x="5772150" y="1935163"/>
            <a:ext cx="1467068" cy="338554"/>
          </a:xfrm>
          <a:prstGeom prst="rect">
            <a:avLst/>
          </a:prstGeom>
          <a:noFill/>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rPr>
              <a:t>Future plans</a:t>
            </a:r>
          </a:p>
        </p:txBody>
      </p:sp>
      <p:pic>
        <p:nvPicPr>
          <p:cNvPr id="37" name="图片 36"/>
          <p:cNvPicPr>
            <a:picLocks noChangeAspect="1"/>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483816" y="2104440"/>
            <a:ext cx="4276880" cy="3193629"/>
          </a:xfrm>
          <a:prstGeom prst="rect">
            <a:avLst/>
          </a:prstGeom>
        </p:spPr>
      </p:pic>
      <p:sp>
        <p:nvSpPr>
          <p:cNvPr id="38" name="等腰三角形 8"/>
          <p:cNvSpPr>
            <a:spLocks noChangeArrowheads="1"/>
          </p:cNvSpPr>
          <p:nvPr/>
        </p:nvSpPr>
        <p:spPr bwMode="auto">
          <a:xfrm rot="7717980">
            <a:off x="1757221" y="1723517"/>
            <a:ext cx="307975" cy="315912"/>
          </a:xfrm>
          <a:prstGeom prst="triangle">
            <a:avLst>
              <a:gd name="adj" fmla="val 50000"/>
            </a:avLst>
          </a:prstGeom>
          <a:solidFill>
            <a:srgbClr val="45BBCE"/>
          </a:solidFill>
          <a:ln>
            <a:noFill/>
          </a:ln>
        </p:spPr>
        <p:txBody>
          <a:bodyPr lIns="68562" tIns="34281" rIns="68562" bIns="34281" anchor="ctr"/>
          <a:lstStyle/>
          <a:p>
            <a:pPr algn="ctr" fontAlgn="auto">
              <a:spcBef>
                <a:spcPts val="0"/>
              </a:spcBef>
              <a:spcAft>
                <a:spcPts val="0"/>
              </a:spcAft>
              <a:defRPr/>
            </a:pPr>
            <a:endParaRPr lang="zh-CN" altLang="zh-CN" kern="0">
              <a:solidFill>
                <a:schemeClr val="bg1"/>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39" name="等腰三角形 9"/>
          <p:cNvSpPr>
            <a:spLocks noChangeArrowheads="1"/>
          </p:cNvSpPr>
          <p:nvPr/>
        </p:nvSpPr>
        <p:spPr bwMode="auto">
          <a:xfrm rot="12094409">
            <a:off x="4425198" y="1215988"/>
            <a:ext cx="290513" cy="300037"/>
          </a:xfrm>
          <a:prstGeom prst="triangle">
            <a:avLst>
              <a:gd name="adj" fmla="val 50000"/>
            </a:avLst>
          </a:prstGeom>
          <a:solidFill>
            <a:srgbClr val="45BBCE"/>
          </a:solidFill>
          <a:ln>
            <a:noFill/>
          </a:ln>
        </p:spPr>
        <p:txBody>
          <a:bodyPr lIns="68562" tIns="34281" rIns="68562" bIns="34281" anchor="ctr"/>
          <a:lstStyle/>
          <a:p>
            <a:pPr algn="ctr" fontAlgn="auto">
              <a:spcBef>
                <a:spcPts val="0"/>
              </a:spcBef>
              <a:spcAft>
                <a:spcPts val="0"/>
              </a:spcAft>
              <a:defRPr/>
            </a:pPr>
            <a:endParaRPr lang="zh-CN" altLang="zh-CN" kern="0">
              <a:solidFill>
                <a:schemeClr val="bg1"/>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40" name="等腰三角形 10"/>
          <p:cNvSpPr>
            <a:spLocks noChangeArrowheads="1"/>
          </p:cNvSpPr>
          <p:nvPr/>
        </p:nvSpPr>
        <p:spPr bwMode="auto">
          <a:xfrm rot="2750931">
            <a:off x="6110802" y="4180724"/>
            <a:ext cx="323850" cy="334962"/>
          </a:xfrm>
          <a:prstGeom prst="triangle">
            <a:avLst>
              <a:gd name="adj" fmla="val 50000"/>
            </a:avLst>
          </a:prstGeom>
          <a:solidFill>
            <a:srgbClr val="45BBCE"/>
          </a:solidFill>
          <a:ln>
            <a:noFill/>
          </a:ln>
        </p:spPr>
        <p:txBody>
          <a:bodyPr lIns="68562" tIns="34281" rIns="68562" bIns="34281" anchor="ctr"/>
          <a:lstStyle/>
          <a:p>
            <a:pPr algn="ctr" fontAlgn="auto">
              <a:spcBef>
                <a:spcPts val="0"/>
              </a:spcBef>
              <a:spcAft>
                <a:spcPts val="0"/>
              </a:spcAft>
              <a:defRPr/>
            </a:pPr>
            <a:endParaRPr lang="zh-CN" altLang="zh-CN" kern="0">
              <a:solidFill>
                <a:schemeClr val="bg1"/>
              </a:solidFill>
              <a:latin typeface="宋体" panose="02010600030101010101" pitchFamily="2" charset="-122"/>
              <a:ea typeface="微软雅黑" panose="020B0503020204020204" pitchFamily="34" charset="-122"/>
              <a:sym typeface="宋体" panose="02010600030101010101" pitchFamily="2"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0-#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2" fill="hold" grpId="0" nodeType="after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additive="base">
                                        <p:cTn id="20" dur="500" fill="hold"/>
                                        <p:tgtEl>
                                          <p:spTgt spid="32"/>
                                        </p:tgtEl>
                                        <p:attrNameLst>
                                          <p:attrName>ppt_x</p:attrName>
                                        </p:attrNameLst>
                                      </p:cBhvr>
                                      <p:tavLst>
                                        <p:tav tm="0">
                                          <p:val>
                                            <p:strVal val="1+#ppt_w/2"/>
                                          </p:val>
                                        </p:tav>
                                        <p:tav tm="100000">
                                          <p:val>
                                            <p:strVal val="#ppt_x"/>
                                          </p:val>
                                        </p:tav>
                                      </p:tavLst>
                                    </p:anim>
                                    <p:anim calcmode="lin" valueType="num">
                                      <p:cBhvr additive="base">
                                        <p:cTn id="21" dur="500" fill="hold"/>
                                        <p:tgtEl>
                                          <p:spTgt spid="32"/>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1000"/>
                                        <p:tgtEl>
                                          <p:spTgt spid="35"/>
                                        </p:tgtEl>
                                      </p:cBhvr>
                                    </p:animEffect>
                                    <p:anim calcmode="lin" valueType="num">
                                      <p:cBhvr>
                                        <p:cTn id="26" dur="1000" fill="hold"/>
                                        <p:tgtEl>
                                          <p:spTgt spid="35"/>
                                        </p:tgtEl>
                                        <p:attrNameLst>
                                          <p:attrName>ppt_x</p:attrName>
                                        </p:attrNameLst>
                                      </p:cBhvr>
                                      <p:tavLst>
                                        <p:tav tm="0">
                                          <p:val>
                                            <p:strVal val="#ppt_x"/>
                                          </p:val>
                                        </p:tav>
                                        <p:tav tm="100000">
                                          <p:val>
                                            <p:strVal val="#ppt_x"/>
                                          </p:val>
                                        </p:tav>
                                      </p:tavLst>
                                    </p:anim>
                                    <p:anim calcmode="lin" valueType="num">
                                      <p:cBhvr>
                                        <p:cTn id="27" dur="1000" fill="hold"/>
                                        <p:tgtEl>
                                          <p:spTgt spid="3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anim calcmode="lin" valueType="num">
                                      <p:cBhvr>
                                        <p:cTn id="31" dur="1000" fill="hold"/>
                                        <p:tgtEl>
                                          <p:spTgt spid="36"/>
                                        </p:tgtEl>
                                        <p:attrNameLst>
                                          <p:attrName>ppt_x</p:attrName>
                                        </p:attrNameLst>
                                      </p:cBhvr>
                                      <p:tavLst>
                                        <p:tav tm="0">
                                          <p:val>
                                            <p:strVal val="#ppt_x"/>
                                          </p:val>
                                        </p:tav>
                                        <p:tav tm="100000">
                                          <p:val>
                                            <p:strVal val="#ppt_x"/>
                                          </p:val>
                                        </p:tav>
                                      </p:tavLst>
                                    </p:anim>
                                    <p:anim calcmode="lin" valueType="num">
                                      <p:cBhvr>
                                        <p:cTn id="32" dur="1000" fill="hold"/>
                                        <p:tgtEl>
                                          <p:spTgt spid="36"/>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5" presetClass="entr" presetSubtype="0"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500" decel="50000" fill="hold">
                                          <p:stCondLst>
                                            <p:cond delay="0"/>
                                          </p:stCondLst>
                                        </p:cTn>
                                        <p:tgtEl>
                                          <p:spTgt spid="34"/>
                                        </p:tgtEl>
                                        <p:attrNameLst>
                                          <p:attrName>style.rotation</p:attrName>
                                        </p:attrNameLst>
                                      </p:cBhvr>
                                      <p:tavLst>
                                        <p:tav tm="0">
                                          <p:val>
                                            <p:fltVal val="-90"/>
                                          </p:val>
                                        </p:tav>
                                        <p:tav tm="100000">
                                          <p:val>
                                            <p:fltVal val="0"/>
                                          </p:val>
                                        </p:tav>
                                      </p:tavLst>
                                    </p:anim>
                                    <p:anim calcmode="lin" valueType="num">
                                      <p:cBhvr>
                                        <p:cTn id="37" dur="500" decel="50000" fill="hold">
                                          <p:stCondLst>
                                            <p:cond delay="0"/>
                                          </p:stCondLst>
                                        </p:cTn>
                                        <p:tgtEl>
                                          <p:spTgt spid="34"/>
                                        </p:tgtEl>
                                        <p:attrNameLst>
                                          <p:attrName>ppt_w</p:attrName>
                                        </p:attrNameLst>
                                      </p:cBhvr>
                                      <p:tavLst>
                                        <p:tav tm="0">
                                          <p:val>
                                            <p:strVal val="#ppt_w"/>
                                          </p:val>
                                        </p:tav>
                                        <p:tav tm="100000">
                                          <p:val>
                                            <p:strVal val="#ppt_w*.05"/>
                                          </p:val>
                                        </p:tav>
                                      </p:tavLst>
                                    </p:anim>
                                    <p:anim calcmode="lin" valueType="num">
                                      <p:cBhvr>
                                        <p:cTn id="38" dur="500" accel="50000" fill="hold">
                                          <p:stCondLst>
                                            <p:cond delay="500"/>
                                          </p:stCondLst>
                                        </p:cTn>
                                        <p:tgtEl>
                                          <p:spTgt spid="34"/>
                                        </p:tgtEl>
                                        <p:attrNameLst>
                                          <p:attrName>ppt_w</p:attrName>
                                        </p:attrNameLst>
                                      </p:cBhvr>
                                      <p:tavLst>
                                        <p:tav tm="0">
                                          <p:val>
                                            <p:strVal val="#ppt_w*.05"/>
                                          </p:val>
                                        </p:tav>
                                        <p:tav tm="100000">
                                          <p:val>
                                            <p:strVal val="#ppt_w"/>
                                          </p:val>
                                        </p:tav>
                                      </p:tavLst>
                                    </p:anim>
                                    <p:anim calcmode="lin" valueType="num">
                                      <p:cBhvr>
                                        <p:cTn id="39" dur="1000" fill="hold"/>
                                        <p:tgtEl>
                                          <p:spTgt spid="34"/>
                                        </p:tgtEl>
                                        <p:attrNameLst>
                                          <p:attrName>ppt_h</p:attrName>
                                        </p:attrNameLst>
                                      </p:cBhvr>
                                      <p:tavLst>
                                        <p:tav tm="0">
                                          <p:val>
                                            <p:strVal val="#ppt_h"/>
                                          </p:val>
                                        </p:tav>
                                        <p:tav tm="100000">
                                          <p:val>
                                            <p:strVal val="#ppt_h"/>
                                          </p:val>
                                        </p:tav>
                                      </p:tavLst>
                                    </p:anim>
                                    <p:anim calcmode="lin" valueType="num">
                                      <p:cBhvr>
                                        <p:cTn id="40" dur="500" decel="50000" fill="hold">
                                          <p:stCondLst>
                                            <p:cond delay="0"/>
                                          </p:stCondLst>
                                        </p:cTn>
                                        <p:tgtEl>
                                          <p:spTgt spid="34"/>
                                        </p:tgtEl>
                                        <p:attrNameLst>
                                          <p:attrName>ppt_x</p:attrName>
                                        </p:attrNameLst>
                                      </p:cBhvr>
                                      <p:tavLst>
                                        <p:tav tm="0">
                                          <p:val>
                                            <p:strVal val="#ppt_x+.4"/>
                                          </p:val>
                                        </p:tav>
                                        <p:tav tm="100000">
                                          <p:val>
                                            <p:strVal val="#ppt_x"/>
                                          </p:val>
                                        </p:tav>
                                      </p:tavLst>
                                    </p:anim>
                                    <p:anim calcmode="lin" valueType="num">
                                      <p:cBhvr>
                                        <p:cTn id="41" dur="500" decel="50000" fill="hold">
                                          <p:stCondLst>
                                            <p:cond delay="0"/>
                                          </p:stCondLst>
                                        </p:cTn>
                                        <p:tgtEl>
                                          <p:spTgt spid="34"/>
                                        </p:tgtEl>
                                        <p:attrNameLst>
                                          <p:attrName>ppt_y</p:attrName>
                                        </p:attrNameLst>
                                      </p:cBhvr>
                                      <p:tavLst>
                                        <p:tav tm="0">
                                          <p:val>
                                            <p:strVal val="#ppt_y-.2"/>
                                          </p:val>
                                        </p:tav>
                                        <p:tav tm="100000">
                                          <p:val>
                                            <p:strVal val="#ppt_y+.1"/>
                                          </p:val>
                                        </p:tav>
                                      </p:tavLst>
                                    </p:anim>
                                    <p:anim calcmode="lin" valueType="num">
                                      <p:cBhvr>
                                        <p:cTn id="42" dur="500" accel="50000" fill="hold">
                                          <p:stCondLst>
                                            <p:cond delay="500"/>
                                          </p:stCondLst>
                                        </p:cTn>
                                        <p:tgtEl>
                                          <p:spTgt spid="34"/>
                                        </p:tgtEl>
                                        <p:attrNameLst>
                                          <p:attrName>ppt_y</p:attrName>
                                        </p:attrNameLst>
                                      </p:cBhvr>
                                      <p:tavLst>
                                        <p:tav tm="0">
                                          <p:val>
                                            <p:strVal val="#ppt_y+.1"/>
                                          </p:val>
                                        </p:tav>
                                        <p:tav tm="100000">
                                          <p:val>
                                            <p:strVal val="#ppt_y"/>
                                          </p:val>
                                        </p:tav>
                                      </p:tavLst>
                                    </p:anim>
                                    <p:animEffect transition="in" filter="fade">
                                      <p:cBhvr>
                                        <p:cTn id="43" dur="1000" decel="50000">
                                          <p:stCondLst>
                                            <p:cond delay="0"/>
                                          </p:stCondLst>
                                        </p:cTn>
                                        <p:tgtEl>
                                          <p:spTgt spid="34"/>
                                        </p:tgtEl>
                                      </p:cBhvr>
                                    </p:animEffect>
                                  </p:childTnLst>
                                </p:cTn>
                              </p:par>
                            </p:childTnLst>
                          </p:cTn>
                        </p:par>
                        <p:par>
                          <p:cTn id="44" fill="hold">
                            <p:stCondLst>
                              <p:cond delay="3500"/>
                            </p:stCondLst>
                            <p:childTnLst>
                              <p:par>
                                <p:cTn id="45" presetID="2" presetClass="entr" presetSubtype="9"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0-#ppt_w/2"/>
                                          </p:val>
                                        </p:tav>
                                        <p:tav tm="100000">
                                          <p:val>
                                            <p:strVal val="#ppt_x"/>
                                          </p:val>
                                        </p:tav>
                                      </p:tavLst>
                                    </p:anim>
                                    <p:anim calcmode="lin" valueType="num">
                                      <p:cBhvr additive="base">
                                        <p:cTn id="48" dur="500" fill="hold"/>
                                        <p:tgtEl>
                                          <p:spTgt spid="38"/>
                                        </p:tgtEl>
                                        <p:attrNameLst>
                                          <p:attrName>ppt_y</p:attrName>
                                        </p:attrNameLst>
                                      </p:cBhvr>
                                      <p:tavLst>
                                        <p:tav tm="0">
                                          <p:val>
                                            <p:strVal val="0-#ppt_h/2"/>
                                          </p:val>
                                        </p:tav>
                                        <p:tav tm="100000">
                                          <p:val>
                                            <p:strVal val="#ppt_y"/>
                                          </p:val>
                                        </p:tav>
                                      </p:tavLst>
                                    </p:anim>
                                  </p:childTnLst>
                                </p:cTn>
                              </p:par>
                            </p:childTnLst>
                          </p:cTn>
                        </p:par>
                        <p:par>
                          <p:cTn id="49" fill="hold">
                            <p:stCondLst>
                              <p:cond delay="4000"/>
                            </p:stCondLst>
                            <p:childTnLst>
                              <p:par>
                                <p:cTn id="50" presetID="2" presetClass="entr" presetSubtype="12" fill="hold" grpId="0" nodeType="afterEffect">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cBhvr additive="base">
                                        <p:cTn id="52" dur="500" fill="hold"/>
                                        <p:tgtEl>
                                          <p:spTgt spid="40"/>
                                        </p:tgtEl>
                                        <p:attrNameLst>
                                          <p:attrName>ppt_x</p:attrName>
                                        </p:attrNameLst>
                                      </p:cBhvr>
                                      <p:tavLst>
                                        <p:tav tm="0">
                                          <p:val>
                                            <p:strVal val="0-#ppt_w/2"/>
                                          </p:val>
                                        </p:tav>
                                        <p:tav tm="100000">
                                          <p:val>
                                            <p:strVal val="#ppt_x"/>
                                          </p:val>
                                        </p:tav>
                                      </p:tavLst>
                                    </p:anim>
                                    <p:anim calcmode="lin" valueType="num">
                                      <p:cBhvr additive="base">
                                        <p:cTn id="53" dur="500" fill="hold"/>
                                        <p:tgtEl>
                                          <p:spTgt spid="40"/>
                                        </p:tgtEl>
                                        <p:attrNameLst>
                                          <p:attrName>ppt_y</p:attrName>
                                        </p:attrNameLst>
                                      </p:cBhvr>
                                      <p:tavLst>
                                        <p:tav tm="0">
                                          <p:val>
                                            <p:strVal val="1+#ppt_h/2"/>
                                          </p:val>
                                        </p:tav>
                                        <p:tav tm="100000">
                                          <p:val>
                                            <p:strVal val="#ppt_y"/>
                                          </p:val>
                                        </p:tav>
                                      </p:tavLst>
                                    </p:anim>
                                  </p:childTnLst>
                                </p:cTn>
                              </p:par>
                            </p:childTnLst>
                          </p:cTn>
                        </p:par>
                        <p:par>
                          <p:cTn id="54" fill="hold">
                            <p:stCondLst>
                              <p:cond delay="4500"/>
                            </p:stCondLst>
                            <p:childTnLst>
                              <p:par>
                                <p:cTn id="55" presetID="2" presetClass="entr" presetSubtype="3"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additive="base">
                                        <p:cTn id="57" dur="500" fill="hold"/>
                                        <p:tgtEl>
                                          <p:spTgt spid="39"/>
                                        </p:tgtEl>
                                        <p:attrNameLst>
                                          <p:attrName>ppt_x</p:attrName>
                                        </p:attrNameLst>
                                      </p:cBhvr>
                                      <p:tavLst>
                                        <p:tav tm="0">
                                          <p:val>
                                            <p:strVal val="1+#ppt_w/2"/>
                                          </p:val>
                                        </p:tav>
                                        <p:tav tm="100000">
                                          <p:val>
                                            <p:strVal val="#ppt_x"/>
                                          </p:val>
                                        </p:tav>
                                      </p:tavLst>
                                    </p:anim>
                                    <p:anim calcmode="lin" valueType="num">
                                      <p:cBhvr additive="base">
                                        <p:cTn id="58" dur="500" fill="hold"/>
                                        <p:tgtEl>
                                          <p:spTgt spid="39"/>
                                        </p:tgtEl>
                                        <p:attrNameLst>
                                          <p:attrName>ppt_y</p:attrName>
                                        </p:attrNameLst>
                                      </p:cBhvr>
                                      <p:tavLst>
                                        <p:tav tm="0">
                                          <p:val>
                                            <p:strVal val="0-#ppt_h/2"/>
                                          </p:val>
                                        </p:tav>
                                        <p:tav tm="100000">
                                          <p:val>
                                            <p:strVal val="#ppt_y"/>
                                          </p:val>
                                        </p:tav>
                                      </p:tavLst>
                                    </p:anim>
                                  </p:childTnLst>
                                </p:cTn>
                              </p:par>
                            </p:childTnLst>
                          </p:cTn>
                        </p:par>
                        <p:par>
                          <p:cTn id="59" fill="hold">
                            <p:stCondLst>
                              <p:cond delay="5000"/>
                            </p:stCondLst>
                            <p:childTnLst>
                              <p:par>
                                <p:cTn id="60" presetID="53" presetClass="entr" presetSubtype="16" fill="hold" nodeType="after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p:cTn id="62" dur="500" fill="hold"/>
                                        <p:tgtEl>
                                          <p:spTgt spid="37"/>
                                        </p:tgtEl>
                                        <p:attrNameLst>
                                          <p:attrName>ppt_w</p:attrName>
                                        </p:attrNameLst>
                                      </p:cBhvr>
                                      <p:tavLst>
                                        <p:tav tm="0">
                                          <p:val>
                                            <p:fltVal val="0"/>
                                          </p:val>
                                        </p:tav>
                                        <p:tav tm="100000">
                                          <p:val>
                                            <p:strVal val="#ppt_w"/>
                                          </p:val>
                                        </p:tav>
                                      </p:tavLst>
                                    </p:anim>
                                    <p:anim calcmode="lin" valueType="num">
                                      <p:cBhvr>
                                        <p:cTn id="63" dur="500" fill="hold"/>
                                        <p:tgtEl>
                                          <p:spTgt spid="37"/>
                                        </p:tgtEl>
                                        <p:attrNameLst>
                                          <p:attrName>ppt_h</p:attrName>
                                        </p:attrNameLst>
                                      </p:cBhvr>
                                      <p:tavLst>
                                        <p:tav tm="0">
                                          <p:val>
                                            <p:fltVal val="0"/>
                                          </p:val>
                                        </p:tav>
                                        <p:tav tm="100000">
                                          <p:val>
                                            <p:strVal val="#ppt_h"/>
                                          </p:val>
                                        </p:tav>
                                      </p:tavLst>
                                    </p:anim>
                                    <p:animEffect transition="in" filter="fade">
                                      <p:cBhvr>
                                        <p:cTn id="6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2" grpId="0" animBg="1"/>
      <p:bldP spid="34" grpId="0"/>
      <p:bldP spid="35" grpId="0"/>
      <p:bldP spid="36" grpId="0"/>
      <p:bldP spid="38" grpId="0" animBg="1"/>
      <p:bldP spid="39" grpId="0" animBg="1"/>
      <p:bldP spid="4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5"/>
          <p:cNvPicPr>
            <a:picLocks noChangeAspect="1" noChangeArrowheads="1"/>
          </p:cNvPicPr>
          <p:nvPr/>
        </p:nvPicPr>
        <p:blipFill>
          <a:blip r:embed="rId3">
            <a:extLst>
              <a:ext uri="{28A0092B-C50C-407E-A947-70E740481C1C}">
                <a14:useLocalDpi xmlns:a14="http://schemas.microsoft.com/office/drawing/2010/main" val="0"/>
              </a:ext>
            </a:extLst>
          </a:blip>
          <a:srcRect r="2351" b="2351"/>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矩形 6"/>
          <p:cNvSpPr>
            <a:spLocks noChangeArrowheads="1"/>
          </p:cNvSpPr>
          <p:nvPr/>
        </p:nvSpPr>
        <p:spPr bwMode="auto">
          <a:xfrm>
            <a:off x="0" y="0"/>
            <a:ext cx="9144000" cy="4019550"/>
          </a:xfrm>
          <a:prstGeom prst="rect">
            <a:avLst/>
          </a:prstGeom>
          <a:solidFill>
            <a:srgbClr val="3CBBCE">
              <a:alpha val="6509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15364" name="矩形 7"/>
          <p:cNvSpPr>
            <a:spLocks noChangeArrowheads="1"/>
          </p:cNvSpPr>
          <p:nvPr/>
        </p:nvSpPr>
        <p:spPr bwMode="auto">
          <a:xfrm>
            <a:off x="0" y="4019550"/>
            <a:ext cx="9144000" cy="1123950"/>
          </a:xfrm>
          <a:prstGeom prst="rect">
            <a:avLst/>
          </a:prstGeom>
          <a:solidFill>
            <a:srgbClr val="3CBBC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grpSp>
        <p:nvGrpSpPr>
          <p:cNvPr id="15366" name="组合 1"/>
          <p:cNvGrpSpPr/>
          <p:nvPr/>
        </p:nvGrpSpPr>
        <p:grpSpPr bwMode="auto">
          <a:xfrm>
            <a:off x="2607469" y="-94059"/>
            <a:ext cx="3579019" cy="3965972"/>
            <a:chOff x="0" y="0"/>
            <a:chExt cx="3926934" cy="4352253"/>
          </a:xfrm>
        </p:grpSpPr>
        <p:sp>
          <p:nvSpPr>
            <p:cNvPr id="15376" name="等腰三角形 25"/>
            <p:cNvSpPr>
              <a:spLocks noChangeArrowheads="1"/>
            </p:cNvSpPr>
            <p:nvPr/>
          </p:nvSpPr>
          <p:spPr bwMode="auto">
            <a:xfrm rot="-4373613">
              <a:off x="-268014" y="268014"/>
              <a:ext cx="3886200" cy="3350172"/>
            </a:xfrm>
            <a:prstGeom prst="triangle">
              <a:avLst>
                <a:gd name="adj" fmla="val 50000"/>
              </a:avLst>
            </a:prstGeom>
            <a:noFill/>
            <a:ln w="19050">
              <a:solidFill>
                <a:srgbClr val="F2F2F2"/>
              </a:solidFill>
              <a:miter lim="800000"/>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15377" name="等腰三角形 26"/>
            <p:cNvSpPr>
              <a:spLocks noChangeArrowheads="1"/>
            </p:cNvSpPr>
            <p:nvPr/>
          </p:nvSpPr>
          <p:spPr bwMode="auto">
            <a:xfrm rot="-5400000">
              <a:off x="-55590" y="665598"/>
              <a:ext cx="3565365" cy="3073590"/>
            </a:xfrm>
            <a:prstGeom prst="triangle">
              <a:avLst>
                <a:gd name="adj" fmla="val 50000"/>
              </a:avLst>
            </a:prstGeom>
            <a:solidFill>
              <a:srgbClr val="3CBBC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15378" name="椭圆 28"/>
            <p:cNvSpPr>
              <a:spLocks noChangeArrowheads="1"/>
            </p:cNvSpPr>
            <p:nvPr/>
          </p:nvSpPr>
          <p:spPr bwMode="auto">
            <a:xfrm>
              <a:off x="25197" y="1363044"/>
              <a:ext cx="228600" cy="22860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15379" name="椭圆 32"/>
            <p:cNvSpPr>
              <a:spLocks noChangeArrowheads="1"/>
            </p:cNvSpPr>
            <p:nvPr/>
          </p:nvSpPr>
          <p:spPr bwMode="auto">
            <a:xfrm>
              <a:off x="2577897" y="4123653"/>
              <a:ext cx="228600" cy="22860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15380" name="椭圆 33"/>
            <p:cNvSpPr>
              <a:spLocks noChangeArrowheads="1"/>
            </p:cNvSpPr>
            <p:nvPr/>
          </p:nvSpPr>
          <p:spPr bwMode="auto">
            <a:xfrm>
              <a:off x="3698334" y="500199"/>
              <a:ext cx="228600" cy="22860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grpSp>
      <p:sp>
        <p:nvSpPr>
          <p:cNvPr id="15373" name="文本框 27"/>
          <p:cNvSpPr txBox="1">
            <a:spLocks noChangeArrowheads="1"/>
          </p:cNvSpPr>
          <p:nvPr/>
        </p:nvSpPr>
        <p:spPr bwMode="auto">
          <a:xfrm>
            <a:off x="2550319" y="881063"/>
            <a:ext cx="3636169" cy="20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fontAlgn="base">
              <a:spcBef>
                <a:spcPct val="0"/>
              </a:spcBef>
              <a:spcAft>
                <a:spcPct val="0"/>
              </a:spcAft>
              <a:buFont typeface="Arial" panose="020B0604020202020204" pitchFamily="34" charset="0"/>
              <a:buNone/>
            </a:pPr>
            <a:r>
              <a:rPr lang="en-US" altLang="zh-CN" sz="12500" dirty="0">
                <a:solidFill>
                  <a:srgbClr val="FFFFFF"/>
                </a:solidFill>
                <a:latin typeface="Impact" panose="020B0806030902050204" pitchFamily="34" charset="0"/>
                <a:ea typeface="微软雅黑" panose="020B0503020204020204" pitchFamily="34" charset="-122"/>
              </a:rPr>
              <a:t>2017</a:t>
            </a:r>
            <a:endParaRPr lang="zh-CN" altLang="en-US" sz="12500" dirty="0">
              <a:solidFill>
                <a:srgbClr val="FFFFFF"/>
              </a:solidFill>
              <a:latin typeface="Impact" panose="020B0806030902050204" pitchFamily="34" charset="0"/>
              <a:ea typeface="微软雅黑" panose="020B0503020204020204" pitchFamily="34" charset="-122"/>
            </a:endParaRPr>
          </a:p>
        </p:txBody>
      </p:sp>
      <p:sp>
        <p:nvSpPr>
          <p:cNvPr id="15368" name="任意多边形 46"/>
          <p:cNvSpPr/>
          <p:nvPr/>
        </p:nvSpPr>
        <p:spPr bwMode="auto">
          <a:xfrm>
            <a:off x="0" y="4300537"/>
            <a:ext cx="789385" cy="842963"/>
          </a:xfrm>
          <a:custGeom>
            <a:avLst/>
            <a:gdLst>
              <a:gd name="T0" fmla="*/ 349670 w 1053177"/>
              <a:gd name="T1" fmla="*/ 0 h 1123422"/>
              <a:gd name="T2" fmla="*/ 1052513 w 1053177"/>
              <a:gd name="T3" fmla="*/ 703617 h 1123422"/>
              <a:gd name="T4" fmla="*/ 932479 w 1053177"/>
              <a:gd name="T5" fmla="*/ 1097015 h 1123422"/>
              <a:gd name="T6" fmla="*/ 910280 w 1053177"/>
              <a:gd name="T7" fmla="*/ 1123950 h 1123422"/>
              <a:gd name="T8" fmla="*/ 0 w 1053177"/>
              <a:gd name="T9" fmla="*/ 1123950 h 1123422"/>
              <a:gd name="T10" fmla="*/ 0 w 1053177"/>
              <a:gd name="T11" fmla="*/ 96641 h 1123422"/>
              <a:gd name="T12" fmla="*/ 76092 w 1053177"/>
              <a:gd name="T13" fmla="*/ 55294 h 1123422"/>
              <a:gd name="T14" fmla="*/ 349670 w 1053177"/>
              <a:gd name="T15" fmla="*/ 0 h 11234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53177" h="1123422">
                <a:moveTo>
                  <a:pt x="349891" y="0"/>
                </a:moveTo>
                <a:cubicBezTo>
                  <a:pt x="738305" y="0"/>
                  <a:pt x="1053177" y="314872"/>
                  <a:pt x="1053177" y="703286"/>
                </a:cubicBezTo>
                <a:cubicBezTo>
                  <a:pt x="1053177" y="848942"/>
                  <a:pt x="1008898" y="984255"/>
                  <a:pt x="933067" y="1096500"/>
                </a:cubicBezTo>
                <a:lnTo>
                  <a:pt x="910854" y="1123422"/>
                </a:lnTo>
                <a:lnTo>
                  <a:pt x="0" y="1123422"/>
                </a:lnTo>
                <a:lnTo>
                  <a:pt x="0" y="96596"/>
                </a:lnTo>
                <a:lnTo>
                  <a:pt x="76140" y="55268"/>
                </a:lnTo>
                <a:cubicBezTo>
                  <a:pt x="160280" y="19680"/>
                  <a:pt x="252788" y="0"/>
                  <a:pt x="349891" y="0"/>
                </a:cubicBezTo>
                <a:close/>
              </a:path>
            </a:pathLst>
          </a:custGeom>
          <a:solidFill>
            <a:schemeClr val="bg1">
              <a:alpha val="63136"/>
            </a:schemeClr>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endParaRPr>
          </a:p>
        </p:txBody>
      </p:sp>
      <p:sp>
        <p:nvSpPr>
          <p:cNvPr id="15369" name="椭圆 37"/>
          <p:cNvSpPr>
            <a:spLocks noChangeArrowheads="1"/>
          </p:cNvSpPr>
          <p:nvPr/>
        </p:nvSpPr>
        <p:spPr bwMode="auto">
          <a:xfrm>
            <a:off x="728663" y="4015979"/>
            <a:ext cx="431006" cy="431006"/>
          </a:xfrm>
          <a:prstGeom prst="ellipse">
            <a:avLst/>
          </a:prstGeom>
          <a:solidFill>
            <a:schemeClr val="bg1">
              <a:alpha val="63136"/>
            </a:schemeClr>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15370" name="椭圆 38"/>
          <p:cNvSpPr>
            <a:spLocks noChangeArrowheads="1"/>
          </p:cNvSpPr>
          <p:nvPr/>
        </p:nvSpPr>
        <p:spPr bwMode="auto">
          <a:xfrm>
            <a:off x="404813" y="3426619"/>
            <a:ext cx="170260" cy="171450"/>
          </a:xfrm>
          <a:prstGeom prst="ellipse">
            <a:avLst/>
          </a:prstGeom>
          <a:solidFill>
            <a:schemeClr val="bg1">
              <a:alpha val="63136"/>
            </a:schemeClr>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15371" name="任意多边形 42"/>
          <p:cNvSpPr/>
          <p:nvPr/>
        </p:nvSpPr>
        <p:spPr bwMode="auto">
          <a:xfrm>
            <a:off x="1" y="2769394"/>
            <a:ext cx="307181" cy="785813"/>
          </a:xfrm>
          <a:custGeom>
            <a:avLst/>
            <a:gdLst>
              <a:gd name="T0" fmla="*/ 0 w 410033"/>
              <a:gd name="T1" fmla="*/ 0 h 1047702"/>
              <a:gd name="T2" fmla="*/ 78983 w 410033"/>
              <a:gd name="T3" fmla="*/ 24546 h 1047702"/>
              <a:gd name="T4" fmla="*/ 409575 w 410033"/>
              <a:gd name="T5" fmla="*/ 523875 h 1047702"/>
              <a:gd name="T6" fmla="*/ 78983 w 410033"/>
              <a:gd name="T7" fmla="*/ 1023204 h 1047702"/>
              <a:gd name="T8" fmla="*/ 0 w 410033"/>
              <a:gd name="T9" fmla="*/ 1047750 h 1047702"/>
              <a:gd name="T10" fmla="*/ 0 w 410033"/>
              <a:gd name="T11" fmla="*/ 0 h 104770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0033" h="1047702">
                <a:moveTo>
                  <a:pt x="0" y="0"/>
                </a:moveTo>
                <a:lnTo>
                  <a:pt x="79071" y="24545"/>
                </a:lnTo>
                <a:cubicBezTo>
                  <a:pt x="273564" y="106809"/>
                  <a:pt x="410033" y="299393"/>
                  <a:pt x="410033" y="523851"/>
                </a:cubicBezTo>
                <a:cubicBezTo>
                  <a:pt x="410033" y="748310"/>
                  <a:pt x="273564" y="940894"/>
                  <a:pt x="79071" y="1023157"/>
                </a:cubicBezTo>
                <a:lnTo>
                  <a:pt x="0" y="1047702"/>
                </a:lnTo>
                <a:lnTo>
                  <a:pt x="0" y="0"/>
                </a:lnTo>
                <a:close/>
              </a:path>
            </a:pathLst>
          </a:custGeom>
          <a:solidFill>
            <a:schemeClr val="bg1">
              <a:alpha val="63136"/>
            </a:schemeClr>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p>
            <a:pPr eaLnBrk="0" fontAlgn="base" hangingPunct="0">
              <a:spcBef>
                <a:spcPct val="0"/>
              </a:spcBef>
              <a:spcAft>
                <a:spcPct val="0"/>
              </a:spcAft>
              <a:buFont typeface="Arial" panose="020B0604020202020204" pitchFamily="34" charset="0"/>
              <a:buNone/>
            </a:pPr>
            <a:endParaRPr lang="zh-CN" altLang="en-US">
              <a:solidFill>
                <a:srgbClr val="000000"/>
              </a:solidFill>
            </a:endParaRPr>
          </a:p>
        </p:txBody>
      </p:sp>
      <p:sp>
        <p:nvSpPr>
          <p:cNvPr id="15372" name="椭圆 40"/>
          <p:cNvSpPr>
            <a:spLocks noChangeArrowheads="1"/>
          </p:cNvSpPr>
          <p:nvPr/>
        </p:nvSpPr>
        <p:spPr bwMode="auto">
          <a:xfrm>
            <a:off x="48816" y="3709988"/>
            <a:ext cx="416719" cy="416719"/>
          </a:xfrm>
          <a:prstGeom prst="ellipse">
            <a:avLst/>
          </a:prstGeom>
          <a:solidFill>
            <a:schemeClr val="bg1">
              <a:alpha val="63136"/>
            </a:schemeClr>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grpSp>
        <p:nvGrpSpPr>
          <p:cNvPr id="39" name="组合 38"/>
          <p:cNvGrpSpPr/>
          <p:nvPr/>
        </p:nvGrpSpPr>
        <p:grpSpPr>
          <a:xfrm>
            <a:off x="6326780" y="4610885"/>
            <a:ext cx="453783" cy="409137"/>
            <a:chOff x="2606293" y="4347040"/>
            <a:chExt cx="506823" cy="456958"/>
          </a:xfrm>
        </p:grpSpPr>
        <p:sp>
          <p:nvSpPr>
            <p:cNvPr id="40" name="Freeform 5"/>
            <p:cNvSpPr/>
            <p:nvPr/>
          </p:nvSpPr>
          <p:spPr bwMode="auto">
            <a:xfrm>
              <a:off x="2606293" y="4347040"/>
              <a:ext cx="506823" cy="4569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91440" tIns="45720" rIns="91440" bIns="45720" numCol="1" anchor="t" anchorCtr="0" compatLnSpc="1"/>
            <a:lstStyle/>
            <a:p>
              <a:pPr>
                <a:defRPr/>
              </a:pPr>
              <a:endParaRPr lang="zh-CN" altLang="en-US" kern="0">
                <a:solidFill>
                  <a:prstClr val="black"/>
                </a:solidFill>
              </a:endParaRPr>
            </a:p>
          </p:txBody>
        </p:sp>
        <p:sp>
          <p:nvSpPr>
            <p:cNvPr id="41" name="KSO_Shape"/>
            <p:cNvSpPr/>
            <p:nvPr/>
          </p:nvSpPr>
          <p:spPr bwMode="auto">
            <a:xfrm>
              <a:off x="2696575" y="4463503"/>
              <a:ext cx="326259" cy="22403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45BBCE"/>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kern="0">
                <a:solidFill>
                  <a:srgbClr val="FFFFFF"/>
                </a:solidFill>
              </a:endParaRPr>
            </a:p>
          </p:txBody>
        </p:sp>
      </p:grpSp>
      <p:grpSp>
        <p:nvGrpSpPr>
          <p:cNvPr id="42" name="组合 41"/>
          <p:cNvGrpSpPr/>
          <p:nvPr/>
        </p:nvGrpSpPr>
        <p:grpSpPr>
          <a:xfrm>
            <a:off x="6876256" y="4610885"/>
            <a:ext cx="453783" cy="409137"/>
            <a:chOff x="3462719" y="4347040"/>
            <a:chExt cx="506823" cy="456958"/>
          </a:xfrm>
        </p:grpSpPr>
        <p:sp>
          <p:nvSpPr>
            <p:cNvPr id="43" name="Freeform 5"/>
            <p:cNvSpPr/>
            <p:nvPr/>
          </p:nvSpPr>
          <p:spPr bwMode="auto">
            <a:xfrm>
              <a:off x="3462719" y="4347040"/>
              <a:ext cx="506823" cy="4569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91440" tIns="45720" rIns="91440" bIns="45720" numCol="1" anchor="t" anchorCtr="0" compatLnSpc="1"/>
            <a:lstStyle/>
            <a:p>
              <a:pPr>
                <a:defRPr/>
              </a:pPr>
              <a:endParaRPr lang="zh-CN" altLang="en-US" kern="0">
                <a:solidFill>
                  <a:prstClr val="black"/>
                </a:solidFill>
              </a:endParaRPr>
            </a:p>
          </p:txBody>
        </p:sp>
        <p:sp>
          <p:nvSpPr>
            <p:cNvPr id="44" name="KSO_Shape"/>
            <p:cNvSpPr/>
            <p:nvPr/>
          </p:nvSpPr>
          <p:spPr bwMode="auto">
            <a:xfrm>
              <a:off x="3583980" y="4465657"/>
              <a:ext cx="271561" cy="23127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45BBCE"/>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kern="0">
                <a:solidFill>
                  <a:srgbClr val="FFFFFF"/>
                </a:solidFill>
              </a:endParaRPr>
            </a:p>
          </p:txBody>
        </p:sp>
      </p:grpSp>
      <p:grpSp>
        <p:nvGrpSpPr>
          <p:cNvPr id="45" name="组合 44"/>
          <p:cNvGrpSpPr/>
          <p:nvPr/>
        </p:nvGrpSpPr>
        <p:grpSpPr>
          <a:xfrm>
            <a:off x="7445924" y="4610885"/>
            <a:ext cx="453783" cy="409137"/>
            <a:chOff x="4319147" y="4347040"/>
            <a:chExt cx="506823" cy="456958"/>
          </a:xfrm>
        </p:grpSpPr>
        <p:sp>
          <p:nvSpPr>
            <p:cNvPr id="46" name="Freeform 5"/>
            <p:cNvSpPr/>
            <p:nvPr/>
          </p:nvSpPr>
          <p:spPr bwMode="auto">
            <a:xfrm>
              <a:off x="4319147" y="4347040"/>
              <a:ext cx="506823" cy="4569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91440" tIns="45720" rIns="91440" bIns="45720" numCol="1" anchor="t" anchorCtr="0" compatLnSpc="1"/>
            <a:lstStyle/>
            <a:p>
              <a:pPr>
                <a:defRPr/>
              </a:pPr>
              <a:endParaRPr lang="zh-CN" altLang="en-US" kern="0">
                <a:solidFill>
                  <a:prstClr val="black"/>
                </a:solidFill>
              </a:endParaRPr>
            </a:p>
          </p:txBody>
        </p:sp>
        <p:sp>
          <p:nvSpPr>
            <p:cNvPr id="47" name="KSO_Shape"/>
            <p:cNvSpPr/>
            <p:nvPr/>
          </p:nvSpPr>
          <p:spPr bwMode="auto">
            <a:xfrm>
              <a:off x="4431543" y="4433360"/>
              <a:ext cx="282031" cy="279211"/>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45BBCE"/>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kern="0">
                <a:solidFill>
                  <a:srgbClr val="FFFFFF"/>
                </a:solidFill>
              </a:endParaRPr>
            </a:p>
          </p:txBody>
        </p:sp>
      </p:grpSp>
      <p:grpSp>
        <p:nvGrpSpPr>
          <p:cNvPr id="48" name="组合 47"/>
          <p:cNvGrpSpPr/>
          <p:nvPr/>
        </p:nvGrpSpPr>
        <p:grpSpPr>
          <a:xfrm>
            <a:off x="8009416" y="4610885"/>
            <a:ext cx="453783" cy="409137"/>
            <a:chOff x="5175573" y="4347040"/>
            <a:chExt cx="506823" cy="456958"/>
          </a:xfrm>
        </p:grpSpPr>
        <p:sp>
          <p:nvSpPr>
            <p:cNvPr id="49" name="Freeform 5"/>
            <p:cNvSpPr/>
            <p:nvPr/>
          </p:nvSpPr>
          <p:spPr bwMode="auto">
            <a:xfrm>
              <a:off x="5175573" y="4347040"/>
              <a:ext cx="506823" cy="4569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91440" tIns="45720" rIns="91440" bIns="45720" numCol="1" anchor="t" anchorCtr="0" compatLnSpc="1"/>
            <a:lstStyle/>
            <a:p>
              <a:pPr>
                <a:defRPr/>
              </a:pPr>
              <a:endParaRPr lang="zh-CN" altLang="en-US" kern="0">
                <a:solidFill>
                  <a:prstClr val="black"/>
                </a:solidFill>
              </a:endParaRPr>
            </a:p>
          </p:txBody>
        </p:sp>
        <p:sp>
          <p:nvSpPr>
            <p:cNvPr id="50" name="KSO_Shape"/>
            <p:cNvSpPr/>
            <p:nvPr/>
          </p:nvSpPr>
          <p:spPr bwMode="auto">
            <a:xfrm>
              <a:off x="5291682" y="4446740"/>
              <a:ext cx="274607" cy="23341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45BBCE"/>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kern="0">
                <a:solidFill>
                  <a:srgbClr val="FFFFFF"/>
                </a:solidFill>
              </a:endParaRPr>
            </a:p>
          </p:txBody>
        </p:sp>
      </p:grpSp>
      <p:grpSp>
        <p:nvGrpSpPr>
          <p:cNvPr id="51" name="组合 50"/>
          <p:cNvGrpSpPr/>
          <p:nvPr/>
        </p:nvGrpSpPr>
        <p:grpSpPr>
          <a:xfrm>
            <a:off x="8582713" y="4610885"/>
            <a:ext cx="453783" cy="409137"/>
            <a:chOff x="6032000" y="4347040"/>
            <a:chExt cx="506823" cy="456958"/>
          </a:xfrm>
        </p:grpSpPr>
        <p:sp>
          <p:nvSpPr>
            <p:cNvPr id="52" name="Freeform 5"/>
            <p:cNvSpPr/>
            <p:nvPr/>
          </p:nvSpPr>
          <p:spPr bwMode="auto">
            <a:xfrm>
              <a:off x="6032000" y="4347040"/>
              <a:ext cx="506823" cy="45695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91440" tIns="45720" rIns="91440" bIns="45720" numCol="1" anchor="t" anchorCtr="0" compatLnSpc="1"/>
            <a:lstStyle/>
            <a:p>
              <a:pPr>
                <a:defRPr/>
              </a:pPr>
              <a:endParaRPr lang="zh-CN" altLang="en-US" kern="0">
                <a:solidFill>
                  <a:prstClr val="black"/>
                </a:solidFill>
              </a:endParaRPr>
            </a:p>
          </p:txBody>
        </p:sp>
        <p:sp>
          <p:nvSpPr>
            <p:cNvPr id="53" name="KSO_Shape"/>
            <p:cNvSpPr/>
            <p:nvPr/>
          </p:nvSpPr>
          <p:spPr bwMode="auto">
            <a:xfrm>
              <a:off x="6149192" y="4427684"/>
              <a:ext cx="272438" cy="261540"/>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45BBCE"/>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kern="0">
                <a:solidFill>
                  <a:srgbClr val="FFFFFF"/>
                </a:solidFill>
              </a:endParaRPr>
            </a:p>
          </p:txBody>
        </p:sp>
      </p:grpSp>
      <p:sp>
        <p:nvSpPr>
          <p:cNvPr id="34" name="文本框 27"/>
          <p:cNvSpPr txBox="1">
            <a:spLocks noChangeArrowheads="1"/>
          </p:cNvSpPr>
          <p:nvPr/>
        </p:nvSpPr>
        <p:spPr bwMode="auto">
          <a:xfrm>
            <a:off x="2478360" y="2460337"/>
            <a:ext cx="363575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eaLnBrk="1" hangingPunct="1"/>
            <a:r>
              <a:rPr lang="en-US" altLang="zh-CN" sz="6000" dirty="0">
                <a:solidFill>
                  <a:schemeClr val="bg1"/>
                </a:solidFill>
                <a:latin typeface="微软雅黑 Light" panose="020B0502040204020203" pitchFamily="34" charset="-122"/>
                <a:ea typeface="微软雅黑" panose="020B0503020204020204" pitchFamily="34" charset="-122"/>
              </a:rPr>
              <a:t>THANK YOU</a:t>
            </a:r>
            <a:endParaRPr lang="zh-CN" altLang="en-US" sz="6000" dirty="0">
              <a:solidFill>
                <a:schemeClr val="bg1"/>
              </a:solidFill>
              <a:latin typeface="微软雅黑 Light" panose="020B0502040204020203"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additive="base">
                                        <p:cTn id="7" dur="500" fill="hold"/>
                                        <p:tgtEl>
                                          <p:spTgt spid="15363"/>
                                        </p:tgtEl>
                                        <p:attrNameLst>
                                          <p:attrName>ppt_x</p:attrName>
                                        </p:attrNameLst>
                                      </p:cBhvr>
                                      <p:tavLst>
                                        <p:tav tm="0">
                                          <p:val>
                                            <p:strVal val="#ppt_x"/>
                                          </p:val>
                                        </p:tav>
                                        <p:tav tm="100000">
                                          <p:val>
                                            <p:strVal val="#ppt_x"/>
                                          </p:val>
                                        </p:tav>
                                      </p:tavLst>
                                    </p:anim>
                                    <p:anim calcmode="lin" valueType="num">
                                      <p:cBhvr additive="base">
                                        <p:cTn id="8" dur="500" fill="hold"/>
                                        <p:tgtEl>
                                          <p:spTgt spid="1536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364"/>
                                        </p:tgtEl>
                                        <p:attrNameLst>
                                          <p:attrName>style.visibility</p:attrName>
                                        </p:attrNameLst>
                                      </p:cBhvr>
                                      <p:to>
                                        <p:strVal val="visible"/>
                                      </p:to>
                                    </p:set>
                                    <p:anim calcmode="lin" valueType="num">
                                      <p:cBhvr additive="base">
                                        <p:cTn id="11" dur="500" fill="hold"/>
                                        <p:tgtEl>
                                          <p:spTgt spid="15364"/>
                                        </p:tgtEl>
                                        <p:attrNameLst>
                                          <p:attrName>ppt_x</p:attrName>
                                        </p:attrNameLst>
                                      </p:cBhvr>
                                      <p:tavLst>
                                        <p:tav tm="0">
                                          <p:val>
                                            <p:strVal val="#ppt_x"/>
                                          </p:val>
                                        </p:tav>
                                        <p:tav tm="100000">
                                          <p:val>
                                            <p:strVal val="#ppt_x"/>
                                          </p:val>
                                        </p:tav>
                                      </p:tavLst>
                                    </p:anim>
                                    <p:anim calcmode="lin" valueType="num">
                                      <p:cBhvr additive="base">
                                        <p:cTn id="12" dur="500" fill="hold"/>
                                        <p:tgtEl>
                                          <p:spTgt spid="1536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15366"/>
                                        </p:tgtEl>
                                        <p:attrNameLst>
                                          <p:attrName>style.visibility</p:attrName>
                                        </p:attrNameLst>
                                      </p:cBhvr>
                                      <p:to>
                                        <p:strVal val="visible"/>
                                      </p:to>
                                    </p:set>
                                    <p:animEffect transition="in" filter="wipe(down)">
                                      <p:cBhvr>
                                        <p:cTn id="16" dur="500"/>
                                        <p:tgtEl>
                                          <p:spTgt spid="15366"/>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5373"/>
                                        </p:tgtEl>
                                        <p:attrNameLst>
                                          <p:attrName>style.visibility</p:attrName>
                                        </p:attrNameLst>
                                      </p:cBhvr>
                                      <p:to>
                                        <p:strVal val="visible"/>
                                      </p:to>
                                    </p:set>
                                    <p:anim calcmode="lin" valueType="num">
                                      <p:cBhvr>
                                        <p:cTn id="20" dur="500" fill="hold"/>
                                        <p:tgtEl>
                                          <p:spTgt spid="15373"/>
                                        </p:tgtEl>
                                        <p:attrNameLst>
                                          <p:attrName>ppt_w</p:attrName>
                                        </p:attrNameLst>
                                      </p:cBhvr>
                                      <p:tavLst>
                                        <p:tav tm="0">
                                          <p:val>
                                            <p:fltVal val="0"/>
                                          </p:val>
                                        </p:tav>
                                        <p:tav tm="100000">
                                          <p:val>
                                            <p:strVal val="#ppt_w"/>
                                          </p:val>
                                        </p:tav>
                                      </p:tavLst>
                                    </p:anim>
                                    <p:anim calcmode="lin" valueType="num">
                                      <p:cBhvr>
                                        <p:cTn id="21" dur="500" fill="hold"/>
                                        <p:tgtEl>
                                          <p:spTgt spid="15373"/>
                                        </p:tgtEl>
                                        <p:attrNameLst>
                                          <p:attrName>ppt_h</p:attrName>
                                        </p:attrNameLst>
                                      </p:cBhvr>
                                      <p:tavLst>
                                        <p:tav tm="0">
                                          <p:val>
                                            <p:fltVal val="0"/>
                                          </p:val>
                                        </p:tav>
                                        <p:tav tm="100000">
                                          <p:val>
                                            <p:strVal val="#ppt_h"/>
                                          </p:val>
                                        </p:tav>
                                      </p:tavLst>
                                    </p:anim>
                                    <p:animEffect transition="in" filter="fade">
                                      <p:cBhvr>
                                        <p:cTn id="22" dur="500"/>
                                        <p:tgtEl>
                                          <p:spTgt spid="15373"/>
                                        </p:tgtEl>
                                      </p:cBhvr>
                                    </p:animEffect>
                                  </p:childTnLst>
                                </p:cTn>
                              </p:par>
                            </p:childTnLst>
                          </p:cTn>
                        </p:par>
                        <p:par>
                          <p:cTn id="23" fill="hold">
                            <p:stCondLst>
                              <p:cond delay="1500"/>
                            </p:stCondLst>
                            <p:childTnLst>
                              <p:par>
                                <p:cTn id="24" presetID="52" presetClass="entr" presetSubtype="0" fill="hold" grpId="0" nodeType="afterEffect">
                                  <p:stCondLst>
                                    <p:cond delay="0"/>
                                  </p:stCondLst>
                                  <p:iterate type="lt">
                                    <p:tmPct val="10000"/>
                                  </p:iterate>
                                  <p:childTnLst>
                                    <p:set>
                                      <p:cBhvr>
                                        <p:cTn id="25" dur="1" fill="hold">
                                          <p:stCondLst>
                                            <p:cond delay="0"/>
                                          </p:stCondLst>
                                        </p:cTn>
                                        <p:tgtEl>
                                          <p:spTgt spid="34"/>
                                        </p:tgtEl>
                                        <p:attrNameLst>
                                          <p:attrName>style.visibility</p:attrName>
                                        </p:attrNameLst>
                                      </p:cBhvr>
                                      <p:to>
                                        <p:strVal val="visible"/>
                                      </p:to>
                                    </p:set>
                                    <p:animScale>
                                      <p:cBhvr>
                                        <p:cTn id="26"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34"/>
                                        </p:tgtEl>
                                        <p:attrNameLst>
                                          <p:attrName>ppt_x</p:attrName>
                                          <p:attrName>ppt_y</p:attrName>
                                        </p:attrNameLst>
                                      </p:cBhvr>
                                    </p:animMotion>
                                    <p:animEffect transition="in" filter="fade">
                                      <p:cBhvr>
                                        <p:cTn id="28" dur="1000"/>
                                        <p:tgtEl>
                                          <p:spTgt spid="34"/>
                                        </p:tgtEl>
                                      </p:cBhvr>
                                    </p:animEffect>
                                  </p:childTnLst>
                                </p:cTn>
                              </p:par>
                            </p:childTnLst>
                          </p:cTn>
                        </p:par>
                        <p:par>
                          <p:cTn id="29" fill="hold">
                            <p:stCondLst>
                              <p:cond delay="3299"/>
                            </p:stCondLst>
                            <p:childTnLst>
                              <p:par>
                                <p:cTn id="30" presetID="2" presetClass="entr" presetSubtype="2"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fill="hold"/>
                                        <p:tgtEl>
                                          <p:spTgt spid="39"/>
                                        </p:tgtEl>
                                        <p:attrNameLst>
                                          <p:attrName>ppt_x</p:attrName>
                                        </p:attrNameLst>
                                      </p:cBhvr>
                                      <p:tavLst>
                                        <p:tav tm="0">
                                          <p:val>
                                            <p:strVal val="1+#ppt_w/2"/>
                                          </p:val>
                                        </p:tav>
                                        <p:tav tm="100000">
                                          <p:val>
                                            <p:strVal val="#ppt_x"/>
                                          </p:val>
                                        </p:tav>
                                      </p:tavLst>
                                    </p:anim>
                                    <p:anim calcmode="lin" valueType="num">
                                      <p:cBhvr additive="base">
                                        <p:cTn id="33" dur="500" fill="hold"/>
                                        <p:tgtEl>
                                          <p:spTgt spid="39"/>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51"/>
                                        </p:tgtEl>
                                        <p:attrNameLst>
                                          <p:attrName>style.visibility</p:attrName>
                                        </p:attrNameLst>
                                      </p:cBhvr>
                                      <p:to>
                                        <p:strVal val="visible"/>
                                      </p:to>
                                    </p:set>
                                    <p:anim calcmode="lin" valueType="num">
                                      <p:cBhvr additive="base">
                                        <p:cTn id="36" dur="500" fill="hold"/>
                                        <p:tgtEl>
                                          <p:spTgt spid="51"/>
                                        </p:tgtEl>
                                        <p:attrNameLst>
                                          <p:attrName>ppt_x</p:attrName>
                                        </p:attrNameLst>
                                      </p:cBhvr>
                                      <p:tavLst>
                                        <p:tav tm="0">
                                          <p:val>
                                            <p:strVal val="1+#ppt_w/2"/>
                                          </p:val>
                                        </p:tav>
                                        <p:tav tm="100000">
                                          <p:val>
                                            <p:strVal val="#ppt_x"/>
                                          </p:val>
                                        </p:tav>
                                      </p:tavLst>
                                    </p:anim>
                                    <p:anim calcmode="lin" valueType="num">
                                      <p:cBhvr additive="base">
                                        <p:cTn id="37" dur="500" fill="hold"/>
                                        <p:tgtEl>
                                          <p:spTgt spid="51"/>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additive="base">
                                        <p:cTn id="40" dur="500" fill="hold"/>
                                        <p:tgtEl>
                                          <p:spTgt spid="42"/>
                                        </p:tgtEl>
                                        <p:attrNameLst>
                                          <p:attrName>ppt_x</p:attrName>
                                        </p:attrNameLst>
                                      </p:cBhvr>
                                      <p:tavLst>
                                        <p:tav tm="0">
                                          <p:val>
                                            <p:strVal val="1+#ppt_w/2"/>
                                          </p:val>
                                        </p:tav>
                                        <p:tav tm="100000">
                                          <p:val>
                                            <p:strVal val="#ppt_x"/>
                                          </p:val>
                                        </p:tav>
                                      </p:tavLst>
                                    </p:anim>
                                    <p:anim calcmode="lin" valueType="num">
                                      <p:cBhvr additive="base">
                                        <p:cTn id="41" dur="500" fill="hold"/>
                                        <p:tgtEl>
                                          <p:spTgt spid="42"/>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48"/>
                                        </p:tgtEl>
                                        <p:attrNameLst>
                                          <p:attrName>style.visibility</p:attrName>
                                        </p:attrNameLst>
                                      </p:cBhvr>
                                      <p:to>
                                        <p:strVal val="visible"/>
                                      </p:to>
                                    </p:set>
                                    <p:anim calcmode="lin" valueType="num">
                                      <p:cBhvr additive="base">
                                        <p:cTn id="44" dur="500" fill="hold"/>
                                        <p:tgtEl>
                                          <p:spTgt spid="48"/>
                                        </p:tgtEl>
                                        <p:attrNameLst>
                                          <p:attrName>ppt_x</p:attrName>
                                        </p:attrNameLst>
                                      </p:cBhvr>
                                      <p:tavLst>
                                        <p:tav tm="0">
                                          <p:val>
                                            <p:strVal val="1+#ppt_w/2"/>
                                          </p:val>
                                        </p:tav>
                                        <p:tav tm="100000">
                                          <p:val>
                                            <p:strVal val="#ppt_x"/>
                                          </p:val>
                                        </p:tav>
                                      </p:tavLst>
                                    </p:anim>
                                    <p:anim calcmode="lin" valueType="num">
                                      <p:cBhvr additive="base">
                                        <p:cTn id="45" dur="500" fill="hold"/>
                                        <p:tgtEl>
                                          <p:spTgt spid="48"/>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45"/>
                                        </p:tgtEl>
                                        <p:attrNameLst>
                                          <p:attrName>style.visibility</p:attrName>
                                        </p:attrNameLst>
                                      </p:cBhvr>
                                      <p:to>
                                        <p:strVal val="visible"/>
                                      </p:to>
                                    </p:set>
                                    <p:anim calcmode="lin" valueType="num">
                                      <p:cBhvr additive="base">
                                        <p:cTn id="48" dur="500" fill="hold"/>
                                        <p:tgtEl>
                                          <p:spTgt spid="45"/>
                                        </p:tgtEl>
                                        <p:attrNameLst>
                                          <p:attrName>ppt_x</p:attrName>
                                        </p:attrNameLst>
                                      </p:cBhvr>
                                      <p:tavLst>
                                        <p:tav tm="0">
                                          <p:val>
                                            <p:strVal val="1+#ppt_w/2"/>
                                          </p:val>
                                        </p:tav>
                                        <p:tav tm="100000">
                                          <p:val>
                                            <p:strVal val="#ppt_x"/>
                                          </p:val>
                                        </p:tav>
                                      </p:tavLst>
                                    </p:anim>
                                    <p:anim calcmode="lin" valueType="num">
                                      <p:cBhvr additive="base">
                                        <p:cTn id="49" dur="500" fill="hold"/>
                                        <p:tgtEl>
                                          <p:spTgt spid="45"/>
                                        </p:tgtEl>
                                        <p:attrNameLst>
                                          <p:attrName>ppt_y</p:attrName>
                                        </p:attrNameLst>
                                      </p:cBhvr>
                                      <p:tavLst>
                                        <p:tav tm="0">
                                          <p:val>
                                            <p:strVal val="#ppt_y"/>
                                          </p:val>
                                        </p:tav>
                                        <p:tav tm="100000">
                                          <p:val>
                                            <p:strVal val="#ppt_y"/>
                                          </p:val>
                                        </p:tav>
                                      </p:tavLst>
                                    </p:anim>
                                  </p:childTnLst>
                                </p:cTn>
                              </p:par>
                            </p:childTnLst>
                          </p:cTn>
                        </p:par>
                        <p:par>
                          <p:cTn id="50" fill="hold">
                            <p:stCondLst>
                              <p:cond delay="3799"/>
                            </p:stCondLst>
                            <p:childTnLst>
                              <p:par>
                                <p:cTn id="51" presetID="10" presetClass="entr" presetSubtype="0" fill="hold" grpId="0" nodeType="afterEffect">
                                  <p:stCondLst>
                                    <p:cond delay="0"/>
                                  </p:stCondLst>
                                  <p:childTnLst>
                                    <p:set>
                                      <p:cBhvr>
                                        <p:cTn id="52" dur="1" fill="hold">
                                          <p:stCondLst>
                                            <p:cond delay="0"/>
                                          </p:stCondLst>
                                        </p:cTn>
                                        <p:tgtEl>
                                          <p:spTgt spid="15368"/>
                                        </p:tgtEl>
                                        <p:attrNameLst>
                                          <p:attrName>style.visibility</p:attrName>
                                        </p:attrNameLst>
                                      </p:cBhvr>
                                      <p:to>
                                        <p:strVal val="visible"/>
                                      </p:to>
                                    </p:set>
                                    <p:animEffect transition="in" filter="fade">
                                      <p:cBhvr>
                                        <p:cTn id="53" dur="500"/>
                                        <p:tgtEl>
                                          <p:spTgt spid="15368"/>
                                        </p:tgtEl>
                                      </p:cBhvr>
                                    </p:animEffect>
                                  </p:childTnLst>
                                </p:cTn>
                              </p:par>
                              <p:par>
                                <p:cTn id="54" presetID="10" presetClass="entr" presetSubtype="0" fill="hold" grpId="0" nodeType="withEffect">
                                  <p:stCondLst>
                                    <p:cond delay="250"/>
                                  </p:stCondLst>
                                  <p:childTnLst>
                                    <p:set>
                                      <p:cBhvr>
                                        <p:cTn id="55" dur="1" fill="hold">
                                          <p:stCondLst>
                                            <p:cond delay="0"/>
                                          </p:stCondLst>
                                        </p:cTn>
                                        <p:tgtEl>
                                          <p:spTgt spid="15369"/>
                                        </p:tgtEl>
                                        <p:attrNameLst>
                                          <p:attrName>style.visibility</p:attrName>
                                        </p:attrNameLst>
                                      </p:cBhvr>
                                      <p:to>
                                        <p:strVal val="visible"/>
                                      </p:to>
                                    </p:set>
                                    <p:animEffect transition="in" filter="fade">
                                      <p:cBhvr>
                                        <p:cTn id="56" dur="500"/>
                                        <p:tgtEl>
                                          <p:spTgt spid="15369"/>
                                        </p:tgtEl>
                                      </p:cBhvr>
                                    </p:animEffect>
                                  </p:childTnLst>
                                </p:cTn>
                              </p:par>
                              <p:par>
                                <p:cTn id="57" presetID="10" presetClass="entr" presetSubtype="0" fill="hold" grpId="0" nodeType="withEffect">
                                  <p:stCondLst>
                                    <p:cond delay="550"/>
                                  </p:stCondLst>
                                  <p:childTnLst>
                                    <p:set>
                                      <p:cBhvr>
                                        <p:cTn id="58" dur="1" fill="hold">
                                          <p:stCondLst>
                                            <p:cond delay="0"/>
                                          </p:stCondLst>
                                        </p:cTn>
                                        <p:tgtEl>
                                          <p:spTgt spid="15372"/>
                                        </p:tgtEl>
                                        <p:attrNameLst>
                                          <p:attrName>style.visibility</p:attrName>
                                        </p:attrNameLst>
                                      </p:cBhvr>
                                      <p:to>
                                        <p:strVal val="visible"/>
                                      </p:to>
                                    </p:set>
                                    <p:animEffect transition="in" filter="fade">
                                      <p:cBhvr>
                                        <p:cTn id="59" dur="500"/>
                                        <p:tgtEl>
                                          <p:spTgt spid="15372"/>
                                        </p:tgtEl>
                                      </p:cBhvr>
                                    </p:animEffect>
                                  </p:childTnLst>
                                </p:cTn>
                              </p:par>
                              <p:par>
                                <p:cTn id="60" presetID="10" presetClass="entr" presetSubtype="0" fill="hold" grpId="0" nodeType="withEffect">
                                  <p:stCondLst>
                                    <p:cond delay="750"/>
                                  </p:stCondLst>
                                  <p:childTnLst>
                                    <p:set>
                                      <p:cBhvr>
                                        <p:cTn id="61" dur="1" fill="hold">
                                          <p:stCondLst>
                                            <p:cond delay="0"/>
                                          </p:stCondLst>
                                        </p:cTn>
                                        <p:tgtEl>
                                          <p:spTgt spid="15370"/>
                                        </p:tgtEl>
                                        <p:attrNameLst>
                                          <p:attrName>style.visibility</p:attrName>
                                        </p:attrNameLst>
                                      </p:cBhvr>
                                      <p:to>
                                        <p:strVal val="visible"/>
                                      </p:to>
                                    </p:set>
                                    <p:animEffect transition="in" filter="fade">
                                      <p:cBhvr>
                                        <p:cTn id="62" dur="500"/>
                                        <p:tgtEl>
                                          <p:spTgt spid="15370"/>
                                        </p:tgtEl>
                                      </p:cBhvr>
                                    </p:animEffect>
                                  </p:childTnLst>
                                </p:cTn>
                              </p:par>
                              <p:par>
                                <p:cTn id="63" presetID="10" presetClass="entr" presetSubtype="0" fill="hold" grpId="0" nodeType="withEffect">
                                  <p:stCondLst>
                                    <p:cond delay="1150"/>
                                  </p:stCondLst>
                                  <p:childTnLst>
                                    <p:set>
                                      <p:cBhvr>
                                        <p:cTn id="64" dur="1" fill="hold">
                                          <p:stCondLst>
                                            <p:cond delay="0"/>
                                          </p:stCondLst>
                                        </p:cTn>
                                        <p:tgtEl>
                                          <p:spTgt spid="15371"/>
                                        </p:tgtEl>
                                        <p:attrNameLst>
                                          <p:attrName>style.visibility</p:attrName>
                                        </p:attrNameLst>
                                      </p:cBhvr>
                                      <p:to>
                                        <p:strVal val="visible"/>
                                      </p:to>
                                    </p:set>
                                    <p:animEffect transition="in" filter="fade">
                                      <p:cBhvr>
                                        <p:cTn id="65" dur="500"/>
                                        <p:tgtEl>
                                          <p:spTgt spid="15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nimBg="1"/>
      <p:bldP spid="15364" grpId="0" animBg="1"/>
      <p:bldP spid="15373" grpId="0"/>
      <p:bldP spid="15368" grpId="0" animBg="1"/>
      <p:bldP spid="15369" grpId="0" animBg="1"/>
      <p:bldP spid="15370" grpId="0" animBg="1"/>
      <p:bldP spid="15371" grpId="0" animBg="1"/>
      <p:bldP spid="15372" grpId="0" animBg="1"/>
      <p:bldP spid="34" grpId="0"/>
    </p:bld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chemeClr val="bg1">
            <a:lumMod val="95000"/>
          </a:schemeClr>
        </a:solidFill>
        <a:effectLst/>
      </p:bgPr>
    </p:bg>
    <p:spTree>
      <p:nvGrpSpPr>
        <p:cNvPr id="1" name=""/>
        <p:cNvGrpSpPr/>
        <p:nvPr/>
      </p:nvGrpSpPr>
      <p:grpSpPr>
        <a:xfrm>
          <a:off x="0" y="0"/>
          <a:ext cx="0" cy="0"/>
          <a:chOff x="0" y="0"/>
          <a:chExt cx="0" cy="0"/>
        </a:xfrm>
      </p:grpSpPr>
      <p:pic>
        <p:nvPicPr>
          <p:cNvPr id="4098" name="图片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4056" y="265510"/>
            <a:ext cx="5611416" cy="2807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矩形 6"/>
          <p:cNvSpPr>
            <a:spLocks noChangeArrowheads="1"/>
          </p:cNvSpPr>
          <p:nvPr/>
        </p:nvSpPr>
        <p:spPr bwMode="auto">
          <a:xfrm>
            <a:off x="0" y="3676650"/>
            <a:ext cx="9144000" cy="1466850"/>
          </a:xfrm>
          <a:prstGeom prst="rect">
            <a:avLst/>
          </a:prstGeom>
          <a:solidFill>
            <a:srgbClr val="45BBCE"/>
          </a:solidFill>
          <a:ln>
            <a:noFill/>
          </a:ln>
        </p:spPr>
        <p:txBody>
          <a:bodyPr lIns="68580" tIns="34290" rIns="68580" bIns="3429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buFont typeface="Arial" panose="020B0604020202020204" pitchFamily="34" charset="0"/>
              <a:buNone/>
            </a:pPr>
            <a:endParaRPr lang="zh-CN" altLang="en-US">
              <a:solidFill>
                <a:srgbClr val="FFFFFF"/>
              </a:solidFill>
            </a:endParaRPr>
          </a:p>
        </p:txBody>
      </p:sp>
      <p:sp>
        <p:nvSpPr>
          <p:cNvPr id="4101" name="文本框 12"/>
          <p:cNvSpPr txBox="1">
            <a:spLocks noChangeArrowheads="1"/>
          </p:cNvSpPr>
          <p:nvPr/>
        </p:nvSpPr>
        <p:spPr bwMode="auto">
          <a:xfrm>
            <a:off x="1835696" y="2715766"/>
            <a:ext cx="5065881"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4800" b="1" dirty="0">
                <a:solidFill>
                  <a:srgbClr val="45BBCE"/>
                </a:solidFill>
                <a:latin typeface="微软雅黑" panose="020B0503020204020204" pitchFamily="34" charset="-122"/>
                <a:ea typeface="微软雅黑" panose="020B0503020204020204" pitchFamily="34" charset="-122"/>
              </a:rPr>
              <a:t>年度工作概述</a:t>
            </a:r>
          </a:p>
        </p:txBody>
      </p:sp>
      <p:grpSp>
        <p:nvGrpSpPr>
          <p:cNvPr id="4102" name="组合 13"/>
          <p:cNvGrpSpPr>
            <a:grpSpLocks noChangeAspect="1"/>
          </p:cNvGrpSpPr>
          <p:nvPr/>
        </p:nvGrpSpPr>
        <p:grpSpPr bwMode="auto">
          <a:xfrm>
            <a:off x="5103019" y="2383631"/>
            <a:ext cx="4183856" cy="2611041"/>
            <a:chOff x="0" y="0"/>
            <a:chExt cx="5324473" cy="3322983"/>
          </a:xfrm>
        </p:grpSpPr>
        <p:pic>
          <p:nvPicPr>
            <p:cNvPr id="4105" name="图片 14"/>
            <p:cNvPicPr>
              <a:picLocks noChangeAspect="1" noChangeArrowheads="1"/>
            </p:cNvPicPr>
            <p:nvPr/>
          </p:nvPicPr>
          <p:blipFill>
            <a:blip r:embed="rId4" cstate="print">
              <a:extLst>
                <a:ext uri="{28A0092B-C50C-407E-A947-70E740481C1C}">
                  <a14:useLocalDpi xmlns:a14="http://schemas.microsoft.com/office/drawing/2010/main" val="0"/>
                </a:ext>
              </a:extLst>
            </a:blip>
            <a:srcRect b="52040"/>
            <a:stretch>
              <a:fillRect/>
            </a:stretch>
          </p:blipFill>
          <p:spPr bwMode="auto">
            <a:xfrm>
              <a:off x="6344" y="0"/>
              <a:ext cx="5318129" cy="164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6" name="图片 15"/>
            <p:cNvPicPr>
              <a:picLocks noChangeAspect="1" noChangeArrowheads="1"/>
            </p:cNvPicPr>
            <p:nvPr/>
          </p:nvPicPr>
          <p:blipFill>
            <a:blip r:embed="rId4" cstate="print">
              <a:extLst>
                <a:ext uri="{28A0092B-C50C-407E-A947-70E740481C1C}">
                  <a14:useLocalDpi xmlns:a14="http://schemas.microsoft.com/office/drawing/2010/main" val="0"/>
                </a:ext>
              </a:extLst>
            </a:blip>
            <a:srcRect t="50633" r="2628"/>
            <a:stretch>
              <a:fillRect/>
            </a:stretch>
          </p:blipFill>
          <p:spPr bwMode="auto">
            <a:xfrm>
              <a:off x="0" y="1632435"/>
              <a:ext cx="5178427" cy="169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 name="组合 1"/>
          <p:cNvGrpSpPr/>
          <p:nvPr/>
        </p:nvGrpSpPr>
        <p:grpSpPr>
          <a:xfrm>
            <a:off x="0" y="1178719"/>
            <a:ext cx="1915716" cy="4039791"/>
            <a:chOff x="0" y="1178719"/>
            <a:chExt cx="1915716" cy="4039791"/>
          </a:xfrm>
        </p:grpSpPr>
        <p:sp>
          <p:nvSpPr>
            <p:cNvPr id="4100" name="文本框 8"/>
            <p:cNvSpPr txBox="1">
              <a:spLocks noChangeArrowheads="1"/>
            </p:cNvSpPr>
            <p:nvPr/>
          </p:nvSpPr>
          <p:spPr bwMode="auto">
            <a:xfrm>
              <a:off x="0" y="1178719"/>
              <a:ext cx="1121569" cy="4039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en-US" altLang="zh-CN" sz="25800" b="1" dirty="0">
                  <a:solidFill>
                    <a:srgbClr val="45BBCE"/>
                  </a:solidFill>
                  <a:latin typeface="微软雅黑" panose="020B0503020204020204" pitchFamily="34" charset="-122"/>
                  <a:ea typeface="微软雅黑" panose="020B0503020204020204" pitchFamily="34" charset="-122"/>
                </a:rPr>
                <a:t>1</a:t>
              </a:r>
              <a:endParaRPr lang="zh-CN" altLang="en-US" sz="25800" b="1" dirty="0">
                <a:solidFill>
                  <a:srgbClr val="45BBCE"/>
                </a:solidFill>
                <a:latin typeface="微软雅黑" panose="020B0503020204020204" pitchFamily="34" charset="-122"/>
                <a:ea typeface="微软雅黑" panose="020B0503020204020204" pitchFamily="34" charset="-122"/>
              </a:endParaRPr>
            </a:p>
          </p:txBody>
        </p:sp>
        <p:sp>
          <p:nvSpPr>
            <p:cNvPr id="4104" name="文本框 19"/>
            <p:cNvSpPr/>
            <p:nvPr/>
          </p:nvSpPr>
          <p:spPr bwMode="auto">
            <a:xfrm>
              <a:off x="367903" y="3676650"/>
              <a:ext cx="1547813" cy="686991"/>
            </a:xfrm>
            <a:custGeom>
              <a:avLst/>
              <a:gdLst>
                <a:gd name="T0" fmla="*/ 689339 w 2064307"/>
                <a:gd name="T1" fmla="*/ 0 h 916126"/>
                <a:gd name="T2" fmla="*/ 1378679 w 2064307"/>
                <a:gd name="T3" fmla="*/ 0 h 916126"/>
                <a:gd name="T4" fmla="*/ 1378679 w 2064307"/>
                <a:gd name="T5" fmla="*/ 367439 h 916126"/>
                <a:gd name="T6" fmla="*/ 2063750 w 2064307"/>
                <a:gd name="T7" fmla="*/ 367439 h 916126"/>
                <a:gd name="T8" fmla="*/ 2063750 w 2064307"/>
                <a:gd name="T9" fmla="*/ 915988 h 916126"/>
                <a:gd name="T10" fmla="*/ 0 w 2064307"/>
                <a:gd name="T11" fmla="*/ 915988 h 916126"/>
                <a:gd name="T12" fmla="*/ 0 w 2064307"/>
                <a:gd name="T13" fmla="*/ 367439 h 916126"/>
                <a:gd name="T14" fmla="*/ 689339 w 2064307"/>
                <a:gd name="T15" fmla="*/ 367439 h 916126"/>
                <a:gd name="T16" fmla="*/ 689339 w 2064307"/>
                <a:gd name="T17" fmla="*/ 0 h 9161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4307" h="916126">
                  <a:moveTo>
                    <a:pt x="689525" y="0"/>
                  </a:moveTo>
                  <a:lnTo>
                    <a:pt x="1379051" y="0"/>
                  </a:lnTo>
                  <a:lnTo>
                    <a:pt x="1379051" y="367494"/>
                  </a:lnTo>
                  <a:lnTo>
                    <a:pt x="2064307" y="367494"/>
                  </a:lnTo>
                  <a:lnTo>
                    <a:pt x="2064307" y="916126"/>
                  </a:lnTo>
                  <a:lnTo>
                    <a:pt x="0" y="916126"/>
                  </a:lnTo>
                  <a:lnTo>
                    <a:pt x="0" y="367494"/>
                  </a:lnTo>
                  <a:lnTo>
                    <a:pt x="689525" y="367494"/>
                  </a:lnTo>
                  <a:lnTo>
                    <a:pt x="689525"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0" fontAlgn="base" hangingPunct="0">
                <a:spcBef>
                  <a:spcPct val="0"/>
                </a:spcBef>
                <a:spcAft>
                  <a:spcPct val="0"/>
                </a:spcAft>
                <a:buFont typeface="Arial" panose="020B0604020202020204" pitchFamily="34" charset="0"/>
                <a:buNone/>
              </a:pPr>
              <a:endParaRPr lang="zh-CN" altLang="en-US">
                <a:solidFill>
                  <a:srgbClr val="000000"/>
                </a:solidFill>
              </a:endParaRPr>
            </a:p>
          </p:txBody>
        </p:sp>
      </p:grpSp>
      <p:grpSp>
        <p:nvGrpSpPr>
          <p:cNvPr id="12" name="组合 11"/>
          <p:cNvGrpSpPr/>
          <p:nvPr/>
        </p:nvGrpSpPr>
        <p:grpSpPr>
          <a:xfrm>
            <a:off x="2232223" y="3795886"/>
            <a:ext cx="1154356" cy="307777"/>
            <a:chOff x="1694389" y="3210530"/>
            <a:chExt cx="1154356" cy="307777"/>
          </a:xfrm>
        </p:grpSpPr>
        <p:sp>
          <p:nvSpPr>
            <p:cNvPr id="13" name="矩形 12"/>
            <p:cNvSpPr/>
            <p:nvPr/>
          </p:nvSpPr>
          <p:spPr>
            <a:xfrm flipH="1">
              <a:off x="1694389" y="3363838"/>
              <a:ext cx="72008" cy="72008"/>
            </a:xfrm>
            <a:prstGeom prst="rect">
              <a:avLst/>
            </a:prstGeom>
            <a:solidFill>
              <a:schemeClr val="bg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4" name="TextBox 13"/>
            <p:cNvSpPr txBox="1"/>
            <p:nvPr/>
          </p:nvSpPr>
          <p:spPr>
            <a:xfrm>
              <a:off x="1766397" y="3210530"/>
              <a:ext cx="108234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方正豪体简体" panose="03000509000000000000" pitchFamily="65" charset="-122"/>
                </a:rPr>
                <a:t>添加小标题</a:t>
              </a:r>
            </a:p>
          </p:txBody>
        </p:sp>
      </p:grpSp>
      <p:grpSp>
        <p:nvGrpSpPr>
          <p:cNvPr id="15" name="组合 14"/>
          <p:cNvGrpSpPr/>
          <p:nvPr/>
        </p:nvGrpSpPr>
        <p:grpSpPr>
          <a:xfrm>
            <a:off x="3633668" y="3795886"/>
            <a:ext cx="1154356" cy="307777"/>
            <a:chOff x="1694389" y="3537387"/>
            <a:chExt cx="1154356" cy="307777"/>
          </a:xfrm>
        </p:grpSpPr>
        <p:sp>
          <p:nvSpPr>
            <p:cNvPr id="16" name="矩形 15"/>
            <p:cNvSpPr/>
            <p:nvPr/>
          </p:nvSpPr>
          <p:spPr>
            <a:xfrm flipH="1">
              <a:off x="1694389" y="3690695"/>
              <a:ext cx="72008" cy="72008"/>
            </a:xfrm>
            <a:prstGeom prst="rect">
              <a:avLst/>
            </a:prstGeom>
            <a:solidFill>
              <a:schemeClr val="bg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7" name="TextBox 16"/>
            <p:cNvSpPr txBox="1"/>
            <p:nvPr/>
          </p:nvSpPr>
          <p:spPr>
            <a:xfrm>
              <a:off x="1766397" y="3537387"/>
              <a:ext cx="108234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方正豪体简体" panose="03000509000000000000" pitchFamily="65" charset="-122"/>
                </a:rPr>
                <a:t>添加小标题</a:t>
              </a:r>
            </a:p>
          </p:txBody>
        </p:sp>
      </p:grpSp>
      <p:grpSp>
        <p:nvGrpSpPr>
          <p:cNvPr id="18" name="组合 17"/>
          <p:cNvGrpSpPr/>
          <p:nvPr/>
        </p:nvGrpSpPr>
        <p:grpSpPr>
          <a:xfrm>
            <a:off x="2232223" y="4155926"/>
            <a:ext cx="1154356" cy="307777"/>
            <a:chOff x="1694389" y="3875941"/>
            <a:chExt cx="1154356" cy="307777"/>
          </a:xfrm>
        </p:grpSpPr>
        <p:sp>
          <p:nvSpPr>
            <p:cNvPr id="19" name="矩形 18"/>
            <p:cNvSpPr/>
            <p:nvPr/>
          </p:nvSpPr>
          <p:spPr>
            <a:xfrm flipH="1">
              <a:off x="1694389" y="4029249"/>
              <a:ext cx="72008" cy="72008"/>
            </a:xfrm>
            <a:prstGeom prst="rect">
              <a:avLst/>
            </a:prstGeom>
            <a:solidFill>
              <a:schemeClr val="bg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20" name="TextBox 19"/>
            <p:cNvSpPr txBox="1"/>
            <p:nvPr/>
          </p:nvSpPr>
          <p:spPr>
            <a:xfrm>
              <a:off x="1766397" y="3875941"/>
              <a:ext cx="108234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方正豪体简体" panose="03000509000000000000" pitchFamily="65" charset="-122"/>
                </a:rPr>
                <a:t>添加小标题</a:t>
              </a:r>
            </a:p>
          </p:txBody>
        </p:sp>
      </p:grpSp>
      <p:grpSp>
        <p:nvGrpSpPr>
          <p:cNvPr id="21" name="组合 20"/>
          <p:cNvGrpSpPr/>
          <p:nvPr/>
        </p:nvGrpSpPr>
        <p:grpSpPr>
          <a:xfrm>
            <a:off x="3633668" y="4155926"/>
            <a:ext cx="1154356" cy="307777"/>
            <a:chOff x="1694389" y="4211992"/>
            <a:chExt cx="1154356" cy="307777"/>
          </a:xfrm>
        </p:grpSpPr>
        <p:sp>
          <p:nvSpPr>
            <p:cNvPr id="22" name="矩形 21"/>
            <p:cNvSpPr/>
            <p:nvPr/>
          </p:nvSpPr>
          <p:spPr>
            <a:xfrm flipH="1">
              <a:off x="1694389" y="4365300"/>
              <a:ext cx="72008" cy="72008"/>
            </a:xfrm>
            <a:prstGeom prst="rect">
              <a:avLst/>
            </a:prstGeom>
            <a:solidFill>
              <a:schemeClr val="bg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23" name="TextBox 22"/>
            <p:cNvSpPr txBox="1"/>
            <p:nvPr/>
          </p:nvSpPr>
          <p:spPr>
            <a:xfrm>
              <a:off x="1766397" y="4211992"/>
              <a:ext cx="108234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方正豪体简体" panose="03000509000000000000" pitchFamily="65" charset="-122"/>
                </a:rPr>
                <a:t>添加小标题</a:t>
              </a:r>
            </a:p>
          </p:txBody>
        </p:sp>
      </p:gr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barn(inVertical)">
                                      <p:cBhvr>
                                        <p:cTn id="7" dur="500"/>
                                        <p:tgtEl>
                                          <p:spTgt spid="4099"/>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101"/>
                                        </p:tgtEl>
                                        <p:attrNameLst>
                                          <p:attrName>style.visibility</p:attrName>
                                        </p:attrNameLst>
                                      </p:cBhvr>
                                      <p:to>
                                        <p:strVal val="visible"/>
                                      </p:to>
                                    </p:set>
                                    <p:animEffect transition="in" filter="wipe(down)">
                                      <p:cBhvr>
                                        <p:cTn id="15" dur="500"/>
                                        <p:tgtEl>
                                          <p:spTgt spid="4101"/>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4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60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80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anim calcmode="lin" valueType="num">
                                      <p:cBhvr>
                                        <p:cTn id="35" dur="500" fill="hold"/>
                                        <p:tgtEl>
                                          <p:spTgt spid="21"/>
                                        </p:tgtEl>
                                        <p:attrNameLst>
                                          <p:attrName>ppt_x</p:attrName>
                                        </p:attrNameLst>
                                      </p:cBhvr>
                                      <p:tavLst>
                                        <p:tav tm="0">
                                          <p:val>
                                            <p:strVal val="#ppt_x"/>
                                          </p:val>
                                        </p:tav>
                                        <p:tav tm="100000">
                                          <p:val>
                                            <p:strVal val="#ppt_x"/>
                                          </p:val>
                                        </p:tav>
                                      </p:tavLst>
                                    </p:anim>
                                    <p:anim calcmode="lin" valueType="num">
                                      <p:cBhvr>
                                        <p:cTn id="36"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animBg="1"/>
      <p:bldP spid="410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sp>
        <p:nvSpPr>
          <p:cNvPr id="18" name="矩形 160"/>
          <p:cNvSpPr>
            <a:spLocks noChangeArrowheads="1"/>
          </p:cNvSpPr>
          <p:nvPr/>
        </p:nvSpPr>
        <p:spPr bwMode="auto">
          <a:xfrm flipH="1">
            <a:off x="-756592" y="1176566"/>
            <a:ext cx="11161240"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1" fmla="*/ 0 w 7260238"/>
              <a:gd name="connsiteY0-2" fmla="*/ 0 h 3090960"/>
              <a:gd name="connsiteX1-3" fmla="*/ 7260238 w 7260238"/>
              <a:gd name="connsiteY1-4" fmla="*/ 0 h 3090960"/>
              <a:gd name="connsiteX2-5" fmla="*/ 7260238 w 7260238"/>
              <a:gd name="connsiteY2-6" fmla="*/ 3090960 h 3090960"/>
              <a:gd name="connsiteX3-7" fmla="*/ 666205 w 7260238"/>
              <a:gd name="connsiteY3-8" fmla="*/ 3090960 h 3090960"/>
              <a:gd name="connsiteX4-9" fmla="*/ 0 w 7260238"/>
              <a:gd name="connsiteY4-10" fmla="*/ 0 h 309096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0238" h="3090960">
                <a:moveTo>
                  <a:pt x="0" y="0"/>
                </a:moveTo>
                <a:lnTo>
                  <a:pt x="7260238" y="0"/>
                </a:lnTo>
                <a:lnTo>
                  <a:pt x="7260238" y="3090960"/>
                </a:lnTo>
                <a:lnTo>
                  <a:pt x="666205" y="3090960"/>
                </a:lnTo>
                <a:lnTo>
                  <a:pt x="0" y="0"/>
                </a:lnTo>
                <a:close/>
              </a:path>
            </a:pathLst>
          </a:custGeom>
          <a:solidFill>
            <a:srgbClr val="45BBCE"/>
          </a:solidFill>
          <a:ln w="12700" cmpd="sng">
            <a:noFill/>
            <a:miter lim="8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rgbClr val="FFC000"/>
              </a:solidFill>
              <a:effectLst/>
              <a:uLnTx/>
              <a:uFillTx/>
              <a:latin typeface="微软雅黑" panose="020B0503020204020204" pitchFamily="34" charset="-122"/>
              <a:ea typeface="微软雅黑" panose="020B0503020204020204" pitchFamily="34" charset="-122"/>
            </a:endParaRPr>
          </a:p>
        </p:txBody>
      </p:sp>
      <p:sp>
        <p:nvSpPr>
          <p:cNvPr id="19" name="矩形 18"/>
          <p:cNvSpPr/>
          <p:nvPr/>
        </p:nvSpPr>
        <p:spPr>
          <a:xfrm flipH="1">
            <a:off x="323528" y="1325692"/>
            <a:ext cx="1723549" cy="430374"/>
          </a:xfrm>
          <a:prstGeom prst="rect">
            <a:avLst/>
          </a:prstGeom>
        </p:spPr>
        <p:txBody>
          <a:bodyPr wrap="none">
            <a:spAutoFit/>
          </a:bodyPr>
          <a:lstStyle/>
          <a:p>
            <a:pPr marL="0" marR="0" lvl="0" indent="0" defTabSz="914400" eaLnBrk="1" fontAlgn="base" latinLnBrk="0" hangingPunct="1">
              <a:lnSpc>
                <a:spcPct val="120000"/>
              </a:lnSpc>
              <a:spcBef>
                <a:spcPts val="0"/>
              </a:spcBef>
              <a:spcAft>
                <a:spcPts val="0"/>
              </a:spcAft>
              <a:buClrTx/>
              <a:buSzTx/>
              <a:buFontTx/>
              <a:buNone/>
              <a:defRPr/>
            </a:pPr>
            <a:r>
              <a:rPr kumimoji="0" lang="zh-CN" altLang="en-US" sz="20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年度工作概述</a:t>
            </a:r>
          </a:p>
        </p:txBody>
      </p:sp>
      <p:grpSp>
        <p:nvGrpSpPr>
          <p:cNvPr id="20" name="组合 19"/>
          <p:cNvGrpSpPr/>
          <p:nvPr/>
        </p:nvGrpSpPr>
        <p:grpSpPr>
          <a:xfrm flipH="1">
            <a:off x="363558" y="1858448"/>
            <a:ext cx="4572000" cy="857822"/>
            <a:chOff x="-107776" y="1594012"/>
            <a:chExt cx="4572000" cy="857822"/>
          </a:xfrm>
        </p:grpSpPr>
        <p:sp>
          <p:nvSpPr>
            <p:cNvPr id="21" name="矩形 20"/>
            <p:cNvSpPr/>
            <p:nvPr/>
          </p:nvSpPr>
          <p:spPr>
            <a:xfrm>
              <a:off x="2842548" y="1594012"/>
              <a:ext cx="1441420" cy="328936"/>
            </a:xfrm>
            <a:prstGeom prst="rect">
              <a:avLst/>
            </a:prstGeom>
          </p:spPr>
          <p:txBody>
            <a:bodyPr wrap="none">
              <a:spAutoFit/>
            </a:bodyPr>
            <a:lstStyle/>
            <a:p>
              <a:pPr marL="0" marR="0" lvl="0" indent="0" defTabSz="914400" eaLnBrk="1" fontAlgn="base"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点击增加小标题</a:t>
              </a:r>
            </a:p>
          </p:txBody>
        </p:sp>
        <p:sp>
          <p:nvSpPr>
            <p:cNvPr id="22" name="椭圆 21"/>
            <p:cNvSpPr/>
            <p:nvPr/>
          </p:nvSpPr>
          <p:spPr>
            <a:xfrm>
              <a:off x="4283968" y="1722476"/>
              <a:ext cx="72008" cy="72008"/>
            </a:xfrm>
            <a:prstGeom prst="ellipse">
              <a:avLst/>
            </a:prstGeom>
            <a:solidFill>
              <a:schemeClr val="bg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Calibri" panose="020F0502020204030204"/>
                <a:ea typeface="微软雅黑" panose="020B0503020204020204" pitchFamily="34" charset="-122"/>
                <a:cs typeface="+mn-cs"/>
              </a:endParaRPr>
            </a:p>
          </p:txBody>
        </p:sp>
        <p:sp>
          <p:nvSpPr>
            <p:cNvPr id="23" name="矩形 22"/>
            <p:cNvSpPr/>
            <p:nvPr/>
          </p:nvSpPr>
          <p:spPr>
            <a:xfrm>
              <a:off x="-107776" y="1851670"/>
              <a:ext cx="4572000" cy="600164"/>
            </a:xfrm>
            <a:prstGeom prst="rect">
              <a:avLst/>
            </a:prstGeom>
          </p:spPr>
          <p:txBody>
            <a:bodyPr>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请输入相关内容请输入相关内容请输入相关内容请输入相关内容</a:t>
              </a:r>
              <a:endParaRPr kumimoji="0" lang="en-US" altLang="zh-CN" sz="11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请输入相关内容请输入相关内容请输入相关内容</a:t>
              </a:r>
            </a:p>
          </p:txBody>
        </p:sp>
      </p:grpSp>
      <p:grpSp>
        <p:nvGrpSpPr>
          <p:cNvPr id="24" name="组合 23"/>
          <p:cNvGrpSpPr/>
          <p:nvPr/>
        </p:nvGrpSpPr>
        <p:grpSpPr>
          <a:xfrm flipH="1">
            <a:off x="365173" y="2764178"/>
            <a:ext cx="4572000" cy="857822"/>
            <a:chOff x="-107776" y="1594012"/>
            <a:chExt cx="4572000" cy="857822"/>
          </a:xfrm>
        </p:grpSpPr>
        <p:sp>
          <p:nvSpPr>
            <p:cNvPr id="25" name="矩形 24"/>
            <p:cNvSpPr/>
            <p:nvPr/>
          </p:nvSpPr>
          <p:spPr>
            <a:xfrm>
              <a:off x="2842548" y="1594012"/>
              <a:ext cx="1441420" cy="328936"/>
            </a:xfrm>
            <a:prstGeom prst="rect">
              <a:avLst/>
            </a:prstGeom>
          </p:spPr>
          <p:txBody>
            <a:bodyPr wrap="none">
              <a:spAutoFit/>
            </a:bodyPr>
            <a:lstStyle/>
            <a:p>
              <a:pPr marL="0" marR="0" lvl="0" indent="0" defTabSz="914400" eaLnBrk="1" fontAlgn="base"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Arial" panose="020B0604020202020204" pitchFamily="34" charset="0"/>
                </a:rPr>
                <a:t>点击增加小标题</a:t>
              </a:r>
            </a:p>
          </p:txBody>
        </p:sp>
        <p:sp>
          <p:nvSpPr>
            <p:cNvPr id="26" name="椭圆 25"/>
            <p:cNvSpPr/>
            <p:nvPr/>
          </p:nvSpPr>
          <p:spPr>
            <a:xfrm>
              <a:off x="4283968" y="1722476"/>
              <a:ext cx="72008" cy="72008"/>
            </a:xfrm>
            <a:prstGeom prst="ellipse">
              <a:avLst/>
            </a:prstGeom>
            <a:solidFill>
              <a:schemeClr val="bg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Calibri" panose="020F0502020204030204"/>
                <a:ea typeface="微软雅黑" panose="020B0503020204020204" pitchFamily="34" charset="-122"/>
                <a:cs typeface="+mn-cs"/>
              </a:endParaRPr>
            </a:p>
          </p:txBody>
        </p:sp>
        <p:sp>
          <p:nvSpPr>
            <p:cNvPr id="27" name="矩形 26"/>
            <p:cNvSpPr/>
            <p:nvPr/>
          </p:nvSpPr>
          <p:spPr>
            <a:xfrm>
              <a:off x="-107776" y="1851670"/>
              <a:ext cx="4572000" cy="600164"/>
            </a:xfrm>
            <a:prstGeom prst="rect">
              <a:avLst/>
            </a:prstGeom>
          </p:spPr>
          <p:txBody>
            <a:bodyPr>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请输入相关内容请输入相关内容请输入相关内容请输入相关内容</a:t>
              </a:r>
              <a:endParaRPr kumimoji="0" lang="en-US" altLang="zh-CN" sz="11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请输入相关内容请输入相关内容请输入相关内容</a:t>
              </a:r>
            </a:p>
          </p:txBody>
        </p:sp>
      </p:grpSp>
      <p:sp>
        <p:nvSpPr>
          <p:cNvPr id="28" name="矩形 27"/>
          <p:cNvSpPr>
            <a:spLocks noChangeArrowheads="1"/>
          </p:cNvSpPr>
          <p:nvPr/>
        </p:nvSpPr>
        <p:spPr bwMode="auto">
          <a:xfrm>
            <a:off x="365440" y="4035905"/>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anose="020B0503020204020204" pitchFamily="34" charset="-122"/>
              <a:ea typeface="微软雅黑" panose="020B0503020204020204" pitchFamily="34" charset="-122"/>
            </a:endParaRPr>
          </a:p>
          <a:p>
            <a:pPr>
              <a:lnSpc>
                <a:spcPct val="130000"/>
              </a:lnSpc>
            </a:pPr>
            <a:endParaRPr lang="en-US" altLang="zh-CN" sz="1050" dirty="0">
              <a:solidFill>
                <a:sysClr val="windowText" lastClr="000000"/>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3992" y="720507"/>
            <a:ext cx="5262544" cy="3162886"/>
          </a:xfrm>
          <a:prstGeom prst="rect">
            <a:avLst/>
          </a:prstGeom>
        </p:spPr>
      </p:pic>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50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1000" fill="hold"/>
                                        <p:tgtEl>
                                          <p:spTgt spid="18"/>
                                        </p:tgtEl>
                                        <p:attrNameLst>
                                          <p:attrName>ppt_x</p:attrName>
                                        </p:attrNameLst>
                                      </p:cBhvr>
                                      <p:tavLst>
                                        <p:tav tm="0">
                                          <p:val>
                                            <p:strVal val="0-#ppt_w/2"/>
                                          </p:val>
                                        </p:tav>
                                        <p:tav tm="100000">
                                          <p:val>
                                            <p:strVal val="#ppt_x"/>
                                          </p:val>
                                        </p:tav>
                                      </p:tavLst>
                                    </p:anim>
                                    <p:anim calcmode="lin" valueType="num">
                                      <p:cBhvr additive="base">
                                        <p:cTn id="15" dur="1000" fill="hold"/>
                                        <p:tgtEl>
                                          <p:spTgt spid="18"/>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animBg="1"/>
      <p:bldP spid="19" grpId="0"/>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sp>
        <p:nvSpPr>
          <p:cNvPr id="7" name="Freeform 6"/>
          <p:cNvSpPr/>
          <p:nvPr/>
        </p:nvSpPr>
        <p:spPr bwMode="auto">
          <a:xfrm>
            <a:off x="0" y="2489900"/>
            <a:ext cx="9144000" cy="2653600"/>
          </a:xfrm>
          <a:custGeom>
            <a:avLst/>
            <a:gdLst>
              <a:gd name="T0" fmla="*/ 3078 w 4268"/>
              <a:gd name="T1" fmla="*/ 3 h 1326"/>
              <a:gd name="T2" fmla="*/ 3355 w 4268"/>
              <a:gd name="T3" fmla="*/ 18 h 1326"/>
              <a:gd name="T4" fmla="*/ 3647 w 4268"/>
              <a:gd name="T5" fmla="*/ 50 h 1326"/>
              <a:gd name="T6" fmla="*/ 3951 w 4268"/>
              <a:gd name="T7" fmla="*/ 100 h 1326"/>
              <a:gd name="T8" fmla="*/ 4268 w 4268"/>
              <a:gd name="T9" fmla="*/ 168 h 1326"/>
              <a:gd name="T10" fmla="*/ 4106 w 4268"/>
              <a:gd name="T11" fmla="*/ 140 h 1326"/>
              <a:gd name="T12" fmla="*/ 3795 w 4268"/>
              <a:gd name="T13" fmla="*/ 80 h 1326"/>
              <a:gd name="T14" fmla="*/ 3499 w 4268"/>
              <a:gd name="T15" fmla="*/ 40 h 1326"/>
              <a:gd name="T16" fmla="*/ 3215 w 4268"/>
              <a:gd name="T17" fmla="*/ 16 h 1326"/>
              <a:gd name="T18" fmla="*/ 2943 w 4268"/>
              <a:gd name="T19" fmla="*/ 9 h 1326"/>
              <a:gd name="T20" fmla="*/ 2636 w 4268"/>
              <a:gd name="T21" fmla="*/ 18 h 1326"/>
              <a:gd name="T22" fmla="*/ 2348 w 4268"/>
              <a:gd name="T23" fmla="*/ 48 h 1326"/>
              <a:gd name="T24" fmla="*/ 2077 w 4268"/>
              <a:gd name="T25" fmla="*/ 93 h 1326"/>
              <a:gd name="T26" fmla="*/ 1825 w 4268"/>
              <a:gd name="T27" fmla="*/ 153 h 1326"/>
              <a:gd name="T28" fmla="*/ 1589 w 4268"/>
              <a:gd name="T29" fmla="*/ 225 h 1326"/>
              <a:gd name="T30" fmla="*/ 1370 w 4268"/>
              <a:gd name="T31" fmla="*/ 308 h 1326"/>
              <a:gd name="T32" fmla="*/ 1169 w 4268"/>
              <a:gd name="T33" fmla="*/ 398 h 1326"/>
              <a:gd name="T34" fmla="*/ 985 w 4268"/>
              <a:gd name="T35" fmla="*/ 494 h 1326"/>
              <a:gd name="T36" fmla="*/ 817 w 4268"/>
              <a:gd name="T37" fmla="*/ 595 h 1326"/>
              <a:gd name="T38" fmla="*/ 666 w 4268"/>
              <a:gd name="T39" fmla="*/ 696 h 1326"/>
              <a:gd name="T40" fmla="*/ 531 w 4268"/>
              <a:gd name="T41" fmla="*/ 797 h 1326"/>
              <a:gd name="T42" fmla="*/ 412 w 4268"/>
              <a:gd name="T43" fmla="*/ 895 h 1326"/>
              <a:gd name="T44" fmla="*/ 308 w 4268"/>
              <a:gd name="T45" fmla="*/ 988 h 1326"/>
              <a:gd name="T46" fmla="*/ 221 w 4268"/>
              <a:gd name="T47" fmla="*/ 1075 h 1326"/>
              <a:gd name="T48" fmla="*/ 149 w 4268"/>
              <a:gd name="T49" fmla="*/ 1151 h 1326"/>
              <a:gd name="T50" fmla="*/ 91 w 4268"/>
              <a:gd name="T51" fmla="*/ 1217 h 1326"/>
              <a:gd name="T52" fmla="*/ 49 w 4268"/>
              <a:gd name="T53" fmla="*/ 1269 h 1326"/>
              <a:gd name="T54" fmla="*/ 22 w 4268"/>
              <a:gd name="T55" fmla="*/ 1305 h 1326"/>
              <a:gd name="T56" fmla="*/ 8 w 4268"/>
              <a:gd name="T57" fmla="*/ 1323 h 1326"/>
              <a:gd name="T58" fmla="*/ 6 w 4268"/>
              <a:gd name="T59" fmla="*/ 1326 h 1326"/>
              <a:gd name="T60" fmla="*/ 1 w 4268"/>
              <a:gd name="T61" fmla="*/ 1318 h 1326"/>
              <a:gd name="T62" fmla="*/ 17 w 4268"/>
              <a:gd name="T63" fmla="*/ 1298 h 1326"/>
              <a:gd name="T64" fmla="*/ 47 w 4268"/>
              <a:gd name="T65" fmla="*/ 1259 h 1326"/>
              <a:gd name="T66" fmla="*/ 93 w 4268"/>
              <a:gd name="T67" fmla="*/ 1203 h 1326"/>
              <a:gd name="T68" fmla="*/ 154 w 4268"/>
              <a:gd name="T69" fmla="*/ 1135 h 1326"/>
              <a:gd name="T70" fmla="*/ 230 w 4268"/>
              <a:gd name="T71" fmla="*/ 1053 h 1326"/>
              <a:gd name="T72" fmla="*/ 324 w 4268"/>
              <a:gd name="T73" fmla="*/ 964 h 1326"/>
              <a:gd name="T74" fmla="*/ 434 w 4268"/>
              <a:gd name="T75" fmla="*/ 867 h 1326"/>
              <a:gd name="T76" fmla="*/ 561 w 4268"/>
              <a:gd name="T77" fmla="*/ 765 h 1326"/>
              <a:gd name="T78" fmla="*/ 703 w 4268"/>
              <a:gd name="T79" fmla="*/ 661 h 1326"/>
              <a:gd name="T80" fmla="*/ 864 w 4268"/>
              <a:gd name="T81" fmla="*/ 556 h 1326"/>
              <a:gd name="T82" fmla="*/ 1040 w 4268"/>
              <a:gd name="T83" fmla="*/ 455 h 1326"/>
              <a:gd name="T84" fmla="*/ 1235 w 4268"/>
              <a:gd name="T85" fmla="*/ 358 h 1326"/>
              <a:gd name="T86" fmla="*/ 1448 w 4268"/>
              <a:gd name="T87" fmla="*/ 268 h 1326"/>
              <a:gd name="T88" fmla="*/ 1678 w 4268"/>
              <a:gd name="T89" fmla="*/ 188 h 1326"/>
              <a:gd name="T90" fmla="*/ 1927 w 4268"/>
              <a:gd name="T91" fmla="*/ 119 h 1326"/>
              <a:gd name="T92" fmla="*/ 2194 w 4268"/>
              <a:gd name="T93" fmla="*/ 63 h 1326"/>
              <a:gd name="T94" fmla="*/ 2480 w 4268"/>
              <a:gd name="T95" fmla="*/ 23 h 1326"/>
              <a:gd name="T96" fmla="*/ 2784 w 4268"/>
              <a:gd name="T97" fmla="*/ 3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68" h="1326">
                <a:moveTo>
                  <a:pt x="2943" y="0"/>
                </a:moveTo>
                <a:lnTo>
                  <a:pt x="3078" y="3"/>
                </a:lnTo>
                <a:lnTo>
                  <a:pt x="3215" y="8"/>
                </a:lnTo>
                <a:lnTo>
                  <a:pt x="3355" y="18"/>
                </a:lnTo>
                <a:lnTo>
                  <a:pt x="3500" y="31"/>
                </a:lnTo>
                <a:lnTo>
                  <a:pt x="3647" y="50"/>
                </a:lnTo>
                <a:lnTo>
                  <a:pt x="3797" y="72"/>
                </a:lnTo>
                <a:lnTo>
                  <a:pt x="3951" y="100"/>
                </a:lnTo>
                <a:lnTo>
                  <a:pt x="4109" y="132"/>
                </a:lnTo>
                <a:lnTo>
                  <a:pt x="4268" y="168"/>
                </a:lnTo>
                <a:lnTo>
                  <a:pt x="4267" y="176"/>
                </a:lnTo>
                <a:lnTo>
                  <a:pt x="4106" y="140"/>
                </a:lnTo>
                <a:lnTo>
                  <a:pt x="3950" y="107"/>
                </a:lnTo>
                <a:lnTo>
                  <a:pt x="3795" y="80"/>
                </a:lnTo>
                <a:lnTo>
                  <a:pt x="3645" y="58"/>
                </a:lnTo>
                <a:lnTo>
                  <a:pt x="3499" y="40"/>
                </a:lnTo>
                <a:lnTo>
                  <a:pt x="3355" y="26"/>
                </a:lnTo>
                <a:lnTo>
                  <a:pt x="3215" y="16"/>
                </a:lnTo>
                <a:lnTo>
                  <a:pt x="3078" y="10"/>
                </a:lnTo>
                <a:lnTo>
                  <a:pt x="2943" y="9"/>
                </a:lnTo>
                <a:lnTo>
                  <a:pt x="2788" y="12"/>
                </a:lnTo>
                <a:lnTo>
                  <a:pt x="2636" y="18"/>
                </a:lnTo>
                <a:lnTo>
                  <a:pt x="2490" y="31"/>
                </a:lnTo>
                <a:lnTo>
                  <a:pt x="2348" y="48"/>
                </a:lnTo>
                <a:lnTo>
                  <a:pt x="2210" y="69"/>
                </a:lnTo>
                <a:lnTo>
                  <a:pt x="2077" y="93"/>
                </a:lnTo>
                <a:lnTo>
                  <a:pt x="1949" y="122"/>
                </a:lnTo>
                <a:lnTo>
                  <a:pt x="1825" y="153"/>
                </a:lnTo>
                <a:lnTo>
                  <a:pt x="1704" y="188"/>
                </a:lnTo>
                <a:lnTo>
                  <a:pt x="1589" y="225"/>
                </a:lnTo>
                <a:lnTo>
                  <a:pt x="1478" y="265"/>
                </a:lnTo>
                <a:lnTo>
                  <a:pt x="1370" y="308"/>
                </a:lnTo>
                <a:lnTo>
                  <a:pt x="1268" y="352"/>
                </a:lnTo>
                <a:lnTo>
                  <a:pt x="1169" y="398"/>
                </a:lnTo>
                <a:lnTo>
                  <a:pt x="1075" y="446"/>
                </a:lnTo>
                <a:lnTo>
                  <a:pt x="985" y="494"/>
                </a:lnTo>
                <a:lnTo>
                  <a:pt x="899" y="545"/>
                </a:lnTo>
                <a:lnTo>
                  <a:pt x="817" y="595"/>
                </a:lnTo>
                <a:lnTo>
                  <a:pt x="739" y="646"/>
                </a:lnTo>
                <a:lnTo>
                  <a:pt x="666" y="696"/>
                </a:lnTo>
                <a:lnTo>
                  <a:pt x="597" y="748"/>
                </a:lnTo>
                <a:lnTo>
                  <a:pt x="531" y="797"/>
                </a:lnTo>
                <a:lnTo>
                  <a:pt x="470" y="847"/>
                </a:lnTo>
                <a:lnTo>
                  <a:pt x="412" y="895"/>
                </a:lnTo>
                <a:lnTo>
                  <a:pt x="359" y="943"/>
                </a:lnTo>
                <a:lnTo>
                  <a:pt x="308" y="988"/>
                </a:lnTo>
                <a:lnTo>
                  <a:pt x="263" y="1032"/>
                </a:lnTo>
                <a:lnTo>
                  <a:pt x="221" y="1075"/>
                </a:lnTo>
                <a:lnTo>
                  <a:pt x="183" y="1115"/>
                </a:lnTo>
                <a:lnTo>
                  <a:pt x="149" y="1151"/>
                </a:lnTo>
                <a:lnTo>
                  <a:pt x="118" y="1186"/>
                </a:lnTo>
                <a:lnTo>
                  <a:pt x="91" y="1217"/>
                </a:lnTo>
                <a:lnTo>
                  <a:pt x="69" y="1246"/>
                </a:lnTo>
                <a:lnTo>
                  <a:pt x="49" y="1269"/>
                </a:lnTo>
                <a:lnTo>
                  <a:pt x="34" y="1288"/>
                </a:lnTo>
                <a:lnTo>
                  <a:pt x="22" y="1305"/>
                </a:lnTo>
                <a:lnTo>
                  <a:pt x="13" y="1317"/>
                </a:lnTo>
                <a:lnTo>
                  <a:pt x="8" y="1323"/>
                </a:lnTo>
                <a:lnTo>
                  <a:pt x="6" y="1326"/>
                </a:lnTo>
                <a:lnTo>
                  <a:pt x="6" y="1326"/>
                </a:lnTo>
                <a:lnTo>
                  <a:pt x="0" y="1321"/>
                </a:lnTo>
                <a:lnTo>
                  <a:pt x="1" y="1318"/>
                </a:lnTo>
                <a:lnTo>
                  <a:pt x="8" y="1310"/>
                </a:lnTo>
                <a:lnTo>
                  <a:pt x="17" y="1298"/>
                </a:lnTo>
                <a:lnTo>
                  <a:pt x="30" y="1281"/>
                </a:lnTo>
                <a:lnTo>
                  <a:pt x="47" y="1259"/>
                </a:lnTo>
                <a:lnTo>
                  <a:pt x="67" y="1233"/>
                </a:lnTo>
                <a:lnTo>
                  <a:pt x="93" y="1203"/>
                </a:lnTo>
                <a:lnTo>
                  <a:pt x="122" y="1171"/>
                </a:lnTo>
                <a:lnTo>
                  <a:pt x="154" y="1135"/>
                </a:lnTo>
                <a:lnTo>
                  <a:pt x="190" y="1094"/>
                </a:lnTo>
                <a:lnTo>
                  <a:pt x="230" y="1053"/>
                </a:lnTo>
                <a:lnTo>
                  <a:pt x="276" y="1009"/>
                </a:lnTo>
                <a:lnTo>
                  <a:pt x="324" y="964"/>
                </a:lnTo>
                <a:lnTo>
                  <a:pt x="377" y="916"/>
                </a:lnTo>
                <a:lnTo>
                  <a:pt x="434" y="867"/>
                </a:lnTo>
                <a:lnTo>
                  <a:pt x="495" y="816"/>
                </a:lnTo>
                <a:lnTo>
                  <a:pt x="561" y="765"/>
                </a:lnTo>
                <a:lnTo>
                  <a:pt x="629" y="713"/>
                </a:lnTo>
                <a:lnTo>
                  <a:pt x="703" y="661"/>
                </a:lnTo>
                <a:lnTo>
                  <a:pt x="781" y="609"/>
                </a:lnTo>
                <a:lnTo>
                  <a:pt x="864" y="556"/>
                </a:lnTo>
                <a:lnTo>
                  <a:pt x="949" y="506"/>
                </a:lnTo>
                <a:lnTo>
                  <a:pt x="1040" y="455"/>
                </a:lnTo>
                <a:lnTo>
                  <a:pt x="1136" y="406"/>
                </a:lnTo>
                <a:lnTo>
                  <a:pt x="1235" y="358"/>
                </a:lnTo>
                <a:lnTo>
                  <a:pt x="1339" y="312"/>
                </a:lnTo>
                <a:lnTo>
                  <a:pt x="1448" y="268"/>
                </a:lnTo>
                <a:lnTo>
                  <a:pt x="1560" y="226"/>
                </a:lnTo>
                <a:lnTo>
                  <a:pt x="1678" y="188"/>
                </a:lnTo>
                <a:lnTo>
                  <a:pt x="1800" y="151"/>
                </a:lnTo>
                <a:lnTo>
                  <a:pt x="1927" y="119"/>
                </a:lnTo>
                <a:lnTo>
                  <a:pt x="2058" y="89"/>
                </a:lnTo>
                <a:lnTo>
                  <a:pt x="2194" y="63"/>
                </a:lnTo>
                <a:lnTo>
                  <a:pt x="2335" y="41"/>
                </a:lnTo>
                <a:lnTo>
                  <a:pt x="2480" y="23"/>
                </a:lnTo>
                <a:lnTo>
                  <a:pt x="2630" y="12"/>
                </a:lnTo>
                <a:lnTo>
                  <a:pt x="2784" y="3"/>
                </a:lnTo>
                <a:lnTo>
                  <a:pt x="2943" y="0"/>
                </a:lnTo>
                <a:close/>
              </a:path>
            </a:pathLst>
          </a:custGeom>
          <a:solidFill>
            <a:srgbClr val="969696"/>
          </a:solidFill>
          <a:ln w="28575">
            <a:solidFill>
              <a:schemeClr val="tx1">
                <a:lumMod val="65000"/>
                <a:lumOff val="35000"/>
              </a:schemeClr>
            </a:solidFill>
            <a:prstDash val="solid"/>
            <a:round/>
          </a:ln>
        </p:spPr>
        <p:txBody>
          <a:bodyPr vert="horz" wrap="square" lIns="98183" tIns="49091" rIns="98183" bIns="49091"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8" name="Oval Callout 10"/>
          <p:cNvSpPr/>
          <p:nvPr/>
        </p:nvSpPr>
        <p:spPr bwMode="auto">
          <a:xfrm rot="19660752">
            <a:off x="185055" y="2573501"/>
            <a:ext cx="1197907" cy="1160692"/>
          </a:xfrm>
          <a:prstGeom prst="wedgeEllipseCallout">
            <a:avLst/>
          </a:prstGeom>
          <a:solidFill>
            <a:srgbClr val="45BBCE"/>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Gill Sans" charset="0"/>
            </a:endParaRPr>
          </a:p>
        </p:txBody>
      </p:sp>
      <p:sp>
        <p:nvSpPr>
          <p:cNvPr id="9" name="Oval 9"/>
          <p:cNvSpPr/>
          <p:nvPr/>
        </p:nvSpPr>
        <p:spPr bwMode="auto">
          <a:xfrm>
            <a:off x="887414" y="4016751"/>
            <a:ext cx="272987" cy="269643"/>
          </a:xfrm>
          <a:prstGeom prst="ellipse">
            <a:avLst/>
          </a:prstGeom>
          <a:solidFill>
            <a:schemeClr val="tx1">
              <a:lumMod val="65000"/>
              <a:lumOff val="35000"/>
            </a:schemeClr>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0" name="Rectangle 17"/>
          <p:cNvSpPr/>
          <p:nvPr/>
        </p:nvSpPr>
        <p:spPr bwMode="auto">
          <a:xfrm>
            <a:off x="1030461" y="4343548"/>
            <a:ext cx="1198550" cy="55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1" name="Oval Callout 85"/>
          <p:cNvSpPr/>
          <p:nvPr/>
        </p:nvSpPr>
        <p:spPr bwMode="auto">
          <a:xfrm rot="8037643">
            <a:off x="2365707" y="3550941"/>
            <a:ext cx="1183233" cy="1175084"/>
          </a:xfrm>
          <a:prstGeom prst="wedgeEllipseCallout">
            <a:avLst/>
          </a:prstGeom>
          <a:solidFill>
            <a:srgbClr val="45BBCE"/>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algn="ctr" defTabSz="981710" fontAlgn="base">
              <a:spcBef>
                <a:spcPct val="0"/>
              </a:spcBef>
              <a:spcAft>
                <a:spcPct val="0"/>
              </a:spcAft>
              <a:defRPr/>
            </a:pPr>
            <a:endParaRPr lang="en-US" sz="6000" kern="0">
              <a:solidFill>
                <a:schemeClr val="bg1"/>
              </a:solidFill>
              <a:latin typeface="微软雅黑" panose="020B0503020204020204" pitchFamily="34" charset="-122"/>
              <a:ea typeface="微软雅黑" panose="020B0503020204020204" pitchFamily="34" charset="-122"/>
              <a:sym typeface="Gill Sans" charset="0"/>
            </a:endParaRPr>
          </a:p>
        </p:txBody>
      </p:sp>
      <p:sp>
        <p:nvSpPr>
          <p:cNvPr id="12" name="Oval 86"/>
          <p:cNvSpPr/>
          <p:nvPr/>
        </p:nvSpPr>
        <p:spPr bwMode="auto">
          <a:xfrm rot="8637565">
            <a:off x="2358252" y="3140658"/>
            <a:ext cx="272987" cy="269643"/>
          </a:xfrm>
          <a:prstGeom prst="ellipse">
            <a:avLst/>
          </a:prstGeom>
          <a:solidFill>
            <a:schemeClr val="tx1">
              <a:lumMod val="65000"/>
              <a:lumOff val="35000"/>
            </a:schemeClr>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algn="ctr" defTabSz="981710" fontAlgn="base">
              <a:spcBef>
                <a:spcPct val="0"/>
              </a:spcBef>
              <a:spcAft>
                <a:spcPct val="0"/>
              </a:spcAft>
              <a:defRPr/>
            </a:pPr>
            <a:endParaRPr lang="en-US" sz="60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13" name="Oval 94"/>
          <p:cNvSpPr/>
          <p:nvPr/>
        </p:nvSpPr>
        <p:spPr bwMode="auto">
          <a:xfrm rot="9824873">
            <a:off x="5255468" y="2398542"/>
            <a:ext cx="272987" cy="269643"/>
          </a:xfrm>
          <a:prstGeom prst="ellipse">
            <a:avLst/>
          </a:prstGeom>
          <a:solidFill>
            <a:schemeClr val="tx1">
              <a:lumMod val="65000"/>
              <a:lumOff val="35000"/>
            </a:schemeClr>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4" name="Oval 99"/>
          <p:cNvSpPr/>
          <p:nvPr/>
        </p:nvSpPr>
        <p:spPr bwMode="auto">
          <a:xfrm>
            <a:off x="3760788" y="2686060"/>
            <a:ext cx="272987" cy="269643"/>
          </a:xfrm>
          <a:prstGeom prst="ellipse">
            <a:avLst/>
          </a:prstGeom>
          <a:solidFill>
            <a:schemeClr val="tx1">
              <a:lumMod val="65000"/>
              <a:lumOff val="35000"/>
            </a:schemeClr>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15" name="Rectangle 17"/>
          <p:cNvSpPr/>
          <p:nvPr/>
        </p:nvSpPr>
        <p:spPr bwMode="auto">
          <a:xfrm>
            <a:off x="3547659" y="3086143"/>
            <a:ext cx="1138632" cy="55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6" name="Rectangle 17"/>
          <p:cNvSpPr/>
          <p:nvPr/>
        </p:nvSpPr>
        <p:spPr bwMode="auto">
          <a:xfrm>
            <a:off x="4857730" y="1699983"/>
            <a:ext cx="1104683" cy="5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7" name="Rectangle 17"/>
          <p:cNvSpPr/>
          <p:nvPr/>
        </p:nvSpPr>
        <p:spPr bwMode="auto">
          <a:xfrm>
            <a:off x="1638643" y="2419389"/>
            <a:ext cx="1104683" cy="609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8" name="Oval Callout 10"/>
          <p:cNvSpPr/>
          <p:nvPr/>
        </p:nvSpPr>
        <p:spPr bwMode="auto">
          <a:xfrm rot="19660752">
            <a:off x="3136495" y="1186903"/>
            <a:ext cx="1197907" cy="1160692"/>
          </a:xfrm>
          <a:prstGeom prst="wedgeEllipseCallout">
            <a:avLst/>
          </a:prstGeom>
          <a:solidFill>
            <a:srgbClr val="45BBCE"/>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Gill Sans" charset="0"/>
            </a:endParaRPr>
          </a:p>
        </p:txBody>
      </p:sp>
      <p:sp>
        <p:nvSpPr>
          <p:cNvPr id="19" name="Oval 99"/>
          <p:cNvSpPr/>
          <p:nvPr/>
        </p:nvSpPr>
        <p:spPr bwMode="auto">
          <a:xfrm>
            <a:off x="6614222" y="2359262"/>
            <a:ext cx="272987" cy="269643"/>
          </a:xfrm>
          <a:prstGeom prst="ellipse">
            <a:avLst/>
          </a:prstGeom>
          <a:solidFill>
            <a:schemeClr val="tx1">
              <a:lumMod val="65000"/>
              <a:lumOff val="35000"/>
            </a:schemeClr>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0" name="Oval 99"/>
          <p:cNvSpPr/>
          <p:nvPr/>
        </p:nvSpPr>
        <p:spPr bwMode="auto">
          <a:xfrm>
            <a:off x="8052509" y="2514595"/>
            <a:ext cx="272987" cy="269643"/>
          </a:xfrm>
          <a:prstGeom prst="ellipse">
            <a:avLst/>
          </a:prstGeom>
          <a:solidFill>
            <a:schemeClr val="tx1">
              <a:lumMod val="65000"/>
              <a:lumOff val="35000"/>
            </a:schemeClr>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sym typeface="Gill Sans" charset="0"/>
            </a:endParaRPr>
          </a:p>
        </p:txBody>
      </p:sp>
      <p:sp>
        <p:nvSpPr>
          <p:cNvPr id="21" name="Oval Callout 85"/>
          <p:cNvSpPr/>
          <p:nvPr/>
        </p:nvSpPr>
        <p:spPr bwMode="auto">
          <a:xfrm rot="9305715">
            <a:off x="4910915" y="2937706"/>
            <a:ext cx="1183052" cy="1175264"/>
          </a:xfrm>
          <a:prstGeom prst="wedgeEllipseCallout">
            <a:avLst/>
          </a:prstGeom>
          <a:solidFill>
            <a:srgbClr val="45BBCE"/>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algn="ctr" defTabSz="981710" fontAlgn="base">
              <a:spcBef>
                <a:spcPct val="0"/>
              </a:spcBef>
              <a:spcAft>
                <a:spcPct val="0"/>
              </a:spcAft>
              <a:defRPr/>
            </a:pPr>
            <a:endParaRPr lang="en-US" sz="6000" kern="0">
              <a:solidFill>
                <a:schemeClr val="bg1"/>
              </a:solidFill>
              <a:latin typeface="微软雅黑" panose="020B0503020204020204" pitchFamily="34" charset="-122"/>
              <a:ea typeface="微软雅黑" panose="020B0503020204020204" pitchFamily="34" charset="-122"/>
              <a:sym typeface="Gill Sans" charset="0"/>
            </a:endParaRPr>
          </a:p>
        </p:txBody>
      </p:sp>
      <p:sp>
        <p:nvSpPr>
          <p:cNvPr id="22" name="Oval Callout 10"/>
          <p:cNvSpPr/>
          <p:nvPr/>
        </p:nvSpPr>
        <p:spPr bwMode="auto">
          <a:xfrm rot="20704326">
            <a:off x="6216426" y="877525"/>
            <a:ext cx="1197907" cy="1160692"/>
          </a:xfrm>
          <a:prstGeom prst="wedgeEllipseCallout">
            <a:avLst/>
          </a:prstGeom>
          <a:solidFill>
            <a:srgbClr val="45BBCE"/>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Gill Sans" charset="0"/>
            </a:endParaRPr>
          </a:p>
        </p:txBody>
      </p:sp>
      <p:sp>
        <p:nvSpPr>
          <p:cNvPr id="23" name="Oval Callout 85"/>
          <p:cNvSpPr/>
          <p:nvPr/>
        </p:nvSpPr>
        <p:spPr bwMode="auto">
          <a:xfrm rot="9900337">
            <a:off x="7543030" y="3069237"/>
            <a:ext cx="1183052" cy="1175264"/>
          </a:xfrm>
          <a:prstGeom prst="wedgeEllipseCallout">
            <a:avLst/>
          </a:prstGeom>
          <a:solidFill>
            <a:srgbClr val="45BBCE"/>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algn="ctr" defTabSz="981710" fontAlgn="base">
              <a:spcBef>
                <a:spcPct val="0"/>
              </a:spcBef>
              <a:spcAft>
                <a:spcPct val="0"/>
              </a:spcAft>
              <a:defRPr/>
            </a:pPr>
            <a:endParaRPr lang="en-US" sz="6000" kern="0">
              <a:solidFill>
                <a:schemeClr val="bg1"/>
              </a:solidFill>
              <a:latin typeface="微软雅黑" panose="020B0503020204020204" pitchFamily="34" charset="-122"/>
              <a:ea typeface="微软雅黑" panose="020B0503020204020204" pitchFamily="34" charset="-122"/>
              <a:sym typeface="Gill Sans" charset="0"/>
            </a:endParaRPr>
          </a:p>
        </p:txBody>
      </p:sp>
      <p:sp>
        <p:nvSpPr>
          <p:cNvPr id="24" name="Rectangle 17"/>
          <p:cNvSpPr/>
          <p:nvPr/>
        </p:nvSpPr>
        <p:spPr bwMode="auto">
          <a:xfrm>
            <a:off x="6258602" y="2800369"/>
            <a:ext cx="1104683" cy="5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5" name="Rectangle 17"/>
          <p:cNvSpPr/>
          <p:nvPr/>
        </p:nvSpPr>
        <p:spPr bwMode="auto">
          <a:xfrm>
            <a:off x="7696890" y="1828738"/>
            <a:ext cx="1104683" cy="5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000" dirty="0">
              <a:solidFill>
                <a:schemeClr val="tx1">
                  <a:lumMod val="65000"/>
                  <a:lumOff val="35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6" name="TextBox 25"/>
          <p:cNvSpPr txBox="1"/>
          <p:nvPr/>
        </p:nvSpPr>
        <p:spPr>
          <a:xfrm>
            <a:off x="435948" y="3017695"/>
            <a:ext cx="696123" cy="354222"/>
          </a:xfrm>
          <a:prstGeom prst="rect">
            <a:avLst/>
          </a:prstGeom>
          <a:noFill/>
        </p:spPr>
        <p:txBody>
          <a:bodyPr wrap="none" lIns="72567" tIns="36283" rIns="72567" bIns="36283" rtlCol="0">
            <a:spAutoFit/>
          </a:bodyPr>
          <a:lstStyle/>
          <a:p>
            <a:pPr defTabSz="933450"/>
            <a:r>
              <a:rPr lang="en-US" altLang="zh-CN" sz="1800" dirty="0">
                <a:solidFill>
                  <a:schemeClr val="bg1"/>
                </a:solidFill>
                <a:latin typeface="微软雅黑" panose="020B0503020204020204" pitchFamily="34" charset="-122"/>
                <a:ea typeface="微软雅黑" panose="020B0503020204020204" pitchFamily="34" charset="-122"/>
              </a:rPr>
              <a:t>2006</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2609263" y="4000620"/>
            <a:ext cx="696123" cy="354222"/>
          </a:xfrm>
          <a:prstGeom prst="rect">
            <a:avLst/>
          </a:prstGeom>
          <a:noFill/>
        </p:spPr>
        <p:txBody>
          <a:bodyPr wrap="none" lIns="72567" tIns="36283" rIns="72567" bIns="36283" rtlCol="0">
            <a:spAutoFit/>
          </a:bodyPr>
          <a:lstStyle/>
          <a:p>
            <a:pPr defTabSz="933450"/>
            <a:r>
              <a:rPr lang="en-US" altLang="zh-CN" sz="1800" dirty="0">
                <a:solidFill>
                  <a:schemeClr val="bg1"/>
                </a:solidFill>
                <a:latin typeface="微软雅黑" panose="020B0503020204020204" pitchFamily="34" charset="-122"/>
                <a:ea typeface="微软雅黑" panose="020B0503020204020204" pitchFamily="34" charset="-122"/>
              </a:rPr>
              <a:t>2008</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387388" y="1590138"/>
            <a:ext cx="696123" cy="354222"/>
          </a:xfrm>
          <a:prstGeom prst="rect">
            <a:avLst/>
          </a:prstGeom>
          <a:noFill/>
        </p:spPr>
        <p:txBody>
          <a:bodyPr wrap="none" lIns="72567" tIns="36283" rIns="72567" bIns="36283" rtlCol="0">
            <a:spAutoFit/>
          </a:bodyPr>
          <a:lstStyle/>
          <a:p>
            <a:pPr defTabSz="933450"/>
            <a:r>
              <a:rPr lang="en-US" altLang="zh-CN" sz="1800" dirty="0">
                <a:solidFill>
                  <a:schemeClr val="bg1"/>
                </a:solidFill>
                <a:latin typeface="微软雅黑" panose="020B0503020204020204" pitchFamily="34" charset="-122"/>
                <a:ea typeface="微软雅黑" panose="020B0503020204020204" pitchFamily="34" charset="-122"/>
              </a:rPr>
              <a:t>2009</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5154380" y="3371917"/>
            <a:ext cx="696123" cy="354222"/>
          </a:xfrm>
          <a:prstGeom prst="rect">
            <a:avLst/>
          </a:prstGeom>
          <a:noFill/>
        </p:spPr>
        <p:txBody>
          <a:bodyPr wrap="none" lIns="72567" tIns="36283" rIns="72567" bIns="36283" rtlCol="0">
            <a:spAutoFit/>
          </a:bodyPr>
          <a:lstStyle/>
          <a:p>
            <a:pPr defTabSz="933450"/>
            <a:r>
              <a:rPr lang="en-US" altLang="zh-CN" sz="1800" dirty="0">
                <a:solidFill>
                  <a:schemeClr val="bg1"/>
                </a:solidFill>
                <a:latin typeface="微软雅黑" panose="020B0503020204020204" pitchFamily="34" charset="-122"/>
                <a:ea typeface="微软雅黑" panose="020B0503020204020204" pitchFamily="34" charset="-122"/>
              </a:rPr>
              <a:t>2010</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6467318" y="1314344"/>
            <a:ext cx="696123" cy="354222"/>
          </a:xfrm>
          <a:prstGeom prst="rect">
            <a:avLst/>
          </a:prstGeom>
          <a:noFill/>
        </p:spPr>
        <p:txBody>
          <a:bodyPr wrap="none" lIns="72567" tIns="36283" rIns="72567" bIns="36283" rtlCol="0">
            <a:spAutoFit/>
          </a:bodyPr>
          <a:lstStyle/>
          <a:p>
            <a:pPr defTabSz="933450"/>
            <a:r>
              <a:rPr lang="en-US" altLang="zh-CN" sz="1800" dirty="0">
                <a:solidFill>
                  <a:schemeClr val="bg1"/>
                </a:solidFill>
                <a:latin typeface="微软雅黑" panose="020B0503020204020204" pitchFamily="34" charset="-122"/>
                <a:ea typeface="微软雅黑" panose="020B0503020204020204" pitchFamily="34" charset="-122"/>
              </a:rPr>
              <a:t>2014</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7965869" y="3479757"/>
            <a:ext cx="337375" cy="354222"/>
          </a:xfrm>
          <a:prstGeom prst="rect">
            <a:avLst/>
          </a:prstGeom>
          <a:noFill/>
        </p:spPr>
        <p:txBody>
          <a:bodyPr wrap="none" lIns="72567" tIns="36283" rIns="72567" bIns="36283" rtlCol="0">
            <a:spAutoFit/>
          </a:bodyPr>
          <a:lstStyle/>
          <a:p>
            <a:pPr defTabSz="933450"/>
            <a:r>
              <a:rPr lang="en-US" altLang="zh-CN" sz="1800" dirty="0">
                <a:solidFill>
                  <a:schemeClr val="bg1"/>
                </a:solidFill>
                <a:latin typeface="微软雅黑" panose="020B0503020204020204" pitchFamily="34" charset="-122"/>
                <a:ea typeface="微软雅黑" panose="020B0503020204020204" pitchFamily="34" charset="-122"/>
              </a:rPr>
              <a:t>…</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par>
                                <p:cTn id="12" presetID="22" presetClass="entr" presetSubtype="4" fill="hold" grpId="0" nodeType="withEffect">
                                  <p:stCondLst>
                                    <p:cond delay="50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par>
                                <p:cTn id="15" presetID="53" presetClass="entr" presetSubtype="16" fill="hold" grpId="0" nodeType="withEffect">
                                  <p:stCondLst>
                                    <p:cond delay="1000"/>
                                  </p:stCondLst>
                                  <p:childTnLst>
                                    <p:set>
                                      <p:cBhvr>
                                        <p:cTn id="16" dur="1" fill="hold">
                                          <p:stCondLst>
                                            <p:cond delay="0"/>
                                          </p:stCondLst>
                                        </p:cTn>
                                        <p:tgtEl>
                                          <p:spTgt spid="9"/>
                                        </p:tgtEl>
                                        <p:attrNameLst>
                                          <p:attrName>style.visibility</p:attrName>
                                        </p:attrNameLst>
                                      </p:cBhvr>
                                      <p:to>
                                        <p:strVal val="visible"/>
                                      </p:to>
                                    </p:set>
                                    <p:anim calcmode="lin" valueType="num">
                                      <p:cBhvr>
                                        <p:cTn id="17" dur="250" fill="hold"/>
                                        <p:tgtEl>
                                          <p:spTgt spid="9"/>
                                        </p:tgtEl>
                                        <p:attrNameLst>
                                          <p:attrName>ppt_w</p:attrName>
                                        </p:attrNameLst>
                                      </p:cBhvr>
                                      <p:tavLst>
                                        <p:tav tm="0">
                                          <p:val>
                                            <p:fltVal val="0"/>
                                          </p:val>
                                        </p:tav>
                                        <p:tav tm="100000">
                                          <p:val>
                                            <p:strVal val="#ppt_w"/>
                                          </p:val>
                                        </p:tav>
                                      </p:tavLst>
                                    </p:anim>
                                    <p:anim calcmode="lin" valueType="num">
                                      <p:cBhvr>
                                        <p:cTn id="18" dur="250" fill="hold"/>
                                        <p:tgtEl>
                                          <p:spTgt spid="9"/>
                                        </p:tgtEl>
                                        <p:attrNameLst>
                                          <p:attrName>ppt_h</p:attrName>
                                        </p:attrNameLst>
                                      </p:cBhvr>
                                      <p:tavLst>
                                        <p:tav tm="0">
                                          <p:val>
                                            <p:fltVal val="0"/>
                                          </p:val>
                                        </p:tav>
                                        <p:tav tm="100000">
                                          <p:val>
                                            <p:strVal val="#ppt_h"/>
                                          </p:val>
                                        </p:tav>
                                      </p:tavLst>
                                    </p:anim>
                                    <p:animEffect transition="in" filter="fade">
                                      <p:cBhvr>
                                        <p:cTn id="19" dur="250"/>
                                        <p:tgtEl>
                                          <p:spTgt spid="9"/>
                                        </p:tgtEl>
                                      </p:cBhvr>
                                    </p:animEffect>
                                  </p:childTnLst>
                                </p:cTn>
                              </p:par>
                              <p:par>
                                <p:cTn id="20" presetID="2" presetClass="entr" presetSubtype="1" fill="hold" grpId="0" nodeType="withEffect">
                                  <p:stCondLst>
                                    <p:cond delay="150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250" fill="hold"/>
                                        <p:tgtEl>
                                          <p:spTgt spid="8"/>
                                        </p:tgtEl>
                                        <p:attrNameLst>
                                          <p:attrName>ppt_x</p:attrName>
                                        </p:attrNameLst>
                                      </p:cBhvr>
                                      <p:tavLst>
                                        <p:tav tm="0">
                                          <p:val>
                                            <p:strVal val="#ppt_x"/>
                                          </p:val>
                                        </p:tav>
                                        <p:tav tm="100000">
                                          <p:val>
                                            <p:strVal val="#ppt_x"/>
                                          </p:val>
                                        </p:tav>
                                      </p:tavLst>
                                    </p:anim>
                                    <p:anim calcmode="lin" valueType="num">
                                      <p:cBhvr additive="base">
                                        <p:cTn id="23" dur="250" fill="hold"/>
                                        <p:tgtEl>
                                          <p:spTgt spid="8"/>
                                        </p:tgtEl>
                                        <p:attrNameLst>
                                          <p:attrName>ppt_y</p:attrName>
                                        </p:attrNameLst>
                                      </p:cBhvr>
                                      <p:tavLst>
                                        <p:tav tm="0">
                                          <p:val>
                                            <p:strVal val="0-#ppt_h/2"/>
                                          </p:val>
                                        </p:tav>
                                        <p:tav tm="100000">
                                          <p:val>
                                            <p:strVal val="#ppt_y"/>
                                          </p:val>
                                        </p:tav>
                                      </p:tavLst>
                                    </p:anim>
                                  </p:childTnLst>
                                </p:cTn>
                              </p:par>
                              <p:par>
                                <p:cTn id="24" presetID="10" presetClass="entr" presetSubtype="0" fill="hold" grpId="0" nodeType="withEffect">
                                  <p:stCondLst>
                                    <p:cond delay="150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par>
                                <p:cTn id="27" presetID="22" presetClass="entr" presetSubtype="8" fill="hold" grpId="0" nodeType="withEffect">
                                  <p:stCondLst>
                                    <p:cond delay="150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par>
                                <p:cTn id="30" presetID="53" presetClass="entr" presetSubtype="16" fill="hold" grpId="0" nodeType="withEffect">
                                  <p:stCondLst>
                                    <p:cond delay="2000"/>
                                  </p:stCondLst>
                                  <p:childTnLst>
                                    <p:set>
                                      <p:cBhvr>
                                        <p:cTn id="31" dur="1" fill="hold">
                                          <p:stCondLst>
                                            <p:cond delay="0"/>
                                          </p:stCondLst>
                                        </p:cTn>
                                        <p:tgtEl>
                                          <p:spTgt spid="12"/>
                                        </p:tgtEl>
                                        <p:attrNameLst>
                                          <p:attrName>style.visibility</p:attrName>
                                        </p:attrNameLst>
                                      </p:cBhvr>
                                      <p:to>
                                        <p:strVal val="visible"/>
                                      </p:to>
                                    </p:set>
                                    <p:anim calcmode="lin" valueType="num">
                                      <p:cBhvr>
                                        <p:cTn id="32" dur="250" fill="hold"/>
                                        <p:tgtEl>
                                          <p:spTgt spid="12"/>
                                        </p:tgtEl>
                                        <p:attrNameLst>
                                          <p:attrName>ppt_w</p:attrName>
                                        </p:attrNameLst>
                                      </p:cBhvr>
                                      <p:tavLst>
                                        <p:tav tm="0">
                                          <p:val>
                                            <p:fltVal val="0"/>
                                          </p:val>
                                        </p:tav>
                                        <p:tav tm="100000">
                                          <p:val>
                                            <p:strVal val="#ppt_w"/>
                                          </p:val>
                                        </p:tav>
                                      </p:tavLst>
                                    </p:anim>
                                    <p:anim calcmode="lin" valueType="num">
                                      <p:cBhvr>
                                        <p:cTn id="33" dur="250" fill="hold"/>
                                        <p:tgtEl>
                                          <p:spTgt spid="12"/>
                                        </p:tgtEl>
                                        <p:attrNameLst>
                                          <p:attrName>ppt_h</p:attrName>
                                        </p:attrNameLst>
                                      </p:cBhvr>
                                      <p:tavLst>
                                        <p:tav tm="0">
                                          <p:val>
                                            <p:fltVal val="0"/>
                                          </p:val>
                                        </p:tav>
                                        <p:tav tm="100000">
                                          <p:val>
                                            <p:strVal val="#ppt_h"/>
                                          </p:val>
                                        </p:tav>
                                      </p:tavLst>
                                    </p:anim>
                                    <p:animEffect transition="in" filter="fade">
                                      <p:cBhvr>
                                        <p:cTn id="34" dur="250"/>
                                        <p:tgtEl>
                                          <p:spTgt spid="12"/>
                                        </p:tgtEl>
                                      </p:cBhvr>
                                    </p:animEffect>
                                  </p:childTnLst>
                                </p:cTn>
                              </p:par>
                              <p:par>
                                <p:cTn id="35" presetID="2" presetClass="entr" presetSubtype="4" fill="hold" grpId="0" nodeType="withEffect">
                                  <p:stCondLst>
                                    <p:cond delay="25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250" fill="hold"/>
                                        <p:tgtEl>
                                          <p:spTgt spid="11"/>
                                        </p:tgtEl>
                                        <p:attrNameLst>
                                          <p:attrName>ppt_x</p:attrName>
                                        </p:attrNameLst>
                                      </p:cBhvr>
                                      <p:tavLst>
                                        <p:tav tm="0">
                                          <p:val>
                                            <p:strVal val="#ppt_x"/>
                                          </p:val>
                                        </p:tav>
                                        <p:tav tm="100000">
                                          <p:val>
                                            <p:strVal val="#ppt_x"/>
                                          </p:val>
                                        </p:tav>
                                      </p:tavLst>
                                    </p:anim>
                                    <p:anim calcmode="lin" valueType="num">
                                      <p:cBhvr additive="base">
                                        <p:cTn id="38" dur="250" fill="hold"/>
                                        <p:tgtEl>
                                          <p:spTgt spid="11"/>
                                        </p:tgtEl>
                                        <p:attrNameLst>
                                          <p:attrName>ppt_y</p:attrName>
                                        </p:attrNameLst>
                                      </p:cBhvr>
                                      <p:tavLst>
                                        <p:tav tm="0">
                                          <p:val>
                                            <p:strVal val="1+#ppt_h/2"/>
                                          </p:val>
                                        </p:tav>
                                        <p:tav tm="100000">
                                          <p:val>
                                            <p:strVal val="#ppt_y"/>
                                          </p:val>
                                        </p:tav>
                                      </p:tavLst>
                                    </p:anim>
                                  </p:childTnLst>
                                </p:cTn>
                              </p:par>
                              <p:par>
                                <p:cTn id="39" presetID="10" presetClass="entr" presetSubtype="0" fill="hold" grpId="0" nodeType="withEffect">
                                  <p:stCondLst>
                                    <p:cond delay="250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22" presetClass="entr" presetSubtype="8" fill="hold" grpId="0" nodeType="withEffect">
                                  <p:stCondLst>
                                    <p:cond delay="250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53" presetClass="entr" presetSubtype="16" fill="hold" grpId="0" nodeType="withEffect">
                                  <p:stCondLst>
                                    <p:cond delay="3000"/>
                                  </p:stCondLst>
                                  <p:childTnLst>
                                    <p:set>
                                      <p:cBhvr>
                                        <p:cTn id="46" dur="1" fill="hold">
                                          <p:stCondLst>
                                            <p:cond delay="0"/>
                                          </p:stCondLst>
                                        </p:cTn>
                                        <p:tgtEl>
                                          <p:spTgt spid="14"/>
                                        </p:tgtEl>
                                        <p:attrNameLst>
                                          <p:attrName>style.visibility</p:attrName>
                                        </p:attrNameLst>
                                      </p:cBhvr>
                                      <p:to>
                                        <p:strVal val="visible"/>
                                      </p:to>
                                    </p:set>
                                    <p:anim calcmode="lin" valueType="num">
                                      <p:cBhvr>
                                        <p:cTn id="47" dur="250" fill="hold"/>
                                        <p:tgtEl>
                                          <p:spTgt spid="14"/>
                                        </p:tgtEl>
                                        <p:attrNameLst>
                                          <p:attrName>ppt_w</p:attrName>
                                        </p:attrNameLst>
                                      </p:cBhvr>
                                      <p:tavLst>
                                        <p:tav tm="0">
                                          <p:val>
                                            <p:fltVal val="0"/>
                                          </p:val>
                                        </p:tav>
                                        <p:tav tm="100000">
                                          <p:val>
                                            <p:strVal val="#ppt_w"/>
                                          </p:val>
                                        </p:tav>
                                      </p:tavLst>
                                    </p:anim>
                                    <p:anim calcmode="lin" valueType="num">
                                      <p:cBhvr>
                                        <p:cTn id="48" dur="250" fill="hold"/>
                                        <p:tgtEl>
                                          <p:spTgt spid="14"/>
                                        </p:tgtEl>
                                        <p:attrNameLst>
                                          <p:attrName>ppt_h</p:attrName>
                                        </p:attrNameLst>
                                      </p:cBhvr>
                                      <p:tavLst>
                                        <p:tav tm="0">
                                          <p:val>
                                            <p:fltVal val="0"/>
                                          </p:val>
                                        </p:tav>
                                        <p:tav tm="100000">
                                          <p:val>
                                            <p:strVal val="#ppt_h"/>
                                          </p:val>
                                        </p:tav>
                                      </p:tavLst>
                                    </p:anim>
                                    <p:animEffect transition="in" filter="fade">
                                      <p:cBhvr>
                                        <p:cTn id="49" dur="250"/>
                                        <p:tgtEl>
                                          <p:spTgt spid="14"/>
                                        </p:tgtEl>
                                      </p:cBhvr>
                                    </p:animEffect>
                                  </p:childTnLst>
                                </p:cTn>
                              </p:par>
                              <p:par>
                                <p:cTn id="50" presetID="2" presetClass="entr" presetSubtype="1" fill="hold" grpId="0" nodeType="withEffect">
                                  <p:stCondLst>
                                    <p:cond delay="350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250" fill="hold"/>
                                        <p:tgtEl>
                                          <p:spTgt spid="18"/>
                                        </p:tgtEl>
                                        <p:attrNameLst>
                                          <p:attrName>ppt_x</p:attrName>
                                        </p:attrNameLst>
                                      </p:cBhvr>
                                      <p:tavLst>
                                        <p:tav tm="0">
                                          <p:val>
                                            <p:strVal val="#ppt_x"/>
                                          </p:val>
                                        </p:tav>
                                        <p:tav tm="100000">
                                          <p:val>
                                            <p:strVal val="#ppt_x"/>
                                          </p:val>
                                        </p:tav>
                                      </p:tavLst>
                                    </p:anim>
                                    <p:anim calcmode="lin" valueType="num">
                                      <p:cBhvr additive="base">
                                        <p:cTn id="53" dur="250" fill="hold"/>
                                        <p:tgtEl>
                                          <p:spTgt spid="18"/>
                                        </p:tgtEl>
                                        <p:attrNameLst>
                                          <p:attrName>ppt_y</p:attrName>
                                        </p:attrNameLst>
                                      </p:cBhvr>
                                      <p:tavLst>
                                        <p:tav tm="0">
                                          <p:val>
                                            <p:strVal val="0-#ppt_h/2"/>
                                          </p:val>
                                        </p:tav>
                                        <p:tav tm="100000">
                                          <p:val>
                                            <p:strVal val="#ppt_y"/>
                                          </p:val>
                                        </p:tav>
                                      </p:tavLst>
                                    </p:anim>
                                  </p:childTnLst>
                                </p:cTn>
                              </p:par>
                              <p:par>
                                <p:cTn id="54" presetID="10" presetClass="entr" presetSubtype="0" fill="hold" grpId="0" nodeType="withEffect">
                                  <p:stCondLst>
                                    <p:cond delay="350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childTnLst>
                                </p:cTn>
                              </p:par>
                              <p:par>
                                <p:cTn id="57" presetID="22" presetClass="entr" presetSubtype="8" fill="hold" grpId="0" nodeType="withEffect">
                                  <p:stCondLst>
                                    <p:cond delay="350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par>
                                <p:cTn id="60" presetID="53" presetClass="entr" presetSubtype="16" fill="hold" grpId="0" nodeType="withEffect">
                                  <p:stCondLst>
                                    <p:cond delay="4000"/>
                                  </p:stCondLst>
                                  <p:childTnLst>
                                    <p:set>
                                      <p:cBhvr>
                                        <p:cTn id="61" dur="1" fill="hold">
                                          <p:stCondLst>
                                            <p:cond delay="0"/>
                                          </p:stCondLst>
                                        </p:cTn>
                                        <p:tgtEl>
                                          <p:spTgt spid="13"/>
                                        </p:tgtEl>
                                        <p:attrNameLst>
                                          <p:attrName>style.visibility</p:attrName>
                                        </p:attrNameLst>
                                      </p:cBhvr>
                                      <p:to>
                                        <p:strVal val="visible"/>
                                      </p:to>
                                    </p:set>
                                    <p:anim calcmode="lin" valueType="num">
                                      <p:cBhvr>
                                        <p:cTn id="62" dur="250" fill="hold"/>
                                        <p:tgtEl>
                                          <p:spTgt spid="13"/>
                                        </p:tgtEl>
                                        <p:attrNameLst>
                                          <p:attrName>ppt_w</p:attrName>
                                        </p:attrNameLst>
                                      </p:cBhvr>
                                      <p:tavLst>
                                        <p:tav tm="0">
                                          <p:val>
                                            <p:fltVal val="0"/>
                                          </p:val>
                                        </p:tav>
                                        <p:tav tm="100000">
                                          <p:val>
                                            <p:strVal val="#ppt_w"/>
                                          </p:val>
                                        </p:tav>
                                      </p:tavLst>
                                    </p:anim>
                                    <p:anim calcmode="lin" valueType="num">
                                      <p:cBhvr>
                                        <p:cTn id="63" dur="250" fill="hold"/>
                                        <p:tgtEl>
                                          <p:spTgt spid="13"/>
                                        </p:tgtEl>
                                        <p:attrNameLst>
                                          <p:attrName>ppt_h</p:attrName>
                                        </p:attrNameLst>
                                      </p:cBhvr>
                                      <p:tavLst>
                                        <p:tav tm="0">
                                          <p:val>
                                            <p:fltVal val="0"/>
                                          </p:val>
                                        </p:tav>
                                        <p:tav tm="100000">
                                          <p:val>
                                            <p:strVal val="#ppt_h"/>
                                          </p:val>
                                        </p:tav>
                                      </p:tavLst>
                                    </p:anim>
                                    <p:animEffect transition="in" filter="fade">
                                      <p:cBhvr>
                                        <p:cTn id="64" dur="250"/>
                                        <p:tgtEl>
                                          <p:spTgt spid="13"/>
                                        </p:tgtEl>
                                      </p:cBhvr>
                                    </p:animEffect>
                                  </p:childTnLst>
                                </p:cTn>
                              </p:par>
                              <p:par>
                                <p:cTn id="65" presetID="2" presetClass="entr" presetSubtype="4" fill="hold" grpId="0" nodeType="withEffect">
                                  <p:stCondLst>
                                    <p:cond delay="450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250" fill="hold"/>
                                        <p:tgtEl>
                                          <p:spTgt spid="21"/>
                                        </p:tgtEl>
                                        <p:attrNameLst>
                                          <p:attrName>ppt_x</p:attrName>
                                        </p:attrNameLst>
                                      </p:cBhvr>
                                      <p:tavLst>
                                        <p:tav tm="0">
                                          <p:val>
                                            <p:strVal val="#ppt_x"/>
                                          </p:val>
                                        </p:tav>
                                        <p:tav tm="100000">
                                          <p:val>
                                            <p:strVal val="#ppt_x"/>
                                          </p:val>
                                        </p:tav>
                                      </p:tavLst>
                                    </p:anim>
                                    <p:anim calcmode="lin" valueType="num">
                                      <p:cBhvr additive="base">
                                        <p:cTn id="68" dur="250" fill="hold"/>
                                        <p:tgtEl>
                                          <p:spTgt spid="21"/>
                                        </p:tgtEl>
                                        <p:attrNameLst>
                                          <p:attrName>ppt_y</p:attrName>
                                        </p:attrNameLst>
                                      </p:cBhvr>
                                      <p:tavLst>
                                        <p:tav tm="0">
                                          <p:val>
                                            <p:strVal val="1+#ppt_h/2"/>
                                          </p:val>
                                        </p:tav>
                                        <p:tav tm="100000">
                                          <p:val>
                                            <p:strVal val="#ppt_y"/>
                                          </p:val>
                                        </p:tav>
                                      </p:tavLst>
                                    </p:anim>
                                  </p:childTnLst>
                                </p:cTn>
                              </p:par>
                              <p:par>
                                <p:cTn id="69" presetID="10" presetClass="entr" presetSubtype="0" fill="hold" grpId="0" nodeType="withEffect">
                                  <p:stCondLst>
                                    <p:cond delay="4500"/>
                                  </p:stCondLst>
                                  <p:childTnLst>
                                    <p:set>
                                      <p:cBhvr>
                                        <p:cTn id="70" dur="1" fill="hold">
                                          <p:stCondLst>
                                            <p:cond delay="0"/>
                                          </p:stCondLst>
                                        </p:cTn>
                                        <p:tgtEl>
                                          <p:spTgt spid="29"/>
                                        </p:tgtEl>
                                        <p:attrNameLst>
                                          <p:attrName>style.visibility</p:attrName>
                                        </p:attrNameLst>
                                      </p:cBhvr>
                                      <p:to>
                                        <p:strVal val="visible"/>
                                      </p:to>
                                    </p:set>
                                    <p:animEffect transition="in" filter="fade">
                                      <p:cBhvr>
                                        <p:cTn id="71" dur="500"/>
                                        <p:tgtEl>
                                          <p:spTgt spid="29"/>
                                        </p:tgtEl>
                                      </p:cBhvr>
                                    </p:animEffect>
                                  </p:childTnLst>
                                </p:cTn>
                              </p:par>
                              <p:par>
                                <p:cTn id="72" presetID="22" presetClass="entr" presetSubtype="8" fill="hold" grpId="0" nodeType="withEffect">
                                  <p:stCondLst>
                                    <p:cond delay="4500"/>
                                  </p:stCondLst>
                                  <p:childTnLst>
                                    <p:set>
                                      <p:cBhvr>
                                        <p:cTn id="73" dur="1" fill="hold">
                                          <p:stCondLst>
                                            <p:cond delay="0"/>
                                          </p:stCondLst>
                                        </p:cTn>
                                        <p:tgtEl>
                                          <p:spTgt spid="16"/>
                                        </p:tgtEl>
                                        <p:attrNameLst>
                                          <p:attrName>style.visibility</p:attrName>
                                        </p:attrNameLst>
                                      </p:cBhvr>
                                      <p:to>
                                        <p:strVal val="visible"/>
                                      </p:to>
                                    </p:set>
                                    <p:animEffect transition="in" filter="wipe(left)">
                                      <p:cBhvr>
                                        <p:cTn id="74" dur="500"/>
                                        <p:tgtEl>
                                          <p:spTgt spid="16"/>
                                        </p:tgtEl>
                                      </p:cBhvr>
                                    </p:animEffect>
                                  </p:childTnLst>
                                </p:cTn>
                              </p:par>
                              <p:par>
                                <p:cTn id="75" presetID="53" presetClass="entr" presetSubtype="16" fill="hold" grpId="0" nodeType="withEffect">
                                  <p:stCondLst>
                                    <p:cond delay="5000"/>
                                  </p:stCondLst>
                                  <p:childTnLst>
                                    <p:set>
                                      <p:cBhvr>
                                        <p:cTn id="76" dur="1" fill="hold">
                                          <p:stCondLst>
                                            <p:cond delay="0"/>
                                          </p:stCondLst>
                                        </p:cTn>
                                        <p:tgtEl>
                                          <p:spTgt spid="19"/>
                                        </p:tgtEl>
                                        <p:attrNameLst>
                                          <p:attrName>style.visibility</p:attrName>
                                        </p:attrNameLst>
                                      </p:cBhvr>
                                      <p:to>
                                        <p:strVal val="visible"/>
                                      </p:to>
                                    </p:set>
                                    <p:anim calcmode="lin" valueType="num">
                                      <p:cBhvr>
                                        <p:cTn id="77" dur="250" fill="hold"/>
                                        <p:tgtEl>
                                          <p:spTgt spid="19"/>
                                        </p:tgtEl>
                                        <p:attrNameLst>
                                          <p:attrName>ppt_w</p:attrName>
                                        </p:attrNameLst>
                                      </p:cBhvr>
                                      <p:tavLst>
                                        <p:tav tm="0">
                                          <p:val>
                                            <p:fltVal val="0"/>
                                          </p:val>
                                        </p:tav>
                                        <p:tav tm="100000">
                                          <p:val>
                                            <p:strVal val="#ppt_w"/>
                                          </p:val>
                                        </p:tav>
                                      </p:tavLst>
                                    </p:anim>
                                    <p:anim calcmode="lin" valueType="num">
                                      <p:cBhvr>
                                        <p:cTn id="78" dur="250" fill="hold"/>
                                        <p:tgtEl>
                                          <p:spTgt spid="19"/>
                                        </p:tgtEl>
                                        <p:attrNameLst>
                                          <p:attrName>ppt_h</p:attrName>
                                        </p:attrNameLst>
                                      </p:cBhvr>
                                      <p:tavLst>
                                        <p:tav tm="0">
                                          <p:val>
                                            <p:fltVal val="0"/>
                                          </p:val>
                                        </p:tav>
                                        <p:tav tm="100000">
                                          <p:val>
                                            <p:strVal val="#ppt_h"/>
                                          </p:val>
                                        </p:tav>
                                      </p:tavLst>
                                    </p:anim>
                                    <p:animEffect transition="in" filter="fade">
                                      <p:cBhvr>
                                        <p:cTn id="79" dur="250"/>
                                        <p:tgtEl>
                                          <p:spTgt spid="19"/>
                                        </p:tgtEl>
                                      </p:cBhvr>
                                    </p:animEffect>
                                  </p:childTnLst>
                                </p:cTn>
                              </p:par>
                              <p:par>
                                <p:cTn id="80" presetID="2" presetClass="entr" presetSubtype="1" fill="hold" grpId="0" nodeType="withEffect">
                                  <p:stCondLst>
                                    <p:cond delay="550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250" fill="hold"/>
                                        <p:tgtEl>
                                          <p:spTgt spid="22"/>
                                        </p:tgtEl>
                                        <p:attrNameLst>
                                          <p:attrName>ppt_x</p:attrName>
                                        </p:attrNameLst>
                                      </p:cBhvr>
                                      <p:tavLst>
                                        <p:tav tm="0">
                                          <p:val>
                                            <p:strVal val="#ppt_x"/>
                                          </p:val>
                                        </p:tav>
                                        <p:tav tm="100000">
                                          <p:val>
                                            <p:strVal val="#ppt_x"/>
                                          </p:val>
                                        </p:tav>
                                      </p:tavLst>
                                    </p:anim>
                                    <p:anim calcmode="lin" valueType="num">
                                      <p:cBhvr additive="base">
                                        <p:cTn id="83" dur="250" fill="hold"/>
                                        <p:tgtEl>
                                          <p:spTgt spid="22"/>
                                        </p:tgtEl>
                                        <p:attrNameLst>
                                          <p:attrName>ppt_y</p:attrName>
                                        </p:attrNameLst>
                                      </p:cBhvr>
                                      <p:tavLst>
                                        <p:tav tm="0">
                                          <p:val>
                                            <p:strVal val="0-#ppt_h/2"/>
                                          </p:val>
                                        </p:tav>
                                        <p:tav tm="100000">
                                          <p:val>
                                            <p:strVal val="#ppt_y"/>
                                          </p:val>
                                        </p:tav>
                                      </p:tavLst>
                                    </p:anim>
                                  </p:childTnLst>
                                </p:cTn>
                              </p:par>
                              <p:par>
                                <p:cTn id="84" presetID="10" presetClass="entr" presetSubtype="0" fill="hold" grpId="0" nodeType="withEffect">
                                  <p:stCondLst>
                                    <p:cond delay="5500"/>
                                  </p:stCondLst>
                                  <p:childTnLst>
                                    <p:set>
                                      <p:cBhvr>
                                        <p:cTn id="85" dur="1" fill="hold">
                                          <p:stCondLst>
                                            <p:cond delay="0"/>
                                          </p:stCondLst>
                                        </p:cTn>
                                        <p:tgtEl>
                                          <p:spTgt spid="30"/>
                                        </p:tgtEl>
                                        <p:attrNameLst>
                                          <p:attrName>style.visibility</p:attrName>
                                        </p:attrNameLst>
                                      </p:cBhvr>
                                      <p:to>
                                        <p:strVal val="visible"/>
                                      </p:to>
                                    </p:set>
                                    <p:animEffect transition="in" filter="fade">
                                      <p:cBhvr>
                                        <p:cTn id="86" dur="500"/>
                                        <p:tgtEl>
                                          <p:spTgt spid="30"/>
                                        </p:tgtEl>
                                      </p:cBhvr>
                                    </p:animEffect>
                                  </p:childTnLst>
                                </p:cTn>
                              </p:par>
                              <p:par>
                                <p:cTn id="87" presetID="22" presetClass="entr" presetSubtype="8" fill="hold" grpId="0" nodeType="withEffect">
                                  <p:stCondLst>
                                    <p:cond delay="5500"/>
                                  </p:stCondLst>
                                  <p:childTnLst>
                                    <p:set>
                                      <p:cBhvr>
                                        <p:cTn id="88" dur="1" fill="hold">
                                          <p:stCondLst>
                                            <p:cond delay="0"/>
                                          </p:stCondLst>
                                        </p:cTn>
                                        <p:tgtEl>
                                          <p:spTgt spid="24"/>
                                        </p:tgtEl>
                                        <p:attrNameLst>
                                          <p:attrName>style.visibility</p:attrName>
                                        </p:attrNameLst>
                                      </p:cBhvr>
                                      <p:to>
                                        <p:strVal val="visible"/>
                                      </p:to>
                                    </p:set>
                                    <p:animEffect transition="in" filter="wipe(left)">
                                      <p:cBhvr>
                                        <p:cTn id="89" dur="500"/>
                                        <p:tgtEl>
                                          <p:spTgt spid="24"/>
                                        </p:tgtEl>
                                      </p:cBhvr>
                                    </p:animEffect>
                                  </p:childTnLst>
                                </p:cTn>
                              </p:par>
                              <p:par>
                                <p:cTn id="90" presetID="53" presetClass="entr" presetSubtype="16" fill="hold" grpId="0" nodeType="withEffect">
                                  <p:stCondLst>
                                    <p:cond delay="6000"/>
                                  </p:stCondLst>
                                  <p:childTnLst>
                                    <p:set>
                                      <p:cBhvr>
                                        <p:cTn id="91" dur="1" fill="hold">
                                          <p:stCondLst>
                                            <p:cond delay="0"/>
                                          </p:stCondLst>
                                        </p:cTn>
                                        <p:tgtEl>
                                          <p:spTgt spid="20"/>
                                        </p:tgtEl>
                                        <p:attrNameLst>
                                          <p:attrName>style.visibility</p:attrName>
                                        </p:attrNameLst>
                                      </p:cBhvr>
                                      <p:to>
                                        <p:strVal val="visible"/>
                                      </p:to>
                                    </p:set>
                                    <p:anim calcmode="lin" valueType="num">
                                      <p:cBhvr>
                                        <p:cTn id="92" dur="250" fill="hold"/>
                                        <p:tgtEl>
                                          <p:spTgt spid="20"/>
                                        </p:tgtEl>
                                        <p:attrNameLst>
                                          <p:attrName>ppt_w</p:attrName>
                                        </p:attrNameLst>
                                      </p:cBhvr>
                                      <p:tavLst>
                                        <p:tav tm="0">
                                          <p:val>
                                            <p:fltVal val="0"/>
                                          </p:val>
                                        </p:tav>
                                        <p:tav tm="100000">
                                          <p:val>
                                            <p:strVal val="#ppt_w"/>
                                          </p:val>
                                        </p:tav>
                                      </p:tavLst>
                                    </p:anim>
                                    <p:anim calcmode="lin" valueType="num">
                                      <p:cBhvr>
                                        <p:cTn id="93" dur="250" fill="hold"/>
                                        <p:tgtEl>
                                          <p:spTgt spid="20"/>
                                        </p:tgtEl>
                                        <p:attrNameLst>
                                          <p:attrName>ppt_h</p:attrName>
                                        </p:attrNameLst>
                                      </p:cBhvr>
                                      <p:tavLst>
                                        <p:tav tm="0">
                                          <p:val>
                                            <p:fltVal val="0"/>
                                          </p:val>
                                        </p:tav>
                                        <p:tav tm="100000">
                                          <p:val>
                                            <p:strVal val="#ppt_h"/>
                                          </p:val>
                                        </p:tav>
                                      </p:tavLst>
                                    </p:anim>
                                    <p:animEffect transition="in" filter="fade">
                                      <p:cBhvr>
                                        <p:cTn id="94" dur="250"/>
                                        <p:tgtEl>
                                          <p:spTgt spid="20"/>
                                        </p:tgtEl>
                                      </p:cBhvr>
                                    </p:animEffect>
                                  </p:childTnLst>
                                </p:cTn>
                              </p:par>
                              <p:par>
                                <p:cTn id="95" presetID="2" presetClass="entr" presetSubtype="4" fill="hold" grpId="0" nodeType="withEffect">
                                  <p:stCondLst>
                                    <p:cond delay="6500"/>
                                  </p:stCondLst>
                                  <p:childTnLst>
                                    <p:set>
                                      <p:cBhvr>
                                        <p:cTn id="96" dur="1" fill="hold">
                                          <p:stCondLst>
                                            <p:cond delay="0"/>
                                          </p:stCondLst>
                                        </p:cTn>
                                        <p:tgtEl>
                                          <p:spTgt spid="23"/>
                                        </p:tgtEl>
                                        <p:attrNameLst>
                                          <p:attrName>style.visibility</p:attrName>
                                        </p:attrNameLst>
                                      </p:cBhvr>
                                      <p:to>
                                        <p:strVal val="visible"/>
                                      </p:to>
                                    </p:set>
                                    <p:anim calcmode="lin" valueType="num">
                                      <p:cBhvr additive="base">
                                        <p:cTn id="97" dur="250" fill="hold"/>
                                        <p:tgtEl>
                                          <p:spTgt spid="23"/>
                                        </p:tgtEl>
                                        <p:attrNameLst>
                                          <p:attrName>ppt_x</p:attrName>
                                        </p:attrNameLst>
                                      </p:cBhvr>
                                      <p:tavLst>
                                        <p:tav tm="0">
                                          <p:val>
                                            <p:strVal val="#ppt_x"/>
                                          </p:val>
                                        </p:tav>
                                        <p:tav tm="100000">
                                          <p:val>
                                            <p:strVal val="#ppt_x"/>
                                          </p:val>
                                        </p:tav>
                                      </p:tavLst>
                                    </p:anim>
                                    <p:anim calcmode="lin" valueType="num">
                                      <p:cBhvr additive="base">
                                        <p:cTn id="98" dur="250" fill="hold"/>
                                        <p:tgtEl>
                                          <p:spTgt spid="23"/>
                                        </p:tgtEl>
                                        <p:attrNameLst>
                                          <p:attrName>ppt_y</p:attrName>
                                        </p:attrNameLst>
                                      </p:cBhvr>
                                      <p:tavLst>
                                        <p:tav tm="0">
                                          <p:val>
                                            <p:strVal val="1+#ppt_h/2"/>
                                          </p:val>
                                        </p:tav>
                                        <p:tav tm="100000">
                                          <p:val>
                                            <p:strVal val="#ppt_y"/>
                                          </p:val>
                                        </p:tav>
                                      </p:tavLst>
                                    </p:anim>
                                  </p:childTnLst>
                                </p:cTn>
                              </p:par>
                              <p:par>
                                <p:cTn id="99" presetID="10" presetClass="entr" presetSubtype="0" fill="hold" grpId="0" nodeType="withEffect">
                                  <p:stCondLst>
                                    <p:cond delay="6500"/>
                                  </p:stCondLst>
                                  <p:childTnLst>
                                    <p:set>
                                      <p:cBhvr>
                                        <p:cTn id="100" dur="1" fill="hold">
                                          <p:stCondLst>
                                            <p:cond delay="0"/>
                                          </p:stCondLst>
                                        </p:cTn>
                                        <p:tgtEl>
                                          <p:spTgt spid="31"/>
                                        </p:tgtEl>
                                        <p:attrNameLst>
                                          <p:attrName>style.visibility</p:attrName>
                                        </p:attrNameLst>
                                      </p:cBhvr>
                                      <p:to>
                                        <p:strVal val="visible"/>
                                      </p:to>
                                    </p:set>
                                    <p:animEffect transition="in" filter="fade">
                                      <p:cBhvr>
                                        <p:cTn id="101" dur="500"/>
                                        <p:tgtEl>
                                          <p:spTgt spid="31"/>
                                        </p:tgtEl>
                                      </p:cBhvr>
                                    </p:animEffect>
                                  </p:childTnLst>
                                </p:cTn>
                              </p:par>
                              <p:par>
                                <p:cTn id="102" presetID="22" presetClass="entr" presetSubtype="8" fill="hold" grpId="0" nodeType="withEffect">
                                  <p:stCondLst>
                                    <p:cond delay="6500"/>
                                  </p:stCondLst>
                                  <p:childTnLst>
                                    <p:set>
                                      <p:cBhvr>
                                        <p:cTn id="103" dur="1" fill="hold">
                                          <p:stCondLst>
                                            <p:cond delay="0"/>
                                          </p:stCondLst>
                                        </p:cTn>
                                        <p:tgtEl>
                                          <p:spTgt spid="25"/>
                                        </p:tgtEl>
                                        <p:attrNameLst>
                                          <p:attrName>style.visibility</p:attrName>
                                        </p:attrNameLst>
                                      </p:cBhvr>
                                      <p:to>
                                        <p:strVal val="visible"/>
                                      </p:to>
                                    </p:set>
                                    <p:animEffect transition="in" filter="wipe(left)">
                                      <p:cBhvr>
                                        <p:cTn id="10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9" grpId="0" animBg="1"/>
      <p:bldP spid="10" grpId="0"/>
      <p:bldP spid="11" grpId="0" animBg="1"/>
      <p:bldP spid="12" grpId="0" animBg="1"/>
      <p:bldP spid="13" grpId="0" animBg="1"/>
      <p:bldP spid="14" grpId="0" animBg="1"/>
      <p:bldP spid="15" grpId="0"/>
      <p:bldP spid="16" grpId="0"/>
      <p:bldP spid="17" grpId="0"/>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sp>
        <p:nvSpPr>
          <p:cNvPr id="7" name="椭圆 6"/>
          <p:cNvSpPr/>
          <p:nvPr/>
        </p:nvSpPr>
        <p:spPr>
          <a:xfrm>
            <a:off x="827584" y="1275606"/>
            <a:ext cx="1465976" cy="1465976"/>
          </a:xfrm>
          <a:prstGeom prst="ellipse">
            <a:avLst/>
          </a:prstGeom>
          <a:blipFill>
            <a:blip r:embed="rId3" cstate="print"/>
            <a:stretch>
              <a:fillRect/>
            </a:stretch>
          </a:blipFill>
          <a:ln w="762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p>
        </p:txBody>
      </p:sp>
      <p:grpSp>
        <p:nvGrpSpPr>
          <p:cNvPr id="8" name="组合 7"/>
          <p:cNvGrpSpPr/>
          <p:nvPr/>
        </p:nvGrpSpPr>
        <p:grpSpPr>
          <a:xfrm>
            <a:off x="851563" y="3399079"/>
            <a:ext cx="1418020" cy="378346"/>
            <a:chOff x="1280133" y="2641600"/>
            <a:chExt cx="1773057" cy="473075"/>
          </a:xfrm>
          <a:solidFill>
            <a:srgbClr val="45BBCE"/>
          </a:solidFill>
        </p:grpSpPr>
        <p:sp>
          <p:nvSpPr>
            <p:cNvPr id="9" name="圆角矩形 8"/>
            <p:cNvSpPr/>
            <p:nvPr/>
          </p:nvSpPr>
          <p:spPr>
            <a:xfrm>
              <a:off x="1280133" y="2641600"/>
              <a:ext cx="1773057" cy="388342"/>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10" name="TextBox 9"/>
            <p:cNvSpPr txBox="1"/>
            <p:nvPr/>
          </p:nvSpPr>
          <p:spPr>
            <a:xfrm>
              <a:off x="1674115" y="2728049"/>
              <a:ext cx="985093" cy="23090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职务名称</a:t>
              </a:r>
            </a:p>
          </p:txBody>
        </p:sp>
        <p:sp>
          <p:nvSpPr>
            <p:cNvPr id="11" name="等腰三角形 10"/>
            <p:cNvSpPr/>
            <p:nvPr/>
          </p:nvSpPr>
          <p:spPr>
            <a:xfrm flipV="1">
              <a:off x="2057344" y="2975421"/>
              <a:ext cx="218634" cy="139254"/>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grpSp>
      <p:sp>
        <p:nvSpPr>
          <p:cNvPr id="12" name="TextBox 11"/>
          <p:cNvSpPr txBox="1"/>
          <p:nvPr/>
        </p:nvSpPr>
        <p:spPr>
          <a:xfrm>
            <a:off x="861387" y="3890978"/>
            <a:ext cx="1408196" cy="615553"/>
          </a:xfrm>
          <a:prstGeom prst="rect">
            <a:avLst/>
          </a:prstGeom>
          <a:noFill/>
        </p:spPr>
        <p:txBody>
          <a:bodyPr wrap="square" lIns="0" tIns="0" rIns="0" bIns="0" rtlCol="0">
            <a:spAutoFit/>
          </a:bodyPr>
          <a:lstStyle/>
          <a:p>
            <a:pPr lvl="0" algn="just">
              <a:lnSpc>
                <a:spcPts val="1200"/>
              </a:lnSpc>
            </a:pPr>
            <a:r>
              <a:rPr kumimoji="0" lang="zh-CN" altLang="en-US" sz="9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添加文本内容添加文本内容</a:t>
            </a:r>
          </a:p>
          <a:p>
            <a:pPr lvl="0" algn="just">
              <a:lnSpc>
                <a:spcPts val="1200"/>
              </a:lnSpc>
            </a:pPr>
            <a:r>
              <a:rPr kumimoji="0" lang="zh-CN" altLang="en-US" sz="9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添加文本内容添加文本内容</a:t>
            </a:r>
            <a:endParaRPr kumimoji="0" lang="en-US" altLang="zh-CN" sz="9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a:p>
            <a:pPr lvl="0" algn="just">
              <a:lnSpc>
                <a:spcPts val="1200"/>
              </a:lnSpc>
            </a:pPr>
            <a:r>
              <a:rPr kumimoji="0" lang="zh-CN" altLang="en-US" sz="9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添加文本内容添加文本内容</a:t>
            </a:r>
          </a:p>
          <a:p>
            <a:pPr lvl="0" algn="just">
              <a:lnSpc>
                <a:spcPts val="1200"/>
              </a:lnSpc>
            </a:pPr>
            <a:r>
              <a:rPr kumimoji="0" lang="zh-CN" altLang="en-US" sz="9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添加文本内容添加文本内容</a:t>
            </a:r>
          </a:p>
        </p:txBody>
      </p:sp>
      <p:sp>
        <p:nvSpPr>
          <p:cNvPr id="13" name="矩形 12"/>
          <p:cNvSpPr>
            <a:spLocks noChangeArrowheads="1"/>
          </p:cNvSpPr>
          <p:nvPr/>
        </p:nvSpPr>
        <p:spPr bwMode="auto">
          <a:xfrm>
            <a:off x="1047612" y="2965593"/>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tx1">
                    <a:lumMod val="85000"/>
                    <a:lumOff val="15000"/>
                  </a:schemeClr>
                </a:solidFill>
                <a:latin typeface="微软雅黑" panose="020B0503020204020204" pitchFamily="34" charset="-122"/>
                <a:ea typeface="微软雅黑" panose="020B0503020204020204" pitchFamily="34" charset="-122"/>
                <a:cs typeface="+mj-cs"/>
              </a:rPr>
              <a:t>姓 名</a:t>
            </a:r>
            <a:endParaRPr lang="en-US" altLang="zh-CN" b="1" cap="all" dirty="0">
              <a:solidFill>
                <a:schemeClr val="tx1">
                  <a:lumMod val="85000"/>
                  <a:lumOff val="15000"/>
                </a:schemeClr>
              </a:solidFill>
              <a:latin typeface="微软雅黑" panose="020B0503020204020204" pitchFamily="34" charset="-122"/>
              <a:ea typeface="微软雅黑" panose="020B0503020204020204" pitchFamily="34" charset="-122"/>
              <a:cs typeface="+mj-cs"/>
            </a:endParaRPr>
          </a:p>
        </p:txBody>
      </p:sp>
      <p:sp>
        <p:nvSpPr>
          <p:cNvPr id="14" name="椭圆 13"/>
          <p:cNvSpPr/>
          <p:nvPr/>
        </p:nvSpPr>
        <p:spPr>
          <a:xfrm>
            <a:off x="2805603" y="1275606"/>
            <a:ext cx="1465976" cy="1465976"/>
          </a:xfrm>
          <a:prstGeom prst="ellipse">
            <a:avLst/>
          </a:prstGeom>
          <a:blipFill>
            <a:blip r:embed="rId3" cstate="print"/>
            <a:stretch>
              <a:fillRect/>
            </a:stretch>
          </a:blipFill>
          <a:ln w="762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p>
        </p:txBody>
      </p:sp>
      <p:grpSp>
        <p:nvGrpSpPr>
          <p:cNvPr id="15" name="组合 14"/>
          <p:cNvGrpSpPr/>
          <p:nvPr/>
        </p:nvGrpSpPr>
        <p:grpSpPr>
          <a:xfrm>
            <a:off x="2829582" y="3399079"/>
            <a:ext cx="1418020" cy="378346"/>
            <a:chOff x="1280133" y="2641600"/>
            <a:chExt cx="1773057" cy="473075"/>
          </a:xfrm>
          <a:solidFill>
            <a:srgbClr val="45BBCE"/>
          </a:solidFill>
        </p:grpSpPr>
        <p:sp>
          <p:nvSpPr>
            <p:cNvPr id="16" name="圆角矩形 15"/>
            <p:cNvSpPr/>
            <p:nvPr/>
          </p:nvSpPr>
          <p:spPr>
            <a:xfrm>
              <a:off x="1280133" y="2641600"/>
              <a:ext cx="1773057" cy="388342"/>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17" name="TextBox 16"/>
            <p:cNvSpPr txBox="1"/>
            <p:nvPr/>
          </p:nvSpPr>
          <p:spPr>
            <a:xfrm>
              <a:off x="1674115" y="2728049"/>
              <a:ext cx="985093" cy="23090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职务名称</a:t>
              </a:r>
            </a:p>
          </p:txBody>
        </p:sp>
        <p:sp>
          <p:nvSpPr>
            <p:cNvPr id="18" name="等腰三角形 17"/>
            <p:cNvSpPr/>
            <p:nvPr/>
          </p:nvSpPr>
          <p:spPr>
            <a:xfrm flipV="1">
              <a:off x="2057344" y="2975421"/>
              <a:ext cx="218634" cy="139254"/>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grpSp>
      <p:sp>
        <p:nvSpPr>
          <p:cNvPr id="19" name="TextBox 18"/>
          <p:cNvSpPr txBox="1"/>
          <p:nvPr/>
        </p:nvSpPr>
        <p:spPr>
          <a:xfrm>
            <a:off x="2839406" y="3890978"/>
            <a:ext cx="1408196" cy="615553"/>
          </a:xfrm>
          <a:prstGeom prst="rect">
            <a:avLst/>
          </a:prstGeom>
          <a:noFill/>
        </p:spPr>
        <p:txBody>
          <a:bodyPr wrap="square" lIns="0" tIns="0" rIns="0" bIns="0" rtlCol="0">
            <a:spAutoFit/>
          </a:bodyPr>
          <a:lstStyle/>
          <a:p>
            <a:pPr lvl="0" algn="just">
              <a:lnSpc>
                <a:spcPts val="1200"/>
              </a:lnSpc>
            </a:pPr>
            <a:r>
              <a:rPr kumimoji="0" lang="zh-CN" altLang="en-US" sz="9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添加文本内容添加文本内容</a:t>
            </a:r>
          </a:p>
          <a:p>
            <a:pPr lvl="0" algn="just">
              <a:lnSpc>
                <a:spcPts val="1200"/>
              </a:lnSpc>
            </a:pPr>
            <a:r>
              <a:rPr kumimoji="0" lang="zh-CN" altLang="en-US" sz="9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添加文本内容添加文本内容</a:t>
            </a:r>
            <a:endParaRPr kumimoji="0" lang="en-US" altLang="zh-CN" sz="9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a:p>
            <a:pPr lvl="0" algn="just">
              <a:lnSpc>
                <a:spcPts val="1200"/>
              </a:lnSpc>
            </a:pPr>
            <a:r>
              <a:rPr kumimoji="0" lang="zh-CN" altLang="en-US" sz="9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添加文本内容添加文本内容</a:t>
            </a:r>
          </a:p>
          <a:p>
            <a:pPr lvl="0" algn="just">
              <a:lnSpc>
                <a:spcPts val="1200"/>
              </a:lnSpc>
            </a:pPr>
            <a:r>
              <a:rPr kumimoji="0" lang="zh-CN" altLang="en-US" sz="9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添加文本内容添加文本内容</a:t>
            </a:r>
          </a:p>
        </p:txBody>
      </p:sp>
      <p:sp>
        <p:nvSpPr>
          <p:cNvPr id="20" name="矩形 19"/>
          <p:cNvSpPr>
            <a:spLocks noChangeArrowheads="1"/>
          </p:cNvSpPr>
          <p:nvPr/>
        </p:nvSpPr>
        <p:spPr bwMode="auto">
          <a:xfrm>
            <a:off x="3025631" y="2965593"/>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tx1">
                    <a:lumMod val="85000"/>
                    <a:lumOff val="15000"/>
                  </a:schemeClr>
                </a:solidFill>
                <a:latin typeface="微软雅黑" panose="020B0503020204020204" pitchFamily="34" charset="-122"/>
                <a:ea typeface="微软雅黑" panose="020B0503020204020204" pitchFamily="34" charset="-122"/>
                <a:cs typeface="+mj-cs"/>
              </a:rPr>
              <a:t>姓 名</a:t>
            </a:r>
            <a:endParaRPr lang="en-US" altLang="zh-CN" b="1" cap="all" dirty="0">
              <a:solidFill>
                <a:schemeClr val="tx1">
                  <a:lumMod val="85000"/>
                  <a:lumOff val="15000"/>
                </a:schemeClr>
              </a:solidFill>
              <a:latin typeface="微软雅黑" panose="020B0503020204020204" pitchFamily="34" charset="-122"/>
              <a:ea typeface="微软雅黑" panose="020B0503020204020204" pitchFamily="34" charset="-122"/>
              <a:cs typeface="+mj-cs"/>
            </a:endParaRPr>
          </a:p>
        </p:txBody>
      </p:sp>
      <p:sp>
        <p:nvSpPr>
          <p:cNvPr id="21" name="椭圆 20"/>
          <p:cNvSpPr/>
          <p:nvPr/>
        </p:nvSpPr>
        <p:spPr>
          <a:xfrm>
            <a:off x="4762208" y="1275606"/>
            <a:ext cx="1465976" cy="1465976"/>
          </a:xfrm>
          <a:prstGeom prst="ellipse">
            <a:avLst/>
          </a:prstGeom>
          <a:blipFill>
            <a:blip r:embed="rId3" cstate="print"/>
            <a:stretch>
              <a:fillRect/>
            </a:stretch>
          </a:blipFill>
          <a:ln w="762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p>
        </p:txBody>
      </p:sp>
      <p:grpSp>
        <p:nvGrpSpPr>
          <p:cNvPr id="22" name="组合 21"/>
          <p:cNvGrpSpPr/>
          <p:nvPr/>
        </p:nvGrpSpPr>
        <p:grpSpPr>
          <a:xfrm>
            <a:off x="4786187" y="3399079"/>
            <a:ext cx="1418020" cy="378346"/>
            <a:chOff x="1280133" y="2641600"/>
            <a:chExt cx="1773057" cy="473075"/>
          </a:xfrm>
          <a:solidFill>
            <a:srgbClr val="45BBCE"/>
          </a:solidFill>
        </p:grpSpPr>
        <p:sp>
          <p:nvSpPr>
            <p:cNvPr id="23" name="圆角矩形 22"/>
            <p:cNvSpPr/>
            <p:nvPr/>
          </p:nvSpPr>
          <p:spPr>
            <a:xfrm>
              <a:off x="1280133" y="2641600"/>
              <a:ext cx="1773057" cy="388342"/>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24" name="TextBox 23"/>
            <p:cNvSpPr txBox="1"/>
            <p:nvPr/>
          </p:nvSpPr>
          <p:spPr>
            <a:xfrm>
              <a:off x="1674115" y="2728049"/>
              <a:ext cx="985093" cy="23090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职务名称</a:t>
              </a:r>
            </a:p>
          </p:txBody>
        </p:sp>
        <p:sp>
          <p:nvSpPr>
            <p:cNvPr id="25" name="等腰三角形 24"/>
            <p:cNvSpPr/>
            <p:nvPr/>
          </p:nvSpPr>
          <p:spPr>
            <a:xfrm flipV="1">
              <a:off x="2057344" y="2975421"/>
              <a:ext cx="218634" cy="139254"/>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grpSp>
      <p:sp>
        <p:nvSpPr>
          <p:cNvPr id="26" name="TextBox 25"/>
          <p:cNvSpPr txBox="1"/>
          <p:nvPr/>
        </p:nvSpPr>
        <p:spPr>
          <a:xfrm>
            <a:off x="4796011" y="3890978"/>
            <a:ext cx="1408196" cy="615553"/>
          </a:xfrm>
          <a:prstGeom prst="rect">
            <a:avLst/>
          </a:prstGeom>
          <a:noFill/>
        </p:spPr>
        <p:txBody>
          <a:bodyPr wrap="square" lIns="0" tIns="0" rIns="0" bIns="0" rtlCol="0">
            <a:spAutoFit/>
          </a:bodyPr>
          <a:lstStyle/>
          <a:p>
            <a:pPr lvl="0" algn="just">
              <a:lnSpc>
                <a:spcPts val="1200"/>
              </a:lnSpc>
            </a:pPr>
            <a:r>
              <a:rPr kumimoji="0" lang="zh-CN" altLang="en-US" sz="9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添加文本内容添加文本内容</a:t>
            </a:r>
          </a:p>
          <a:p>
            <a:pPr lvl="0" algn="just">
              <a:lnSpc>
                <a:spcPts val="1200"/>
              </a:lnSpc>
            </a:pPr>
            <a:r>
              <a:rPr kumimoji="0" lang="zh-CN" altLang="en-US" sz="9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添加文本内容添加文本内容</a:t>
            </a:r>
            <a:endParaRPr kumimoji="0" lang="en-US" altLang="zh-CN" sz="9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a:p>
            <a:pPr lvl="0" algn="just">
              <a:lnSpc>
                <a:spcPts val="1200"/>
              </a:lnSpc>
            </a:pPr>
            <a:r>
              <a:rPr kumimoji="0" lang="zh-CN" altLang="en-US" sz="9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添加文本内容添加文本内容</a:t>
            </a:r>
          </a:p>
          <a:p>
            <a:pPr lvl="0" algn="just">
              <a:lnSpc>
                <a:spcPts val="1200"/>
              </a:lnSpc>
            </a:pPr>
            <a:r>
              <a:rPr kumimoji="0" lang="zh-CN" altLang="en-US" sz="9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添加文本内容添加文本内容</a:t>
            </a:r>
          </a:p>
        </p:txBody>
      </p:sp>
      <p:sp>
        <p:nvSpPr>
          <p:cNvPr id="27" name="矩形 26"/>
          <p:cNvSpPr>
            <a:spLocks noChangeArrowheads="1"/>
          </p:cNvSpPr>
          <p:nvPr/>
        </p:nvSpPr>
        <p:spPr bwMode="auto">
          <a:xfrm>
            <a:off x="4982236" y="2965593"/>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tx1">
                    <a:lumMod val="85000"/>
                    <a:lumOff val="15000"/>
                  </a:schemeClr>
                </a:solidFill>
                <a:latin typeface="微软雅黑" panose="020B0503020204020204" pitchFamily="34" charset="-122"/>
                <a:ea typeface="微软雅黑" panose="020B0503020204020204" pitchFamily="34" charset="-122"/>
                <a:cs typeface="+mj-cs"/>
              </a:rPr>
              <a:t>姓 名</a:t>
            </a:r>
            <a:endParaRPr lang="en-US" altLang="zh-CN" b="1" cap="all" dirty="0">
              <a:solidFill>
                <a:schemeClr val="tx1">
                  <a:lumMod val="85000"/>
                  <a:lumOff val="15000"/>
                </a:schemeClr>
              </a:solidFill>
              <a:latin typeface="微软雅黑" panose="020B0503020204020204" pitchFamily="34" charset="-122"/>
              <a:ea typeface="微软雅黑" panose="020B0503020204020204" pitchFamily="34" charset="-122"/>
              <a:cs typeface="+mj-cs"/>
            </a:endParaRPr>
          </a:p>
        </p:txBody>
      </p:sp>
      <p:sp>
        <p:nvSpPr>
          <p:cNvPr id="28" name="椭圆 27"/>
          <p:cNvSpPr/>
          <p:nvPr/>
        </p:nvSpPr>
        <p:spPr>
          <a:xfrm>
            <a:off x="6740227" y="1275606"/>
            <a:ext cx="1465976" cy="1465976"/>
          </a:xfrm>
          <a:prstGeom prst="ellipse">
            <a:avLst/>
          </a:prstGeom>
          <a:blipFill>
            <a:blip r:embed="rId3" cstate="print"/>
            <a:stretch>
              <a:fillRect/>
            </a:stretch>
          </a:blipFill>
          <a:ln w="762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p>
        </p:txBody>
      </p:sp>
      <p:grpSp>
        <p:nvGrpSpPr>
          <p:cNvPr id="29" name="组合 28"/>
          <p:cNvGrpSpPr/>
          <p:nvPr/>
        </p:nvGrpSpPr>
        <p:grpSpPr>
          <a:xfrm>
            <a:off x="6764206" y="3399079"/>
            <a:ext cx="1418020" cy="378346"/>
            <a:chOff x="1280133" y="2641600"/>
            <a:chExt cx="1773057" cy="473075"/>
          </a:xfrm>
          <a:solidFill>
            <a:srgbClr val="45BBCE"/>
          </a:solidFill>
        </p:grpSpPr>
        <p:sp>
          <p:nvSpPr>
            <p:cNvPr id="30" name="圆角矩形 29"/>
            <p:cNvSpPr/>
            <p:nvPr/>
          </p:nvSpPr>
          <p:spPr>
            <a:xfrm>
              <a:off x="1280133" y="2641600"/>
              <a:ext cx="1773057" cy="388342"/>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sp>
          <p:nvSpPr>
            <p:cNvPr id="31" name="TextBox 30"/>
            <p:cNvSpPr txBox="1"/>
            <p:nvPr/>
          </p:nvSpPr>
          <p:spPr>
            <a:xfrm>
              <a:off x="1674115" y="2728049"/>
              <a:ext cx="985093" cy="23090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职务名称</a:t>
              </a:r>
            </a:p>
          </p:txBody>
        </p:sp>
        <p:sp>
          <p:nvSpPr>
            <p:cNvPr id="32" name="等腰三角形 31"/>
            <p:cNvSpPr/>
            <p:nvPr/>
          </p:nvSpPr>
          <p:spPr>
            <a:xfrm flipV="1">
              <a:off x="2057344" y="2975421"/>
              <a:ext cx="218634" cy="139254"/>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Calibri" panose="020F0502020204030204"/>
                <a:ea typeface="宋体" panose="02010600030101010101" pitchFamily="2" charset="-122"/>
                <a:cs typeface="+mn-cs"/>
              </a:endParaRPr>
            </a:p>
          </p:txBody>
        </p:sp>
      </p:grpSp>
      <p:sp>
        <p:nvSpPr>
          <p:cNvPr id="33" name="TextBox 32"/>
          <p:cNvSpPr txBox="1"/>
          <p:nvPr/>
        </p:nvSpPr>
        <p:spPr>
          <a:xfrm>
            <a:off x="6774030" y="3890978"/>
            <a:ext cx="1408196" cy="615553"/>
          </a:xfrm>
          <a:prstGeom prst="rect">
            <a:avLst/>
          </a:prstGeom>
          <a:noFill/>
        </p:spPr>
        <p:txBody>
          <a:bodyPr wrap="square" lIns="0" tIns="0" rIns="0" bIns="0" rtlCol="0">
            <a:spAutoFit/>
          </a:bodyPr>
          <a:lstStyle/>
          <a:p>
            <a:pPr lvl="0" algn="just">
              <a:lnSpc>
                <a:spcPts val="1200"/>
              </a:lnSpc>
            </a:pPr>
            <a:r>
              <a:rPr kumimoji="0" lang="zh-CN" altLang="en-US" sz="9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添加文本内容添加文本内容</a:t>
            </a:r>
          </a:p>
          <a:p>
            <a:pPr lvl="0" algn="just">
              <a:lnSpc>
                <a:spcPts val="1200"/>
              </a:lnSpc>
            </a:pPr>
            <a:r>
              <a:rPr kumimoji="0" lang="zh-CN" altLang="en-US" sz="9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添加文本内容添加文本内容</a:t>
            </a:r>
            <a:endParaRPr kumimoji="0" lang="en-US" altLang="zh-CN" sz="9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endParaRPr>
          </a:p>
          <a:p>
            <a:pPr lvl="0" algn="just">
              <a:lnSpc>
                <a:spcPts val="1200"/>
              </a:lnSpc>
            </a:pPr>
            <a:r>
              <a:rPr kumimoji="0" lang="zh-CN" altLang="en-US" sz="9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添加文本内容添加文本内容</a:t>
            </a:r>
          </a:p>
          <a:p>
            <a:pPr lvl="0" algn="just">
              <a:lnSpc>
                <a:spcPts val="1200"/>
              </a:lnSpc>
            </a:pPr>
            <a:r>
              <a:rPr kumimoji="0" lang="zh-CN" altLang="en-US" sz="900" b="0" i="0" u="none" strike="noStrike" kern="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rPr>
              <a:t>添加文本内容添加文本内容</a:t>
            </a:r>
          </a:p>
        </p:txBody>
      </p:sp>
      <p:sp>
        <p:nvSpPr>
          <p:cNvPr id="34" name="矩形 33"/>
          <p:cNvSpPr>
            <a:spLocks noChangeArrowheads="1"/>
          </p:cNvSpPr>
          <p:nvPr/>
        </p:nvSpPr>
        <p:spPr bwMode="auto">
          <a:xfrm>
            <a:off x="6960255" y="2965593"/>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b="1" cap="all" dirty="0">
                <a:solidFill>
                  <a:schemeClr val="tx1">
                    <a:lumMod val="85000"/>
                    <a:lumOff val="15000"/>
                  </a:schemeClr>
                </a:solidFill>
                <a:latin typeface="微软雅黑" panose="020B0503020204020204" pitchFamily="34" charset="-122"/>
                <a:ea typeface="微软雅黑" panose="020B0503020204020204" pitchFamily="34" charset="-122"/>
                <a:cs typeface="+mj-cs"/>
              </a:rPr>
              <a:t>姓 名</a:t>
            </a:r>
            <a:endParaRPr lang="en-US" altLang="zh-CN" b="1" cap="all" dirty="0">
              <a:solidFill>
                <a:schemeClr val="tx1">
                  <a:lumMod val="85000"/>
                  <a:lumOff val="15000"/>
                </a:schemeClr>
              </a:solidFill>
              <a:latin typeface="微软雅黑" panose="020B0503020204020204" pitchFamily="34" charset="-122"/>
              <a:ea typeface="微软雅黑" panose="020B0503020204020204" pitchFamily="34" charset="-122"/>
              <a:cs typeface="+mj-cs"/>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31"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53" presetClass="entr" presetSubtype="52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anim calcmode="lin" valueType="num">
                                      <p:cBhvr>
                                        <p:cTn id="34" dur="500" fill="hold"/>
                                        <p:tgtEl>
                                          <p:spTgt spid="13"/>
                                        </p:tgtEl>
                                        <p:attrNameLst>
                                          <p:attrName>ppt_x</p:attrName>
                                        </p:attrNameLst>
                                      </p:cBhvr>
                                      <p:tavLst>
                                        <p:tav tm="0">
                                          <p:val>
                                            <p:fltVal val="0.5"/>
                                          </p:val>
                                        </p:tav>
                                        <p:tav tm="100000">
                                          <p:val>
                                            <p:strVal val="#ppt_x"/>
                                          </p:val>
                                        </p:tav>
                                      </p:tavLst>
                                    </p:anim>
                                    <p:anim calcmode="lin" valueType="num">
                                      <p:cBhvr>
                                        <p:cTn id="35" dur="500" fill="hold"/>
                                        <p:tgtEl>
                                          <p:spTgt spid="13"/>
                                        </p:tgtEl>
                                        <p:attrNameLst>
                                          <p:attrName>ppt_y</p:attrName>
                                        </p:attrNameLst>
                                      </p:cBhvr>
                                      <p:tavLst>
                                        <p:tav tm="0">
                                          <p:val>
                                            <p:fltVal val="0.5"/>
                                          </p:val>
                                        </p:tav>
                                        <p:tav tm="100000">
                                          <p:val>
                                            <p:strVal val="#ppt_y"/>
                                          </p:val>
                                        </p:tav>
                                      </p:tavLst>
                                    </p:anim>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1000" fill="hold"/>
                                        <p:tgtEl>
                                          <p:spTgt spid="14"/>
                                        </p:tgtEl>
                                        <p:attrNameLst>
                                          <p:attrName>ppt_w</p:attrName>
                                        </p:attrNameLst>
                                      </p:cBhvr>
                                      <p:tavLst>
                                        <p:tav tm="0">
                                          <p:val>
                                            <p:fltVal val="0"/>
                                          </p:val>
                                        </p:tav>
                                        <p:tav tm="100000">
                                          <p:val>
                                            <p:strVal val="#ppt_w"/>
                                          </p:val>
                                        </p:tav>
                                      </p:tavLst>
                                    </p:anim>
                                    <p:anim calcmode="lin" valueType="num">
                                      <p:cBhvr>
                                        <p:cTn id="40" dur="1000" fill="hold"/>
                                        <p:tgtEl>
                                          <p:spTgt spid="14"/>
                                        </p:tgtEl>
                                        <p:attrNameLst>
                                          <p:attrName>ppt_h</p:attrName>
                                        </p:attrNameLst>
                                      </p:cBhvr>
                                      <p:tavLst>
                                        <p:tav tm="0">
                                          <p:val>
                                            <p:fltVal val="0"/>
                                          </p:val>
                                        </p:tav>
                                        <p:tav tm="100000">
                                          <p:val>
                                            <p:strVal val="#ppt_h"/>
                                          </p:val>
                                        </p:tav>
                                      </p:tavLst>
                                    </p:anim>
                                    <p:anim calcmode="lin" valueType="num">
                                      <p:cBhvr>
                                        <p:cTn id="41" dur="1000" fill="hold"/>
                                        <p:tgtEl>
                                          <p:spTgt spid="14"/>
                                        </p:tgtEl>
                                        <p:attrNameLst>
                                          <p:attrName>style.rotation</p:attrName>
                                        </p:attrNameLst>
                                      </p:cBhvr>
                                      <p:tavLst>
                                        <p:tav tm="0">
                                          <p:val>
                                            <p:fltVal val="90"/>
                                          </p:val>
                                        </p:tav>
                                        <p:tav tm="100000">
                                          <p:val>
                                            <p:fltVal val="0"/>
                                          </p:val>
                                        </p:tav>
                                      </p:tavLst>
                                    </p:anim>
                                    <p:animEffect transition="in" filter="fade">
                                      <p:cBhvr>
                                        <p:cTn id="42" dur="1000"/>
                                        <p:tgtEl>
                                          <p:spTgt spid="14"/>
                                        </p:tgtEl>
                                      </p:cBhvr>
                                    </p:animEffect>
                                  </p:childTnLst>
                                </p:cTn>
                              </p:par>
                            </p:childTnLst>
                          </p:cTn>
                        </p:par>
                        <p:par>
                          <p:cTn id="43" fill="hold">
                            <p:stCondLst>
                              <p:cond delay="3500"/>
                            </p:stCondLst>
                            <p:childTnLst>
                              <p:par>
                                <p:cTn id="44" presetID="2" presetClass="entr" presetSubtype="4"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ppt_x"/>
                                          </p:val>
                                        </p:tav>
                                        <p:tav tm="100000">
                                          <p:val>
                                            <p:strVal val="#ppt_x"/>
                                          </p:val>
                                        </p:tav>
                                      </p:tavLst>
                                    </p:anim>
                                    <p:anim calcmode="lin" valueType="num">
                                      <p:cBhvr additive="base">
                                        <p:cTn id="51" dur="500" fill="hold"/>
                                        <p:tgtEl>
                                          <p:spTgt spid="19"/>
                                        </p:tgtEl>
                                        <p:attrNameLst>
                                          <p:attrName>ppt_y</p:attrName>
                                        </p:attrNameLst>
                                      </p:cBhvr>
                                      <p:tavLst>
                                        <p:tav tm="0">
                                          <p:val>
                                            <p:strVal val="1+#ppt_h/2"/>
                                          </p:val>
                                        </p:tav>
                                        <p:tav tm="100000">
                                          <p:val>
                                            <p:strVal val="#ppt_y"/>
                                          </p:val>
                                        </p:tav>
                                      </p:tavLst>
                                    </p:anim>
                                  </p:childTnLst>
                                </p:cTn>
                              </p:par>
                            </p:childTnLst>
                          </p:cTn>
                        </p:par>
                        <p:par>
                          <p:cTn id="52" fill="hold">
                            <p:stCondLst>
                              <p:cond delay="4000"/>
                            </p:stCondLst>
                            <p:childTnLst>
                              <p:par>
                                <p:cTn id="53" presetID="53" presetClass="entr" presetSubtype="528"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fltVal val="0"/>
                                          </p:val>
                                        </p:tav>
                                        <p:tav tm="100000">
                                          <p:val>
                                            <p:strVal val="#ppt_h"/>
                                          </p:val>
                                        </p:tav>
                                      </p:tavLst>
                                    </p:anim>
                                    <p:animEffect transition="in" filter="fade">
                                      <p:cBhvr>
                                        <p:cTn id="57" dur="500"/>
                                        <p:tgtEl>
                                          <p:spTgt spid="20"/>
                                        </p:tgtEl>
                                      </p:cBhvr>
                                    </p:animEffect>
                                    <p:anim calcmode="lin" valueType="num">
                                      <p:cBhvr>
                                        <p:cTn id="58" dur="500" fill="hold"/>
                                        <p:tgtEl>
                                          <p:spTgt spid="20"/>
                                        </p:tgtEl>
                                        <p:attrNameLst>
                                          <p:attrName>ppt_x</p:attrName>
                                        </p:attrNameLst>
                                      </p:cBhvr>
                                      <p:tavLst>
                                        <p:tav tm="0">
                                          <p:val>
                                            <p:fltVal val="0.5"/>
                                          </p:val>
                                        </p:tav>
                                        <p:tav tm="100000">
                                          <p:val>
                                            <p:strVal val="#ppt_x"/>
                                          </p:val>
                                        </p:tav>
                                      </p:tavLst>
                                    </p:anim>
                                    <p:anim calcmode="lin" valueType="num">
                                      <p:cBhvr>
                                        <p:cTn id="59" dur="500" fill="hold"/>
                                        <p:tgtEl>
                                          <p:spTgt spid="20"/>
                                        </p:tgtEl>
                                        <p:attrNameLst>
                                          <p:attrName>ppt_y</p:attrName>
                                        </p:attrNameLst>
                                      </p:cBhvr>
                                      <p:tavLst>
                                        <p:tav tm="0">
                                          <p:val>
                                            <p:fltVal val="0.5"/>
                                          </p:val>
                                        </p:tav>
                                        <p:tav tm="100000">
                                          <p:val>
                                            <p:strVal val="#ppt_y"/>
                                          </p:val>
                                        </p:tav>
                                      </p:tavLst>
                                    </p:anim>
                                  </p:childTnLst>
                                </p:cTn>
                              </p:par>
                            </p:childTnLst>
                          </p:cTn>
                        </p:par>
                        <p:par>
                          <p:cTn id="60" fill="hold">
                            <p:stCondLst>
                              <p:cond delay="4500"/>
                            </p:stCondLst>
                            <p:childTnLst>
                              <p:par>
                                <p:cTn id="61" presetID="31"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p:cTn id="63" dur="1000" fill="hold"/>
                                        <p:tgtEl>
                                          <p:spTgt spid="21"/>
                                        </p:tgtEl>
                                        <p:attrNameLst>
                                          <p:attrName>ppt_w</p:attrName>
                                        </p:attrNameLst>
                                      </p:cBhvr>
                                      <p:tavLst>
                                        <p:tav tm="0">
                                          <p:val>
                                            <p:fltVal val="0"/>
                                          </p:val>
                                        </p:tav>
                                        <p:tav tm="100000">
                                          <p:val>
                                            <p:strVal val="#ppt_w"/>
                                          </p:val>
                                        </p:tav>
                                      </p:tavLst>
                                    </p:anim>
                                    <p:anim calcmode="lin" valueType="num">
                                      <p:cBhvr>
                                        <p:cTn id="64" dur="1000" fill="hold"/>
                                        <p:tgtEl>
                                          <p:spTgt spid="21"/>
                                        </p:tgtEl>
                                        <p:attrNameLst>
                                          <p:attrName>ppt_h</p:attrName>
                                        </p:attrNameLst>
                                      </p:cBhvr>
                                      <p:tavLst>
                                        <p:tav tm="0">
                                          <p:val>
                                            <p:fltVal val="0"/>
                                          </p:val>
                                        </p:tav>
                                        <p:tav tm="100000">
                                          <p:val>
                                            <p:strVal val="#ppt_h"/>
                                          </p:val>
                                        </p:tav>
                                      </p:tavLst>
                                    </p:anim>
                                    <p:anim calcmode="lin" valueType="num">
                                      <p:cBhvr>
                                        <p:cTn id="65" dur="1000" fill="hold"/>
                                        <p:tgtEl>
                                          <p:spTgt spid="21"/>
                                        </p:tgtEl>
                                        <p:attrNameLst>
                                          <p:attrName>style.rotation</p:attrName>
                                        </p:attrNameLst>
                                      </p:cBhvr>
                                      <p:tavLst>
                                        <p:tav tm="0">
                                          <p:val>
                                            <p:fltVal val="90"/>
                                          </p:val>
                                        </p:tav>
                                        <p:tav tm="100000">
                                          <p:val>
                                            <p:fltVal val="0"/>
                                          </p:val>
                                        </p:tav>
                                      </p:tavLst>
                                    </p:anim>
                                    <p:animEffect transition="in" filter="fade">
                                      <p:cBhvr>
                                        <p:cTn id="66" dur="1000"/>
                                        <p:tgtEl>
                                          <p:spTgt spid="21"/>
                                        </p:tgtEl>
                                      </p:cBhvr>
                                    </p:animEffect>
                                  </p:childTnLst>
                                </p:cTn>
                              </p:par>
                            </p:childTnLst>
                          </p:cTn>
                        </p:par>
                        <p:par>
                          <p:cTn id="67" fill="hold">
                            <p:stCondLst>
                              <p:cond delay="5500"/>
                            </p:stCondLst>
                            <p:childTnLst>
                              <p:par>
                                <p:cTn id="68" presetID="2" presetClass="entr" presetSubtype="4" fill="hold" nodeType="afterEffect">
                                  <p:stCondLst>
                                    <p:cond delay="0"/>
                                  </p:stCondLst>
                                  <p:childTnLst>
                                    <p:set>
                                      <p:cBhvr>
                                        <p:cTn id="69" dur="1" fill="hold">
                                          <p:stCondLst>
                                            <p:cond delay="0"/>
                                          </p:stCondLst>
                                        </p:cTn>
                                        <p:tgtEl>
                                          <p:spTgt spid="22"/>
                                        </p:tgtEl>
                                        <p:attrNameLst>
                                          <p:attrName>style.visibility</p:attrName>
                                        </p:attrNameLst>
                                      </p:cBhvr>
                                      <p:to>
                                        <p:strVal val="visible"/>
                                      </p:to>
                                    </p:set>
                                    <p:anim calcmode="lin" valueType="num">
                                      <p:cBhvr additive="base">
                                        <p:cTn id="70" dur="500" fill="hold"/>
                                        <p:tgtEl>
                                          <p:spTgt spid="22"/>
                                        </p:tgtEl>
                                        <p:attrNameLst>
                                          <p:attrName>ppt_x</p:attrName>
                                        </p:attrNameLst>
                                      </p:cBhvr>
                                      <p:tavLst>
                                        <p:tav tm="0">
                                          <p:val>
                                            <p:strVal val="#ppt_x"/>
                                          </p:val>
                                        </p:tav>
                                        <p:tav tm="100000">
                                          <p:val>
                                            <p:strVal val="#ppt_x"/>
                                          </p:val>
                                        </p:tav>
                                      </p:tavLst>
                                    </p:anim>
                                    <p:anim calcmode="lin" valueType="num">
                                      <p:cBhvr additive="base">
                                        <p:cTn id="71" dur="500" fill="hold"/>
                                        <p:tgtEl>
                                          <p:spTgt spid="22"/>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additive="base">
                                        <p:cTn id="74" dur="500" fill="hold"/>
                                        <p:tgtEl>
                                          <p:spTgt spid="26"/>
                                        </p:tgtEl>
                                        <p:attrNameLst>
                                          <p:attrName>ppt_x</p:attrName>
                                        </p:attrNameLst>
                                      </p:cBhvr>
                                      <p:tavLst>
                                        <p:tav tm="0">
                                          <p:val>
                                            <p:strVal val="#ppt_x"/>
                                          </p:val>
                                        </p:tav>
                                        <p:tav tm="100000">
                                          <p:val>
                                            <p:strVal val="#ppt_x"/>
                                          </p:val>
                                        </p:tav>
                                      </p:tavLst>
                                    </p:anim>
                                    <p:anim calcmode="lin" valueType="num">
                                      <p:cBhvr additive="base">
                                        <p:cTn id="75" dur="500" fill="hold"/>
                                        <p:tgtEl>
                                          <p:spTgt spid="26"/>
                                        </p:tgtEl>
                                        <p:attrNameLst>
                                          <p:attrName>ppt_y</p:attrName>
                                        </p:attrNameLst>
                                      </p:cBhvr>
                                      <p:tavLst>
                                        <p:tav tm="0">
                                          <p:val>
                                            <p:strVal val="1+#ppt_h/2"/>
                                          </p:val>
                                        </p:tav>
                                        <p:tav tm="100000">
                                          <p:val>
                                            <p:strVal val="#ppt_y"/>
                                          </p:val>
                                        </p:tav>
                                      </p:tavLst>
                                    </p:anim>
                                  </p:childTnLst>
                                </p:cTn>
                              </p:par>
                            </p:childTnLst>
                          </p:cTn>
                        </p:par>
                        <p:par>
                          <p:cTn id="76" fill="hold">
                            <p:stCondLst>
                              <p:cond delay="6000"/>
                            </p:stCondLst>
                            <p:childTnLst>
                              <p:par>
                                <p:cTn id="77" presetID="53" presetClass="entr" presetSubtype="528"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p:cTn id="79" dur="500" fill="hold"/>
                                        <p:tgtEl>
                                          <p:spTgt spid="27"/>
                                        </p:tgtEl>
                                        <p:attrNameLst>
                                          <p:attrName>ppt_w</p:attrName>
                                        </p:attrNameLst>
                                      </p:cBhvr>
                                      <p:tavLst>
                                        <p:tav tm="0">
                                          <p:val>
                                            <p:fltVal val="0"/>
                                          </p:val>
                                        </p:tav>
                                        <p:tav tm="100000">
                                          <p:val>
                                            <p:strVal val="#ppt_w"/>
                                          </p:val>
                                        </p:tav>
                                      </p:tavLst>
                                    </p:anim>
                                    <p:anim calcmode="lin" valueType="num">
                                      <p:cBhvr>
                                        <p:cTn id="80" dur="500" fill="hold"/>
                                        <p:tgtEl>
                                          <p:spTgt spid="27"/>
                                        </p:tgtEl>
                                        <p:attrNameLst>
                                          <p:attrName>ppt_h</p:attrName>
                                        </p:attrNameLst>
                                      </p:cBhvr>
                                      <p:tavLst>
                                        <p:tav tm="0">
                                          <p:val>
                                            <p:fltVal val="0"/>
                                          </p:val>
                                        </p:tav>
                                        <p:tav tm="100000">
                                          <p:val>
                                            <p:strVal val="#ppt_h"/>
                                          </p:val>
                                        </p:tav>
                                      </p:tavLst>
                                    </p:anim>
                                    <p:animEffect transition="in" filter="fade">
                                      <p:cBhvr>
                                        <p:cTn id="81" dur="500"/>
                                        <p:tgtEl>
                                          <p:spTgt spid="27"/>
                                        </p:tgtEl>
                                      </p:cBhvr>
                                    </p:animEffect>
                                    <p:anim calcmode="lin" valueType="num">
                                      <p:cBhvr>
                                        <p:cTn id="82" dur="500" fill="hold"/>
                                        <p:tgtEl>
                                          <p:spTgt spid="27"/>
                                        </p:tgtEl>
                                        <p:attrNameLst>
                                          <p:attrName>ppt_x</p:attrName>
                                        </p:attrNameLst>
                                      </p:cBhvr>
                                      <p:tavLst>
                                        <p:tav tm="0">
                                          <p:val>
                                            <p:fltVal val="0.5"/>
                                          </p:val>
                                        </p:tav>
                                        <p:tav tm="100000">
                                          <p:val>
                                            <p:strVal val="#ppt_x"/>
                                          </p:val>
                                        </p:tav>
                                      </p:tavLst>
                                    </p:anim>
                                    <p:anim calcmode="lin" valueType="num">
                                      <p:cBhvr>
                                        <p:cTn id="83" dur="500" fill="hold"/>
                                        <p:tgtEl>
                                          <p:spTgt spid="27"/>
                                        </p:tgtEl>
                                        <p:attrNameLst>
                                          <p:attrName>ppt_y</p:attrName>
                                        </p:attrNameLst>
                                      </p:cBhvr>
                                      <p:tavLst>
                                        <p:tav tm="0">
                                          <p:val>
                                            <p:fltVal val="0.5"/>
                                          </p:val>
                                        </p:tav>
                                        <p:tav tm="100000">
                                          <p:val>
                                            <p:strVal val="#ppt_y"/>
                                          </p:val>
                                        </p:tav>
                                      </p:tavLst>
                                    </p:anim>
                                  </p:childTnLst>
                                </p:cTn>
                              </p:par>
                            </p:childTnLst>
                          </p:cTn>
                        </p:par>
                        <p:par>
                          <p:cTn id="84" fill="hold">
                            <p:stCondLst>
                              <p:cond delay="6500"/>
                            </p:stCondLst>
                            <p:childTnLst>
                              <p:par>
                                <p:cTn id="85" presetID="31" presetClass="entr" presetSubtype="0" fill="hold" grpId="0" nodeType="after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p:cTn id="87" dur="1000" fill="hold"/>
                                        <p:tgtEl>
                                          <p:spTgt spid="28"/>
                                        </p:tgtEl>
                                        <p:attrNameLst>
                                          <p:attrName>ppt_w</p:attrName>
                                        </p:attrNameLst>
                                      </p:cBhvr>
                                      <p:tavLst>
                                        <p:tav tm="0">
                                          <p:val>
                                            <p:fltVal val="0"/>
                                          </p:val>
                                        </p:tav>
                                        <p:tav tm="100000">
                                          <p:val>
                                            <p:strVal val="#ppt_w"/>
                                          </p:val>
                                        </p:tav>
                                      </p:tavLst>
                                    </p:anim>
                                    <p:anim calcmode="lin" valueType="num">
                                      <p:cBhvr>
                                        <p:cTn id="88" dur="1000" fill="hold"/>
                                        <p:tgtEl>
                                          <p:spTgt spid="28"/>
                                        </p:tgtEl>
                                        <p:attrNameLst>
                                          <p:attrName>ppt_h</p:attrName>
                                        </p:attrNameLst>
                                      </p:cBhvr>
                                      <p:tavLst>
                                        <p:tav tm="0">
                                          <p:val>
                                            <p:fltVal val="0"/>
                                          </p:val>
                                        </p:tav>
                                        <p:tav tm="100000">
                                          <p:val>
                                            <p:strVal val="#ppt_h"/>
                                          </p:val>
                                        </p:tav>
                                      </p:tavLst>
                                    </p:anim>
                                    <p:anim calcmode="lin" valueType="num">
                                      <p:cBhvr>
                                        <p:cTn id="89" dur="1000" fill="hold"/>
                                        <p:tgtEl>
                                          <p:spTgt spid="28"/>
                                        </p:tgtEl>
                                        <p:attrNameLst>
                                          <p:attrName>style.rotation</p:attrName>
                                        </p:attrNameLst>
                                      </p:cBhvr>
                                      <p:tavLst>
                                        <p:tav tm="0">
                                          <p:val>
                                            <p:fltVal val="90"/>
                                          </p:val>
                                        </p:tav>
                                        <p:tav tm="100000">
                                          <p:val>
                                            <p:fltVal val="0"/>
                                          </p:val>
                                        </p:tav>
                                      </p:tavLst>
                                    </p:anim>
                                    <p:animEffect transition="in" filter="fade">
                                      <p:cBhvr>
                                        <p:cTn id="90" dur="1000"/>
                                        <p:tgtEl>
                                          <p:spTgt spid="28"/>
                                        </p:tgtEl>
                                      </p:cBhvr>
                                    </p:animEffect>
                                  </p:childTnLst>
                                </p:cTn>
                              </p:par>
                            </p:childTnLst>
                          </p:cTn>
                        </p:par>
                        <p:par>
                          <p:cTn id="91" fill="hold">
                            <p:stCondLst>
                              <p:cond delay="7500"/>
                            </p:stCondLst>
                            <p:childTnLst>
                              <p:par>
                                <p:cTn id="92" presetID="2" presetClass="entr" presetSubtype="4" fill="hold" nodeType="afterEffect">
                                  <p:stCondLst>
                                    <p:cond delay="0"/>
                                  </p:stCondLst>
                                  <p:childTnLst>
                                    <p:set>
                                      <p:cBhvr>
                                        <p:cTn id="93" dur="1" fill="hold">
                                          <p:stCondLst>
                                            <p:cond delay="0"/>
                                          </p:stCondLst>
                                        </p:cTn>
                                        <p:tgtEl>
                                          <p:spTgt spid="29"/>
                                        </p:tgtEl>
                                        <p:attrNameLst>
                                          <p:attrName>style.visibility</p:attrName>
                                        </p:attrNameLst>
                                      </p:cBhvr>
                                      <p:to>
                                        <p:strVal val="visible"/>
                                      </p:to>
                                    </p:set>
                                    <p:anim calcmode="lin" valueType="num">
                                      <p:cBhvr additive="base">
                                        <p:cTn id="94" dur="500" fill="hold"/>
                                        <p:tgtEl>
                                          <p:spTgt spid="29"/>
                                        </p:tgtEl>
                                        <p:attrNameLst>
                                          <p:attrName>ppt_x</p:attrName>
                                        </p:attrNameLst>
                                      </p:cBhvr>
                                      <p:tavLst>
                                        <p:tav tm="0">
                                          <p:val>
                                            <p:strVal val="#ppt_x"/>
                                          </p:val>
                                        </p:tav>
                                        <p:tav tm="100000">
                                          <p:val>
                                            <p:strVal val="#ppt_x"/>
                                          </p:val>
                                        </p:tav>
                                      </p:tavLst>
                                    </p:anim>
                                    <p:anim calcmode="lin" valueType="num">
                                      <p:cBhvr additive="base">
                                        <p:cTn id="95" dur="500" fill="hold"/>
                                        <p:tgtEl>
                                          <p:spTgt spid="29"/>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33"/>
                                        </p:tgtEl>
                                        <p:attrNameLst>
                                          <p:attrName>style.visibility</p:attrName>
                                        </p:attrNameLst>
                                      </p:cBhvr>
                                      <p:to>
                                        <p:strVal val="visible"/>
                                      </p:to>
                                    </p:set>
                                    <p:anim calcmode="lin" valueType="num">
                                      <p:cBhvr additive="base">
                                        <p:cTn id="98" dur="500" fill="hold"/>
                                        <p:tgtEl>
                                          <p:spTgt spid="33"/>
                                        </p:tgtEl>
                                        <p:attrNameLst>
                                          <p:attrName>ppt_x</p:attrName>
                                        </p:attrNameLst>
                                      </p:cBhvr>
                                      <p:tavLst>
                                        <p:tav tm="0">
                                          <p:val>
                                            <p:strVal val="#ppt_x"/>
                                          </p:val>
                                        </p:tav>
                                        <p:tav tm="100000">
                                          <p:val>
                                            <p:strVal val="#ppt_x"/>
                                          </p:val>
                                        </p:tav>
                                      </p:tavLst>
                                    </p:anim>
                                    <p:anim calcmode="lin" valueType="num">
                                      <p:cBhvr additive="base">
                                        <p:cTn id="99" dur="500" fill="hold"/>
                                        <p:tgtEl>
                                          <p:spTgt spid="33"/>
                                        </p:tgtEl>
                                        <p:attrNameLst>
                                          <p:attrName>ppt_y</p:attrName>
                                        </p:attrNameLst>
                                      </p:cBhvr>
                                      <p:tavLst>
                                        <p:tav tm="0">
                                          <p:val>
                                            <p:strVal val="1+#ppt_h/2"/>
                                          </p:val>
                                        </p:tav>
                                        <p:tav tm="100000">
                                          <p:val>
                                            <p:strVal val="#ppt_y"/>
                                          </p:val>
                                        </p:tav>
                                      </p:tavLst>
                                    </p:anim>
                                  </p:childTnLst>
                                </p:cTn>
                              </p:par>
                            </p:childTnLst>
                          </p:cTn>
                        </p:par>
                        <p:par>
                          <p:cTn id="100" fill="hold">
                            <p:stCondLst>
                              <p:cond delay="8000"/>
                            </p:stCondLst>
                            <p:childTnLst>
                              <p:par>
                                <p:cTn id="101" presetID="53" presetClass="entr" presetSubtype="528" fill="hold" grpId="0" nodeType="afterEffect">
                                  <p:stCondLst>
                                    <p:cond delay="0"/>
                                  </p:stCondLst>
                                  <p:childTnLst>
                                    <p:set>
                                      <p:cBhvr>
                                        <p:cTn id="102" dur="1" fill="hold">
                                          <p:stCondLst>
                                            <p:cond delay="0"/>
                                          </p:stCondLst>
                                        </p:cTn>
                                        <p:tgtEl>
                                          <p:spTgt spid="34"/>
                                        </p:tgtEl>
                                        <p:attrNameLst>
                                          <p:attrName>style.visibility</p:attrName>
                                        </p:attrNameLst>
                                      </p:cBhvr>
                                      <p:to>
                                        <p:strVal val="visible"/>
                                      </p:to>
                                    </p:set>
                                    <p:anim calcmode="lin" valueType="num">
                                      <p:cBhvr>
                                        <p:cTn id="103" dur="500" fill="hold"/>
                                        <p:tgtEl>
                                          <p:spTgt spid="34"/>
                                        </p:tgtEl>
                                        <p:attrNameLst>
                                          <p:attrName>ppt_w</p:attrName>
                                        </p:attrNameLst>
                                      </p:cBhvr>
                                      <p:tavLst>
                                        <p:tav tm="0">
                                          <p:val>
                                            <p:fltVal val="0"/>
                                          </p:val>
                                        </p:tav>
                                        <p:tav tm="100000">
                                          <p:val>
                                            <p:strVal val="#ppt_w"/>
                                          </p:val>
                                        </p:tav>
                                      </p:tavLst>
                                    </p:anim>
                                    <p:anim calcmode="lin" valueType="num">
                                      <p:cBhvr>
                                        <p:cTn id="104" dur="500" fill="hold"/>
                                        <p:tgtEl>
                                          <p:spTgt spid="34"/>
                                        </p:tgtEl>
                                        <p:attrNameLst>
                                          <p:attrName>ppt_h</p:attrName>
                                        </p:attrNameLst>
                                      </p:cBhvr>
                                      <p:tavLst>
                                        <p:tav tm="0">
                                          <p:val>
                                            <p:fltVal val="0"/>
                                          </p:val>
                                        </p:tav>
                                        <p:tav tm="100000">
                                          <p:val>
                                            <p:strVal val="#ppt_h"/>
                                          </p:val>
                                        </p:tav>
                                      </p:tavLst>
                                    </p:anim>
                                    <p:animEffect transition="in" filter="fade">
                                      <p:cBhvr>
                                        <p:cTn id="105" dur="500"/>
                                        <p:tgtEl>
                                          <p:spTgt spid="34"/>
                                        </p:tgtEl>
                                      </p:cBhvr>
                                    </p:animEffect>
                                    <p:anim calcmode="lin" valueType="num">
                                      <p:cBhvr>
                                        <p:cTn id="106" dur="500" fill="hold"/>
                                        <p:tgtEl>
                                          <p:spTgt spid="34"/>
                                        </p:tgtEl>
                                        <p:attrNameLst>
                                          <p:attrName>ppt_x</p:attrName>
                                        </p:attrNameLst>
                                      </p:cBhvr>
                                      <p:tavLst>
                                        <p:tav tm="0">
                                          <p:val>
                                            <p:fltVal val="0.5"/>
                                          </p:val>
                                        </p:tav>
                                        <p:tav tm="100000">
                                          <p:val>
                                            <p:strVal val="#ppt_x"/>
                                          </p:val>
                                        </p:tav>
                                      </p:tavLst>
                                    </p:anim>
                                    <p:anim calcmode="lin" valueType="num">
                                      <p:cBhvr>
                                        <p:cTn id="107" dur="500" fill="hold"/>
                                        <p:tgtEl>
                                          <p:spTgt spid="3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12" grpId="0"/>
      <p:bldP spid="13" grpId="0"/>
      <p:bldP spid="14" grpId="0" animBg="1"/>
      <p:bldP spid="19" grpId="0"/>
      <p:bldP spid="20" grpId="0"/>
      <p:bldP spid="21" grpId="0" animBg="1"/>
      <p:bldP spid="26" grpId="0"/>
      <p:bldP spid="27" grpId="0"/>
      <p:bldP spid="28" grpId="0" animBg="1"/>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125" b="8482"/>
          <a:stretch>
            <a:fillRect/>
          </a:stretch>
        </p:blipFill>
        <p:spPr bwMode="auto">
          <a:xfrm>
            <a:off x="838447" y="1062354"/>
            <a:ext cx="2328344" cy="1155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115"/>
          <a:stretch>
            <a:fillRect/>
          </a:stretch>
        </p:blipFill>
        <p:spPr bwMode="auto">
          <a:xfrm>
            <a:off x="838447" y="3508204"/>
            <a:ext cx="2328344" cy="11517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9" name="组合 8"/>
          <p:cNvGrpSpPr/>
          <p:nvPr/>
        </p:nvGrpSpPr>
        <p:grpSpPr>
          <a:xfrm>
            <a:off x="3379108" y="1062355"/>
            <a:ext cx="5081324" cy="1155296"/>
            <a:chOff x="3347864" y="1152445"/>
            <a:chExt cx="4752528" cy="1080119"/>
          </a:xfrm>
        </p:grpSpPr>
        <p:sp>
          <p:nvSpPr>
            <p:cNvPr id="10" name="矩形 9"/>
            <p:cNvSpPr/>
            <p:nvPr/>
          </p:nvSpPr>
          <p:spPr>
            <a:xfrm>
              <a:off x="3347864" y="1152445"/>
              <a:ext cx="4752528" cy="267178"/>
            </a:xfrm>
            <a:prstGeom prst="rect">
              <a:avLst/>
            </a:prstGeom>
            <a:solidFill>
              <a:srgbClr val="66B699"/>
            </a:solidFill>
            <a:ln w="12700" cmpd="sng">
              <a:solidFill>
                <a:schemeClr val="tx1">
                  <a:lumMod val="65000"/>
                  <a:lumOff val="35000"/>
                </a:schemeClr>
              </a:solidFill>
              <a:miter lim="8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添加标题</a:t>
              </a:r>
              <a:endParaRPr kumimoji="0" lang="en-US" altLang="zh-CN" sz="1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1" name="矩形 10"/>
            <p:cNvSpPr/>
            <p:nvPr/>
          </p:nvSpPr>
          <p:spPr>
            <a:xfrm>
              <a:off x="3347864" y="1419622"/>
              <a:ext cx="4752528" cy="812942"/>
            </a:xfrm>
            <a:prstGeom prst="rect">
              <a:avLst/>
            </a:prstGeom>
            <a:noFill/>
            <a:ln w="12700" cmpd="sng">
              <a:solidFill>
                <a:schemeClr val="tx1">
                  <a:lumMod val="65000"/>
                  <a:lumOff val="35000"/>
                </a:schemeClr>
              </a:solidFill>
              <a:miter lim="8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单击此处填加文字内容单击此处填加文字内容单击此处填加文字内容</a:t>
              </a:r>
              <a:endParaRPr kumimoji="0" lang="en-US" altLang="zh-CN" sz="1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单击此处填加文字内容单击此处填加文字内容单击此处填加文字内容</a:t>
              </a:r>
              <a:endParaRPr kumimoji="0" lang="en-US" altLang="zh-CN" sz="1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单击此处填加文字内容单击此处填加文字内容单击此处填加文字内容</a:t>
              </a:r>
            </a:p>
          </p:txBody>
        </p:sp>
      </p:grpSp>
      <p:grpSp>
        <p:nvGrpSpPr>
          <p:cNvPr id="12" name="组合 11"/>
          <p:cNvGrpSpPr/>
          <p:nvPr/>
        </p:nvGrpSpPr>
        <p:grpSpPr>
          <a:xfrm>
            <a:off x="3379108" y="2287040"/>
            <a:ext cx="5081324" cy="1155298"/>
            <a:chOff x="3347864" y="1152444"/>
            <a:chExt cx="4752528" cy="1080120"/>
          </a:xfrm>
        </p:grpSpPr>
        <p:sp>
          <p:nvSpPr>
            <p:cNvPr id="13" name="矩形 12"/>
            <p:cNvSpPr/>
            <p:nvPr/>
          </p:nvSpPr>
          <p:spPr>
            <a:xfrm>
              <a:off x="3347864" y="1152444"/>
              <a:ext cx="4752528" cy="267178"/>
            </a:xfrm>
            <a:prstGeom prst="rect">
              <a:avLst/>
            </a:prstGeom>
            <a:solidFill>
              <a:srgbClr val="66B699"/>
            </a:solidFill>
            <a:ln w="12700" cmpd="sng">
              <a:solidFill>
                <a:schemeClr val="tx1">
                  <a:lumMod val="65000"/>
                  <a:lumOff val="35000"/>
                </a:schemeClr>
              </a:solidFill>
              <a:miter lim="8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添加标题</a:t>
              </a:r>
              <a:endParaRPr kumimoji="0" lang="en-US" altLang="zh-CN" sz="1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4" name="矩形 13"/>
            <p:cNvSpPr/>
            <p:nvPr/>
          </p:nvSpPr>
          <p:spPr>
            <a:xfrm>
              <a:off x="3347864" y="1419622"/>
              <a:ext cx="4752528" cy="812942"/>
            </a:xfrm>
            <a:prstGeom prst="rect">
              <a:avLst/>
            </a:prstGeom>
            <a:noFill/>
            <a:ln w="12700" cmpd="sng">
              <a:solidFill>
                <a:schemeClr val="tx1">
                  <a:lumMod val="65000"/>
                  <a:lumOff val="35000"/>
                </a:schemeClr>
              </a:solidFill>
              <a:miter lim="8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单击此处填加文字内容单击此处填加文字内容单击此处填加文字内容</a:t>
              </a:r>
              <a:endParaRPr kumimoji="0" lang="en-US" altLang="zh-CN" sz="1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单击此处填加文字内容单击此处填加文字内容单击此处填加文字内容</a:t>
              </a:r>
              <a:endParaRPr kumimoji="0" lang="en-US" altLang="zh-CN" sz="1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单击此处填加文字内容单击此处填加文字内容单击此处填加文字内容</a:t>
              </a:r>
            </a:p>
          </p:txBody>
        </p:sp>
      </p:grpSp>
      <p:grpSp>
        <p:nvGrpSpPr>
          <p:cNvPr id="15" name="组合 14"/>
          <p:cNvGrpSpPr/>
          <p:nvPr/>
        </p:nvGrpSpPr>
        <p:grpSpPr>
          <a:xfrm>
            <a:off x="3379108" y="3504684"/>
            <a:ext cx="5081324" cy="1155298"/>
            <a:chOff x="3347864" y="1152444"/>
            <a:chExt cx="4752528" cy="1080120"/>
          </a:xfrm>
        </p:grpSpPr>
        <p:sp>
          <p:nvSpPr>
            <p:cNvPr id="16" name="矩形 15"/>
            <p:cNvSpPr/>
            <p:nvPr/>
          </p:nvSpPr>
          <p:spPr>
            <a:xfrm>
              <a:off x="3347864" y="1152444"/>
              <a:ext cx="4752528" cy="267178"/>
            </a:xfrm>
            <a:prstGeom prst="rect">
              <a:avLst/>
            </a:prstGeom>
            <a:solidFill>
              <a:srgbClr val="66B699"/>
            </a:solidFill>
            <a:ln w="12700" cmpd="sng">
              <a:solidFill>
                <a:schemeClr val="tx1">
                  <a:lumMod val="65000"/>
                  <a:lumOff val="35000"/>
                </a:schemeClr>
              </a:solidFill>
              <a:miter lim="8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添加标题</a:t>
              </a:r>
              <a:endParaRPr kumimoji="0" lang="en-US" altLang="zh-CN" sz="14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7" name="矩形 16"/>
            <p:cNvSpPr/>
            <p:nvPr/>
          </p:nvSpPr>
          <p:spPr>
            <a:xfrm>
              <a:off x="3347864" y="1419622"/>
              <a:ext cx="4752528" cy="812942"/>
            </a:xfrm>
            <a:prstGeom prst="rect">
              <a:avLst/>
            </a:prstGeom>
            <a:noFill/>
            <a:ln w="12700" cmpd="sng">
              <a:solidFill>
                <a:schemeClr val="tx1">
                  <a:lumMod val="65000"/>
                  <a:lumOff val="35000"/>
                </a:schemeClr>
              </a:solidFill>
              <a:miter lim="800000"/>
            </a:ln>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单击此处填加文字内容单击此处填加文字内容单击此处填加文字内容</a:t>
              </a:r>
              <a:endParaRPr kumimoji="0" lang="en-US" altLang="zh-CN" sz="1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单击此处填加文字内容单击此处填加文字内容单击此处填加文字内容</a:t>
              </a:r>
              <a:endParaRPr kumimoji="0" lang="en-US" altLang="zh-CN" sz="1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单击此处填加文字内容单击此处填加文字内容单击此处填加文字内容</a:t>
              </a:r>
            </a:p>
          </p:txBody>
        </p:sp>
      </p:grpSp>
      <p:pic>
        <p:nvPicPr>
          <p:cNvPr id="18" name="Picture 2" descr="F:\360云盘\02-个人资料\！PPT图片及版面资源\06-PPT精选插图\02-商务\188141-1205221426079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28735"/>
          <a:stretch>
            <a:fillRect/>
          </a:stretch>
        </p:blipFill>
        <p:spPr bwMode="auto">
          <a:xfrm>
            <a:off x="838446" y="2287040"/>
            <a:ext cx="2328345" cy="11552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nodeType="afterEffect" p14:presetBounceEnd="20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20000">
                                          <p:cBhvr additive="base">
                                            <p:cTn id="15" dur="500" fill="hold"/>
                                            <p:tgtEl>
                                              <p:spTgt spid="7"/>
                                            </p:tgtEl>
                                            <p:attrNameLst>
                                              <p:attrName>ppt_x</p:attrName>
                                            </p:attrNameLst>
                                          </p:cBhvr>
                                          <p:tavLst>
                                            <p:tav tm="0">
                                              <p:val>
                                                <p:strVal val="0-#ppt_w/2"/>
                                              </p:val>
                                            </p:tav>
                                            <p:tav tm="100000">
                                              <p:val>
                                                <p:strVal val="#ppt_x"/>
                                              </p:val>
                                            </p:tav>
                                          </p:tavLst>
                                        </p:anim>
                                        <p:anim calcmode="lin" valueType="num" p14:bounceEnd="20000">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20000">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14:bounceEnd="20000">
                                          <p:cBhvr additive="base">
                                            <p:cTn id="19" dur="500" fill="hold"/>
                                            <p:tgtEl>
                                              <p:spTgt spid="9"/>
                                            </p:tgtEl>
                                            <p:attrNameLst>
                                              <p:attrName>ppt_x</p:attrName>
                                            </p:attrNameLst>
                                          </p:cBhvr>
                                          <p:tavLst>
                                            <p:tav tm="0">
                                              <p:val>
                                                <p:strVal val="1+#ppt_w/2"/>
                                              </p:val>
                                            </p:tav>
                                            <p:tav tm="100000">
                                              <p:val>
                                                <p:strVal val="#ppt_x"/>
                                              </p:val>
                                            </p:tav>
                                          </p:tavLst>
                                        </p:anim>
                                        <p:anim calcmode="lin" valueType="num" p14:bounceEnd="20000">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1"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up)">
                                          <p:cBhvr>
                                            <p:cTn id="24" dur="500"/>
                                            <p:tgtEl>
                                              <p:spTgt spid="18"/>
                                            </p:tgtEl>
                                          </p:cBhvr>
                                        </p:animEffect>
                                      </p:childTnLst>
                                    </p:cTn>
                                  </p:par>
                                  <p:par>
                                    <p:cTn id="25" presetID="22" presetClass="entr" presetSubtype="1"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150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anim calcmode="lin" valueType="num">
                                          <p:cBhvr>
                                            <p:cTn id="32" dur="500" fill="hold"/>
                                            <p:tgtEl>
                                              <p:spTgt spid="8"/>
                                            </p:tgtEl>
                                            <p:attrNameLst>
                                              <p:attrName>ppt_x</p:attrName>
                                            </p:attrNameLst>
                                          </p:cBhvr>
                                          <p:tavLst>
                                            <p:tav tm="0">
                                              <p:val>
                                                <p:strVal val="#ppt_x"/>
                                              </p:val>
                                            </p:tav>
                                            <p:tav tm="100000">
                                              <p:val>
                                                <p:strVal val="#ppt_x"/>
                                              </p:val>
                                            </p:tav>
                                          </p:tavLst>
                                        </p:anim>
                                        <p:anim calcmode="lin" valueType="num">
                                          <p:cBhvr>
                                            <p:cTn id="33" dur="5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anim calcmode="lin" valueType="num">
                                          <p:cBhvr>
                                            <p:cTn id="37" dur="500" fill="hold"/>
                                            <p:tgtEl>
                                              <p:spTgt spid="15"/>
                                            </p:tgtEl>
                                            <p:attrNameLst>
                                              <p:attrName>ppt_x</p:attrName>
                                            </p:attrNameLst>
                                          </p:cBhvr>
                                          <p:tavLst>
                                            <p:tav tm="0">
                                              <p:val>
                                                <p:strVal val="#ppt_x"/>
                                              </p:val>
                                            </p:tav>
                                            <p:tav tm="100000">
                                              <p:val>
                                                <p:strVal val="#ppt_x"/>
                                              </p:val>
                                            </p:tav>
                                          </p:tavLst>
                                        </p:anim>
                                        <p:anim calcmode="lin" valueType="num">
                                          <p:cBhvr>
                                            <p:cTn id="38"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1"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up)">
                                          <p:cBhvr>
                                            <p:cTn id="24" dur="500"/>
                                            <p:tgtEl>
                                              <p:spTgt spid="18"/>
                                            </p:tgtEl>
                                          </p:cBhvr>
                                        </p:animEffect>
                                      </p:childTnLst>
                                    </p:cTn>
                                  </p:par>
                                  <p:par>
                                    <p:cTn id="25" presetID="22" presetClass="entr" presetSubtype="1"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up)">
                                          <p:cBhvr>
                                            <p:cTn id="27" dur="500"/>
                                            <p:tgtEl>
                                              <p:spTgt spid="12"/>
                                            </p:tgtEl>
                                          </p:cBhvr>
                                        </p:animEffect>
                                      </p:childTnLst>
                                    </p:cTn>
                                  </p:par>
                                </p:childTnLst>
                              </p:cTn>
                            </p:par>
                            <p:par>
                              <p:cTn id="28" fill="hold">
                                <p:stCondLst>
                                  <p:cond delay="150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anim calcmode="lin" valueType="num">
                                          <p:cBhvr>
                                            <p:cTn id="32" dur="500" fill="hold"/>
                                            <p:tgtEl>
                                              <p:spTgt spid="8"/>
                                            </p:tgtEl>
                                            <p:attrNameLst>
                                              <p:attrName>ppt_x</p:attrName>
                                            </p:attrNameLst>
                                          </p:cBhvr>
                                          <p:tavLst>
                                            <p:tav tm="0">
                                              <p:val>
                                                <p:strVal val="#ppt_x"/>
                                              </p:val>
                                            </p:tav>
                                            <p:tav tm="100000">
                                              <p:val>
                                                <p:strVal val="#ppt_x"/>
                                              </p:val>
                                            </p:tav>
                                          </p:tavLst>
                                        </p:anim>
                                        <p:anim calcmode="lin" valueType="num">
                                          <p:cBhvr>
                                            <p:cTn id="33" dur="5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anim calcmode="lin" valueType="num">
                                          <p:cBhvr>
                                            <p:cTn id="37" dur="500" fill="hold"/>
                                            <p:tgtEl>
                                              <p:spTgt spid="15"/>
                                            </p:tgtEl>
                                            <p:attrNameLst>
                                              <p:attrName>ppt_x</p:attrName>
                                            </p:attrNameLst>
                                          </p:cBhvr>
                                          <p:tavLst>
                                            <p:tav tm="0">
                                              <p:val>
                                                <p:strVal val="#ppt_x"/>
                                              </p:val>
                                            </p:tav>
                                            <p:tav tm="100000">
                                              <p:val>
                                                <p:strVal val="#ppt_x"/>
                                              </p:val>
                                            </p:tav>
                                          </p:tavLst>
                                        </p:anim>
                                        <p:anim calcmode="lin" valueType="num">
                                          <p:cBhvr>
                                            <p:cTn id="38"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pc="300" dirty="0">
                <a:solidFill>
                  <a:schemeClr val="tx1">
                    <a:lumMod val="65000"/>
                    <a:lumOff val="35000"/>
                  </a:schemeClr>
                </a:solidFill>
                <a:latin typeface="微软雅黑" panose="020B0503020204020204" pitchFamily="34" charset="-122"/>
                <a:ea typeface="微软雅黑" panose="020B0503020204020204" pitchFamily="34" charset="-122"/>
              </a:rPr>
              <a:t>点此添加标题内容</a:t>
            </a:r>
          </a:p>
        </p:txBody>
      </p:sp>
      <p:grpSp>
        <p:nvGrpSpPr>
          <p:cNvPr id="3" name="组合 2"/>
          <p:cNvGrpSpPr/>
          <p:nvPr/>
        </p:nvGrpSpPr>
        <p:grpSpPr bwMode="auto">
          <a:xfrm rot="-2700000">
            <a:off x="2589737" y="220939"/>
            <a:ext cx="166688" cy="165100"/>
            <a:chOff x="0" y="0"/>
            <a:chExt cx="1346200" cy="1346200"/>
          </a:xfrm>
        </p:grpSpPr>
        <p:cxnSp>
          <p:nvCxnSpPr>
            <p:cNvPr id="4" name="直接连接符 3"/>
            <p:cNvCxnSpPr>
              <a:cxnSpLocks noChangeShapeType="1"/>
            </p:cNvCxnSpPr>
            <p:nvPr/>
          </p:nvCxnSpPr>
          <p:spPr bwMode="auto">
            <a:xfrm>
              <a:off x="0" y="0"/>
              <a:ext cx="1346200" cy="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5" name="直接连接符 4"/>
            <p:cNvCxnSpPr>
              <a:cxnSpLocks noChangeShapeType="1"/>
            </p:cNvCxnSpPr>
            <p:nvPr/>
          </p:nvCxnSpPr>
          <p:spPr bwMode="auto">
            <a:xfrm>
              <a:off x="0" y="0"/>
              <a:ext cx="0" cy="13462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cxnSp>
          <p:nvCxnSpPr>
            <p:cNvPr id="6" name="直接连接符 10"/>
            <p:cNvCxnSpPr>
              <a:cxnSpLocks noChangeShapeType="1"/>
            </p:cNvCxnSpPr>
            <p:nvPr/>
          </p:nvCxnSpPr>
          <p:spPr bwMode="auto">
            <a:xfrm>
              <a:off x="12700" y="0"/>
              <a:ext cx="1308100" cy="1308100"/>
            </a:xfrm>
            <a:prstGeom prst="line">
              <a:avLst/>
            </a:prstGeom>
            <a:noFill/>
            <a:ln w="25400" cap="rnd" cmpd="sng">
              <a:solidFill>
                <a:srgbClr val="45BBCE"/>
              </a:solidFill>
              <a:round/>
            </a:ln>
            <a:extLst>
              <a:ext uri="{909E8E84-426E-40DD-AFC4-6F175D3DCCD1}">
                <a14:hiddenFill xmlns:a14="http://schemas.microsoft.com/office/drawing/2010/main">
                  <a:noFill/>
                </a14:hiddenFill>
              </a:ext>
            </a:extLst>
          </p:spPr>
        </p:cxnSp>
      </p:grpSp>
      <p:sp>
        <p:nvSpPr>
          <p:cNvPr id="7" name="Freeform 8"/>
          <p:cNvSpPr/>
          <p:nvPr/>
        </p:nvSpPr>
        <p:spPr bwMode="gray">
          <a:xfrm flipH="1">
            <a:off x="865636" y="1015391"/>
            <a:ext cx="3700981"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noFill/>
          <a:ln w="12700">
            <a:solidFill>
              <a:srgbClr val="7B8294"/>
            </a:solidFill>
            <a:miter lim="800000"/>
          </a:ln>
          <a:effectLst/>
        </p:spPr>
        <p:txBody>
          <a:bodyPr lIns="95688" tIns="63792" rIns="95688" bIns="127584" anchor="b" anchorCtr="0"/>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华文黑体" pitchFamily="2" charset="-122"/>
              </a:rPr>
              <a:t>您的内容打在这里，</a:t>
            </a:r>
            <a:endParaRPr kumimoji="0" lang="en-US" altLang="zh-CN" sz="1200" b="0" i="0" u="none" strike="noStrike" kern="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华文黑体" pitchFamily="2" charset="-122"/>
              </a:rPr>
              <a:t>或者通过复制您的文本后，在此框中</a:t>
            </a:r>
            <a:endParaRPr kumimoji="0" lang="en-US" altLang="zh-CN" sz="1200" b="0" i="0" u="none" strike="noStrike" kern="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华文黑体" pitchFamily="2" charset="-122"/>
              </a:rPr>
              <a:t>选择粘贴，并选择只保留文字。</a:t>
            </a:r>
          </a:p>
        </p:txBody>
      </p:sp>
      <p:sp>
        <p:nvSpPr>
          <p:cNvPr id="8" name="Freeform 9"/>
          <p:cNvSpPr/>
          <p:nvPr/>
        </p:nvSpPr>
        <p:spPr bwMode="gray">
          <a:xfrm>
            <a:off x="865636" y="2957617"/>
            <a:ext cx="3700981" cy="182424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noFill/>
          <a:ln w="12700">
            <a:solidFill>
              <a:srgbClr val="7B8294"/>
            </a:solidFill>
            <a:miter lim="800000"/>
          </a:ln>
          <a:effectLst/>
        </p:spPr>
        <p:txBody>
          <a:bodyPr lIns="95688" tIns="127584" rIns="95688" bIns="127584" anchor="t" anchorCtr="0"/>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华文黑体" pitchFamily="2" charset="-122"/>
              </a:rPr>
              <a:t>您的内容打在这里，</a:t>
            </a:r>
            <a:endParaRPr kumimoji="0" lang="en-US" altLang="zh-CN" sz="12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华文黑体" pitchFamily="2" charset="-122"/>
              </a:rPr>
              <a:t>或者通过复制您的文本后，在此框中</a:t>
            </a:r>
            <a:endParaRPr kumimoji="0" lang="en-US" altLang="zh-CN" sz="12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华文黑体" pitchFamily="2"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华文黑体" pitchFamily="2" charset="-122"/>
              </a:rPr>
              <a:t>选择粘贴，并选择只保留文字。</a:t>
            </a:r>
          </a:p>
        </p:txBody>
      </p:sp>
      <p:sp>
        <p:nvSpPr>
          <p:cNvPr id="9" name="Freeform 10"/>
          <p:cNvSpPr/>
          <p:nvPr/>
        </p:nvSpPr>
        <p:spPr bwMode="gray">
          <a:xfrm>
            <a:off x="4693528" y="2957617"/>
            <a:ext cx="3700981" cy="182424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noFill/>
          <a:ln w="12700">
            <a:solidFill>
              <a:srgbClr val="7B8294"/>
            </a:solidFill>
            <a:miter lim="800000"/>
          </a:ln>
          <a:effectLst/>
        </p:spPr>
        <p:txBody>
          <a:bodyPr lIns="95688" tIns="127584" rIns="95688" bIns="127584" anchor="t" anchorCtr="0"/>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华文黑体" pitchFamily="2" charset="-122"/>
              </a:rPr>
              <a:t>您的内容打在这里</a:t>
            </a:r>
            <a:endParaRPr kumimoji="0" lang="en-US" altLang="zh-CN" sz="12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华文黑体" pitchFamily="2" charset="-122"/>
            </a:endParaRPr>
          </a:p>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华文黑体" pitchFamily="2" charset="-122"/>
              </a:rPr>
              <a:t>或者通过复制您的文本后，在此框中</a:t>
            </a:r>
            <a:endParaRPr kumimoji="0" lang="en-US" altLang="zh-CN" sz="12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华文黑体" pitchFamily="2" charset="-122"/>
            </a:endParaRPr>
          </a:p>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华文黑体" pitchFamily="2" charset="-122"/>
              </a:rPr>
              <a:t>选择粘贴，并选择只保留文字</a:t>
            </a:r>
          </a:p>
        </p:txBody>
      </p:sp>
      <p:sp>
        <p:nvSpPr>
          <p:cNvPr id="10" name="Freeform 8"/>
          <p:cNvSpPr/>
          <p:nvPr/>
        </p:nvSpPr>
        <p:spPr bwMode="gray">
          <a:xfrm>
            <a:off x="4693527" y="1015391"/>
            <a:ext cx="3700157"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noFill/>
          <a:ln w="12700">
            <a:solidFill>
              <a:srgbClr val="7B8294"/>
            </a:solidFill>
            <a:miter lim="800000"/>
          </a:ln>
          <a:effectLst/>
        </p:spPr>
        <p:txBody>
          <a:bodyPr lIns="95688" tIns="63792" rIns="95688" bIns="127584" anchor="b" anchorCtr="0"/>
          <a:lstStyle/>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华文黑体" pitchFamily="2" charset="-122"/>
              </a:rPr>
              <a:t>您的内容打在这里</a:t>
            </a:r>
            <a:endParaRPr kumimoji="0" lang="en-US" altLang="zh-CN" sz="12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华文黑体" pitchFamily="2" charset="-122"/>
            </a:endParaRPr>
          </a:p>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华文黑体" pitchFamily="2" charset="-122"/>
              </a:rPr>
              <a:t>或者通过复制您的文本后，在此框中</a:t>
            </a:r>
            <a:endParaRPr kumimoji="0" lang="en-US" altLang="zh-CN" sz="12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华文黑体" pitchFamily="2" charset="-122"/>
            </a:endParaRPr>
          </a:p>
          <a:p>
            <a:pPr marL="0" marR="0" lvl="0" indent="0" algn="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cs typeface="华文黑体" pitchFamily="2" charset="-122"/>
              </a:rPr>
              <a:t>选择粘贴，并选择只保留文字</a:t>
            </a:r>
          </a:p>
        </p:txBody>
      </p:sp>
      <p:sp>
        <p:nvSpPr>
          <p:cNvPr id="11" name="Rectangle 19"/>
          <p:cNvSpPr>
            <a:spLocks noChangeArrowheads="1"/>
          </p:cNvSpPr>
          <p:nvPr/>
        </p:nvSpPr>
        <p:spPr bwMode="gray">
          <a:xfrm>
            <a:off x="865636" y="4462540"/>
            <a:ext cx="3694280" cy="319322"/>
          </a:xfrm>
          <a:prstGeom prst="rect">
            <a:avLst/>
          </a:prstGeom>
          <a:solidFill>
            <a:srgbClr val="45BBCE"/>
          </a:solidFill>
          <a:ln w="12700">
            <a:noFill/>
            <a:miter lim="800000"/>
          </a:ln>
          <a:effectLst/>
        </p:spPr>
        <p:txBody>
          <a:bodyPr lIns="95688" tIns="63792" rIns="95688" bIns="63792" anchor="ctr"/>
          <a:lstStyle/>
          <a:p>
            <a:pPr defTabSz="709930" eaLnBrk="0" hangingPunct="0"/>
            <a:r>
              <a:rPr lang="zh-CN" altLang="en-US" sz="14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de-DE" altLang="zh-CN" sz="14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Rectangle 19"/>
          <p:cNvSpPr>
            <a:spLocks noChangeArrowheads="1"/>
          </p:cNvSpPr>
          <p:nvPr/>
        </p:nvSpPr>
        <p:spPr bwMode="gray">
          <a:xfrm>
            <a:off x="4700228" y="4462540"/>
            <a:ext cx="3694280" cy="319322"/>
          </a:xfrm>
          <a:prstGeom prst="rect">
            <a:avLst/>
          </a:prstGeom>
          <a:solidFill>
            <a:srgbClr val="45BBCE"/>
          </a:solidFill>
          <a:ln w="12700">
            <a:noFill/>
            <a:miter lim="800000"/>
          </a:ln>
          <a:effectLst/>
        </p:spPr>
        <p:txBody>
          <a:bodyPr lIns="95688" tIns="63792" rIns="95688" bIns="63792" anchor="ctr"/>
          <a:lstStyle/>
          <a:p>
            <a:pPr defTabSz="709930" eaLnBrk="0" hangingPunct="0"/>
            <a:r>
              <a:rPr lang="zh-CN" altLang="en-US" sz="14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a:t>
            </a:r>
            <a:endParaRPr lang="de-DE" altLang="zh-CN" sz="14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Rectangle 19"/>
          <p:cNvSpPr>
            <a:spLocks noChangeArrowheads="1"/>
          </p:cNvSpPr>
          <p:nvPr/>
        </p:nvSpPr>
        <p:spPr bwMode="gray">
          <a:xfrm>
            <a:off x="4700228" y="1015391"/>
            <a:ext cx="3694280" cy="319322"/>
          </a:xfrm>
          <a:prstGeom prst="rect">
            <a:avLst/>
          </a:prstGeom>
          <a:solidFill>
            <a:srgbClr val="45BBCE"/>
          </a:solidFill>
          <a:ln w="12700">
            <a:noFill/>
            <a:miter lim="800000"/>
          </a:ln>
          <a:effectLst/>
        </p:spPr>
        <p:txBody>
          <a:bodyPr lIns="95688" tIns="63792" rIns="95688" bIns="63792" anchor="ctr"/>
          <a:lstStyle/>
          <a:p>
            <a:pPr defTabSz="709930" eaLnBrk="0" hangingPunct="0"/>
            <a:r>
              <a:rPr lang="zh-CN" altLang="en-US" sz="1400" b="1" noProof="1">
                <a:solidFill>
                  <a:srgbClr val="FFFFFF"/>
                </a:solidFill>
                <a:latin typeface="微软雅黑" panose="020B0503020204020204" pitchFamily="34" charset="-122"/>
                <a:ea typeface="微软雅黑" panose="020B0503020204020204" pitchFamily="34" charset="-122"/>
                <a:cs typeface="Arial" panose="020B0604020202020204" pitchFamily="34" charset="0"/>
              </a:rPr>
              <a:t>点击添加标题</a:t>
            </a:r>
          </a:p>
        </p:txBody>
      </p:sp>
      <p:sp>
        <p:nvSpPr>
          <p:cNvPr id="14" name="Rectangle 19"/>
          <p:cNvSpPr>
            <a:spLocks noChangeArrowheads="1"/>
          </p:cNvSpPr>
          <p:nvPr/>
        </p:nvSpPr>
        <p:spPr bwMode="gray">
          <a:xfrm>
            <a:off x="865636" y="1015391"/>
            <a:ext cx="3694280" cy="319322"/>
          </a:xfrm>
          <a:prstGeom prst="rect">
            <a:avLst/>
          </a:prstGeom>
          <a:solidFill>
            <a:srgbClr val="45BBCE"/>
          </a:solidFill>
          <a:ln w="12700">
            <a:noFill/>
            <a:round/>
          </a:ln>
          <a:effectLst/>
        </p:spPr>
        <p:txBody>
          <a:bodyPr wrap="none" lIns="81016" tIns="40508" rIns="81016" bIns="40508" anchor="ct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1">
                <a:ln>
                  <a:noFill/>
                </a:ln>
                <a:solidFill>
                  <a:sysClr val="window" lastClr="FFFFFF"/>
                </a:solidFill>
                <a:effectLst/>
                <a:uLnTx/>
                <a:uFillTx/>
                <a:latin typeface="微软雅黑" panose="020B0503020204020204" pitchFamily="34" charset="-122"/>
                <a:ea typeface="微软雅黑" panose="020B0503020204020204" pitchFamily="34" charset="-122"/>
              </a:rPr>
              <a:t>点击添加标题</a:t>
            </a:r>
            <a:endParaRPr kumimoji="0" lang="de-DE" sz="1400" b="1" i="0" u="none" strike="noStrike" kern="0" cap="none" spc="0" normalizeH="0" baseline="0" noProof="1">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grpSp>
        <p:nvGrpSpPr>
          <p:cNvPr id="15" name="Gruppieren 43"/>
          <p:cNvGrpSpPr/>
          <p:nvPr/>
        </p:nvGrpSpPr>
        <p:grpSpPr bwMode="gray">
          <a:xfrm>
            <a:off x="3760901" y="2015882"/>
            <a:ext cx="1720361" cy="1720474"/>
            <a:chOff x="2804400" y="1911431"/>
            <a:chExt cx="3535200" cy="3535200"/>
          </a:xfrm>
          <a:solidFill>
            <a:srgbClr val="45BBCE"/>
          </a:solidFill>
          <a:effectLst/>
        </p:grpSpPr>
        <p:sp>
          <p:nvSpPr>
            <p:cNvPr id="16"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de-DE" sz="1800" b="0" i="0" u="none" strike="noStrike" kern="0" cap="none" spc="0" normalizeH="0" baseline="0" noProof="0">
                <a:ln>
                  <a:noFill/>
                </a:ln>
                <a:solidFill>
                  <a:sysClr val="windowText" lastClr="000000"/>
                </a:solidFill>
                <a:effectLst/>
                <a:uLnTx/>
                <a:uFillTx/>
              </a:endParaRPr>
            </a:p>
          </p:txBody>
        </p:sp>
        <p:sp>
          <p:nvSpPr>
            <p:cNvPr id="17"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de-DE" sz="1800" b="0" i="0" u="none" strike="noStrike" kern="0" cap="none" spc="0" normalizeH="0" baseline="0" noProof="0">
                <a:ln>
                  <a:noFill/>
                </a:ln>
                <a:solidFill>
                  <a:sysClr val="windowText" lastClr="000000"/>
                </a:solidFill>
                <a:effectLst/>
                <a:uLnTx/>
                <a:uFillTx/>
              </a:endParaRPr>
            </a:p>
          </p:txBody>
        </p:sp>
        <p:sp>
          <p:nvSpPr>
            <p:cNvPr id="18"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de-DE" sz="1800" b="0" i="0" u="none" strike="noStrike" kern="0" cap="none" spc="0" normalizeH="0" baseline="0" noProof="0">
                <a:ln>
                  <a:noFill/>
                </a:ln>
                <a:solidFill>
                  <a:sysClr val="windowText" lastClr="000000"/>
                </a:solidFill>
                <a:effectLst/>
                <a:uLnTx/>
                <a:uFillTx/>
              </a:endParaRPr>
            </a:p>
          </p:txBody>
        </p:sp>
      </p:gr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par>
                                <p:cTn id="12" presetID="45" presetClass="entr" presetSubtype="0" fill="hold" nodeType="withEffect">
                                  <p:stCondLst>
                                    <p:cond delay="50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2000"/>
                                        <p:tgtEl>
                                          <p:spTgt spid="15"/>
                                        </p:tgtEl>
                                      </p:cBhvr>
                                    </p:animEffect>
                                    <p:anim calcmode="lin" valueType="num">
                                      <p:cBhvr>
                                        <p:cTn id="15" dur="2000" fill="hold"/>
                                        <p:tgtEl>
                                          <p:spTgt spid="15"/>
                                        </p:tgtEl>
                                        <p:attrNameLst>
                                          <p:attrName>ppt_w</p:attrName>
                                        </p:attrNameLst>
                                      </p:cBhvr>
                                      <p:tavLst>
                                        <p:tav tm="0" fmla="#ppt_w*sin(2.5*pi*$)">
                                          <p:val>
                                            <p:fltVal val="0"/>
                                          </p:val>
                                        </p:tav>
                                        <p:tav tm="100000">
                                          <p:val>
                                            <p:fltVal val="1"/>
                                          </p:val>
                                        </p:tav>
                                      </p:tavLst>
                                    </p:anim>
                                    <p:anim calcmode="lin" valueType="num">
                                      <p:cBhvr>
                                        <p:cTn id="16" dur="2000" fill="hold"/>
                                        <p:tgtEl>
                                          <p:spTgt spid="15"/>
                                        </p:tgtEl>
                                        <p:attrNameLst>
                                          <p:attrName>ppt_h</p:attrName>
                                        </p:attrNameLst>
                                      </p:cBhvr>
                                      <p:tavLst>
                                        <p:tav tm="0">
                                          <p:val>
                                            <p:strVal val="#ppt_h"/>
                                          </p:val>
                                        </p:tav>
                                        <p:tav tm="100000">
                                          <p:val>
                                            <p:strVal val="#ppt_h"/>
                                          </p:val>
                                        </p:tav>
                                      </p:tavLst>
                                    </p:anim>
                                  </p:childTnLst>
                                </p:cTn>
                              </p:par>
                              <p:par>
                                <p:cTn id="17" presetID="2" presetClass="entr" presetSubtype="9" fill="hold" grpId="0" nodeType="with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14" presetClass="entr" presetSubtype="10" fill="hold" grpId="0" nodeType="withEffect">
                                  <p:stCondLst>
                                    <p:cond delay="1000"/>
                                  </p:stCondLst>
                                  <p:childTnLst>
                                    <p:set>
                                      <p:cBhvr>
                                        <p:cTn id="22" dur="1" fill="hold">
                                          <p:stCondLst>
                                            <p:cond delay="0"/>
                                          </p:stCondLst>
                                        </p:cTn>
                                        <p:tgtEl>
                                          <p:spTgt spid="14"/>
                                        </p:tgtEl>
                                        <p:attrNameLst>
                                          <p:attrName>style.visibility</p:attrName>
                                        </p:attrNameLst>
                                      </p:cBhvr>
                                      <p:to>
                                        <p:strVal val="visible"/>
                                      </p:to>
                                    </p:set>
                                    <p:animEffect transition="in" filter="randombar(horizontal)">
                                      <p:cBhvr>
                                        <p:cTn id="23" dur="500"/>
                                        <p:tgtEl>
                                          <p:spTgt spid="14"/>
                                        </p:tgtEl>
                                      </p:cBhvr>
                                    </p:animEffect>
                                  </p:childTnLst>
                                </p:cTn>
                              </p:par>
                              <p:par>
                                <p:cTn id="24" presetID="2" presetClass="entr" presetSubtype="3" fill="hold" grpId="0" nodeType="withEffect">
                                  <p:stCondLst>
                                    <p:cond delay="140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1+#ppt_w/2"/>
                                          </p:val>
                                        </p:tav>
                                        <p:tav tm="100000">
                                          <p:val>
                                            <p:strVal val="#ppt_x"/>
                                          </p:val>
                                        </p:tav>
                                      </p:tavLst>
                                    </p:anim>
                                    <p:anim calcmode="lin" valueType="num">
                                      <p:cBhvr additive="base">
                                        <p:cTn id="27" dur="500" fill="hold"/>
                                        <p:tgtEl>
                                          <p:spTgt spid="10"/>
                                        </p:tgtEl>
                                        <p:attrNameLst>
                                          <p:attrName>ppt_y</p:attrName>
                                        </p:attrNameLst>
                                      </p:cBhvr>
                                      <p:tavLst>
                                        <p:tav tm="0">
                                          <p:val>
                                            <p:strVal val="0-#ppt_h/2"/>
                                          </p:val>
                                        </p:tav>
                                        <p:tav tm="100000">
                                          <p:val>
                                            <p:strVal val="#ppt_y"/>
                                          </p:val>
                                        </p:tav>
                                      </p:tavLst>
                                    </p:anim>
                                  </p:childTnLst>
                                </p:cTn>
                              </p:par>
                              <p:par>
                                <p:cTn id="28" presetID="14" presetClass="entr" presetSubtype="10" fill="hold" grpId="0" nodeType="withEffect">
                                  <p:stCondLst>
                                    <p:cond delay="1800"/>
                                  </p:stCondLst>
                                  <p:childTnLst>
                                    <p:set>
                                      <p:cBhvr>
                                        <p:cTn id="29" dur="1" fill="hold">
                                          <p:stCondLst>
                                            <p:cond delay="0"/>
                                          </p:stCondLst>
                                        </p:cTn>
                                        <p:tgtEl>
                                          <p:spTgt spid="13"/>
                                        </p:tgtEl>
                                        <p:attrNameLst>
                                          <p:attrName>style.visibility</p:attrName>
                                        </p:attrNameLst>
                                      </p:cBhvr>
                                      <p:to>
                                        <p:strVal val="visible"/>
                                      </p:to>
                                    </p:set>
                                    <p:animEffect transition="in" filter="randombar(horizontal)">
                                      <p:cBhvr>
                                        <p:cTn id="30" dur="500"/>
                                        <p:tgtEl>
                                          <p:spTgt spid="13"/>
                                        </p:tgtEl>
                                      </p:cBhvr>
                                    </p:animEffect>
                                  </p:childTnLst>
                                </p:cTn>
                              </p:par>
                              <p:par>
                                <p:cTn id="31" presetID="2" presetClass="entr" presetSubtype="12" fill="hold" grpId="0" nodeType="withEffect">
                                  <p:stCondLst>
                                    <p:cond delay="140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0-#ppt_w/2"/>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par>
                                <p:cTn id="35" presetID="14" presetClass="entr" presetSubtype="10" fill="hold" grpId="0" nodeType="withEffect">
                                  <p:stCondLst>
                                    <p:cond delay="180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par>
                                <p:cTn id="38" presetID="2" presetClass="entr" presetSubtype="6" fill="hold" grpId="0" nodeType="withEffect">
                                  <p:stCondLst>
                                    <p:cond delay="140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1+#ppt_w/2"/>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par>
                                <p:cTn id="42" presetID="14" presetClass="entr" presetSubtype="10" fill="hold" grpId="0" nodeType="withEffect">
                                  <p:stCondLst>
                                    <p:cond delay="180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9" grpId="0" animBg="1"/>
      <p:bldP spid="10" grpId="0" animBg="1"/>
      <p:bldP spid="11" grpId="0" animBg="1"/>
      <p:bldP spid="12" grpId="0" animBg="1"/>
      <p:bldP spid="13" grpId="0" animBg="1"/>
      <p:bldP spid="14" grpId="0" animBg="1"/>
    </p:bld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自定义 2">
      <a:dk1>
        <a:sysClr val="windowText" lastClr="000000"/>
      </a:dk1>
      <a:lt1>
        <a:sysClr val="window" lastClr="FFFFFF"/>
      </a:lt1>
      <a:dk2>
        <a:srgbClr val="31628A"/>
      </a:dk2>
      <a:lt2>
        <a:srgbClr val="EEECE1"/>
      </a:lt2>
      <a:accent1>
        <a:srgbClr val="00ACF1"/>
      </a:accent1>
      <a:accent2>
        <a:srgbClr val="66B699"/>
      </a:accent2>
      <a:accent3>
        <a:srgbClr val="A5CB52"/>
      </a:accent3>
      <a:accent4>
        <a:srgbClr val="E6E7E9"/>
      </a:accent4>
      <a:accent5>
        <a:srgbClr val="31628A"/>
      </a:accent5>
      <a:accent6>
        <a:srgbClr val="F8E9BE"/>
      </a:accent6>
      <a:hlink>
        <a:srgbClr val="31628A"/>
      </a:hlink>
      <a:folHlink>
        <a:srgbClr val="3162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TotalTime>
  <Words>3166</Words>
  <Application>Microsoft Office PowerPoint</Application>
  <PresentationFormat>全屏显示(16:9)</PresentationFormat>
  <Paragraphs>449</Paragraphs>
  <Slides>36</Slides>
  <Notes>36</Notes>
  <HiddenSlides>0</HiddenSlides>
  <MMClips>1</MMClips>
  <ScaleCrop>false</ScaleCrop>
  <HeadingPairs>
    <vt:vector size="6" baseType="variant">
      <vt:variant>
        <vt:lpstr>已用的字体</vt:lpstr>
      </vt:variant>
      <vt:variant>
        <vt:i4>18</vt:i4>
      </vt:variant>
      <vt:variant>
        <vt:lpstr>主题</vt:lpstr>
      </vt:variant>
      <vt:variant>
        <vt:i4>5</vt:i4>
      </vt:variant>
      <vt:variant>
        <vt:lpstr>幻灯片标题</vt:lpstr>
      </vt:variant>
      <vt:variant>
        <vt:i4>36</vt:i4>
      </vt:variant>
    </vt:vector>
  </HeadingPairs>
  <TitlesOfParts>
    <vt:vector size="59" baseType="lpstr">
      <vt:lpstr>Gill Sans</vt:lpstr>
      <vt:lpstr>Gulim</vt:lpstr>
      <vt:lpstr>Helvetica Light</vt:lpstr>
      <vt:lpstr>Lato Light</vt:lpstr>
      <vt:lpstr>方正豪体简体</vt:lpstr>
      <vt:lpstr>方正兰亭中黑_GBK</vt:lpstr>
      <vt:lpstr>华文黑体</vt:lpstr>
      <vt:lpstr>宋体</vt:lpstr>
      <vt:lpstr>微软雅黑</vt:lpstr>
      <vt:lpstr>微软雅黑 Light</vt:lpstr>
      <vt:lpstr>Arial</vt:lpstr>
      <vt:lpstr>Calibri</vt:lpstr>
      <vt:lpstr>Calibri Light</vt:lpstr>
      <vt:lpstr>Helvetica</vt:lpstr>
      <vt:lpstr>Impact</vt:lpstr>
      <vt:lpstr>Marlett</vt:lpstr>
      <vt:lpstr>Times New Roman</vt:lpstr>
      <vt:lpstr>Verdana</vt:lpstr>
      <vt:lpstr>1_Office 主题​​</vt:lpstr>
      <vt:lpstr>2_Office 主题​​</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铭恒优品</dc:title>
  <dc:subject>铭恒优品</dc:subject>
  <dc:creator>铭恒优品</dc:creator>
  <cp:keywords>https://shop576669486.taobao.com</cp:keywords>
  <dc:description>https://shop576669486.taobao.com</dc:description>
  <cp:lastModifiedBy>扬</cp:lastModifiedBy>
  <cp:revision>70</cp:revision>
  <dcterms:created xsi:type="dcterms:W3CDTF">2015-11-26T10:11:00Z</dcterms:created>
  <dcterms:modified xsi:type="dcterms:W3CDTF">2018-01-14T09:04:44Z</dcterms:modified>
  <cp:category>https://shop576669486.taobao.com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