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</p:sldMasterIdLst>
  <p:notesMasterIdLst>
    <p:notesMasterId r:id="rId27"/>
  </p:notesMasterIdLst>
  <p:sldIdLst>
    <p:sldId id="256" r:id="rId2"/>
    <p:sldId id="264" r:id="rId3"/>
    <p:sldId id="258" r:id="rId4"/>
    <p:sldId id="265" r:id="rId5"/>
    <p:sldId id="266" r:id="rId6"/>
    <p:sldId id="259" r:id="rId7"/>
    <p:sldId id="268" r:id="rId8"/>
    <p:sldId id="269" r:id="rId9"/>
    <p:sldId id="270" r:id="rId10"/>
    <p:sldId id="260" r:id="rId11"/>
    <p:sldId id="271" r:id="rId12"/>
    <p:sldId id="272" r:id="rId13"/>
    <p:sldId id="273" r:id="rId14"/>
    <p:sldId id="261" r:id="rId15"/>
    <p:sldId id="276" r:id="rId16"/>
    <p:sldId id="282" r:id="rId17"/>
    <p:sldId id="277" r:id="rId18"/>
    <p:sldId id="262" r:id="rId19"/>
    <p:sldId id="281" r:id="rId20"/>
    <p:sldId id="279" r:id="rId21"/>
    <p:sldId id="280" r:id="rId22"/>
    <p:sldId id="263" r:id="rId23"/>
    <p:sldId id="284" r:id="rId24"/>
    <p:sldId id="283" r:id="rId25"/>
    <p:sldId id="257" r:id="rId26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pos="7469" userDrawn="1">
          <p15:clr>
            <a:srgbClr val="A4A3A4"/>
          </p15:clr>
        </p15:guide>
        <p15:guide id="4" pos="211" userDrawn="1">
          <p15:clr>
            <a:srgbClr val="A4A3A4"/>
          </p15:clr>
        </p15:guide>
        <p15:guide id="5" orient="horz" pos="164" userDrawn="1">
          <p15:clr>
            <a:srgbClr val="A4A3A4"/>
          </p15:clr>
        </p15:guide>
        <p15:guide id="6" orient="horz" pos="40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ADC"/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11" autoAdjust="0"/>
    <p:restoredTop sz="94693"/>
  </p:normalViewPr>
  <p:slideViewPr>
    <p:cSldViewPr snapToGrid="0" snapToObjects="1">
      <p:cViewPr>
        <p:scale>
          <a:sx n="66" d="100"/>
          <a:sy n="66" d="100"/>
        </p:scale>
        <p:origin x="1604" y="1000"/>
      </p:cViewPr>
      <p:guideLst>
        <p:guide pos="3840"/>
        <p:guide orient="horz" pos="2160"/>
        <p:guide pos="7469"/>
        <p:guide pos="211"/>
        <p:guide orient="horz" pos="164"/>
        <p:guide orient="horz" pos="40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1">
                  <a:lumMod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9C7-44D2-8D22-02EE0EF31ABC}"/>
              </c:ext>
            </c:extLst>
          </c:dPt>
          <c:dPt>
            <c:idx val="1"/>
            <c:bubble3D val="0"/>
            <c:spPr>
              <a:solidFill>
                <a:schemeClr val="bg1">
                  <a:lumMod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9C7-44D2-8D22-02EE0EF31ABC}"/>
              </c:ext>
            </c:extLst>
          </c:dPt>
          <c:dPt>
            <c:idx val="2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9C7-44D2-8D22-02EE0EF31AB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0.44</c:v>
                </c:pt>
                <c:pt idx="1">
                  <c:v>0.43</c:v>
                </c:pt>
                <c:pt idx="2">
                  <c:v>0.13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D9C7-44D2-8D22-02EE0EF31AB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3716775821137603"/>
          <c:y val="0.71535465950612376"/>
          <c:w val="0.19847226199921902"/>
          <c:h val="0.1694038827591236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93C-49C6-958A-891F8E8A1296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93C-49C6-958A-891F8E8A12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2"/>
        <c:overlap val="-8"/>
        <c:axId val="914605263"/>
        <c:axId val="914602351"/>
      </c:barChart>
      <c:catAx>
        <c:axId val="9146052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14602351"/>
        <c:crosses val="autoZero"/>
        <c:auto val="1"/>
        <c:lblAlgn val="ctr"/>
        <c:lblOffset val="100"/>
        <c:noMultiLvlLbl val="0"/>
      </c:catAx>
      <c:valAx>
        <c:axId val="914602351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91460526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5F0510-60BB-4584-9305-21B68E410E35}" type="datetimeFigureOut">
              <a:rPr lang="zh-CN" altLang="en-US" smtClean="0"/>
              <a:t>2016/1/13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8B5FB8-E79D-4101-B7F6-7789BF944F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025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8B5FB8-E79D-4101-B7F6-7789BF944F9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9905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0281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5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/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70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/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1443790" y="1304047"/>
            <a:ext cx="9432758" cy="4942749"/>
          </a:xfrm>
          <a:prstGeom prst="rect">
            <a:avLst/>
          </a:prstGeom>
          <a:blipFill>
            <a:blip r:embed="rId2"/>
            <a:srcRect/>
            <a:stretch>
              <a:fillRect b="-726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70"/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440606" y="182449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70"/>
            <a:r>
              <a:rPr kumimoji="1"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491705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6" y="75987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70"/>
            <a:r>
              <a:rPr lang="zh-CN" altLang="en-US" sz="1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  <a:endParaRPr lang="zh-CN" altLang="en-US" sz="18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92" y="759875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70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70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70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70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70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70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70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70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70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defTabSz="609570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70">
              <a:lnSpc>
                <a:spcPct val="130000"/>
              </a:lnSpc>
            </a:pPr>
            <a:endParaRPr lang="zh-CN" altLang="en-US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70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3" y="759876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cs typeface="Segoe UI Light"/>
              </a:rPr>
              <a:t>Century Gothic</a:t>
            </a:r>
          </a:p>
          <a:p>
            <a:pPr defTabSz="609570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70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70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70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70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 defTabSz="609570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70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70">
              <a:lnSpc>
                <a:spcPct val="130000"/>
              </a:lnSpc>
            </a:pPr>
            <a:r>
              <a:rPr lang="en-US" altLang="zh-CN" sz="1400" dirty="0" err="1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cn.bing.com</a:t>
            </a:r>
            <a:endParaRPr lang="zh-CN" altLang="en-US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70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70">
              <a:lnSpc>
                <a:spcPct val="130000"/>
              </a:lnSpc>
            </a:pPr>
            <a:endParaRPr lang="zh-CN" altLang="en-US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7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  <a:endParaRPr kumimoji="0" lang="zh-CN" altLang="en-US" sz="133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 charset="0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6" y="182449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70"/>
            <a:r>
              <a:rPr kumimoji="1" lang="en-US" altLang="zh-CN" sz="1000" dirty="0" smtClean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4339258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8" y="4458725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70"/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dirty="0" smtClean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获取更多优质模板（放映模式）</a:t>
            </a:r>
            <a:endParaRPr kumimoji="1" lang="zh-CN" altLang="en-US" sz="1333" dirty="0">
              <a:solidFill>
                <a:srgbClr val="000000"/>
              </a:solidFill>
              <a:latin typeface="Century Gothic"/>
              <a:ea typeface="微软雅黑" charset="0"/>
            </a:endParaRP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993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1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62" r:id="rId2"/>
    <p:sldLayoutId id="2147483664" r:id="rId3"/>
    <p:sldLayoutId id="2147483663" r:id="rId4"/>
    <p:sldLayoutId id="2147483665" r:id="rId5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hyperlink" Target="http://office.msn.com.cn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48688" y="3903131"/>
            <a:ext cx="849463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开题报告</a:t>
            </a:r>
            <a:endParaRPr lang="en-US" altLang="zh-CN" sz="54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54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请在这里输入你的论文标题</a:t>
            </a:r>
            <a:endParaRPr lang="en-US" altLang="zh-CN" sz="54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" y="3"/>
            <a:ext cx="12191999" cy="262467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262470"/>
            <a:ext cx="12192000" cy="3522133"/>
          </a:xfrm>
          <a:prstGeom prst="rect">
            <a:avLst/>
          </a:prstGeom>
          <a:blipFill>
            <a:blip r:embed="rId3"/>
            <a:srcRect/>
            <a:stretch>
              <a:fillRect t="1" b="-82701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650733" y="5746835"/>
            <a:ext cx="28905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指导老师：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答辩人：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09375" y="6440913"/>
            <a:ext cx="296555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PRESENTED</a:t>
            </a:r>
            <a:r>
              <a:rPr kumimoji="1"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BY</a:t>
            </a:r>
            <a:r>
              <a:rPr kumimoji="1"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</a:rPr>
              <a:t>OfficePLUS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3" y="6535625"/>
            <a:ext cx="1828800" cy="243840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1947333" y="5677703"/>
            <a:ext cx="82804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1692777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05457" y="1744135"/>
            <a:ext cx="143500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accent1">
                    <a:lumMod val="50000"/>
                    <a:alpha val="30000"/>
                  </a:schemeClr>
                </a:solidFill>
              </a:rPr>
              <a:t>01</a:t>
            </a:r>
            <a:endParaRPr lang="zh-CN" altLang="en-US" sz="8800" dirty="0">
              <a:solidFill>
                <a:schemeClr val="accent1">
                  <a:lumMod val="50000"/>
                  <a:alpha val="30000"/>
                </a:schemeClr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41977" y="1744135"/>
            <a:ext cx="143500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accent1">
                    <a:lumMod val="50000"/>
                    <a:alpha val="30000"/>
                  </a:schemeClr>
                </a:solidFill>
              </a:rPr>
              <a:t>02</a:t>
            </a:r>
            <a:endParaRPr lang="zh-CN" altLang="en-US" sz="8800" dirty="0">
              <a:solidFill>
                <a:schemeClr val="accent1">
                  <a:lumMod val="50000"/>
                  <a:alpha val="30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78497" y="1744135"/>
            <a:ext cx="143500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accent1">
                    <a:lumMod val="50000"/>
                  </a:schemeClr>
                </a:solidFill>
              </a:rPr>
              <a:t>03</a:t>
            </a:r>
            <a:endParaRPr lang="zh-CN" altLang="en-US" sz="8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15017" y="1744135"/>
            <a:ext cx="143500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accent1">
                    <a:lumMod val="50000"/>
                    <a:alpha val="30000"/>
                  </a:schemeClr>
                </a:solidFill>
              </a:rPr>
              <a:t>04</a:t>
            </a:r>
            <a:endParaRPr lang="zh-CN" altLang="en-US" sz="8800" dirty="0">
              <a:solidFill>
                <a:schemeClr val="accent1">
                  <a:lumMod val="50000"/>
                  <a:alpha val="30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51537" y="1744135"/>
            <a:ext cx="143500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accent1">
                    <a:lumMod val="50000"/>
                    <a:alpha val="30000"/>
                  </a:schemeClr>
                </a:solidFill>
              </a:rPr>
              <a:t>05</a:t>
            </a:r>
            <a:endParaRPr lang="zh-CN" altLang="en-US" sz="8800" dirty="0">
              <a:solidFill>
                <a:schemeClr val="accent1">
                  <a:lumMod val="50000"/>
                  <a:alpha val="30000"/>
                </a:scheme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 rot="21345802">
            <a:off x="658677" y="1192420"/>
            <a:ext cx="1049867" cy="4725785"/>
            <a:chOff x="575734" y="1277082"/>
            <a:chExt cx="1049866" cy="4725785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575734" y="1947333"/>
              <a:ext cx="1049866" cy="4055534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 useBgFill="1">
          <p:nvSpPr>
            <p:cNvPr id="11" name="矩形 10"/>
            <p:cNvSpPr/>
            <p:nvPr/>
          </p:nvSpPr>
          <p:spPr>
            <a:xfrm rot="865294">
              <a:off x="718608" y="1277082"/>
              <a:ext cx="719666" cy="265006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accent1">
                    <a:lumMod val="50000"/>
                    <a:alpha val="30000"/>
                  </a:schemeClr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rot="21345802">
            <a:off x="2767136" y="1192422"/>
            <a:ext cx="1049867" cy="4725785"/>
            <a:chOff x="575734" y="1277082"/>
            <a:chExt cx="1049866" cy="4725785"/>
          </a:xfrm>
        </p:grpSpPr>
        <p:cxnSp>
          <p:nvCxnSpPr>
            <p:cNvPr id="14" name="直接连接符 13"/>
            <p:cNvCxnSpPr/>
            <p:nvPr/>
          </p:nvCxnSpPr>
          <p:spPr>
            <a:xfrm flipH="1">
              <a:off x="575734" y="1947333"/>
              <a:ext cx="1049866" cy="4055534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 useBgFill="1">
          <p:nvSpPr>
            <p:cNvPr id="15" name="矩形 14"/>
            <p:cNvSpPr/>
            <p:nvPr/>
          </p:nvSpPr>
          <p:spPr>
            <a:xfrm rot="865294">
              <a:off x="718608" y="1277082"/>
              <a:ext cx="719666" cy="265006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accent1">
                    <a:lumMod val="50000"/>
                    <a:alpha val="30000"/>
                  </a:schemeClr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 rot="21345802">
            <a:off x="4889140" y="1192422"/>
            <a:ext cx="1049867" cy="4725785"/>
            <a:chOff x="575734" y="1277082"/>
            <a:chExt cx="1049866" cy="4725785"/>
          </a:xfrm>
        </p:grpSpPr>
        <p:cxnSp>
          <p:nvCxnSpPr>
            <p:cNvPr id="17" name="直接连接符 16"/>
            <p:cNvCxnSpPr/>
            <p:nvPr/>
          </p:nvCxnSpPr>
          <p:spPr>
            <a:xfrm flipH="1">
              <a:off x="575734" y="1947333"/>
              <a:ext cx="1049866" cy="4055534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 useBgFill="1">
          <p:nvSpPr>
            <p:cNvPr id="18" name="矩形 17"/>
            <p:cNvSpPr/>
            <p:nvPr/>
          </p:nvSpPr>
          <p:spPr>
            <a:xfrm rot="865294">
              <a:off x="718608" y="1277082"/>
              <a:ext cx="719666" cy="265006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 rot="21345802">
            <a:off x="7054489" y="1192422"/>
            <a:ext cx="1049867" cy="4725785"/>
            <a:chOff x="575734" y="1277082"/>
            <a:chExt cx="1049866" cy="4725785"/>
          </a:xfrm>
        </p:grpSpPr>
        <p:cxnSp>
          <p:nvCxnSpPr>
            <p:cNvPr id="20" name="直接连接符 19"/>
            <p:cNvCxnSpPr/>
            <p:nvPr/>
          </p:nvCxnSpPr>
          <p:spPr>
            <a:xfrm flipH="1">
              <a:off x="575734" y="1947333"/>
              <a:ext cx="1049866" cy="4055534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 useBgFill="1">
          <p:nvSpPr>
            <p:cNvPr id="21" name="矩形 20"/>
            <p:cNvSpPr/>
            <p:nvPr/>
          </p:nvSpPr>
          <p:spPr>
            <a:xfrm rot="865294">
              <a:off x="718608" y="1277082"/>
              <a:ext cx="719666" cy="265006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 rot="21345802">
            <a:off x="9162180" y="1192424"/>
            <a:ext cx="1049867" cy="4725785"/>
            <a:chOff x="575734" y="1277082"/>
            <a:chExt cx="1049866" cy="4725785"/>
          </a:xfrm>
        </p:grpSpPr>
        <p:cxnSp>
          <p:nvCxnSpPr>
            <p:cNvPr id="23" name="直接连接符 22"/>
            <p:cNvCxnSpPr/>
            <p:nvPr/>
          </p:nvCxnSpPr>
          <p:spPr>
            <a:xfrm flipH="1">
              <a:off x="575734" y="1947333"/>
              <a:ext cx="1049866" cy="4055534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 useBgFill="1">
          <p:nvSpPr>
            <p:cNvPr id="24" name="矩形 23"/>
            <p:cNvSpPr/>
            <p:nvPr/>
          </p:nvSpPr>
          <p:spPr>
            <a:xfrm rot="865294">
              <a:off x="718608" y="1277082"/>
              <a:ext cx="719666" cy="265006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accent1">
                    <a:lumMod val="50000"/>
                    <a:alpha val="30000"/>
                  </a:schemeClr>
                </a:solidFill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874276" y="548886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>
                    <a:lumMod val="50000"/>
                    <a:alpha val="30000"/>
                  </a:schemeClr>
                </a:solidFill>
              </a:rPr>
              <a:t>课题目的</a:t>
            </a:r>
            <a:endParaRPr lang="zh-CN" altLang="en-US" sz="2400" b="1" dirty="0">
              <a:solidFill>
                <a:schemeClr val="accent1">
                  <a:lumMod val="50000"/>
                  <a:alpha val="30000"/>
                </a:schemeClr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999960" y="548886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>
                    <a:lumMod val="50000"/>
                    <a:alpha val="30000"/>
                  </a:schemeClr>
                </a:solidFill>
              </a:rPr>
              <a:t>课题意义</a:t>
            </a:r>
            <a:endParaRPr lang="zh-CN" altLang="en-US" sz="2400" b="1" dirty="0">
              <a:solidFill>
                <a:schemeClr val="accent1">
                  <a:lumMod val="50000"/>
                  <a:alpha val="30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125643" y="548886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</a:rPr>
              <a:t>主要任务</a:t>
            </a:r>
            <a:endParaRPr lang="zh-CN" altLang="en-US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251327" y="548886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>
                    <a:lumMod val="50000"/>
                    <a:alpha val="30000"/>
                  </a:schemeClr>
                </a:solidFill>
              </a:rPr>
              <a:t>面临问题</a:t>
            </a:r>
            <a:endParaRPr lang="zh-CN" altLang="en-US" sz="2400" b="1" dirty="0">
              <a:solidFill>
                <a:schemeClr val="accent1">
                  <a:lumMod val="50000"/>
                  <a:alpha val="30000"/>
                </a:schemeClr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377011" y="548886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>
                    <a:lumMod val="50000"/>
                    <a:alpha val="30000"/>
                  </a:schemeClr>
                </a:solidFill>
              </a:rPr>
              <a:t>解决办法</a:t>
            </a:r>
            <a:endParaRPr lang="zh-CN" altLang="en-US" sz="2400" b="1" dirty="0">
              <a:solidFill>
                <a:schemeClr val="accent1">
                  <a:lumMod val="50000"/>
                  <a:alpha val="30000"/>
                </a:schemeClr>
              </a:solidFill>
            </a:endParaRPr>
          </a:p>
        </p:txBody>
      </p:sp>
      <p:pic>
        <p:nvPicPr>
          <p:cNvPr id="30" name="图片 29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3" y="6535625"/>
            <a:ext cx="1828800" cy="243840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0" y="0"/>
            <a:ext cx="12192000" cy="49088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657169" y="68852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开题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报告 </a:t>
            </a:r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在这里输入你的论文标题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33919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3" y="6535625"/>
            <a:ext cx="1828800" cy="24384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0"/>
            <a:ext cx="12192000" cy="49088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356968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30000"/>
                  </a:schemeClr>
                </a:solidFill>
              </a:rPr>
              <a:t>01 </a:t>
            </a:r>
            <a:r>
              <a:rPr lang="zh-CN" altLang="en-US" dirty="0">
                <a:solidFill>
                  <a:schemeClr val="bg1">
                    <a:alpha val="30000"/>
                  </a:schemeClr>
                </a:solidFill>
              </a:rPr>
              <a:t>课题目的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3365209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30000"/>
                  </a:schemeClr>
                </a:solidFill>
              </a:rPr>
              <a:t>02 </a:t>
            </a:r>
            <a:r>
              <a:rPr lang="zh-CN" altLang="en-US" dirty="0">
                <a:solidFill>
                  <a:schemeClr val="bg1">
                    <a:alpha val="30000"/>
                  </a:schemeClr>
                </a:solidFill>
              </a:rPr>
              <a:t>课题意义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5373449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03 </a:t>
            </a:r>
            <a:r>
              <a:rPr lang="zh-CN" altLang="en-US" dirty="0">
                <a:solidFill>
                  <a:schemeClr val="bg1"/>
                </a:solidFill>
              </a:rPr>
              <a:t>主要任务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7381691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30000"/>
                  </a:schemeClr>
                </a:solidFill>
              </a:rPr>
              <a:t>04 </a:t>
            </a:r>
            <a:r>
              <a:rPr lang="zh-CN" altLang="en-US" dirty="0">
                <a:solidFill>
                  <a:schemeClr val="bg1">
                    <a:alpha val="30000"/>
                  </a:schemeClr>
                </a:solidFill>
              </a:rPr>
              <a:t>面临问题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9389931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30000"/>
                  </a:schemeClr>
                </a:solidFill>
              </a:rPr>
              <a:t>05 </a:t>
            </a:r>
            <a:r>
              <a:rPr lang="zh-CN" altLang="en-US" dirty="0">
                <a:solidFill>
                  <a:schemeClr val="bg1">
                    <a:alpha val="30000"/>
                  </a:schemeClr>
                </a:solidFill>
              </a:rPr>
              <a:t>解决办法</a:t>
            </a:r>
          </a:p>
        </p:txBody>
      </p:sp>
      <p:cxnSp>
        <p:nvCxnSpPr>
          <p:cNvPr id="30" name="直接连接符 29"/>
          <p:cNvCxnSpPr/>
          <p:nvPr/>
        </p:nvCxnSpPr>
        <p:spPr>
          <a:xfrm flipH="1">
            <a:off x="3080651" y="106663"/>
            <a:ext cx="57188" cy="3073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5055034" y="106663"/>
            <a:ext cx="57188" cy="3073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>
            <a:off x="7063275" y="106663"/>
            <a:ext cx="57188" cy="3073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H="1">
            <a:off x="9080847" y="106663"/>
            <a:ext cx="57188" cy="3073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908913" y="816668"/>
            <a:ext cx="3474159" cy="5648916"/>
            <a:chOff x="1119287" y="719665"/>
            <a:chExt cx="3332553" cy="5418666"/>
          </a:xfrm>
        </p:grpSpPr>
        <p:sp>
          <p:nvSpPr>
            <p:cNvPr id="4" name="环形箭头 3"/>
            <p:cNvSpPr/>
            <p:nvPr/>
          </p:nvSpPr>
          <p:spPr>
            <a:xfrm>
              <a:off x="1843691" y="719665"/>
              <a:ext cx="2608149" cy="2608545"/>
            </a:xfrm>
            <a:prstGeom prst="circularArrow">
              <a:avLst>
                <a:gd name="adj1" fmla="val 10980"/>
                <a:gd name="adj2" fmla="val 1142322"/>
                <a:gd name="adj3" fmla="val 4500000"/>
                <a:gd name="adj4" fmla="val 10800000"/>
                <a:gd name="adj5" fmla="val 1250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任意多边形 4"/>
            <p:cNvSpPr/>
            <p:nvPr/>
          </p:nvSpPr>
          <p:spPr>
            <a:xfrm>
              <a:off x="2420178" y="1629272"/>
              <a:ext cx="1449298" cy="724475"/>
            </a:xfrm>
            <a:custGeom>
              <a:avLst/>
              <a:gdLst>
                <a:gd name="connsiteX0" fmla="*/ 0 w 1449298"/>
                <a:gd name="connsiteY0" fmla="*/ 0 h 724475"/>
                <a:gd name="connsiteX1" fmla="*/ 1449298 w 1449298"/>
                <a:gd name="connsiteY1" fmla="*/ 0 h 724475"/>
                <a:gd name="connsiteX2" fmla="*/ 1449298 w 1449298"/>
                <a:gd name="connsiteY2" fmla="*/ 724475 h 724475"/>
                <a:gd name="connsiteX3" fmla="*/ 0 w 1449298"/>
                <a:gd name="connsiteY3" fmla="*/ 724475 h 724475"/>
                <a:gd name="connsiteX4" fmla="*/ 0 w 1449298"/>
                <a:gd name="connsiteY4" fmla="*/ 0 h 72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9298" h="724475">
                  <a:moveTo>
                    <a:pt x="0" y="0"/>
                  </a:moveTo>
                  <a:lnTo>
                    <a:pt x="1449298" y="0"/>
                  </a:lnTo>
                  <a:lnTo>
                    <a:pt x="1449298" y="724475"/>
                  </a:lnTo>
                  <a:lnTo>
                    <a:pt x="0" y="72447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955" tIns="20955" rIns="20955" bIns="20955" numCol="1" spcCol="1270" anchor="ctr" anchorCtr="0">
              <a:noAutofit/>
            </a:bodyPr>
            <a:lstStyle/>
            <a:p>
              <a:pPr lvl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3300" dirty="0"/>
                <a:t>标题</a:t>
              </a:r>
              <a:endParaRPr lang="zh-CN" altLang="en-US" sz="3300" kern="1200" dirty="0"/>
            </a:p>
          </p:txBody>
        </p:sp>
        <p:sp>
          <p:nvSpPr>
            <p:cNvPr id="6" name="形状 5"/>
            <p:cNvSpPr/>
            <p:nvPr/>
          </p:nvSpPr>
          <p:spPr>
            <a:xfrm>
              <a:off x="1119287" y="2218468"/>
              <a:ext cx="2608149" cy="2608545"/>
            </a:xfrm>
            <a:prstGeom prst="leftCircularArrow">
              <a:avLst>
                <a:gd name="adj1" fmla="val 10980"/>
                <a:gd name="adj2" fmla="val 1142322"/>
                <a:gd name="adj3" fmla="val 6300000"/>
                <a:gd name="adj4" fmla="val 18900000"/>
                <a:gd name="adj5" fmla="val 1250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任意多边形 7"/>
            <p:cNvSpPr/>
            <p:nvPr/>
          </p:nvSpPr>
          <p:spPr>
            <a:xfrm>
              <a:off x="1698712" y="3168903"/>
              <a:ext cx="1449298" cy="724475"/>
            </a:xfrm>
            <a:custGeom>
              <a:avLst/>
              <a:gdLst>
                <a:gd name="connsiteX0" fmla="*/ 0 w 1449298"/>
                <a:gd name="connsiteY0" fmla="*/ 0 h 724475"/>
                <a:gd name="connsiteX1" fmla="*/ 1449298 w 1449298"/>
                <a:gd name="connsiteY1" fmla="*/ 0 h 724475"/>
                <a:gd name="connsiteX2" fmla="*/ 1449298 w 1449298"/>
                <a:gd name="connsiteY2" fmla="*/ 724475 h 724475"/>
                <a:gd name="connsiteX3" fmla="*/ 0 w 1449298"/>
                <a:gd name="connsiteY3" fmla="*/ 724475 h 724475"/>
                <a:gd name="connsiteX4" fmla="*/ 0 w 1449298"/>
                <a:gd name="connsiteY4" fmla="*/ 0 h 72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9298" h="724475">
                  <a:moveTo>
                    <a:pt x="0" y="0"/>
                  </a:moveTo>
                  <a:lnTo>
                    <a:pt x="1449298" y="0"/>
                  </a:lnTo>
                  <a:lnTo>
                    <a:pt x="1449298" y="724475"/>
                  </a:lnTo>
                  <a:lnTo>
                    <a:pt x="0" y="72447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955" tIns="20955" rIns="20955" bIns="20955" numCol="1" spcCol="1270" anchor="ctr" anchorCtr="0">
              <a:noAutofit/>
            </a:bodyPr>
            <a:lstStyle/>
            <a:p>
              <a:pPr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3300" dirty="0" smtClean="0"/>
                <a:t>标题</a:t>
              </a:r>
              <a:endParaRPr lang="zh-CN" altLang="en-US" sz="3300" dirty="0"/>
            </a:p>
          </p:txBody>
        </p:sp>
        <p:sp>
          <p:nvSpPr>
            <p:cNvPr id="10" name="空心弧 9"/>
            <p:cNvSpPr/>
            <p:nvPr/>
          </p:nvSpPr>
          <p:spPr>
            <a:xfrm>
              <a:off x="2029323" y="3896629"/>
              <a:ext cx="2240804" cy="2241702"/>
            </a:xfrm>
            <a:prstGeom prst="blockArc">
              <a:avLst>
                <a:gd name="adj1" fmla="val 13500000"/>
                <a:gd name="adj2" fmla="val 10800000"/>
                <a:gd name="adj3" fmla="val 1274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任意多边形 10"/>
            <p:cNvSpPr/>
            <p:nvPr/>
          </p:nvSpPr>
          <p:spPr>
            <a:xfrm>
              <a:off x="2423606" y="4678544"/>
              <a:ext cx="1449298" cy="724475"/>
            </a:xfrm>
            <a:custGeom>
              <a:avLst/>
              <a:gdLst>
                <a:gd name="connsiteX0" fmla="*/ 0 w 1449298"/>
                <a:gd name="connsiteY0" fmla="*/ 0 h 724475"/>
                <a:gd name="connsiteX1" fmla="*/ 1449298 w 1449298"/>
                <a:gd name="connsiteY1" fmla="*/ 0 h 724475"/>
                <a:gd name="connsiteX2" fmla="*/ 1449298 w 1449298"/>
                <a:gd name="connsiteY2" fmla="*/ 724475 h 724475"/>
                <a:gd name="connsiteX3" fmla="*/ 0 w 1449298"/>
                <a:gd name="connsiteY3" fmla="*/ 724475 h 724475"/>
                <a:gd name="connsiteX4" fmla="*/ 0 w 1449298"/>
                <a:gd name="connsiteY4" fmla="*/ 0 h 72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9298" h="724475">
                  <a:moveTo>
                    <a:pt x="0" y="0"/>
                  </a:moveTo>
                  <a:lnTo>
                    <a:pt x="1449298" y="0"/>
                  </a:lnTo>
                  <a:lnTo>
                    <a:pt x="1449298" y="724475"/>
                  </a:lnTo>
                  <a:lnTo>
                    <a:pt x="0" y="72447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955" tIns="20955" rIns="20955" bIns="20955" numCol="1" spcCol="1270" anchor="ctr" anchorCtr="0">
              <a:noAutofit/>
            </a:bodyPr>
            <a:lstStyle/>
            <a:p>
              <a:pPr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3300" dirty="0" smtClean="0"/>
                <a:t>标题</a:t>
              </a:r>
              <a:endParaRPr lang="zh-CN" altLang="en-US" sz="3300" dirty="0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405531" y="1634674"/>
            <a:ext cx="809837" cy="1113914"/>
            <a:chOff x="611284" y="1140955"/>
            <a:chExt cx="809837" cy="1113914"/>
          </a:xfrm>
        </p:grpSpPr>
        <p:sp>
          <p:nvSpPr>
            <p:cNvPr id="22" name="文本框 21"/>
            <p:cNvSpPr txBox="1"/>
            <p:nvPr/>
          </p:nvSpPr>
          <p:spPr>
            <a:xfrm>
              <a:off x="611284" y="1184226"/>
              <a:ext cx="80983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accent1">
                      <a:lumMod val="50000"/>
                    </a:schemeClr>
                  </a:solidFill>
                </a:rPr>
                <a:t>01</a:t>
              </a:r>
              <a:endParaRPr lang="zh-CN" altLang="en-US" sz="44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 rot="11641273">
              <a:off x="1059438" y="1140955"/>
              <a:ext cx="246536" cy="1113914"/>
              <a:chOff x="499860" y="916478"/>
              <a:chExt cx="1125740" cy="5086389"/>
            </a:xfrm>
          </p:grpSpPr>
          <p:cxnSp>
            <p:nvCxnSpPr>
              <p:cNvPr id="24" name="直接连接符 23"/>
              <p:cNvCxnSpPr/>
              <p:nvPr/>
            </p:nvCxnSpPr>
            <p:spPr>
              <a:xfrm flipH="1">
                <a:off x="575734" y="1947333"/>
                <a:ext cx="1049866" cy="4055534"/>
              </a:xfrm>
              <a:prstGeom prst="line">
                <a:avLst/>
              </a:prstGeom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 useBgFill="1">
            <p:nvSpPr>
              <p:cNvPr id="25" name="矩形 24"/>
              <p:cNvSpPr/>
              <p:nvPr/>
            </p:nvSpPr>
            <p:spPr>
              <a:xfrm rot="865294">
                <a:off x="499860" y="916478"/>
                <a:ext cx="719665" cy="5072553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4405531" y="3261548"/>
            <a:ext cx="858370" cy="1135269"/>
            <a:chOff x="611284" y="1161083"/>
            <a:chExt cx="858370" cy="1135269"/>
          </a:xfrm>
        </p:grpSpPr>
        <p:sp>
          <p:nvSpPr>
            <p:cNvPr id="27" name="文本框 26"/>
            <p:cNvSpPr txBox="1"/>
            <p:nvPr/>
          </p:nvSpPr>
          <p:spPr>
            <a:xfrm>
              <a:off x="611284" y="1184226"/>
              <a:ext cx="80983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accent1">
                      <a:lumMod val="50000"/>
                    </a:schemeClr>
                  </a:solidFill>
                </a:rPr>
                <a:t>02</a:t>
              </a:r>
              <a:endParaRPr lang="zh-CN" altLang="en-US" sz="44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 rot="11641273">
              <a:off x="1054337" y="1161083"/>
              <a:ext cx="415317" cy="1135269"/>
              <a:chOff x="-270831" y="818968"/>
              <a:chExt cx="1896431" cy="5183899"/>
            </a:xfrm>
          </p:grpSpPr>
          <p:cxnSp>
            <p:nvCxnSpPr>
              <p:cNvPr id="29" name="直接连接符 28"/>
              <p:cNvCxnSpPr/>
              <p:nvPr/>
            </p:nvCxnSpPr>
            <p:spPr>
              <a:xfrm flipH="1">
                <a:off x="575734" y="1947333"/>
                <a:ext cx="1049866" cy="4055534"/>
              </a:xfrm>
              <a:prstGeom prst="line">
                <a:avLst/>
              </a:prstGeom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 useBgFill="1">
            <p:nvSpPr>
              <p:cNvPr id="31" name="矩形 30"/>
              <p:cNvSpPr/>
              <p:nvPr/>
            </p:nvSpPr>
            <p:spPr>
              <a:xfrm rot="865294">
                <a:off x="-270831" y="818968"/>
                <a:ext cx="1502696" cy="5072553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4405531" y="4905097"/>
            <a:ext cx="809837" cy="1113914"/>
            <a:chOff x="611284" y="1140955"/>
            <a:chExt cx="809837" cy="1113914"/>
          </a:xfrm>
        </p:grpSpPr>
        <p:sp>
          <p:nvSpPr>
            <p:cNvPr id="38" name="文本框 37"/>
            <p:cNvSpPr txBox="1"/>
            <p:nvPr/>
          </p:nvSpPr>
          <p:spPr>
            <a:xfrm>
              <a:off x="611284" y="1184226"/>
              <a:ext cx="80983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accent1">
                      <a:lumMod val="50000"/>
                    </a:schemeClr>
                  </a:solidFill>
                </a:rPr>
                <a:t>03</a:t>
              </a:r>
              <a:endParaRPr lang="zh-CN" altLang="en-US" sz="44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 rot="11641273">
              <a:off x="1059438" y="1140955"/>
              <a:ext cx="246536" cy="1113914"/>
              <a:chOff x="499860" y="916478"/>
              <a:chExt cx="1125740" cy="5086389"/>
            </a:xfrm>
          </p:grpSpPr>
          <p:cxnSp>
            <p:nvCxnSpPr>
              <p:cNvPr id="43" name="直接连接符 42"/>
              <p:cNvCxnSpPr/>
              <p:nvPr/>
            </p:nvCxnSpPr>
            <p:spPr>
              <a:xfrm flipH="1">
                <a:off x="575734" y="1947333"/>
                <a:ext cx="1049866" cy="4055534"/>
              </a:xfrm>
              <a:prstGeom prst="line">
                <a:avLst/>
              </a:prstGeom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 useBgFill="1">
            <p:nvSpPr>
              <p:cNvPr id="44" name="矩形 43"/>
              <p:cNvSpPr/>
              <p:nvPr/>
            </p:nvSpPr>
            <p:spPr>
              <a:xfrm rot="865294">
                <a:off x="499860" y="916478"/>
                <a:ext cx="719665" cy="5072553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45" name="矩形 44"/>
          <p:cNvSpPr/>
          <p:nvPr/>
        </p:nvSpPr>
        <p:spPr>
          <a:xfrm>
            <a:off x="5306594" y="1580978"/>
            <a:ext cx="2646878" cy="524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</a:rPr>
              <a:t>点击此处添加标题</a:t>
            </a:r>
            <a:endParaRPr lang="en-US" altLang="zh-CN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306594" y="3228148"/>
            <a:ext cx="2646878" cy="524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</a:rPr>
              <a:t>点击此处添加标题</a:t>
            </a:r>
            <a:endParaRPr lang="en-US" altLang="zh-CN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306594" y="4890376"/>
            <a:ext cx="2646878" cy="524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</a:rPr>
              <a:t>点击此处添加标题</a:t>
            </a:r>
            <a:endParaRPr lang="en-US" altLang="zh-CN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504347" y="2013253"/>
            <a:ext cx="593631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倍字间距</a:t>
            </a:r>
            <a:r>
              <a:rPr lang="zh-CN" altLang="en-US" sz="1600" dirty="0" smtClean="0">
                <a:solidFill>
                  <a:srgbClr val="404040"/>
                </a:solidFill>
                <a:latin typeface="+mj-ea"/>
              </a:rPr>
              <a:t>。</a:t>
            </a:r>
            <a:endParaRPr lang="en-US" altLang="zh-CN" sz="1600" dirty="0">
              <a:solidFill>
                <a:srgbClr val="404040"/>
              </a:solidFill>
              <a:latin typeface="+mj-ea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504347" y="3712500"/>
            <a:ext cx="593631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倍字间距</a:t>
            </a:r>
            <a:r>
              <a:rPr lang="zh-CN" altLang="en-US" sz="1600" dirty="0" smtClean="0">
                <a:solidFill>
                  <a:srgbClr val="404040"/>
                </a:solidFill>
                <a:latin typeface="+mj-ea"/>
              </a:rPr>
              <a:t>。</a:t>
            </a:r>
            <a:endParaRPr lang="en-US" altLang="zh-CN" sz="1600" dirty="0">
              <a:solidFill>
                <a:srgbClr val="404040"/>
              </a:solidFill>
              <a:latin typeface="+mj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504347" y="5376177"/>
            <a:ext cx="593631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倍字间距</a:t>
            </a:r>
            <a:r>
              <a:rPr lang="zh-CN" altLang="en-US" sz="1600" dirty="0" smtClean="0">
                <a:solidFill>
                  <a:srgbClr val="404040"/>
                </a:solidFill>
                <a:latin typeface="+mj-ea"/>
              </a:rPr>
              <a:t>。</a:t>
            </a:r>
            <a:endParaRPr lang="en-US" altLang="zh-CN" sz="1600" dirty="0">
              <a:solidFill>
                <a:srgbClr val="40404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851384709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3" y="6535625"/>
            <a:ext cx="1828800" cy="24384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0"/>
            <a:ext cx="12192000" cy="49088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356968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30000"/>
                  </a:schemeClr>
                </a:solidFill>
              </a:rPr>
              <a:t>01 </a:t>
            </a:r>
            <a:r>
              <a:rPr lang="zh-CN" altLang="en-US" dirty="0">
                <a:solidFill>
                  <a:schemeClr val="bg1">
                    <a:alpha val="30000"/>
                  </a:schemeClr>
                </a:solidFill>
              </a:rPr>
              <a:t>课题目的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3365209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30000"/>
                  </a:schemeClr>
                </a:solidFill>
              </a:rPr>
              <a:t>02 </a:t>
            </a:r>
            <a:r>
              <a:rPr lang="zh-CN" altLang="en-US" dirty="0">
                <a:solidFill>
                  <a:schemeClr val="bg1">
                    <a:alpha val="30000"/>
                  </a:schemeClr>
                </a:solidFill>
              </a:rPr>
              <a:t>课题意义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5373449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03 </a:t>
            </a:r>
            <a:r>
              <a:rPr lang="zh-CN" altLang="en-US" dirty="0">
                <a:solidFill>
                  <a:schemeClr val="bg1"/>
                </a:solidFill>
              </a:rPr>
              <a:t>主要任务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7381691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30000"/>
                  </a:schemeClr>
                </a:solidFill>
              </a:rPr>
              <a:t>04 </a:t>
            </a:r>
            <a:r>
              <a:rPr lang="zh-CN" altLang="en-US" dirty="0">
                <a:solidFill>
                  <a:schemeClr val="bg1">
                    <a:alpha val="30000"/>
                  </a:schemeClr>
                </a:solidFill>
              </a:rPr>
              <a:t>面临问题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9389931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30000"/>
                  </a:schemeClr>
                </a:solidFill>
              </a:rPr>
              <a:t>05 </a:t>
            </a:r>
            <a:r>
              <a:rPr lang="zh-CN" altLang="en-US" dirty="0">
                <a:solidFill>
                  <a:schemeClr val="bg1">
                    <a:alpha val="30000"/>
                  </a:schemeClr>
                </a:solidFill>
              </a:rPr>
              <a:t>解决办法</a:t>
            </a:r>
          </a:p>
        </p:txBody>
      </p:sp>
      <p:cxnSp>
        <p:nvCxnSpPr>
          <p:cNvPr id="30" name="直接连接符 29"/>
          <p:cNvCxnSpPr/>
          <p:nvPr/>
        </p:nvCxnSpPr>
        <p:spPr>
          <a:xfrm flipH="1">
            <a:off x="3080651" y="106663"/>
            <a:ext cx="57188" cy="3073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5055034" y="106663"/>
            <a:ext cx="57188" cy="3073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>
            <a:off x="7063275" y="106663"/>
            <a:ext cx="57188" cy="3073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H="1">
            <a:off x="9080847" y="106663"/>
            <a:ext cx="57188" cy="3073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371317" y="1203341"/>
            <a:ext cx="2709334" cy="4811071"/>
            <a:chOff x="829733" y="1203341"/>
            <a:chExt cx="2709334" cy="4811071"/>
          </a:xfrm>
        </p:grpSpPr>
        <p:sp>
          <p:nvSpPr>
            <p:cNvPr id="17" name="矩形 16"/>
            <p:cNvSpPr/>
            <p:nvPr/>
          </p:nvSpPr>
          <p:spPr>
            <a:xfrm>
              <a:off x="829733" y="1203341"/>
              <a:ext cx="2709334" cy="4714235"/>
            </a:xfrm>
            <a:prstGeom prst="rect">
              <a:avLst/>
            </a:prstGeom>
            <a:noFill/>
            <a:ln>
              <a:solidFill>
                <a:schemeClr val="accent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1062034" y="1325757"/>
              <a:ext cx="809837" cy="1113914"/>
              <a:chOff x="611284" y="1140955"/>
              <a:chExt cx="809837" cy="1113914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611284" y="1184226"/>
                <a:ext cx="809837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chemeClr val="accent1">
                        <a:lumMod val="50000"/>
                      </a:schemeClr>
                    </a:solidFill>
                  </a:rPr>
                  <a:t>01</a:t>
                </a:r>
                <a:endParaRPr lang="zh-CN" altLang="en-US" sz="4400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 rot="11641273">
                <a:off x="1059438" y="1140955"/>
                <a:ext cx="246536" cy="1113914"/>
                <a:chOff x="499860" y="916478"/>
                <a:chExt cx="1125740" cy="5086389"/>
              </a:xfrm>
            </p:grpSpPr>
            <p:cxnSp>
              <p:nvCxnSpPr>
                <p:cNvPr id="23" name="直接连接符 22"/>
                <p:cNvCxnSpPr/>
                <p:nvPr/>
              </p:nvCxnSpPr>
              <p:spPr>
                <a:xfrm flipH="1">
                  <a:off x="575734" y="1947333"/>
                  <a:ext cx="1049866" cy="4055534"/>
                </a:xfrm>
                <a:prstGeom prst="line">
                  <a:avLst/>
                </a:prstGeom>
                <a:ln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 useBgFill="1">
              <p:nvSpPr>
                <p:cNvPr id="24" name="矩形 23"/>
                <p:cNvSpPr/>
                <p:nvPr/>
              </p:nvSpPr>
              <p:spPr>
                <a:xfrm rot="865294">
                  <a:off x="499860" y="916478"/>
                  <a:ext cx="719665" cy="5072553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  <p:sp>
          <p:nvSpPr>
            <p:cNvPr id="19" name="矩形 18"/>
            <p:cNvSpPr/>
            <p:nvPr/>
          </p:nvSpPr>
          <p:spPr>
            <a:xfrm>
              <a:off x="1853112" y="1297486"/>
              <a:ext cx="1415772" cy="10045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accent1">
                      <a:lumMod val="50000"/>
                    </a:schemeClr>
                  </a:solidFill>
                </a:rPr>
                <a:t>点击</a:t>
              </a:r>
              <a:r>
                <a:rPr lang="zh-CN" altLang="en-US" sz="2400" b="1" dirty="0" smtClean="0">
                  <a:solidFill>
                    <a:schemeClr val="accent1">
                      <a:lumMod val="50000"/>
                    </a:schemeClr>
                  </a:solidFill>
                </a:rPr>
                <a:t>此处</a:t>
              </a:r>
              <a:endParaRPr lang="en-US" altLang="zh-CN" sz="2400" b="1" dirty="0" smtClean="0">
                <a:solidFill>
                  <a:schemeClr val="accent1">
                    <a:lumMod val="50000"/>
                  </a:schemeClr>
                </a:solidFill>
              </a:endParaRPr>
            </a:p>
            <a:p>
              <a:pPr lvl="0">
                <a:lnSpc>
                  <a:spcPct val="130000"/>
                </a:lnSpc>
              </a:pPr>
              <a:r>
                <a:rPr lang="zh-CN" altLang="en-US" sz="2400" b="1" dirty="0" smtClean="0">
                  <a:solidFill>
                    <a:schemeClr val="accent1">
                      <a:lumMod val="50000"/>
                    </a:schemeClr>
                  </a:solidFill>
                </a:rPr>
                <a:t>添加</a:t>
              </a:r>
              <a:r>
                <a:rPr lang="zh-CN" altLang="en-US" sz="2400" b="1" dirty="0">
                  <a:solidFill>
                    <a:schemeClr val="accent1">
                      <a:lumMod val="50000"/>
                    </a:schemeClr>
                  </a:solidFill>
                </a:rPr>
                <a:t>标题</a:t>
              </a:r>
              <a:endParaRPr lang="en-US" altLang="zh-CN" sz="2400" b="1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952049" y="2330327"/>
              <a:ext cx="2413160" cy="36840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2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rgbClr val="404040"/>
                  </a:solidFill>
                  <a:latin typeface="+mj-ea"/>
                </a:rPr>
                <a:t>标题数字等都可以通过点击和重新输入进行更改，建议正文</a:t>
              </a:r>
              <a:r>
                <a:rPr lang="en-US" altLang="zh-CN" sz="1400" dirty="0">
                  <a:solidFill>
                    <a:srgbClr val="404040"/>
                  </a:solidFill>
                  <a:latin typeface="+mj-ea"/>
                </a:rPr>
                <a:t>10-16</a:t>
              </a:r>
              <a:r>
                <a:rPr lang="zh-CN" altLang="en-US" sz="1400" dirty="0">
                  <a:solidFill>
                    <a:srgbClr val="404040"/>
                  </a:solidFill>
                  <a:latin typeface="+mj-ea"/>
                </a:rPr>
                <a:t>号字，</a:t>
              </a:r>
              <a:r>
                <a:rPr lang="en-US" altLang="zh-CN" sz="1400" dirty="0">
                  <a:solidFill>
                    <a:srgbClr val="404040"/>
                  </a:solidFill>
                  <a:latin typeface="+mj-ea"/>
                </a:rPr>
                <a:t>1.3</a:t>
              </a:r>
              <a:r>
                <a:rPr lang="zh-CN" altLang="en-US" sz="1400" dirty="0">
                  <a:solidFill>
                    <a:srgbClr val="404040"/>
                  </a:solidFill>
                  <a:latin typeface="+mj-ea"/>
                </a:rPr>
                <a:t>倍字间距。</a:t>
              </a:r>
              <a:endParaRPr lang="en-US" altLang="zh-CN" sz="1400" dirty="0">
                <a:solidFill>
                  <a:srgbClr val="404040"/>
                </a:solidFill>
                <a:latin typeface="+mj-ea"/>
              </a:endParaRPr>
            </a:p>
            <a:p>
              <a:pPr marL="285750" indent="-285750">
                <a:lnSpc>
                  <a:spcPct val="12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zh-CN" altLang="en-US" sz="1400" dirty="0" smtClean="0">
                  <a:solidFill>
                    <a:srgbClr val="404040"/>
                  </a:solidFill>
                  <a:latin typeface="+mj-ea"/>
                </a:rPr>
                <a:t>标题数字等都可以通过点击和重新输入进行更改，建议正文</a:t>
              </a:r>
              <a:r>
                <a:rPr lang="en-US" altLang="zh-CN" sz="1400" dirty="0" smtClean="0">
                  <a:solidFill>
                    <a:srgbClr val="404040"/>
                  </a:solidFill>
                  <a:latin typeface="+mj-ea"/>
                </a:rPr>
                <a:t>10-16</a:t>
              </a:r>
              <a:r>
                <a:rPr lang="zh-CN" altLang="en-US" sz="1400" dirty="0" smtClean="0">
                  <a:solidFill>
                    <a:srgbClr val="404040"/>
                  </a:solidFill>
                  <a:latin typeface="+mj-ea"/>
                </a:rPr>
                <a:t>号字，</a:t>
              </a:r>
              <a:r>
                <a:rPr lang="en-US" altLang="zh-CN" sz="1400" dirty="0" smtClean="0">
                  <a:solidFill>
                    <a:srgbClr val="404040"/>
                  </a:solidFill>
                  <a:latin typeface="+mj-ea"/>
                </a:rPr>
                <a:t>1.3</a:t>
              </a:r>
              <a:r>
                <a:rPr lang="zh-CN" altLang="en-US" sz="1400" dirty="0" smtClean="0">
                  <a:solidFill>
                    <a:srgbClr val="404040"/>
                  </a:solidFill>
                  <a:latin typeface="+mj-ea"/>
                </a:rPr>
                <a:t>倍字间距。</a:t>
              </a:r>
              <a:endParaRPr lang="en-US" altLang="zh-CN" sz="1400" dirty="0" smtClean="0">
                <a:solidFill>
                  <a:srgbClr val="404040"/>
                </a:solidFill>
                <a:latin typeface="+mj-ea"/>
              </a:endParaRPr>
            </a:p>
            <a:p>
              <a:pPr marL="285750" indent="-285750">
                <a:lnSpc>
                  <a:spcPct val="12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rgbClr val="404040"/>
                  </a:solidFill>
                  <a:latin typeface="+mj-ea"/>
                </a:rPr>
                <a:t>标题数字等都可以通过点击和重新输入进行更改，建议正文</a:t>
              </a:r>
              <a:r>
                <a:rPr lang="en-US" altLang="zh-CN" sz="1400" dirty="0">
                  <a:solidFill>
                    <a:srgbClr val="404040"/>
                  </a:solidFill>
                  <a:latin typeface="+mj-ea"/>
                </a:rPr>
                <a:t>10-16</a:t>
              </a:r>
              <a:r>
                <a:rPr lang="zh-CN" altLang="en-US" sz="1400" dirty="0">
                  <a:solidFill>
                    <a:srgbClr val="404040"/>
                  </a:solidFill>
                  <a:latin typeface="+mj-ea"/>
                </a:rPr>
                <a:t>号字，</a:t>
              </a:r>
              <a:r>
                <a:rPr lang="en-US" altLang="zh-CN" sz="1400" dirty="0">
                  <a:solidFill>
                    <a:srgbClr val="404040"/>
                  </a:solidFill>
                  <a:latin typeface="+mj-ea"/>
                </a:rPr>
                <a:t>1.3</a:t>
              </a:r>
              <a:r>
                <a:rPr lang="zh-CN" altLang="en-US" sz="1400" dirty="0">
                  <a:solidFill>
                    <a:srgbClr val="404040"/>
                  </a:solidFill>
                  <a:latin typeface="+mj-ea"/>
                </a:rPr>
                <a:t>倍字间距。</a:t>
              </a:r>
              <a:endParaRPr lang="zh-CN" altLang="en-US" sz="1400" dirty="0"/>
            </a:p>
            <a:p>
              <a:pPr>
                <a:lnSpc>
                  <a:spcPct val="120000"/>
                </a:lnSpc>
                <a:spcBef>
                  <a:spcPts val="600"/>
                </a:spcBef>
              </a:pPr>
              <a:endParaRPr lang="zh-CN" altLang="en-US" sz="1400" dirty="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296779" y="1203341"/>
            <a:ext cx="2709334" cy="4811071"/>
            <a:chOff x="829733" y="1203341"/>
            <a:chExt cx="2709334" cy="4811071"/>
          </a:xfrm>
        </p:grpSpPr>
        <p:sp>
          <p:nvSpPr>
            <p:cNvPr id="26" name="矩形 25"/>
            <p:cNvSpPr/>
            <p:nvPr/>
          </p:nvSpPr>
          <p:spPr>
            <a:xfrm>
              <a:off x="829733" y="1203341"/>
              <a:ext cx="2709334" cy="4714235"/>
            </a:xfrm>
            <a:prstGeom prst="rect">
              <a:avLst/>
            </a:prstGeom>
            <a:noFill/>
            <a:ln>
              <a:solidFill>
                <a:schemeClr val="accent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062034" y="1325756"/>
              <a:ext cx="809837" cy="1113915"/>
              <a:chOff x="611284" y="1140954"/>
              <a:chExt cx="809837" cy="1113915"/>
            </a:xfrm>
          </p:grpSpPr>
          <p:sp>
            <p:nvSpPr>
              <p:cNvPr id="31" name="文本框 30"/>
              <p:cNvSpPr txBox="1"/>
              <p:nvPr/>
            </p:nvSpPr>
            <p:spPr>
              <a:xfrm>
                <a:off x="611284" y="1184226"/>
                <a:ext cx="809837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chemeClr val="accent1">
                        <a:lumMod val="50000"/>
                      </a:schemeClr>
                    </a:solidFill>
                  </a:rPr>
                  <a:t>02</a:t>
                </a:r>
                <a:endParaRPr lang="zh-CN" altLang="en-US" sz="4400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32" name="组合 31"/>
              <p:cNvGrpSpPr/>
              <p:nvPr/>
            </p:nvGrpSpPr>
            <p:grpSpPr>
              <a:xfrm rot="11641273">
                <a:off x="1059438" y="1140954"/>
                <a:ext cx="246537" cy="1113915"/>
                <a:chOff x="499860" y="916478"/>
                <a:chExt cx="1125744" cy="5086392"/>
              </a:xfrm>
            </p:grpSpPr>
            <p:cxnSp>
              <p:nvCxnSpPr>
                <p:cNvPr id="38" name="直接连接符 37"/>
                <p:cNvCxnSpPr/>
                <p:nvPr/>
              </p:nvCxnSpPr>
              <p:spPr>
                <a:xfrm flipH="1">
                  <a:off x="575735" y="1947335"/>
                  <a:ext cx="1049869" cy="4055535"/>
                </a:xfrm>
                <a:prstGeom prst="line">
                  <a:avLst/>
                </a:prstGeom>
                <a:ln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 useBgFill="1">
              <p:nvSpPr>
                <p:cNvPr id="39" name="矩形 38"/>
                <p:cNvSpPr/>
                <p:nvPr/>
              </p:nvSpPr>
              <p:spPr>
                <a:xfrm rot="865294">
                  <a:off x="499860" y="916478"/>
                  <a:ext cx="719665" cy="5072553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  <p:sp>
          <p:nvSpPr>
            <p:cNvPr id="28" name="矩形 27"/>
            <p:cNvSpPr/>
            <p:nvPr/>
          </p:nvSpPr>
          <p:spPr>
            <a:xfrm>
              <a:off x="1853112" y="1297486"/>
              <a:ext cx="1415772" cy="10045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accent1">
                      <a:lumMod val="50000"/>
                    </a:schemeClr>
                  </a:solidFill>
                </a:rPr>
                <a:t>点击</a:t>
              </a:r>
              <a:r>
                <a:rPr lang="zh-CN" altLang="en-US" sz="2400" b="1" dirty="0" smtClean="0">
                  <a:solidFill>
                    <a:schemeClr val="accent1">
                      <a:lumMod val="50000"/>
                    </a:schemeClr>
                  </a:solidFill>
                </a:rPr>
                <a:t>此处</a:t>
              </a:r>
              <a:endParaRPr lang="en-US" altLang="zh-CN" sz="2400" b="1" dirty="0" smtClean="0">
                <a:solidFill>
                  <a:schemeClr val="accent1">
                    <a:lumMod val="50000"/>
                  </a:schemeClr>
                </a:solidFill>
              </a:endParaRPr>
            </a:p>
            <a:p>
              <a:pPr lvl="0">
                <a:lnSpc>
                  <a:spcPct val="130000"/>
                </a:lnSpc>
              </a:pPr>
              <a:r>
                <a:rPr lang="zh-CN" altLang="en-US" sz="2400" b="1" dirty="0" smtClean="0">
                  <a:solidFill>
                    <a:schemeClr val="accent1">
                      <a:lumMod val="50000"/>
                    </a:schemeClr>
                  </a:solidFill>
                </a:rPr>
                <a:t>添加</a:t>
              </a:r>
              <a:r>
                <a:rPr lang="zh-CN" altLang="en-US" sz="2400" b="1" dirty="0">
                  <a:solidFill>
                    <a:schemeClr val="accent1">
                      <a:lumMod val="50000"/>
                    </a:schemeClr>
                  </a:solidFill>
                </a:rPr>
                <a:t>标题</a:t>
              </a:r>
              <a:endParaRPr lang="en-US" altLang="zh-CN" sz="2400" b="1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952049" y="2330327"/>
              <a:ext cx="2413160" cy="36840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2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rgbClr val="404040"/>
                  </a:solidFill>
                  <a:latin typeface="+mj-ea"/>
                </a:rPr>
                <a:t>标题数字等都可以通过点击和重新输入进行更改，建议正文</a:t>
              </a:r>
              <a:r>
                <a:rPr lang="en-US" altLang="zh-CN" sz="1400" dirty="0">
                  <a:solidFill>
                    <a:srgbClr val="404040"/>
                  </a:solidFill>
                  <a:latin typeface="+mj-ea"/>
                </a:rPr>
                <a:t>10-16</a:t>
              </a:r>
              <a:r>
                <a:rPr lang="zh-CN" altLang="en-US" sz="1400" dirty="0">
                  <a:solidFill>
                    <a:srgbClr val="404040"/>
                  </a:solidFill>
                  <a:latin typeface="+mj-ea"/>
                </a:rPr>
                <a:t>号字，</a:t>
              </a:r>
              <a:r>
                <a:rPr lang="en-US" altLang="zh-CN" sz="1400" dirty="0">
                  <a:solidFill>
                    <a:srgbClr val="404040"/>
                  </a:solidFill>
                  <a:latin typeface="+mj-ea"/>
                </a:rPr>
                <a:t>1.3</a:t>
              </a:r>
              <a:r>
                <a:rPr lang="zh-CN" altLang="en-US" sz="1400" dirty="0">
                  <a:solidFill>
                    <a:srgbClr val="404040"/>
                  </a:solidFill>
                  <a:latin typeface="+mj-ea"/>
                </a:rPr>
                <a:t>倍字间距。</a:t>
              </a:r>
              <a:endParaRPr lang="en-US" altLang="zh-CN" sz="1400" dirty="0">
                <a:solidFill>
                  <a:srgbClr val="404040"/>
                </a:solidFill>
                <a:latin typeface="+mj-ea"/>
              </a:endParaRPr>
            </a:p>
            <a:p>
              <a:pPr marL="285750" indent="-285750">
                <a:lnSpc>
                  <a:spcPct val="12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zh-CN" altLang="en-US" sz="1400" dirty="0" smtClean="0">
                  <a:solidFill>
                    <a:srgbClr val="404040"/>
                  </a:solidFill>
                  <a:latin typeface="+mj-ea"/>
                </a:rPr>
                <a:t>标题数字等都可以通过点击和重新输入进行更改，建议正文</a:t>
              </a:r>
              <a:r>
                <a:rPr lang="en-US" altLang="zh-CN" sz="1400" dirty="0" smtClean="0">
                  <a:solidFill>
                    <a:srgbClr val="404040"/>
                  </a:solidFill>
                  <a:latin typeface="+mj-ea"/>
                </a:rPr>
                <a:t>10-16</a:t>
              </a:r>
              <a:r>
                <a:rPr lang="zh-CN" altLang="en-US" sz="1400" dirty="0" smtClean="0">
                  <a:solidFill>
                    <a:srgbClr val="404040"/>
                  </a:solidFill>
                  <a:latin typeface="+mj-ea"/>
                </a:rPr>
                <a:t>号字，</a:t>
              </a:r>
              <a:r>
                <a:rPr lang="en-US" altLang="zh-CN" sz="1400" dirty="0" smtClean="0">
                  <a:solidFill>
                    <a:srgbClr val="404040"/>
                  </a:solidFill>
                  <a:latin typeface="+mj-ea"/>
                </a:rPr>
                <a:t>1.3</a:t>
              </a:r>
              <a:r>
                <a:rPr lang="zh-CN" altLang="en-US" sz="1400" dirty="0" smtClean="0">
                  <a:solidFill>
                    <a:srgbClr val="404040"/>
                  </a:solidFill>
                  <a:latin typeface="+mj-ea"/>
                </a:rPr>
                <a:t>倍字间距。</a:t>
              </a:r>
              <a:endParaRPr lang="en-US" altLang="zh-CN" sz="1400" dirty="0" smtClean="0">
                <a:solidFill>
                  <a:srgbClr val="404040"/>
                </a:solidFill>
                <a:latin typeface="+mj-ea"/>
              </a:endParaRPr>
            </a:p>
            <a:p>
              <a:pPr marL="285750" indent="-285750">
                <a:lnSpc>
                  <a:spcPct val="12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rgbClr val="404040"/>
                  </a:solidFill>
                  <a:latin typeface="+mj-ea"/>
                </a:rPr>
                <a:t>标题数字等都可以通过点击和重新输入进行更改，建议正文</a:t>
              </a:r>
              <a:r>
                <a:rPr lang="en-US" altLang="zh-CN" sz="1400" dirty="0">
                  <a:solidFill>
                    <a:srgbClr val="404040"/>
                  </a:solidFill>
                  <a:latin typeface="+mj-ea"/>
                </a:rPr>
                <a:t>10-16</a:t>
              </a:r>
              <a:r>
                <a:rPr lang="zh-CN" altLang="en-US" sz="1400" dirty="0">
                  <a:solidFill>
                    <a:srgbClr val="404040"/>
                  </a:solidFill>
                  <a:latin typeface="+mj-ea"/>
                </a:rPr>
                <a:t>号字，</a:t>
              </a:r>
              <a:r>
                <a:rPr lang="en-US" altLang="zh-CN" sz="1400" dirty="0">
                  <a:solidFill>
                    <a:srgbClr val="404040"/>
                  </a:solidFill>
                  <a:latin typeface="+mj-ea"/>
                </a:rPr>
                <a:t>1.3</a:t>
              </a:r>
              <a:r>
                <a:rPr lang="zh-CN" altLang="en-US" sz="1400" dirty="0">
                  <a:solidFill>
                    <a:srgbClr val="404040"/>
                  </a:solidFill>
                  <a:latin typeface="+mj-ea"/>
                </a:rPr>
                <a:t>倍字间距。</a:t>
              </a:r>
              <a:endParaRPr lang="zh-CN" altLang="en-US" sz="1400" dirty="0"/>
            </a:p>
            <a:p>
              <a:pPr>
                <a:lnSpc>
                  <a:spcPct val="120000"/>
                </a:lnSpc>
                <a:spcBef>
                  <a:spcPts val="600"/>
                </a:spcBef>
              </a:pPr>
              <a:endParaRPr lang="zh-CN" altLang="en-US" sz="1400" dirty="0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222241" y="1203341"/>
            <a:ext cx="2709334" cy="4811071"/>
            <a:chOff x="829733" y="1203341"/>
            <a:chExt cx="2709334" cy="4811071"/>
          </a:xfrm>
        </p:grpSpPr>
        <p:sp>
          <p:nvSpPr>
            <p:cNvPr id="44" name="矩形 43"/>
            <p:cNvSpPr/>
            <p:nvPr/>
          </p:nvSpPr>
          <p:spPr>
            <a:xfrm>
              <a:off x="829733" y="1203341"/>
              <a:ext cx="2709334" cy="4714235"/>
            </a:xfrm>
            <a:prstGeom prst="rect">
              <a:avLst/>
            </a:prstGeom>
            <a:noFill/>
            <a:ln>
              <a:solidFill>
                <a:schemeClr val="accent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1062034" y="1325757"/>
              <a:ext cx="809837" cy="1113914"/>
              <a:chOff x="611284" y="1140955"/>
              <a:chExt cx="809837" cy="1113914"/>
            </a:xfrm>
          </p:grpSpPr>
          <p:sp>
            <p:nvSpPr>
              <p:cNvPr id="48" name="文本框 47"/>
              <p:cNvSpPr txBox="1"/>
              <p:nvPr/>
            </p:nvSpPr>
            <p:spPr>
              <a:xfrm>
                <a:off x="611284" y="1184226"/>
                <a:ext cx="809837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chemeClr val="accent1">
                        <a:lumMod val="50000"/>
                      </a:schemeClr>
                    </a:solidFill>
                  </a:rPr>
                  <a:t>03</a:t>
                </a:r>
                <a:endParaRPr lang="zh-CN" altLang="en-US" sz="4400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49" name="组合 48"/>
              <p:cNvGrpSpPr/>
              <p:nvPr/>
            </p:nvGrpSpPr>
            <p:grpSpPr>
              <a:xfrm rot="11641273">
                <a:off x="1059438" y="1140955"/>
                <a:ext cx="246536" cy="1113914"/>
                <a:chOff x="499860" y="916478"/>
                <a:chExt cx="1125740" cy="5086389"/>
              </a:xfrm>
            </p:grpSpPr>
            <p:cxnSp>
              <p:nvCxnSpPr>
                <p:cNvPr id="50" name="直接连接符 49"/>
                <p:cNvCxnSpPr/>
                <p:nvPr/>
              </p:nvCxnSpPr>
              <p:spPr>
                <a:xfrm flipH="1">
                  <a:off x="575734" y="1947333"/>
                  <a:ext cx="1049866" cy="4055534"/>
                </a:xfrm>
                <a:prstGeom prst="line">
                  <a:avLst/>
                </a:prstGeom>
                <a:ln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 useBgFill="1">
              <p:nvSpPr>
                <p:cNvPr id="51" name="矩形 50"/>
                <p:cNvSpPr/>
                <p:nvPr/>
              </p:nvSpPr>
              <p:spPr>
                <a:xfrm rot="865294">
                  <a:off x="499860" y="916478"/>
                  <a:ext cx="719665" cy="5072553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  <p:sp>
          <p:nvSpPr>
            <p:cNvPr id="46" name="矩形 45"/>
            <p:cNvSpPr/>
            <p:nvPr/>
          </p:nvSpPr>
          <p:spPr>
            <a:xfrm>
              <a:off x="1853112" y="1297486"/>
              <a:ext cx="1415772" cy="10045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accent1">
                      <a:lumMod val="50000"/>
                    </a:schemeClr>
                  </a:solidFill>
                </a:rPr>
                <a:t>点击</a:t>
              </a:r>
              <a:r>
                <a:rPr lang="zh-CN" altLang="en-US" sz="2400" b="1" dirty="0" smtClean="0">
                  <a:solidFill>
                    <a:schemeClr val="accent1">
                      <a:lumMod val="50000"/>
                    </a:schemeClr>
                  </a:solidFill>
                </a:rPr>
                <a:t>此处</a:t>
              </a:r>
              <a:endParaRPr lang="en-US" altLang="zh-CN" sz="2400" b="1" dirty="0" smtClean="0">
                <a:solidFill>
                  <a:schemeClr val="accent1">
                    <a:lumMod val="50000"/>
                  </a:schemeClr>
                </a:solidFill>
              </a:endParaRPr>
            </a:p>
            <a:p>
              <a:pPr lvl="0">
                <a:lnSpc>
                  <a:spcPct val="130000"/>
                </a:lnSpc>
              </a:pPr>
              <a:r>
                <a:rPr lang="zh-CN" altLang="en-US" sz="2400" b="1" dirty="0" smtClean="0">
                  <a:solidFill>
                    <a:schemeClr val="accent1">
                      <a:lumMod val="50000"/>
                    </a:schemeClr>
                  </a:solidFill>
                </a:rPr>
                <a:t>添加</a:t>
              </a:r>
              <a:r>
                <a:rPr lang="zh-CN" altLang="en-US" sz="2400" b="1" dirty="0">
                  <a:solidFill>
                    <a:schemeClr val="accent1">
                      <a:lumMod val="50000"/>
                    </a:schemeClr>
                  </a:solidFill>
                </a:rPr>
                <a:t>标题</a:t>
              </a:r>
              <a:endParaRPr lang="en-US" altLang="zh-CN" sz="2400" b="1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952049" y="2330327"/>
              <a:ext cx="2413160" cy="36840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2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rgbClr val="404040"/>
                  </a:solidFill>
                  <a:latin typeface="+mj-ea"/>
                </a:rPr>
                <a:t>标题数字等都可以通过点击和重新输入进行更改，建议正文</a:t>
              </a:r>
              <a:r>
                <a:rPr lang="en-US" altLang="zh-CN" sz="1400" dirty="0">
                  <a:solidFill>
                    <a:srgbClr val="404040"/>
                  </a:solidFill>
                  <a:latin typeface="+mj-ea"/>
                </a:rPr>
                <a:t>10-16</a:t>
              </a:r>
              <a:r>
                <a:rPr lang="zh-CN" altLang="en-US" sz="1400" dirty="0">
                  <a:solidFill>
                    <a:srgbClr val="404040"/>
                  </a:solidFill>
                  <a:latin typeface="+mj-ea"/>
                </a:rPr>
                <a:t>号字，</a:t>
              </a:r>
              <a:r>
                <a:rPr lang="en-US" altLang="zh-CN" sz="1400" dirty="0">
                  <a:solidFill>
                    <a:srgbClr val="404040"/>
                  </a:solidFill>
                  <a:latin typeface="+mj-ea"/>
                </a:rPr>
                <a:t>1.3</a:t>
              </a:r>
              <a:r>
                <a:rPr lang="zh-CN" altLang="en-US" sz="1400" dirty="0">
                  <a:solidFill>
                    <a:srgbClr val="404040"/>
                  </a:solidFill>
                  <a:latin typeface="+mj-ea"/>
                </a:rPr>
                <a:t>倍字间距。</a:t>
              </a:r>
              <a:endParaRPr lang="en-US" altLang="zh-CN" sz="1400" dirty="0">
                <a:solidFill>
                  <a:srgbClr val="404040"/>
                </a:solidFill>
                <a:latin typeface="+mj-ea"/>
              </a:endParaRPr>
            </a:p>
            <a:p>
              <a:pPr marL="285750" indent="-285750">
                <a:lnSpc>
                  <a:spcPct val="12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zh-CN" altLang="en-US" sz="1400" dirty="0" smtClean="0">
                  <a:solidFill>
                    <a:srgbClr val="404040"/>
                  </a:solidFill>
                  <a:latin typeface="+mj-ea"/>
                </a:rPr>
                <a:t>标题数字等都可以通过点击和重新输入进行更改，建议正文</a:t>
              </a:r>
              <a:r>
                <a:rPr lang="en-US" altLang="zh-CN" sz="1400" dirty="0" smtClean="0">
                  <a:solidFill>
                    <a:srgbClr val="404040"/>
                  </a:solidFill>
                  <a:latin typeface="+mj-ea"/>
                </a:rPr>
                <a:t>10-16</a:t>
              </a:r>
              <a:r>
                <a:rPr lang="zh-CN" altLang="en-US" sz="1400" dirty="0" smtClean="0">
                  <a:solidFill>
                    <a:srgbClr val="404040"/>
                  </a:solidFill>
                  <a:latin typeface="+mj-ea"/>
                </a:rPr>
                <a:t>号字，</a:t>
              </a:r>
              <a:r>
                <a:rPr lang="en-US" altLang="zh-CN" sz="1400" dirty="0" smtClean="0">
                  <a:solidFill>
                    <a:srgbClr val="404040"/>
                  </a:solidFill>
                  <a:latin typeface="+mj-ea"/>
                </a:rPr>
                <a:t>1.3</a:t>
              </a:r>
              <a:r>
                <a:rPr lang="zh-CN" altLang="en-US" sz="1400" dirty="0" smtClean="0">
                  <a:solidFill>
                    <a:srgbClr val="404040"/>
                  </a:solidFill>
                  <a:latin typeface="+mj-ea"/>
                </a:rPr>
                <a:t>倍字间距。</a:t>
              </a:r>
              <a:endParaRPr lang="en-US" altLang="zh-CN" sz="1400" dirty="0" smtClean="0">
                <a:solidFill>
                  <a:srgbClr val="404040"/>
                </a:solidFill>
                <a:latin typeface="+mj-ea"/>
              </a:endParaRPr>
            </a:p>
            <a:p>
              <a:pPr marL="285750" indent="-285750">
                <a:lnSpc>
                  <a:spcPct val="12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rgbClr val="404040"/>
                  </a:solidFill>
                  <a:latin typeface="+mj-ea"/>
                </a:rPr>
                <a:t>标题数字等都可以通过点击和重新输入进行更改，建议正文</a:t>
              </a:r>
              <a:r>
                <a:rPr lang="en-US" altLang="zh-CN" sz="1400" dirty="0">
                  <a:solidFill>
                    <a:srgbClr val="404040"/>
                  </a:solidFill>
                  <a:latin typeface="+mj-ea"/>
                </a:rPr>
                <a:t>10-16</a:t>
              </a:r>
              <a:r>
                <a:rPr lang="zh-CN" altLang="en-US" sz="1400" dirty="0">
                  <a:solidFill>
                    <a:srgbClr val="404040"/>
                  </a:solidFill>
                  <a:latin typeface="+mj-ea"/>
                </a:rPr>
                <a:t>号字，</a:t>
              </a:r>
              <a:r>
                <a:rPr lang="en-US" altLang="zh-CN" sz="1400" dirty="0">
                  <a:solidFill>
                    <a:srgbClr val="404040"/>
                  </a:solidFill>
                  <a:latin typeface="+mj-ea"/>
                </a:rPr>
                <a:t>1.3</a:t>
              </a:r>
              <a:r>
                <a:rPr lang="zh-CN" altLang="en-US" sz="1400" dirty="0">
                  <a:solidFill>
                    <a:srgbClr val="404040"/>
                  </a:solidFill>
                  <a:latin typeface="+mj-ea"/>
                </a:rPr>
                <a:t>倍字间距。</a:t>
              </a:r>
              <a:endParaRPr lang="zh-CN" altLang="en-US" sz="1400" dirty="0"/>
            </a:p>
            <a:p>
              <a:pPr>
                <a:lnSpc>
                  <a:spcPct val="120000"/>
                </a:lnSpc>
                <a:spcBef>
                  <a:spcPts val="600"/>
                </a:spcBef>
              </a:pPr>
              <a:endParaRPr lang="zh-CN" altLang="en-US" sz="1400" dirty="0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147704" y="1203341"/>
            <a:ext cx="2709334" cy="4811071"/>
            <a:chOff x="829733" y="1203341"/>
            <a:chExt cx="2709334" cy="4811071"/>
          </a:xfrm>
        </p:grpSpPr>
        <p:sp>
          <p:nvSpPr>
            <p:cNvPr id="53" name="矩形 52"/>
            <p:cNvSpPr/>
            <p:nvPr/>
          </p:nvSpPr>
          <p:spPr>
            <a:xfrm>
              <a:off x="829733" y="1203341"/>
              <a:ext cx="2709334" cy="4714235"/>
            </a:xfrm>
            <a:prstGeom prst="rect">
              <a:avLst/>
            </a:prstGeom>
            <a:noFill/>
            <a:ln>
              <a:solidFill>
                <a:schemeClr val="accent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1062034" y="1325757"/>
              <a:ext cx="809837" cy="1113914"/>
              <a:chOff x="611284" y="1140955"/>
              <a:chExt cx="809837" cy="1113914"/>
            </a:xfrm>
          </p:grpSpPr>
          <p:sp>
            <p:nvSpPr>
              <p:cNvPr id="57" name="文本框 56"/>
              <p:cNvSpPr txBox="1"/>
              <p:nvPr/>
            </p:nvSpPr>
            <p:spPr>
              <a:xfrm>
                <a:off x="611284" y="1184226"/>
                <a:ext cx="809837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chemeClr val="accent1">
                        <a:lumMod val="50000"/>
                      </a:schemeClr>
                    </a:solidFill>
                  </a:rPr>
                  <a:t>04</a:t>
                </a:r>
                <a:endParaRPr lang="zh-CN" altLang="en-US" sz="4400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58" name="组合 57"/>
              <p:cNvGrpSpPr/>
              <p:nvPr/>
            </p:nvGrpSpPr>
            <p:grpSpPr>
              <a:xfrm rot="11641273">
                <a:off x="1059438" y="1140955"/>
                <a:ext cx="246536" cy="1113914"/>
                <a:chOff x="499860" y="916478"/>
                <a:chExt cx="1125740" cy="5086389"/>
              </a:xfrm>
            </p:grpSpPr>
            <p:cxnSp>
              <p:nvCxnSpPr>
                <p:cNvPr id="59" name="直接连接符 58"/>
                <p:cNvCxnSpPr/>
                <p:nvPr/>
              </p:nvCxnSpPr>
              <p:spPr>
                <a:xfrm flipH="1">
                  <a:off x="575734" y="1947333"/>
                  <a:ext cx="1049866" cy="4055534"/>
                </a:xfrm>
                <a:prstGeom prst="line">
                  <a:avLst/>
                </a:prstGeom>
                <a:ln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 useBgFill="1">
              <p:nvSpPr>
                <p:cNvPr id="60" name="矩形 59"/>
                <p:cNvSpPr/>
                <p:nvPr/>
              </p:nvSpPr>
              <p:spPr>
                <a:xfrm rot="865294">
                  <a:off x="499860" y="916478"/>
                  <a:ext cx="719665" cy="5072553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  <p:sp>
          <p:nvSpPr>
            <p:cNvPr id="55" name="矩形 54"/>
            <p:cNvSpPr/>
            <p:nvPr/>
          </p:nvSpPr>
          <p:spPr>
            <a:xfrm>
              <a:off x="1853112" y="1297486"/>
              <a:ext cx="1415772" cy="10045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accent1">
                      <a:lumMod val="50000"/>
                    </a:schemeClr>
                  </a:solidFill>
                </a:rPr>
                <a:t>点击</a:t>
              </a:r>
              <a:r>
                <a:rPr lang="zh-CN" altLang="en-US" sz="2400" b="1" dirty="0" smtClean="0">
                  <a:solidFill>
                    <a:schemeClr val="accent1">
                      <a:lumMod val="50000"/>
                    </a:schemeClr>
                  </a:solidFill>
                </a:rPr>
                <a:t>此处</a:t>
              </a:r>
              <a:endParaRPr lang="en-US" altLang="zh-CN" sz="2400" b="1" dirty="0" smtClean="0">
                <a:solidFill>
                  <a:schemeClr val="accent1">
                    <a:lumMod val="50000"/>
                  </a:schemeClr>
                </a:solidFill>
              </a:endParaRPr>
            </a:p>
            <a:p>
              <a:pPr lvl="0">
                <a:lnSpc>
                  <a:spcPct val="130000"/>
                </a:lnSpc>
              </a:pPr>
              <a:r>
                <a:rPr lang="zh-CN" altLang="en-US" sz="2400" b="1" dirty="0" smtClean="0">
                  <a:solidFill>
                    <a:schemeClr val="accent1">
                      <a:lumMod val="50000"/>
                    </a:schemeClr>
                  </a:solidFill>
                </a:rPr>
                <a:t>添加</a:t>
              </a:r>
              <a:r>
                <a:rPr lang="zh-CN" altLang="en-US" sz="2400" b="1" dirty="0">
                  <a:solidFill>
                    <a:schemeClr val="accent1">
                      <a:lumMod val="50000"/>
                    </a:schemeClr>
                  </a:solidFill>
                </a:rPr>
                <a:t>标题</a:t>
              </a:r>
              <a:endParaRPr lang="en-US" altLang="zh-CN" sz="2400" b="1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952049" y="2330327"/>
              <a:ext cx="2413160" cy="36840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2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rgbClr val="404040"/>
                  </a:solidFill>
                  <a:latin typeface="+mj-ea"/>
                </a:rPr>
                <a:t>标题数字等都可以通过点击和重新输入进行更改，建议正文</a:t>
              </a:r>
              <a:r>
                <a:rPr lang="en-US" altLang="zh-CN" sz="1400" dirty="0">
                  <a:solidFill>
                    <a:srgbClr val="404040"/>
                  </a:solidFill>
                  <a:latin typeface="+mj-ea"/>
                </a:rPr>
                <a:t>10-16</a:t>
              </a:r>
              <a:r>
                <a:rPr lang="zh-CN" altLang="en-US" sz="1400" dirty="0">
                  <a:solidFill>
                    <a:srgbClr val="404040"/>
                  </a:solidFill>
                  <a:latin typeface="+mj-ea"/>
                </a:rPr>
                <a:t>号字，</a:t>
              </a:r>
              <a:r>
                <a:rPr lang="en-US" altLang="zh-CN" sz="1400" dirty="0">
                  <a:solidFill>
                    <a:srgbClr val="404040"/>
                  </a:solidFill>
                  <a:latin typeface="+mj-ea"/>
                </a:rPr>
                <a:t>1.3</a:t>
              </a:r>
              <a:r>
                <a:rPr lang="zh-CN" altLang="en-US" sz="1400" dirty="0">
                  <a:solidFill>
                    <a:srgbClr val="404040"/>
                  </a:solidFill>
                  <a:latin typeface="+mj-ea"/>
                </a:rPr>
                <a:t>倍字间距。</a:t>
              </a:r>
              <a:endParaRPr lang="en-US" altLang="zh-CN" sz="1400" dirty="0">
                <a:solidFill>
                  <a:srgbClr val="404040"/>
                </a:solidFill>
                <a:latin typeface="+mj-ea"/>
              </a:endParaRPr>
            </a:p>
            <a:p>
              <a:pPr marL="285750" indent="-285750">
                <a:lnSpc>
                  <a:spcPct val="12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zh-CN" altLang="en-US" sz="1400" dirty="0" smtClean="0">
                  <a:solidFill>
                    <a:srgbClr val="404040"/>
                  </a:solidFill>
                  <a:latin typeface="+mj-ea"/>
                </a:rPr>
                <a:t>标题数字等都可以通过点击和重新输入进行更改，建议正文</a:t>
              </a:r>
              <a:r>
                <a:rPr lang="en-US" altLang="zh-CN" sz="1400" dirty="0" smtClean="0">
                  <a:solidFill>
                    <a:srgbClr val="404040"/>
                  </a:solidFill>
                  <a:latin typeface="+mj-ea"/>
                </a:rPr>
                <a:t>10-16</a:t>
              </a:r>
              <a:r>
                <a:rPr lang="zh-CN" altLang="en-US" sz="1400" dirty="0" smtClean="0">
                  <a:solidFill>
                    <a:srgbClr val="404040"/>
                  </a:solidFill>
                  <a:latin typeface="+mj-ea"/>
                </a:rPr>
                <a:t>号字，</a:t>
              </a:r>
              <a:r>
                <a:rPr lang="en-US" altLang="zh-CN" sz="1400" dirty="0" smtClean="0">
                  <a:solidFill>
                    <a:srgbClr val="404040"/>
                  </a:solidFill>
                  <a:latin typeface="+mj-ea"/>
                </a:rPr>
                <a:t>1.3</a:t>
              </a:r>
              <a:r>
                <a:rPr lang="zh-CN" altLang="en-US" sz="1400" dirty="0" smtClean="0">
                  <a:solidFill>
                    <a:srgbClr val="404040"/>
                  </a:solidFill>
                  <a:latin typeface="+mj-ea"/>
                </a:rPr>
                <a:t>倍字间距。</a:t>
              </a:r>
              <a:endParaRPr lang="en-US" altLang="zh-CN" sz="1400" dirty="0" smtClean="0">
                <a:solidFill>
                  <a:srgbClr val="404040"/>
                </a:solidFill>
                <a:latin typeface="+mj-ea"/>
              </a:endParaRPr>
            </a:p>
            <a:p>
              <a:pPr marL="285750" indent="-285750">
                <a:lnSpc>
                  <a:spcPct val="12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rgbClr val="404040"/>
                  </a:solidFill>
                  <a:latin typeface="+mj-ea"/>
                </a:rPr>
                <a:t>标题数字等都可以通过点击和重新输入进行更改，建议正文</a:t>
              </a:r>
              <a:r>
                <a:rPr lang="en-US" altLang="zh-CN" sz="1400" dirty="0">
                  <a:solidFill>
                    <a:srgbClr val="404040"/>
                  </a:solidFill>
                  <a:latin typeface="+mj-ea"/>
                </a:rPr>
                <a:t>10-16</a:t>
              </a:r>
              <a:r>
                <a:rPr lang="zh-CN" altLang="en-US" sz="1400" dirty="0">
                  <a:solidFill>
                    <a:srgbClr val="404040"/>
                  </a:solidFill>
                  <a:latin typeface="+mj-ea"/>
                </a:rPr>
                <a:t>号字，</a:t>
              </a:r>
              <a:r>
                <a:rPr lang="en-US" altLang="zh-CN" sz="1400" dirty="0">
                  <a:solidFill>
                    <a:srgbClr val="404040"/>
                  </a:solidFill>
                  <a:latin typeface="+mj-ea"/>
                </a:rPr>
                <a:t>1.3</a:t>
              </a:r>
              <a:r>
                <a:rPr lang="zh-CN" altLang="en-US" sz="1400" dirty="0">
                  <a:solidFill>
                    <a:srgbClr val="404040"/>
                  </a:solidFill>
                  <a:latin typeface="+mj-ea"/>
                </a:rPr>
                <a:t>倍字间距。</a:t>
              </a:r>
              <a:endParaRPr lang="zh-CN" altLang="en-US" sz="1400" dirty="0"/>
            </a:p>
            <a:p>
              <a:pPr>
                <a:lnSpc>
                  <a:spcPct val="120000"/>
                </a:lnSpc>
                <a:spcBef>
                  <a:spcPts val="600"/>
                </a:spcBef>
              </a:pPr>
              <a:endParaRPr lang="zh-CN" alt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660150150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3" y="6535625"/>
            <a:ext cx="1828800" cy="24384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0"/>
            <a:ext cx="12192000" cy="49088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356968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30000"/>
                  </a:schemeClr>
                </a:solidFill>
              </a:rPr>
              <a:t>01 </a:t>
            </a:r>
            <a:r>
              <a:rPr lang="zh-CN" altLang="en-US" dirty="0">
                <a:solidFill>
                  <a:schemeClr val="bg1">
                    <a:alpha val="30000"/>
                  </a:schemeClr>
                </a:solidFill>
              </a:rPr>
              <a:t>课题目的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3365209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30000"/>
                  </a:schemeClr>
                </a:solidFill>
              </a:rPr>
              <a:t>02 </a:t>
            </a:r>
            <a:r>
              <a:rPr lang="zh-CN" altLang="en-US" dirty="0">
                <a:solidFill>
                  <a:schemeClr val="bg1">
                    <a:alpha val="30000"/>
                  </a:schemeClr>
                </a:solidFill>
              </a:rPr>
              <a:t>课题意义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5373449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03 </a:t>
            </a:r>
            <a:r>
              <a:rPr lang="zh-CN" altLang="en-US" dirty="0">
                <a:solidFill>
                  <a:schemeClr val="bg1"/>
                </a:solidFill>
              </a:rPr>
              <a:t>主要任务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7381691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30000"/>
                  </a:schemeClr>
                </a:solidFill>
              </a:rPr>
              <a:t>04 </a:t>
            </a:r>
            <a:r>
              <a:rPr lang="zh-CN" altLang="en-US" dirty="0">
                <a:solidFill>
                  <a:schemeClr val="bg1">
                    <a:alpha val="30000"/>
                  </a:schemeClr>
                </a:solidFill>
              </a:rPr>
              <a:t>面临问题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9389931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30000"/>
                  </a:schemeClr>
                </a:solidFill>
              </a:rPr>
              <a:t>05 </a:t>
            </a:r>
            <a:r>
              <a:rPr lang="zh-CN" altLang="en-US" dirty="0">
                <a:solidFill>
                  <a:schemeClr val="bg1">
                    <a:alpha val="30000"/>
                  </a:schemeClr>
                </a:solidFill>
              </a:rPr>
              <a:t>解决办法</a:t>
            </a:r>
          </a:p>
        </p:txBody>
      </p:sp>
      <p:cxnSp>
        <p:nvCxnSpPr>
          <p:cNvPr id="30" name="直接连接符 29"/>
          <p:cNvCxnSpPr/>
          <p:nvPr/>
        </p:nvCxnSpPr>
        <p:spPr>
          <a:xfrm flipH="1">
            <a:off x="3080651" y="106663"/>
            <a:ext cx="57188" cy="3073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5055034" y="106663"/>
            <a:ext cx="57188" cy="3073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>
            <a:off x="7063275" y="106663"/>
            <a:ext cx="57188" cy="3073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H="1">
            <a:off x="9080847" y="106663"/>
            <a:ext cx="57188" cy="3073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任意多边形 3"/>
          <p:cNvSpPr/>
          <p:nvPr/>
        </p:nvSpPr>
        <p:spPr>
          <a:xfrm>
            <a:off x="6775931" y="784018"/>
            <a:ext cx="1341437" cy="1341437"/>
          </a:xfrm>
          <a:custGeom>
            <a:avLst/>
            <a:gdLst>
              <a:gd name="connsiteX0" fmla="*/ 0 w 1341437"/>
              <a:gd name="connsiteY0" fmla="*/ 0 h 1341437"/>
              <a:gd name="connsiteX1" fmla="*/ 1341437 w 1341437"/>
              <a:gd name="connsiteY1" fmla="*/ 0 h 1341437"/>
              <a:gd name="connsiteX2" fmla="*/ 1341437 w 1341437"/>
              <a:gd name="connsiteY2" fmla="*/ 1341437 h 1341437"/>
              <a:gd name="connsiteX3" fmla="*/ 0 w 1341437"/>
              <a:gd name="connsiteY3" fmla="*/ 1341437 h 1341437"/>
              <a:gd name="connsiteX4" fmla="*/ 0 w 1341437"/>
              <a:gd name="connsiteY4" fmla="*/ 0 h 1341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1437" h="1341437">
                <a:moveTo>
                  <a:pt x="0" y="0"/>
                </a:moveTo>
                <a:lnTo>
                  <a:pt x="1341437" y="0"/>
                </a:lnTo>
                <a:lnTo>
                  <a:pt x="1341437" y="1341437"/>
                </a:lnTo>
                <a:lnTo>
                  <a:pt x="0" y="134143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2070" tIns="52070" rIns="52070" bIns="52070" numCol="1" spcCol="1270" anchor="ctr" anchorCtr="0">
            <a:noAutofit/>
          </a:bodyPr>
          <a:lstStyle/>
          <a:p>
            <a:pPr lvl="0" algn="ctr" defTabSz="1822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100" kern="1200"/>
          </a:p>
        </p:txBody>
      </p:sp>
      <p:sp>
        <p:nvSpPr>
          <p:cNvPr id="5" name="环形箭头 4"/>
          <p:cNvSpPr/>
          <p:nvPr/>
        </p:nvSpPr>
        <p:spPr>
          <a:xfrm>
            <a:off x="3620826" y="745263"/>
            <a:ext cx="5028878" cy="5028878"/>
          </a:xfrm>
          <a:prstGeom prst="circularArrow">
            <a:avLst>
              <a:gd name="adj1" fmla="val 5202"/>
              <a:gd name="adj2" fmla="val 336015"/>
              <a:gd name="adj3" fmla="val 21292825"/>
              <a:gd name="adj4" fmla="val 19766604"/>
              <a:gd name="adj5" fmla="val 6068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" name="任意多边形 5"/>
          <p:cNvSpPr/>
          <p:nvPr/>
        </p:nvSpPr>
        <p:spPr>
          <a:xfrm>
            <a:off x="7586411" y="3278419"/>
            <a:ext cx="1341437" cy="1341437"/>
          </a:xfrm>
          <a:custGeom>
            <a:avLst/>
            <a:gdLst>
              <a:gd name="connsiteX0" fmla="*/ 0 w 1341437"/>
              <a:gd name="connsiteY0" fmla="*/ 0 h 1341437"/>
              <a:gd name="connsiteX1" fmla="*/ 1341437 w 1341437"/>
              <a:gd name="connsiteY1" fmla="*/ 0 h 1341437"/>
              <a:gd name="connsiteX2" fmla="*/ 1341437 w 1341437"/>
              <a:gd name="connsiteY2" fmla="*/ 1341437 h 1341437"/>
              <a:gd name="connsiteX3" fmla="*/ 0 w 1341437"/>
              <a:gd name="connsiteY3" fmla="*/ 1341437 h 1341437"/>
              <a:gd name="connsiteX4" fmla="*/ 0 w 1341437"/>
              <a:gd name="connsiteY4" fmla="*/ 0 h 1341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1437" h="1341437">
                <a:moveTo>
                  <a:pt x="0" y="0"/>
                </a:moveTo>
                <a:lnTo>
                  <a:pt x="1341437" y="0"/>
                </a:lnTo>
                <a:lnTo>
                  <a:pt x="1341437" y="1341437"/>
                </a:lnTo>
                <a:lnTo>
                  <a:pt x="0" y="134143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2070" tIns="52070" rIns="52070" bIns="52070" numCol="1" spcCol="1270" anchor="ctr" anchorCtr="0">
            <a:noAutofit/>
          </a:bodyPr>
          <a:lstStyle/>
          <a:p>
            <a:pPr lvl="0" algn="ctr" defTabSz="1822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100" kern="1200"/>
          </a:p>
        </p:txBody>
      </p:sp>
      <p:sp>
        <p:nvSpPr>
          <p:cNvPr id="8" name="环形箭头 7"/>
          <p:cNvSpPr/>
          <p:nvPr/>
        </p:nvSpPr>
        <p:spPr>
          <a:xfrm>
            <a:off x="3620826" y="745263"/>
            <a:ext cx="5028878" cy="5028878"/>
          </a:xfrm>
          <a:prstGeom prst="circularArrow">
            <a:avLst>
              <a:gd name="adj1" fmla="val 5202"/>
              <a:gd name="adj2" fmla="val 336015"/>
              <a:gd name="adj3" fmla="val 4014266"/>
              <a:gd name="adj4" fmla="val 2253829"/>
              <a:gd name="adj5" fmla="val 6068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任意多边形 9"/>
          <p:cNvSpPr/>
          <p:nvPr/>
        </p:nvSpPr>
        <p:spPr>
          <a:xfrm>
            <a:off x="5464547" y="4820044"/>
            <a:ext cx="1341437" cy="1341437"/>
          </a:xfrm>
          <a:custGeom>
            <a:avLst/>
            <a:gdLst>
              <a:gd name="connsiteX0" fmla="*/ 0 w 1341437"/>
              <a:gd name="connsiteY0" fmla="*/ 0 h 1341437"/>
              <a:gd name="connsiteX1" fmla="*/ 1341437 w 1341437"/>
              <a:gd name="connsiteY1" fmla="*/ 0 h 1341437"/>
              <a:gd name="connsiteX2" fmla="*/ 1341437 w 1341437"/>
              <a:gd name="connsiteY2" fmla="*/ 1341437 h 1341437"/>
              <a:gd name="connsiteX3" fmla="*/ 0 w 1341437"/>
              <a:gd name="connsiteY3" fmla="*/ 1341437 h 1341437"/>
              <a:gd name="connsiteX4" fmla="*/ 0 w 1341437"/>
              <a:gd name="connsiteY4" fmla="*/ 0 h 1341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1437" h="1341437">
                <a:moveTo>
                  <a:pt x="0" y="0"/>
                </a:moveTo>
                <a:lnTo>
                  <a:pt x="1341437" y="0"/>
                </a:lnTo>
                <a:lnTo>
                  <a:pt x="1341437" y="1341437"/>
                </a:lnTo>
                <a:lnTo>
                  <a:pt x="0" y="134143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2070" tIns="52070" rIns="52070" bIns="52070" numCol="1" spcCol="1270" anchor="ctr" anchorCtr="0">
            <a:noAutofit/>
          </a:bodyPr>
          <a:lstStyle/>
          <a:p>
            <a:pPr lvl="0" algn="ctr" defTabSz="1822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100" kern="1200"/>
          </a:p>
        </p:txBody>
      </p:sp>
      <p:sp>
        <p:nvSpPr>
          <p:cNvPr id="11" name="环形箭头 10"/>
          <p:cNvSpPr/>
          <p:nvPr/>
        </p:nvSpPr>
        <p:spPr>
          <a:xfrm>
            <a:off x="3620826" y="745263"/>
            <a:ext cx="5028878" cy="5028878"/>
          </a:xfrm>
          <a:prstGeom prst="circularArrow">
            <a:avLst>
              <a:gd name="adj1" fmla="val 5202"/>
              <a:gd name="adj2" fmla="val 336015"/>
              <a:gd name="adj3" fmla="val 8210155"/>
              <a:gd name="adj4" fmla="val 6449719"/>
              <a:gd name="adj5" fmla="val 6068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2" name="任意多边形 11"/>
          <p:cNvSpPr/>
          <p:nvPr/>
        </p:nvSpPr>
        <p:spPr>
          <a:xfrm>
            <a:off x="3342682" y="3278419"/>
            <a:ext cx="1341437" cy="1341437"/>
          </a:xfrm>
          <a:custGeom>
            <a:avLst/>
            <a:gdLst>
              <a:gd name="connsiteX0" fmla="*/ 0 w 1341437"/>
              <a:gd name="connsiteY0" fmla="*/ 0 h 1341437"/>
              <a:gd name="connsiteX1" fmla="*/ 1341437 w 1341437"/>
              <a:gd name="connsiteY1" fmla="*/ 0 h 1341437"/>
              <a:gd name="connsiteX2" fmla="*/ 1341437 w 1341437"/>
              <a:gd name="connsiteY2" fmla="*/ 1341437 h 1341437"/>
              <a:gd name="connsiteX3" fmla="*/ 0 w 1341437"/>
              <a:gd name="connsiteY3" fmla="*/ 1341437 h 1341437"/>
              <a:gd name="connsiteX4" fmla="*/ 0 w 1341437"/>
              <a:gd name="connsiteY4" fmla="*/ 0 h 1341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1437" h="1341437">
                <a:moveTo>
                  <a:pt x="0" y="0"/>
                </a:moveTo>
                <a:lnTo>
                  <a:pt x="1341437" y="0"/>
                </a:lnTo>
                <a:lnTo>
                  <a:pt x="1341437" y="1341437"/>
                </a:lnTo>
                <a:lnTo>
                  <a:pt x="0" y="134143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2070" tIns="52070" rIns="52070" bIns="52070" numCol="1" spcCol="1270" anchor="ctr" anchorCtr="0">
            <a:noAutofit/>
          </a:bodyPr>
          <a:lstStyle/>
          <a:p>
            <a:pPr lvl="0" algn="ctr" defTabSz="1822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100" kern="1200"/>
          </a:p>
        </p:txBody>
      </p:sp>
      <p:sp>
        <p:nvSpPr>
          <p:cNvPr id="13" name="环形箭头 12"/>
          <p:cNvSpPr/>
          <p:nvPr/>
        </p:nvSpPr>
        <p:spPr>
          <a:xfrm>
            <a:off x="3620826" y="745263"/>
            <a:ext cx="5028878" cy="5028878"/>
          </a:xfrm>
          <a:prstGeom prst="circularArrow">
            <a:avLst>
              <a:gd name="adj1" fmla="val 5202"/>
              <a:gd name="adj2" fmla="val 336015"/>
              <a:gd name="adj3" fmla="val 12297380"/>
              <a:gd name="adj4" fmla="val 10771160"/>
              <a:gd name="adj5" fmla="val 6068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4" name="任意多边形 13"/>
          <p:cNvSpPr/>
          <p:nvPr/>
        </p:nvSpPr>
        <p:spPr>
          <a:xfrm>
            <a:off x="4153162" y="784018"/>
            <a:ext cx="1341437" cy="1341437"/>
          </a:xfrm>
          <a:custGeom>
            <a:avLst/>
            <a:gdLst>
              <a:gd name="connsiteX0" fmla="*/ 0 w 1341437"/>
              <a:gd name="connsiteY0" fmla="*/ 0 h 1341437"/>
              <a:gd name="connsiteX1" fmla="*/ 1341437 w 1341437"/>
              <a:gd name="connsiteY1" fmla="*/ 0 h 1341437"/>
              <a:gd name="connsiteX2" fmla="*/ 1341437 w 1341437"/>
              <a:gd name="connsiteY2" fmla="*/ 1341437 h 1341437"/>
              <a:gd name="connsiteX3" fmla="*/ 0 w 1341437"/>
              <a:gd name="connsiteY3" fmla="*/ 1341437 h 1341437"/>
              <a:gd name="connsiteX4" fmla="*/ 0 w 1341437"/>
              <a:gd name="connsiteY4" fmla="*/ 0 h 1341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1437" h="1341437">
                <a:moveTo>
                  <a:pt x="0" y="0"/>
                </a:moveTo>
                <a:lnTo>
                  <a:pt x="1341437" y="0"/>
                </a:lnTo>
                <a:lnTo>
                  <a:pt x="1341437" y="1341437"/>
                </a:lnTo>
                <a:lnTo>
                  <a:pt x="0" y="134143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2070" tIns="52070" rIns="52070" bIns="52070" numCol="1" spcCol="1270" anchor="ctr" anchorCtr="0">
            <a:noAutofit/>
          </a:bodyPr>
          <a:lstStyle/>
          <a:p>
            <a:pPr lvl="0" algn="ctr" defTabSz="1822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100" kern="1200"/>
          </a:p>
        </p:txBody>
      </p:sp>
      <p:sp>
        <p:nvSpPr>
          <p:cNvPr id="15" name="环形箭头 14"/>
          <p:cNvSpPr/>
          <p:nvPr/>
        </p:nvSpPr>
        <p:spPr>
          <a:xfrm>
            <a:off x="3620826" y="745263"/>
            <a:ext cx="5028878" cy="5028878"/>
          </a:xfrm>
          <a:prstGeom prst="circularArrow">
            <a:avLst>
              <a:gd name="adj1" fmla="val 5202"/>
              <a:gd name="adj2" fmla="val 336015"/>
              <a:gd name="adj3" fmla="val 16865256"/>
              <a:gd name="adj4" fmla="val 15198729"/>
              <a:gd name="adj5" fmla="val 6068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7" name="矩形 16"/>
          <p:cNvSpPr/>
          <p:nvPr/>
        </p:nvSpPr>
        <p:spPr>
          <a:xfrm>
            <a:off x="6967764" y="973758"/>
            <a:ext cx="1415772" cy="830997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  <a:prstDash val="dash"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点击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此处</a:t>
            </a:r>
            <a:endParaRPr lang="en-US" altLang="zh-CN" sz="2400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添加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标题</a:t>
            </a:r>
          </a:p>
        </p:txBody>
      </p:sp>
      <p:sp>
        <p:nvSpPr>
          <p:cNvPr id="27" name="矩形 26"/>
          <p:cNvSpPr/>
          <p:nvPr/>
        </p:nvSpPr>
        <p:spPr>
          <a:xfrm>
            <a:off x="6967764" y="3517930"/>
            <a:ext cx="1415772" cy="830997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  <a:prstDash val="dash"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点击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此处</a:t>
            </a:r>
            <a:endParaRPr lang="en-US" altLang="zh-CN" sz="2400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添加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标题</a:t>
            </a:r>
          </a:p>
        </p:txBody>
      </p:sp>
      <p:sp>
        <p:nvSpPr>
          <p:cNvPr id="31" name="矩形 30"/>
          <p:cNvSpPr/>
          <p:nvPr/>
        </p:nvSpPr>
        <p:spPr>
          <a:xfrm>
            <a:off x="3886994" y="973758"/>
            <a:ext cx="1415772" cy="830997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  <a:prstDash val="dash"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点击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此处</a:t>
            </a:r>
            <a:endParaRPr lang="en-US" altLang="zh-CN" sz="2400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添加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标题</a:t>
            </a:r>
          </a:p>
        </p:txBody>
      </p:sp>
      <p:sp>
        <p:nvSpPr>
          <p:cNvPr id="32" name="矩形 31"/>
          <p:cNvSpPr/>
          <p:nvPr/>
        </p:nvSpPr>
        <p:spPr>
          <a:xfrm>
            <a:off x="3886994" y="3517930"/>
            <a:ext cx="1415772" cy="830997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  <a:prstDash val="dash"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点击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此处</a:t>
            </a:r>
            <a:endParaRPr lang="en-US" altLang="zh-CN" sz="2400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添加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标题</a:t>
            </a:r>
          </a:p>
        </p:txBody>
      </p:sp>
      <p:sp>
        <p:nvSpPr>
          <p:cNvPr id="38" name="矩形 37"/>
          <p:cNvSpPr/>
          <p:nvPr/>
        </p:nvSpPr>
        <p:spPr>
          <a:xfrm>
            <a:off x="5464547" y="5454468"/>
            <a:ext cx="1415772" cy="830997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  <a:prstDash val="dash"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点击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此处</a:t>
            </a:r>
            <a:endParaRPr lang="en-US" altLang="zh-CN" sz="2400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添加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标题</a:t>
            </a:r>
          </a:p>
        </p:txBody>
      </p:sp>
      <p:sp>
        <p:nvSpPr>
          <p:cNvPr id="39" name="矩形 38"/>
          <p:cNvSpPr/>
          <p:nvPr/>
        </p:nvSpPr>
        <p:spPr>
          <a:xfrm>
            <a:off x="8321388" y="1000472"/>
            <a:ext cx="3393361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en-US" sz="14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4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4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4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400" dirty="0">
                <a:solidFill>
                  <a:srgbClr val="404040"/>
                </a:solidFill>
                <a:latin typeface="+mj-ea"/>
              </a:rPr>
              <a:t>倍字间距</a:t>
            </a:r>
            <a:r>
              <a:rPr lang="zh-CN" altLang="en-US" sz="1400" dirty="0" smtClean="0">
                <a:solidFill>
                  <a:srgbClr val="404040"/>
                </a:solidFill>
                <a:latin typeface="+mj-ea"/>
              </a:rPr>
              <a:t>。</a:t>
            </a:r>
            <a:endParaRPr lang="en-US" altLang="zh-CN" sz="1400" dirty="0">
              <a:solidFill>
                <a:srgbClr val="404040"/>
              </a:solidFill>
              <a:latin typeface="+mj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321388" y="3513285"/>
            <a:ext cx="3393361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en-US" sz="14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4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4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4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400" dirty="0">
                <a:solidFill>
                  <a:srgbClr val="404040"/>
                </a:solidFill>
                <a:latin typeface="+mj-ea"/>
              </a:rPr>
              <a:t>倍字间距</a:t>
            </a:r>
            <a:r>
              <a:rPr lang="zh-CN" altLang="en-US" sz="1400" dirty="0" smtClean="0">
                <a:solidFill>
                  <a:srgbClr val="404040"/>
                </a:solidFill>
                <a:latin typeface="+mj-ea"/>
              </a:rPr>
              <a:t>。</a:t>
            </a:r>
            <a:endParaRPr lang="en-US" altLang="zh-CN" sz="1400" dirty="0">
              <a:solidFill>
                <a:srgbClr val="404040"/>
              </a:solidFill>
              <a:latin typeface="+mj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231167" y="5307277"/>
            <a:ext cx="3393361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en-US" sz="14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4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4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4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400" dirty="0">
                <a:solidFill>
                  <a:srgbClr val="404040"/>
                </a:solidFill>
                <a:latin typeface="+mj-ea"/>
              </a:rPr>
              <a:t>倍字间距</a:t>
            </a:r>
            <a:r>
              <a:rPr lang="zh-CN" altLang="en-US" sz="1400" dirty="0" smtClean="0">
                <a:solidFill>
                  <a:srgbClr val="404040"/>
                </a:solidFill>
                <a:latin typeface="+mj-ea"/>
              </a:rPr>
              <a:t>。</a:t>
            </a:r>
            <a:endParaRPr lang="en-US" altLang="zh-CN" sz="1400" dirty="0">
              <a:solidFill>
                <a:srgbClr val="404040"/>
              </a:solidFill>
              <a:latin typeface="+mj-ea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93633" y="1000472"/>
            <a:ext cx="3393361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600"/>
              </a:spcBef>
            </a:pPr>
            <a:r>
              <a:rPr lang="zh-CN" altLang="en-US" sz="14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4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4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4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400" dirty="0">
                <a:solidFill>
                  <a:srgbClr val="404040"/>
                </a:solidFill>
                <a:latin typeface="+mj-ea"/>
              </a:rPr>
              <a:t>倍字间距</a:t>
            </a:r>
            <a:r>
              <a:rPr lang="zh-CN" altLang="en-US" sz="1400" dirty="0" smtClean="0">
                <a:solidFill>
                  <a:srgbClr val="404040"/>
                </a:solidFill>
                <a:latin typeface="+mj-ea"/>
              </a:rPr>
              <a:t>。</a:t>
            </a:r>
            <a:endParaRPr lang="en-US" altLang="zh-CN" sz="1400" dirty="0">
              <a:solidFill>
                <a:srgbClr val="404040"/>
              </a:solidFill>
              <a:latin typeface="+mj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93633" y="3513285"/>
            <a:ext cx="3393361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600"/>
              </a:spcBef>
            </a:pPr>
            <a:r>
              <a:rPr lang="zh-CN" altLang="en-US" sz="14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4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4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4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400" dirty="0">
                <a:solidFill>
                  <a:srgbClr val="404040"/>
                </a:solidFill>
                <a:latin typeface="+mj-ea"/>
              </a:rPr>
              <a:t>倍字间距</a:t>
            </a:r>
            <a:r>
              <a:rPr lang="zh-CN" altLang="en-US" sz="1400" dirty="0" smtClean="0">
                <a:solidFill>
                  <a:srgbClr val="404040"/>
                </a:solidFill>
                <a:latin typeface="+mj-ea"/>
              </a:rPr>
              <a:t>。</a:t>
            </a:r>
            <a:endParaRPr lang="en-US" altLang="zh-CN" sz="1400" dirty="0">
              <a:solidFill>
                <a:srgbClr val="40404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100644963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05457" y="1744135"/>
            <a:ext cx="143500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accent1">
                    <a:lumMod val="50000"/>
                    <a:alpha val="30000"/>
                  </a:schemeClr>
                </a:solidFill>
              </a:rPr>
              <a:t>01</a:t>
            </a:r>
            <a:endParaRPr lang="zh-CN" altLang="en-US" sz="8800" dirty="0">
              <a:solidFill>
                <a:schemeClr val="accent1">
                  <a:lumMod val="50000"/>
                  <a:alpha val="30000"/>
                </a:schemeClr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41977" y="1744135"/>
            <a:ext cx="143500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accent1">
                    <a:lumMod val="50000"/>
                    <a:alpha val="30000"/>
                  </a:schemeClr>
                </a:solidFill>
              </a:rPr>
              <a:t>02</a:t>
            </a:r>
            <a:endParaRPr lang="zh-CN" altLang="en-US" sz="8800" dirty="0">
              <a:solidFill>
                <a:schemeClr val="accent1">
                  <a:lumMod val="50000"/>
                  <a:alpha val="30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78497" y="1744135"/>
            <a:ext cx="143500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accent1">
                    <a:lumMod val="50000"/>
                    <a:alpha val="30000"/>
                  </a:schemeClr>
                </a:solidFill>
              </a:rPr>
              <a:t>03</a:t>
            </a:r>
            <a:endParaRPr lang="zh-CN" altLang="en-US" sz="8800" dirty="0">
              <a:solidFill>
                <a:schemeClr val="accent1">
                  <a:lumMod val="50000"/>
                  <a:alpha val="30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15017" y="1744135"/>
            <a:ext cx="143500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accent1">
                    <a:lumMod val="50000"/>
                  </a:schemeClr>
                </a:solidFill>
              </a:rPr>
              <a:t>04</a:t>
            </a:r>
            <a:endParaRPr lang="zh-CN" altLang="en-US" sz="8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51537" y="1744135"/>
            <a:ext cx="143500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accent1">
                    <a:lumMod val="50000"/>
                    <a:alpha val="30000"/>
                  </a:schemeClr>
                </a:solidFill>
              </a:rPr>
              <a:t>05</a:t>
            </a:r>
            <a:endParaRPr lang="zh-CN" altLang="en-US" sz="8800" dirty="0">
              <a:solidFill>
                <a:schemeClr val="accent1">
                  <a:lumMod val="50000"/>
                  <a:alpha val="30000"/>
                </a:scheme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 rot="21345802">
            <a:off x="658677" y="1192420"/>
            <a:ext cx="1049867" cy="4725785"/>
            <a:chOff x="575734" y="1277082"/>
            <a:chExt cx="1049866" cy="4725785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575734" y="1947333"/>
              <a:ext cx="1049866" cy="4055534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 useBgFill="1">
          <p:nvSpPr>
            <p:cNvPr id="11" name="矩形 10"/>
            <p:cNvSpPr/>
            <p:nvPr/>
          </p:nvSpPr>
          <p:spPr>
            <a:xfrm rot="865294">
              <a:off x="718608" y="1277082"/>
              <a:ext cx="719666" cy="265006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21345802">
            <a:off x="2767136" y="1192422"/>
            <a:ext cx="1049867" cy="4725785"/>
            <a:chOff x="575734" y="1277082"/>
            <a:chExt cx="1049866" cy="4725785"/>
          </a:xfrm>
        </p:grpSpPr>
        <p:cxnSp>
          <p:nvCxnSpPr>
            <p:cNvPr id="14" name="直接连接符 13"/>
            <p:cNvCxnSpPr/>
            <p:nvPr/>
          </p:nvCxnSpPr>
          <p:spPr>
            <a:xfrm flipH="1">
              <a:off x="575734" y="1947333"/>
              <a:ext cx="1049866" cy="4055534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 useBgFill="1">
          <p:nvSpPr>
            <p:cNvPr id="15" name="矩形 14"/>
            <p:cNvSpPr/>
            <p:nvPr/>
          </p:nvSpPr>
          <p:spPr>
            <a:xfrm rot="865294">
              <a:off x="718608" y="1277082"/>
              <a:ext cx="719666" cy="265006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 rot="21345802">
            <a:off x="4889140" y="1192422"/>
            <a:ext cx="1049867" cy="4725785"/>
            <a:chOff x="575734" y="1277082"/>
            <a:chExt cx="1049866" cy="4725785"/>
          </a:xfrm>
        </p:grpSpPr>
        <p:cxnSp>
          <p:nvCxnSpPr>
            <p:cNvPr id="17" name="直接连接符 16"/>
            <p:cNvCxnSpPr/>
            <p:nvPr/>
          </p:nvCxnSpPr>
          <p:spPr>
            <a:xfrm flipH="1">
              <a:off x="575734" y="1947333"/>
              <a:ext cx="1049866" cy="4055534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 useBgFill="1">
          <p:nvSpPr>
            <p:cNvPr id="18" name="矩形 17"/>
            <p:cNvSpPr/>
            <p:nvPr/>
          </p:nvSpPr>
          <p:spPr>
            <a:xfrm rot="865294">
              <a:off x="718608" y="1277082"/>
              <a:ext cx="719666" cy="265006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 rot="21345802">
            <a:off x="7054489" y="1192422"/>
            <a:ext cx="1049867" cy="4725785"/>
            <a:chOff x="575734" y="1277082"/>
            <a:chExt cx="1049866" cy="4725785"/>
          </a:xfrm>
        </p:grpSpPr>
        <p:cxnSp>
          <p:nvCxnSpPr>
            <p:cNvPr id="20" name="直接连接符 19"/>
            <p:cNvCxnSpPr/>
            <p:nvPr/>
          </p:nvCxnSpPr>
          <p:spPr>
            <a:xfrm flipH="1">
              <a:off x="575734" y="1947333"/>
              <a:ext cx="1049866" cy="4055534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 useBgFill="1">
          <p:nvSpPr>
            <p:cNvPr id="21" name="矩形 20"/>
            <p:cNvSpPr/>
            <p:nvPr/>
          </p:nvSpPr>
          <p:spPr>
            <a:xfrm rot="865294">
              <a:off x="718608" y="1277082"/>
              <a:ext cx="719666" cy="265006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 rot="21345802">
            <a:off x="9162180" y="1192424"/>
            <a:ext cx="1049867" cy="4725785"/>
            <a:chOff x="575734" y="1277082"/>
            <a:chExt cx="1049866" cy="4725785"/>
          </a:xfrm>
        </p:grpSpPr>
        <p:cxnSp>
          <p:nvCxnSpPr>
            <p:cNvPr id="23" name="直接连接符 22"/>
            <p:cNvCxnSpPr/>
            <p:nvPr/>
          </p:nvCxnSpPr>
          <p:spPr>
            <a:xfrm flipH="1">
              <a:off x="575734" y="1947333"/>
              <a:ext cx="1049866" cy="4055534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 useBgFill="1">
          <p:nvSpPr>
            <p:cNvPr id="24" name="矩形 23"/>
            <p:cNvSpPr/>
            <p:nvPr/>
          </p:nvSpPr>
          <p:spPr>
            <a:xfrm rot="865294">
              <a:off x="718608" y="1277082"/>
              <a:ext cx="719666" cy="265006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874276" y="548886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>
                    <a:lumMod val="50000"/>
                    <a:alpha val="30000"/>
                  </a:schemeClr>
                </a:solidFill>
              </a:rPr>
              <a:t>课题目的</a:t>
            </a:r>
            <a:endParaRPr lang="zh-CN" altLang="en-US" sz="2400" b="1" dirty="0">
              <a:solidFill>
                <a:schemeClr val="accent1">
                  <a:lumMod val="50000"/>
                  <a:alpha val="30000"/>
                </a:schemeClr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999960" y="548886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>
                    <a:lumMod val="50000"/>
                    <a:alpha val="30000"/>
                  </a:schemeClr>
                </a:solidFill>
              </a:rPr>
              <a:t>课题意义</a:t>
            </a:r>
            <a:endParaRPr lang="zh-CN" altLang="en-US" sz="2400" b="1" dirty="0">
              <a:solidFill>
                <a:schemeClr val="accent1">
                  <a:lumMod val="50000"/>
                  <a:alpha val="30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125643" y="548886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>
                    <a:lumMod val="50000"/>
                    <a:alpha val="30000"/>
                  </a:schemeClr>
                </a:solidFill>
              </a:rPr>
              <a:t>主要任务</a:t>
            </a:r>
            <a:endParaRPr lang="zh-CN" altLang="en-US" sz="2400" b="1" dirty="0">
              <a:solidFill>
                <a:schemeClr val="accent1">
                  <a:lumMod val="50000"/>
                  <a:alpha val="30000"/>
                </a:schemeClr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251327" y="548886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</a:rPr>
              <a:t>面临问题</a:t>
            </a:r>
            <a:endParaRPr lang="zh-CN" altLang="en-US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377011" y="548886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>
                    <a:lumMod val="50000"/>
                    <a:alpha val="30000"/>
                  </a:schemeClr>
                </a:solidFill>
              </a:rPr>
              <a:t>解决办法</a:t>
            </a:r>
            <a:endParaRPr lang="zh-CN" altLang="en-US" sz="2400" b="1" dirty="0">
              <a:solidFill>
                <a:schemeClr val="accent1">
                  <a:lumMod val="50000"/>
                  <a:alpha val="30000"/>
                </a:schemeClr>
              </a:solidFill>
            </a:endParaRPr>
          </a:p>
        </p:txBody>
      </p:sp>
      <p:pic>
        <p:nvPicPr>
          <p:cNvPr id="30" name="图片 29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3" y="6535625"/>
            <a:ext cx="1828800" cy="243840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0" y="0"/>
            <a:ext cx="12192000" cy="49088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657169" y="68852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开题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报告 </a:t>
            </a:r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在这里输入你的论文标题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18247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3" y="6535625"/>
            <a:ext cx="1828800" cy="24384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0"/>
            <a:ext cx="12192000" cy="49088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356968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30000"/>
                  </a:schemeClr>
                </a:solidFill>
              </a:rPr>
              <a:t>01 </a:t>
            </a:r>
            <a:r>
              <a:rPr lang="zh-CN" altLang="en-US" dirty="0">
                <a:solidFill>
                  <a:schemeClr val="bg1">
                    <a:alpha val="30000"/>
                  </a:schemeClr>
                </a:solidFill>
              </a:rPr>
              <a:t>课题目的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3365209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30000"/>
                  </a:schemeClr>
                </a:solidFill>
              </a:rPr>
              <a:t>02 </a:t>
            </a:r>
            <a:r>
              <a:rPr lang="zh-CN" altLang="en-US" dirty="0">
                <a:solidFill>
                  <a:schemeClr val="bg1">
                    <a:alpha val="30000"/>
                  </a:schemeClr>
                </a:solidFill>
              </a:rPr>
              <a:t>课题意义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5373449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30000"/>
                  </a:schemeClr>
                </a:solidFill>
              </a:rPr>
              <a:t>03 </a:t>
            </a:r>
            <a:r>
              <a:rPr lang="zh-CN" altLang="en-US" dirty="0">
                <a:solidFill>
                  <a:schemeClr val="bg1">
                    <a:alpha val="30000"/>
                  </a:schemeClr>
                </a:solidFill>
              </a:rPr>
              <a:t>主要任务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7381691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04 </a:t>
            </a:r>
            <a:r>
              <a:rPr lang="zh-CN" altLang="en-US" dirty="0">
                <a:solidFill>
                  <a:schemeClr val="bg1"/>
                </a:solidFill>
              </a:rPr>
              <a:t>面临问题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9389931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30000"/>
                  </a:schemeClr>
                </a:solidFill>
              </a:rPr>
              <a:t>05 </a:t>
            </a:r>
            <a:r>
              <a:rPr lang="zh-CN" altLang="en-US" dirty="0">
                <a:solidFill>
                  <a:schemeClr val="bg1">
                    <a:alpha val="30000"/>
                  </a:schemeClr>
                </a:solidFill>
              </a:rPr>
              <a:t>解决办法</a:t>
            </a:r>
          </a:p>
        </p:txBody>
      </p:sp>
      <p:cxnSp>
        <p:nvCxnSpPr>
          <p:cNvPr id="30" name="直接连接符 29"/>
          <p:cNvCxnSpPr/>
          <p:nvPr/>
        </p:nvCxnSpPr>
        <p:spPr>
          <a:xfrm flipH="1">
            <a:off x="3080651" y="106663"/>
            <a:ext cx="57188" cy="3073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5055034" y="106663"/>
            <a:ext cx="57188" cy="3073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>
            <a:off x="7063275" y="106663"/>
            <a:ext cx="57188" cy="3073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H="1">
            <a:off x="9080847" y="106663"/>
            <a:ext cx="57188" cy="3073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 rot="5400000">
            <a:off x="2028031" y="2234993"/>
            <a:ext cx="1794622" cy="21631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" name="矩形 4"/>
          <p:cNvSpPr/>
          <p:nvPr/>
        </p:nvSpPr>
        <p:spPr>
          <a:xfrm>
            <a:off x="1719636" y="1077356"/>
            <a:ext cx="2403447" cy="144206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5117" tIns="225117" rIns="225117" bIns="225117" numCol="1" spcCol="1270" anchor="ctr" anchorCtr="0">
            <a:noAutofit/>
          </a:bodyPr>
          <a:lstStyle/>
          <a:p>
            <a:pPr algn="ctr" defTabSz="2133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dirty="0">
                <a:solidFill>
                  <a:schemeClr val="bg1"/>
                </a:solidFill>
              </a:rPr>
              <a:t>此处添加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标题</a:t>
            </a:r>
            <a:endParaRPr lang="en-US" altLang="zh-CN" sz="2400" b="1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 rot="5400000">
            <a:off x="2028031" y="4037578"/>
            <a:ext cx="1794622" cy="21631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矩形 7"/>
          <p:cNvSpPr/>
          <p:nvPr/>
        </p:nvSpPr>
        <p:spPr>
          <a:xfrm>
            <a:off x="1719636" y="2891959"/>
            <a:ext cx="2403447" cy="144206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5117" tIns="225117" rIns="225117" bIns="225117" numCol="1" spcCol="1270" anchor="ctr" anchorCtr="0">
            <a:noAutofit/>
          </a:bodyPr>
          <a:lstStyle/>
          <a:p>
            <a:pPr algn="ctr" defTabSz="2133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dirty="0">
                <a:solidFill>
                  <a:schemeClr val="bg1"/>
                </a:solidFill>
              </a:rPr>
              <a:t>此处添加标题</a:t>
            </a:r>
          </a:p>
        </p:txBody>
      </p:sp>
      <p:sp>
        <p:nvSpPr>
          <p:cNvPr id="10" name="矩形 9"/>
          <p:cNvSpPr/>
          <p:nvPr/>
        </p:nvSpPr>
        <p:spPr>
          <a:xfrm>
            <a:off x="2929324" y="4938871"/>
            <a:ext cx="3188622" cy="21631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矩形 10"/>
          <p:cNvSpPr/>
          <p:nvPr/>
        </p:nvSpPr>
        <p:spPr>
          <a:xfrm>
            <a:off x="1719636" y="4694545"/>
            <a:ext cx="2403447" cy="144206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5117" tIns="225117" rIns="225117" bIns="225117" numCol="1" spcCol="1270" anchor="ctr" anchorCtr="0">
            <a:noAutofit/>
          </a:bodyPr>
          <a:lstStyle/>
          <a:p>
            <a:pPr algn="ctr" defTabSz="2133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dirty="0">
                <a:solidFill>
                  <a:schemeClr val="bg1"/>
                </a:solidFill>
              </a:rPr>
              <a:t>此处添加标题</a:t>
            </a:r>
          </a:p>
        </p:txBody>
      </p:sp>
      <p:sp>
        <p:nvSpPr>
          <p:cNvPr id="12" name="矩形 11"/>
          <p:cNvSpPr/>
          <p:nvPr/>
        </p:nvSpPr>
        <p:spPr>
          <a:xfrm rot="16200000">
            <a:off x="5224616" y="4037578"/>
            <a:ext cx="1794622" cy="21631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0" name="矩形 69"/>
          <p:cNvSpPr/>
          <p:nvPr/>
        </p:nvSpPr>
        <p:spPr>
          <a:xfrm>
            <a:off x="4916222" y="4694545"/>
            <a:ext cx="2403447" cy="144206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5117" tIns="225117" rIns="225117" bIns="225117" numCol="1" spcCol="1270" anchor="ctr" anchorCtr="0">
            <a:noAutofit/>
          </a:bodyPr>
          <a:lstStyle/>
          <a:p>
            <a:pPr algn="ctr" defTabSz="2133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dirty="0">
                <a:solidFill>
                  <a:schemeClr val="bg1"/>
                </a:solidFill>
              </a:rPr>
              <a:t>此处添加标题</a:t>
            </a:r>
          </a:p>
        </p:txBody>
      </p:sp>
      <p:sp>
        <p:nvSpPr>
          <p:cNvPr id="71" name="矩形 70"/>
          <p:cNvSpPr/>
          <p:nvPr/>
        </p:nvSpPr>
        <p:spPr>
          <a:xfrm rot="16200000">
            <a:off x="5224616" y="2234993"/>
            <a:ext cx="1794622" cy="21631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2" name="矩形 71"/>
          <p:cNvSpPr/>
          <p:nvPr/>
        </p:nvSpPr>
        <p:spPr>
          <a:xfrm>
            <a:off x="4916222" y="2891959"/>
            <a:ext cx="2403447" cy="144206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5117" tIns="225117" rIns="225117" bIns="225117" numCol="1" spcCol="1270" anchor="ctr" anchorCtr="0">
            <a:noAutofit/>
          </a:bodyPr>
          <a:lstStyle/>
          <a:p>
            <a:pPr algn="ctr" defTabSz="2133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dirty="0">
                <a:solidFill>
                  <a:schemeClr val="bg1"/>
                </a:solidFill>
              </a:rPr>
              <a:t>此处添加标题</a:t>
            </a:r>
          </a:p>
        </p:txBody>
      </p:sp>
      <p:sp>
        <p:nvSpPr>
          <p:cNvPr id="73" name="矩形 72"/>
          <p:cNvSpPr/>
          <p:nvPr/>
        </p:nvSpPr>
        <p:spPr>
          <a:xfrm>
            <a:off x="6125909" y="1333700"/>
            <a:ext cx="3188622" cy="21631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4" name="矩形 73"/>
          <p:cNvSpPr/>
          <p:nvPr/>
        </p:nvSpPr>
        <p:spPr>
          <a:xfrm>
            <a:off x="4916222" y="1089373"/>
            <a:ext cx="2403447" cy="144206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5117" tIns="225117" rIns="225117" bIns="225117" numCol="1" spcCol="1270" anchor="ctr" anchorCtr="0">
            <a:noAutofit/>
          </a:bodyPr>
          <a:lstStyle/>
          <a:p>
            <a:pPr algn="ctr" defTabSz="2133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dirty="0">
                <a:solidFill>
                  <a:schemeClr val="bg1"/>
                </a:solidFill>
              </a:rPr>
              <a:t>此处添加标题</a:t>
            </a:r>
          </a:p>
        </p:txBody>
      </p:sp>
      <p:sp>
        <p:nvSpPr>
          <p:cNvPr id="75" name="矩形 74"/>
          <p:cNvSpPr/>
          <p:nvPr/>
        </p:nvSpPr>
        <p:spPr>
          <a:xfrm rot="5400000">
            <a:off x="8421202" y="2234993"/>
            <a:ext cx="1794622" cy="21631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6" name="矩形 75"/>
          <p:cNvSpPr/>
          <p:nvPr/>
        </p:nvSpPr>
        <p:spPr>
          <a:xfrm>
            <a:off x="8112807" y="1089373"/>
            <a:ext cx="2403447" cy="144206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5117" tIns="225117" rIns="225117" bIns="225117" numCol="1" spcCol="1270" anchor="ctr" anchorCtr="0">
            <a:noAutofit/>
          </a:bodyPr>
          <a:lstStyle/>
          <a:p>
            <a:pPr algn="ctr" defTabSz="2133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dirty="0">
                <a:solidFill>
                  <a:schemeClr val="bg1"/>
                </a:solidFill>
              </a:rPr>
              <a:t>此处添加标题</a:t>
            </a:r>
          </a:p>
        </p:txBody>
      </p:sp>
      <p:sp>
        <p:nvSpPr>
          <p:cNvPr id="77" name="矩形 76"/>
          <p:cNvSpPr/>
          <p:nvPr/>
        </p:nvSpPr>
        <p:spPr>
          <a:xfrm rot="5400000">
            <a:off x="8421202" y="4037578"/>
            <a:ext cx="1794622" cy="21631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8" name="矩形 77"/>
          <p:cNvSpPr/>
          <p:nvPr/>
        </p:nvSpPr>
        <p:spPr>
          <a:xfrm>
            <a:off x="8112807" y="2891959"/>
            <a:ext cx="2403447" cy="144206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5117" tIns="225117" rIns="225117" bIns="225117" numCol="1" spcCol="1270" anchor="ctr" anchorCtr="0">
            <a:noAutofit/>
          </a:bodyPr>
          <a:lstStyle/>
          <a:p>
            <a:pPr algn="ctr" defTabSz="2133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dirty="0">
                <a:solidFill>
                  <a:schemeClr val="bg1"/>
                </a:solidFill>
              </a:rPr>
              <a:t>此处添加标题</a:t>
            </a:r>
          </a:p>
        </p:txBody>
      </p:sp>
      <p:sp>
        <p:nvSpPr>
          <p:cNvPr id="79" name="矩形 78"/>
          <p:cNvSpPr/>
          <p:nvPr/>
        </p:nvSpPr>
        <p:spPr>
          <a:xfrm>
            <a:off x="8112807" y="4694545"/>
            <a:ext cx="2403447" cy="144206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5117" tIns="225117" rIns="225117" bIns="225117" numCol="1" spcCol="1270" anchor="ctr" anchorCtr="0">
            <a:noAutofit/>
          </a:bodyPr>
          <a:lstStyle/>
          <a:p>
            <a:pPr algn="ctr" defTabSz="2133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dirty="0">
                <a:solidFill>
                  <a:schemeClr val="bg1"/>
                </a:solidFill>
              </a:rPr>
              <a:t>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4123139918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3" y="6535625"/>
            <a:ext cx="1828800" cy="24384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0"/>
            <a:ext cx="12192000" cy="49088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356968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30000"/>
                  </a:schemeClr>
                </a:solidFill>
              </a:rPr>
              <a:t>01 </a:t>
            </a:r>
            <a:r>
              <a:rPr lang="zh-CN" altLang="en-US" dirty="0">
                <a:solidFill>
                  <a:schemeClr val="bg1">
                    <a:alpha val="30000"/>
                  </a:schemeClr>
                </a:solidFill>
              </a:rPr>
              <a:t>课题目的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3365209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30000"/>
                  </a:schemeClr>
                </a:solidFill>
              </a:rPr>
              <a:t>02 </a:t>
            </a:r>
            <a:r>
              <a:rPr lang="zh-CN" altLang="en-US" dirty="0">
                <a:solidFill>
                  <a:schemeClr val="bg1">
                    <a:alpha val="30000"/>
                  </a:schemeClr>
                </a:solidFill>
              </a:rPr>
              <a:t>课题意义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5373449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30000"/>
                  </a:schemeClr>
                </a:solidFill>
              </a:rPr>
              <a:t>03 </a:t>
            </a:r>
            <a:r>
              <a:rPr lang="zh-CN" altLang="en-US" dirty="0">
                <a:solidFill>
                  <a:schemeClr val="bg1">
                    <a:alpha val="30000"/>
                  </a:schemeClr>
                </a:solidFill>
              </a:rPr>
              <a:t>主要任务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7381691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04 </a:t>
            </a:r>
            <a:r>
              <a:rPr lang="zh-CN" altLang="en-US" dirty="0">
                <a:solidFill>
                  <a:schemeClr val="bg1"/>
                </a:solidFill>
              </a:rPr>
              <a:t>面临问题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9389931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30000"/>
                  </a:schemeClr>
                </a:solidFill>
              </a:rPr>
              <a:t>05 </a:t>
            </a:r>
            <a:r>
              <a:rPr lang="zh-CN" altLang="en-US" dirty="0">
                <a:solidFill>
                  <a:schemeClr val="bg1">
                    <a:alpha val="30000"/>
                  </a:schemeClr>
                </a:solidFill>
              </a:rPr>
              <a:t>解决办法</a:t>
            </a:r>
          </a:p>
        </p:txBody>
      </p:sp>
      <p:cxnSp>
        <p:nvCxnSpPr>
          <p:cNvPr id="30" name="直接连接符 29"/>
          <p:cNvCxnSpPr/>
          <p:nvPr/>
        </p:nvCxnSpPr>
        <p:spPr>
          <a:xfrm flipH="1">
            <a:off x="3080651" y="106663"/>
            <a:ext cx="57188" cy="3073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5055034" y="106663"/>
            <a:ext cx="57188" cy="3073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>
            <a:off x="7063275" y="106663"/>
            <a:ext cx="57188" cy="3073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H="1">
            <a:off x="9080847" y="106663"/>
            <a:ext cx="57188" cy="3073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7227559" y="3361321"/>
            <a:ext cx="3467616" cy="6701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2" name="矩形 55"/>
          <p:cNvSpPr/>
          <p:nvPr/>
        </p:nvSpPr>
        <p:spPr>
          <a:xfrm>
            <a:off x="7227559" y="4002897"/>
            <a:ext cx="4485016" cy="1908199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solidFill>
                  <a:srgbClr val="404040"/>
                </a:solidFill>
                <a:latin typeface="+mj-ea"/>
                <a:ea typeface="+mj-ea"/>
              </a:rPr>
              <a:t>标题数字等都可以通过点击和重新输入进行更改，建议正文</a:t>
            </a:r>
            <a:r>
              <a:rPr lang="en-US" altLang="zh-CN" sz="1200" dirty="0" smtClean="0">
                <a:solidFill>
                  <a:srgbClr val="404040"/>
                </a:solidFill>
                <a:latin typeface="+mj-ea"/>
                <a:ea typeface="+mj-ea"/>
              </a:rPr>
              <a:t>10-16</a:t>
            </a:r>
            <a:r>
              <a:rPr lang="zh-CN" altLang="en-US" sz="1200" dirty="0" smtClean="0">
                <a:solidFill>
                  <a:srgbClr val="404040"/>
                </a:solidFill>
                <a:latin typeface="+mj-ea"/>
                <a:ea typeface="+mj-ea"/>
              </a:rPr>
              <a:t>号字，</a:t>
            </a:r>
            <a:r>
              <a:rPr lang="en-US" altLang="zh-CN" sz="1200" dirty="0" smtClean="0">
                <a:solidFill>
                  <a:srgbClr val="404040"/>
                </a:solidFill>
                <a:latin typeface="+mj-ea"/>
                <a:ea typeface="+mj-ea"/>
              </a:rPr>
              <a:t>1.3</a:t>
            </a:r>
            <a:r>
              <a:rPr lang="zh-CN" altLang="en-US" sz="1200" dirty="0" smtClean="0">
                <a:solidFill>
                  <a:srgbClr val="404040"/>
                </a:solidFill>
                <a:latin typeface="+mj-ea"/>
                <a:ea typeface="+mj-ea"/>
              </a:rPr>
              <a:t>倍字间距。</a:t>
            </a:r>
            <a:endParaRPr lang="en-US" altLang="zh-CN" sz="1200" dirty="0" smtClean="0">
              <a:solidFill>
                <a:srgbClr val="404040"/>
              </a:solidFill>
              <a:latin typeface="+mj-ea"/>
              <a:ea typeface="+mj-ea"/>
            </a:endParaRPr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2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2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2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200" dirty="0">
                <a:solidFill>
                  <a:srgbClr val="404040"/>
                </a:solidFill>
                <a:latin typeface="+mj-ea"/>
              </a:rPr>
              <a:t>倍字间距</a:t>
            </a:r>
            <a:r>
              <a:rPr lang="zh-CN" altLang="en-US" sz="1200" dirty="0" smtClean="0">
                <a:solidFill>
                  <a:srgbClr val="404040"/>
                </a:solidFill>
                <a:latin typeface="+mj-ea"/>
              </a:rPr>
              <a:t>。</a:t>
            </a:r>
            <a:endParaRPr lang="en-US" altLang="zh-CN" sz="1200" dirty="0" smtClean="0">
              <a:solidFill>
                <a:srgbClr val="404040"/>
              </a:solidFill>
              <a:latin typeface="+mj-ea"/>
            </a:endParaRPr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2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2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2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200" dirty="0">
                <a:solidFill>
                  <a:srgbClr val="404040"/>
                </a:solidFill>
                <a:latin typeface="+mj-ea"/>
              </a:rPr>
              <a:t>倍字间距</a:t>
            </a:r>
            <a:r>
              <a:rPr lang="zh-CN" altLang="en-US" sz="1200" dirty="0" smtClean="0">
                <a:solidFill>
                  <a:srgbClr val="404040"/>
                </a:solidFill>
                <a:latin typeface="+mj-ea"/>
              </a:rPr>
              <a:t>。</a:t>
            </a:r>
            <a:endParaRPr lang="en-US" altLang="zh-CN" sz="1200" dirty="0">
              <a:solidFill>
                <a:srgbClr val="404040"/>
              </a:solidFill>
              <a:latin typeface="+mj-ea"/>
            </a:endParaRPr>
          </a:p>
        </p:txBody>
      </p:sp>
      <p:graphicFrame>
        <p:nvGraphicFramePr>
          <p:cNvPr id="38" name="图表 37"/>
          <p:cNvGraphicFramePr/>
          <p:nvPr>
            <p:extLst>
              <p:ext uri="{D42A27DB-BD31-4B8C-83A1-F6EECF244321}">
                <p14:modId xmlns:p14="http://schemas.microsoft.com/office/powerpoint/2010/main" val="2068292042"/>
              </p:ext>
            </p:extLst>
          </p:nvPr>
        </p:nvGraphicFramePr>
        <p:xfrm>
          <a:off x="139818" y="1448717"/>
          <a:ext cx="7301121" cy="48674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830350172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3" y="6535625"/>
            <a:ext cx="1828800" cy="24384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0"/>
            <a:ext cx="12192000" cy="49088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356968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30000"/>
                  </a:schemeClr>
                </a:solidFill>
              </a:rPr>
              <a:t>01 </a:t>
            </a:r>
            <a:r>
              <a:rPr lang="zh-CN" altLang="en-US" dirty="0">
                <a:solidFill>
                  <a:schemeClr val="bg1">
                    <a:alpha val="30000"/>
                  </a:schemeClr>
                </a:solidFill>
              </a:rPr>
              <a:t>课题目的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3365209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30000"/>
                  </a:schemeClr>
                </a:solidFill>
              </a:rPr>
              <a:t>02 </a:t>
            </a:r>
            <a:r>
              <a:rPr lang="zh-CN" altLang="en-US" dirty="0">
                <a:solidFill>
                  <a:schemeClr val="bg1">
                    <a:alpha val="30000"/>
                  </a:schemeClr>
                </a:solidFill>
              </a:rPr>
              <a:t>课题意义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5373449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30000"/>
                  </a:schemeClr>
                </a:solidFill>
              </a:rPr>
              <a:t>03 </a:t>
            </a:r>
            <a:r>
              <a:rPr lang="zh-CN" altLang="en-US" dirty="0">
                <a:solidFill>
                  <a:schemeClr val="bg1">
                    <a:alpha val="30000"/>
                  </a:schemeClr>
                </a:solidFill>
              </a:rPr>
              <a:t>主要任务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7381691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04 </a:t>
            </a:r>
            <a:r>
              <a:rPr lang="zh-CN" altLang="en-US" dirty="0">
                <a:solidFill>
                  <a:schemeClr val="bg1"/>
                </a:solidFill>
              </a:rPr>
              <a:t>面临问题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9389931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30000"/>
                  </a:schemeClr>
                </a:solidFill>
              </a:rPr>
              <a:t>05 </a:t>
            </a:r>
            <a:r>
              <a:rPr lang="zh-CN" altLang="en-US" dirty="0">
                <a:solidFill>
                  <a:schemeClr val="bg1">
                    <a:alpha val="30000"/>
                  </a:schemeClr>
                </a:solidFill>
              </a:rPr>
              <a:t>解决办法</a:t>
            </a:r>
          </a:p>
        </p:txBody>
      </p:sp>
      <p:cxnSp>
        <p:nvCxnSpPr>
          <p:cNvPr id="30" name="直接连接符 29"/>
          <p:cNvCxnSpPr/>
          <p:nvPr/>
        </p:nvCxnSpPr>
        <p:spPr>
          <a:xfrm flipH="1">
            <a:off x="3080651" y="106663"/>
            <a:ext cx="57188" cy="3073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5055034" y="106663"/>
            <a:ext cx="57188" cy="3073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>
            <a:off x="7063275" y="106663"/>
            <a:ext cx="57188" cy="3073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H="1">
            <a:off x="9080847" y="106663"/>
            <a:ext cx="57188" cy="3073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7619550" y="745208"/>
            <a:ext cx="4219253" cy="5625670"/>
          </a:xfrm>
          <a:prstGeom prst="rect">
            <a:avLst/>
          </a:prstGeom>
          <a:blipFill>
            <a:blip r:embed="rId4"/>
            <a:srcRect/>
            <a:stretch>
              <a:fillRect l="-76381" t="1" r="-76381" b="-55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295435" y="914537"/>
            <a:ext cx="809837" cy="1113914"/>
            <a:chOff x="611284" y="1140955"/>
            <a:chExt cx="809837" cy="1113914"/>
          </a:xfrm>
        </p:grpSpPr>
        <p:sp>
          <p:nvSpPr>
            <p:cNvPr id="17" name="文本框 16"/>
            <p:cNvSpPr txBox="1"/>
            <p:nvPr/>
          </p:nvSpPr>
          <p:spPr>
            <a:xfrm>
              <a:off x="611284" y="1184226"/>
              <a:ext cx="80983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accent1">
                      <a:lumMod val="50000"/>
                    </a:schemeClr>
                  </a:solidFill>
                </a:rPr>
                <a:t>01</a:t>
              </a:r>
              <a:endParaRPr lang="zh-CN" altLang="en-US" sz="44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 rot="11641273">
              <a:off x="1059438" y="1140955"/>
              <a:ext cx="246536" cy="1113914"/>
              <a:chOff x="499860" y="916478"/>
              <a:chExt cx="1125740" cy="5086389"/>
            </a:xfrm>
          </p:grpSpPr>
          <p:cxnSp>
            <p:nvCxnSpPr>
              <p:cNvPr id="19" name="直接连接符 18"/>
              <p:cNvCxnSpPr/>
              <p:nvPr/>
            </p:nvCxnSpPr>
            <p:spPr>
              <a:xfrm flipH="1">
                <a:off x="575734" y="1947333"/>
                <a:ext cx="1049866" cy="4055534"/>
              </a:xfrm>
              <a:prstGeom prst="line">
                <a:avLst/>
              </a:prstGeom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 useBgFill="1">
            <p:nvSpPr>
              <p:cNvPr id="20" name="矩形 19"/>
              <p:cNvSpPr/>
              <p:nvPr/>
            </p:nvSpPr>
            <p:spPr>
              <a:xfrm rot="865294">
                <a:off x="499860" y="916478"/>
                <a:ext cx="719665" cy="5072553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295435" y="2368664"/>
            <a:ext cx="858370" cy="1135269"/>
            <a:chOff x="611284" y="1161083"/>
            <a:chExt cx="858370" cy="1135269"/>
          </a:xfrm>
        </p:grpSpPr>
        <p:sp>
          <p:nvSpPr>
            <p:cNvPr id="22" name="文本框 21"/>
            <p:cNvSpPr txBox="1"/>
            <p:nvPr/>
          </p:nvSpPr>
          <p:spPr>
            <a:xfrm>
              <a:off x="611284" y="1184226"/>
              <a:ext cx="80983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accent1">
                      <a:lumMod val="50000"/>
                    </a:schemeClr>
                  </a:solidFill>
                </a:rPr>
                <a:t>02</a:t>
              </a:r>
              <a:endParaRPr lang="zh-CN" altLang="en-US" sz="44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 rot="11641273">
              <a:off x="1054337" y="1161083"/>
              <a:ext cx="415317" cy="1135269"/>
              <a:chOff x="-270831" y="818968"/>
              <a:chExt cx="1896431" cy="5183899"/>
            </a:xfrm>
          </p:grpSpPr>
          <p:cxnSp>
            <p:nvCxnSpPr>
              <p:cNvPr id="24" name="直接连接符 23"/>
              <p:cNvCxnSpPr/>
              <p:nvPr/>
            </p:nvCxnSpPr>
            <p:spPr>
              <a:xfrm flipH="1">
                <a:off x="575734" y="1947333"/>
                <a:ext cx="1049866" cy="4055534"/>
              </a:xfrm>
              <a:prstGeom prst="line">
                <a:avLst/>
              </a:prstGeom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 useBgFill="1">
            <p:nvSpPr>
              <p:cNvPr id="25" name="矩形 24"/>
              <p:cNvSpPr/>
              <p:nvPr/>
            </p:nvSpPr>
            <p:spPr>
              <a:xfrm rot="865294">
                <a:off x="-270831" y="818968"/>
                <a:ext cx="1502696" cy="5072553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295435" y="3782535"/>
            <a:ext cx="809837" cy="1113914"/>
            <a:chOff x="611284" y="1140955"/>
            <a:chExt cx="809837" cy="1113914"/>
          </a:xfrm>
        </p:grpSpPr>
        <p:sp>
          <p:nvSpPr>
            <p:cNvPr id="27" name="文本框 26"/>
            <p:cNvSpPr txBox="1"/>
            <p:nvPr/>
          </p:nvSpPr>
          <p:spPr>
            <a:xfrm>
              <a:off x="611284" y="1184226"/>
              <a:ext cx="80983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accent1">
                      <a:lumMod val="50000"/>
                    </a:schemeClr>
                  </a:solidFill>
                </a:rPr>
                <a:t>03</a:t>
              </a:r>
              <a:endParaRPr lang="zh-CN" altLang="en-US" sz="44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 rot="11641273">
              <a:off x="1059438" y="1140955"/>
              <a:ext cx="246536" cy="1113914"/>
              <a:chOff x="499860" y="916478"/>
              <a:chExt cx="1125740" cy="5086389"/>
            </a:xfrm>
          </p:grpSpPr>
          <p:cxnSp>
            <p:nvCxnSpPr>
              <p:cNvPr id="29" name="直接连接符 28"/>
              <p:cNvCxnSpPr/>
              <p:nvPr/>
            </p:nvCxnSpPr>
            <p:spPr>
              <a:xfrm flipH="1">
                <a:off x="575734" y="1947333"/>
                <a:ext cx="1049866" cy="4055534"/>
              </a:xfrm>
              <a:prstGeom prst="line">
                <a:avLst/>
              </a:prstGeom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 useBgFill="1">
            <p:nvSpPr>
              <p:cNvPr id="31" name="矩形 30"/>
              <p:cNvSpPr/>
              <p:nvPr/>
            </p:nvSpPr>
            <p:spPr>
              <a:xfrm rot="865294">
                <a:off x="499860" y="916478"/>
                <a:ext cx="719665" cy="5072553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295435" y="5216533"/>
            <a:ext cx="809837" cy="1113914"/>
            <a:chOff x="611284" y="1140955"/>
            <a:chExt cx="809837" cy="1113914"/>
          </a:xfrm>
        </p:grpSpPr>
        <p:sp>
          <p:nvSpPr>
            <p:cNvPr id="38" name="文本框 37"/>
            <p:cNvSpPr txBox="1"/>
            <p:nvPr/>
          </p:nvSpPr>
          <p:spPr>
            <a:xfrm>
              <a:off x="611284" y="1184226"/>
              <a:ext cx="80983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accent1">
                      <a:lumMod val="50000"/>
                    </a:schemeClr>
                  </a:solidFill>
                </a:rPr>
                <a:t>04</a:t>
              </a:r>
              <a:endParaRPr lang="zh-CN" altLang="en-US" sz="44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 rot="11641273">
              <a:off x="1059438" y="1140955"/>
              <a:ext cx="246536" cy="1113914"/>
              <a:chOff x="499860" y="916478"/>
              <a:chExt cx="1125740" cy="5086389"/>
            </a:xfrm>
          </p:grpSpPr>
          <p:cxnSp>
            <p:nvCxnSpPr>
              <p:cNvPr id="43" name="直接连接符 42"/>
              <p:cNvCxnSpPr/>
              <p:nvPr/>
            </p:nvCxnSpPr>
            <p:spPr>
              <a:xfrm flipH="1">
                <a:off x="575734" y="1947333"/>
                <a:ext cx="1049866" cy="4055534"/>
              </a:xfrm>
              <a:prstGeom prst="line">
                <a:avLst/>
              </a:prstGeom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 useBgFill="1">
            <p:nvSpPr>
              <p:cNvPr id="44" name="矩形 43"/>
              <p:cNvSpPr/>
              <p:nvPr/>
            </p:nvSpPr>
            <p:spPr>
              <a:xfrm rot="865294">
                <a:off x="499860" y="916478"/>
                <a:ext cx="719665" cy="5072553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45" name="矩形 44"/>
          <p:cNvSpPr/>
          <p:nvPr/>
        </p:nvSpPr>
        <p:spPr>
          <a:xfrm>
            <a:off x="1196498" y="860841"/>
            <a:ext cx="2646878" cy="524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</a:rPr>
              <a:t>点击此处添加标题</a:t>
            </a:r>
            <a:endParaRPr lang="en-US" altLang="zh-CN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196498" y="2335264"/>
            <a:ext cx="2646878" cy="524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</a:rPr>
              <a:t>点击此处添加标题</a:t>
            </a:r>
            <a:endParaRPr lang="en-US" altLang="zh-CN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196498" y="3767814"/>
            <a:ext cx="2646878" cy="524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</a:rPr>
              <a:t>点击此处添加标题</a:t>
            </a:r>
            <a:endParaRPr lang="en-US" altLang="zh-CN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196498" y="5206489"/>
            <a:ext cx="2646878" cy="524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</a:rPr>
              <a:t>点击此处添加标题</a:t>
            </a:r>
            <a:endParaRPr lang="en-US" altLang="zh-CN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394251" y="1293116"/>
            <a:ext cx="593631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倍字间距</a:t>
            </a:r>
            <a:r>
              <a:rPr lang="zh-CN" altLang="en-US" sz="1600" dirty="0" smtClean="0">
                <a:solidFill>
                  <a:srgbClr val="404040"/>
                </a:solidFill>
                <a:latin typeface="+mj-ea"/>
              </a:rPr>
              <a:t>。</a:t>
            </a:r>
            <a:endParaRPr lang="en-US" altLang="zh-CN" sz="1600" dirty="0">
              <a:solidFill>
                <a:srgbClr val="404040"/>
              </a:solidFill>
              <a:latin typeface="+mj-ea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394251" y="2819616"/>
            <a:ext cx="593631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倍字间距</a:t>
            </a:r>
            <a:r>
              <a:rPr lang="zh-CN" altLang="en-US" sz="1600" dirty="0" smtClean="0">
                <a:solidFill>
                  <a:srgbClr val="404040"/>
                </a:solidFill>
                <a:latin typeface="+mj-ea"/>
              </a:rPr>
              <a:t>。</a:t>
            </a:r>
            <a:endParaRPr lang="en-US" altLang="zh-CN" sz="1600" dirty="0">
              <a:solidFill>
                <a:srgbClr val="404040"/>
              </a:solidFill>
              <a:latin typeface="+mj-ea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394251" y="4253615"/>
            <a:ext cx="593631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倍字间距</a:t>
            </a:r>
            <a:r>
              <a:rPr lang="zh-CN" altLang="en-US" sz="1600" dirty="0" smtClean="0">
                <a:solidFill>
                  <a:srgbClr val="404040"/>
                </a:solidFill>
                <a:latin typeface="+mj-ea"/>
              </a:rPr>
              <a:t>。</a:t>
            </a:r>
            <a:endParaRPr lang="en-US" altLang="zh-CN" sz="1600" dirty="0">
              <a:solidFill>
                <a:srgbClr val="404040"/>
              </a:solidFill>
              <a:latin typeface="+mj-ea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394251" y="5687614"/>
            <a:ext cx="593631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倍字间距</a:t>
            </a:r>
            <a:r>
              <a:rPr lang="zh-CN" altLang="en-US" sz="1600" dirty="0" smtClean="0">
                <a:solidFill>
                  <a:srgbClr val="404040"/>
                </a:solidFill>
                <a:latin typeface="+mj-ea"/>
              </a:rPr>
              <a:t>。</a:t>
            </a:r>
            <a:endParaRPr lang="en-US" altLang="zh-CN" sz="1600" dirty="0">
              <a:solidFill>
                <a:srgbClr val="40404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47842818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05457" y="1744135"/>
            <a:ext cx="143500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accent1">
                    <a:lumMod val="50000"/>
                    <a:alpha val="30000"/>
                  </a:schemeClr>
                </a:solidFill>
              </a:rPr>
              <a:t>01</a:t>
            </a:r>
            <a:endParaRPr lang="zh-CN" altLang="en-US" sz="8800" dirty="0">
              <a:solidFill>
                <a:schemeClr val="accent1">
                  <a:lumMod val="50000"/>
                  <a:alpha val="30000"/>
                </a:schemeClr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41977" y="1744135"/>
            <a:ext cx="143500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accent1">
                    <a:lumMod val="50000"/>
                    <a:alpha val="30000"/>
                  </a:schemeClr>
                </a:solidFill>
              </a:rPr>
              <a:t>02</a:t>
            </a:r>
            <a:endParaRPr lang="zh-CN" altLang="en-US" sz="8800" dirty="0">
              <a:solidFill>
                <a:schemeClr val="accent1">
                  <a:lumMod val="50000"/>
                  <a:alpha val="30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78497" y="1744135"/>
            <a:ext cx="143500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accent1">
                    <a:lumMod val="50000"/>
                    <a:alpha val="30000"/>
                  </a:schemeClr>
                </a:solidFill>
              </a:rPr>
              <a:t>03</a:t>
            </a:r>
            <a:endParaRPr lang="zh-CN" altLang="en-US" sz="8800" dirty="0">
              <a:solidFill>
                <a:schemeClr val="accent1">
                  <a:lumMod val="50000"/>
                  <a:alpha val="30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15017" y="1744135"/>
            <a:ext cx="143500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accent1">
                    <a:lumMod val="50000"/>
                    <a:alpha val="30000"/>
                  </a:schemeClr>
                </a:solidFill>
              </a:rPr>
              <a:t>04</a:t>
            </a:r>
            <a:endParaRPr lang="zh-CN" altLang="en-US" sz="8800" dirty="0">
              <a:solidFill>
                <a:schemeClr val="accent1">
                  <a:lumMod val="50000"/>
                  <a:alpha val="30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51537" y="1744135"/>
            <a:ext cx="143500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accent1">
                    <a:lumMod val="50000"/>
                  </a:schemeClr>
                </a:solidFill>
              </a:rPr>
              <a:t>05</a:t>
            </a:r>
            <a:endParaRPr lang="zh-CN" altLang="en-US" sz="8800" dirty="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 rot="21345802">
            <a:off x="658677" y="1192420"/>
            <a:ext cx="1049867" cy="4725785"/>
            <a:chOff x="575734" y="1277082"/>
            <a:chExt cx="1049866" cy="4725785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575734" y="1947333"/>
              <a:ext cx="1049866" cy="4055534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 useBgFill="1">
          <p:nvSpPr>
            <p:cNvPr id="11" name="矩形 10"/>
            <p:cNvSpPr/>
            <p:nvPr/>
          </p:nvSpPr>
          <p:spPr>
            <a:xfrm rot="865294">
              <a:off x="718608" y="1277082"/>
              <a:ext cx="719666" cy="265006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accent1">
                    <a:lumMod val="50000"/>
                    <a:alpha val="30000"/>
                  </a:schemeClr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rot="21345802">
            <a:off x="2767136" y="1192422"/>
            <a:ext cx="1049867" cy="4725785"/>
            <a:chOff x="575734" y="1277082"/>
            <a:chExt cx="1049866" cy="4725785"/>
          </a:xfrm>
        </p:grpSpPr>
        <p:cxnSp>
          <p:nvCxnSpPr>
            <p:cNvPr id="14" name="直接连接符 13"/>
            <p:cNvCxnSpPr/>
            <p:nvPr/>
          </p:nvCxnSpPr>
          <p:spPr>
            <a:xfrm flipH="1">
              <a:off x="575734" y="1947333"/>
              <a:ext cx="1049866" cy="4055534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 useBgFill="1">
          <p:nvSpPr>
            <p:cNvPr id="15" name="矩形 14"/>
            <p:cNvSpPr/>
            <p:nvPr/>
          </p:nvSpPr>
          <p:spPr>
            <a:xfrm rot="865294">
              <a:off x="718608" y="1277082"/>
              <a:ext cx="719666" cy="265006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accent1">
                    <a:lumMod val="50000"/>
                    <a:alpha val="30000"/>
                  </a:schemeClr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 rot="21345802">
            <a:off x="4889140" y="1192422"/>
            <a:ext cx="1049867" cy="4725785"/>
            <a:chOff x="575734" y="1277082"/>
            <a:chExt cx="1049866" cy="4725785"/>
          </a:xfrm>
        </p:grpSpPr>
        <p:cxnSp>
          <p:nvCxnSpPr>
            <p:cNvPr id="17" name="直接连接符 16"/>
            <p:cNvCxnSpPr/>
            <p:nvPr/>
          </p:nvCxnSpPr>
          <p:spPr>
            <a:xfrm flipH="1">
              <a:off x="575734" y="1947333"/>
              <a:ext cx="1049866" cy="4055534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 useBgFill="1">
          <p:nvSpPr>
            <p:cNvPr id="18" name="矩形 17"/>
            <p:cNvSpPr/>
            <p:nvPr/>
          </p:nvSpPr>
          <p:spPr>
            <a:xfrm rot="865294">
              <a:off x="718608" y="1277082"/>
              <a:ext cx="719666" cy="265006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accent1">
                    <a:lumMod val="50000"/>
                    <a:alpha val="30000"/>
                  </a:schemeClr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 rot="21345802">
            <a:off x="7054489" y="1192422"/>
            <a:ext cx="1049867" cy="4725785"/>
            <a:chOff x="575734" y="1277082"/>
            <a:chExt cx="1049866" cy="4725785"/>
          </a:xfrm>
        </p:grpSpPr>
        <p:cxnSp>
          <p:nvCxnSpPr>
            <p:cNvPr id="20" name="直接连接符 19"/>
            <p:cNvCxnSpPr/>
            <p:nvPr/>
          </p:nvCxnSpPr>
          <p:spPr>
            <a:xfrm flipH="1">
              <a:off x="575734" y="1947333"/>
              <a:ext cx="1049866" cy="4055534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 useBgFill="1">
          <p:nvSpPr>
            <p:cNvPr id="21" name="矩形 20"/>
            <p:cNvSpPr/>
            <p:nvPr/>
          </p:nvSpPr>
          <p:spPr>
            <a:xfrm rot="865294">
              <a:off x="718608" y="1277082"/>
              <a:ext cx="719666" cy="265006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accent1">
                    <a:lumMod val="50000"/>
                    <a:alpha val="30000"/>
                  </a:schemeClr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 rot="21345802">
            <a:off x="9162180" y="1192424"/>
            <a:ext cx="1049867" cy="4725785"/>
            <a:chOff x="575734" y="1277082"/>
            <a:chExt cx="1049866" cy="4725785"/>
          </a:xfrm>
        </p:grpSpPr>
        <p:cxnSp>
          <p:nvCxnSpPr>
            <p:cNvPr id="23" name="直接连接符 22"/>
            <p:cNvCxnSpPr/>
            <p:nvPr/>
          </p:nvCxnSpPr>
          <p:spPr>
            <a:xfrm flipH="1">
              <a:off x="575734" y="1947333"/>
              <a:ext cx="1049866" cy="4055534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 useBgFill="1">
          <p:nvSpPr>
            <p:cNvPr id="24" name="矩形 23"/>
            <p:cNvSpPr/>
            <p:nvPr/>
          </p:nvSpPr>
          <p:spPr>
            <a:xfrm rot="865294">
              <a:off x="718608" y="1277082"/>
              <a:ext cx="719666" cy="265006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874276" y="548886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>
                    <a:lumMod val="50000"/>
                    <a:alpha val="30000"/>
                  </a:schemeClr>
                </a:solidFill>
              </a:rPr>
              <a:t>课题目的</a:t>
            </a:r>
            <a:endParaRPr lang="zh-CN" altLang="en-US" sz="2400" b="1" dirty="0">
              <a:solidFill>
                <a:schemeClr val="accent1">
                  <a:lumMod val="50000"/>
                  <a:alpha val="30000"/>
                </a:schemeClr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999960" y="548886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>
                    <a:lumMod val="50000"/>
                    <a:alpha val="30000"/>
                  </a:schemeClr>
                </a:solidFill>
              </a:rPr>
              <a:t>课题意义</a:t>
            </a:r>
            <a:endParaRPr lang="zh-CN" altLang="en-US" sz="2400" b="1" dirty="0">
              <a:solidFill>
                <a:schemeClr val="accent1">
                  <a:lumMod val="50000"/>
                  <a:alpha val="30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125643" y="548886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>
                    <a:lumMod val="50000"/>
                    <a:alpha val="30000"/>
                  </a:schemeClr>
                </a:solidFill>
              </a:rPr>
              <a:t>主要任务</a:t>
            </a:r>
            <a:endParaRPr lang="zh-CN" altLang="en-US" sz="2400" b="1" dirty="0">
              <a:solidFill>
                <a:schemeClr val="accent1">
                  <a:lumMod val="50000"/>
                  <a:alpha val="30000"/>
                </a:schemeClr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251327" y="548886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>
                    <a:lumMod val="50000"/>
                    <a:alpha val="30000"/>
                  </a:schemeClr>
                </a:solidFill>
              </a:rPr>
              <a:t>面临问题</a:t>
            </a:r>
            <a:endParaRPr lang="zh-CN" altLang="en-US" sz="2400" b="1" dirty="0">
              <a:solidFill>
                <a:schemeClr val="accent1">
                  <a:lumMod val="50000"/>
                  <a:alpha val="30000"/>
                </a:schemeClr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377011" y="548886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</a:rPr>
              <a:t>解决办法</a:t>
            </a:r>
            <a:endParaRPr lang="zh-CN" altLang="en-US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0" name="图片 29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3" y="6535625"/>
            <a:ext cx="1828800" cy="243840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0" y="0"/>
            <a:ext cx="12192000" cy="49088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657169" y="68852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开题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报告 </a:t>
            </a:r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在这里输入你的论文标题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548038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3" y="6535625"/>
            <a:ext cx="1828800" cy="24384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0"/>
            <a:ext cx="12192000" cy="49088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356968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30000"/>
                  </a:schemeClr>
                </a:solidFill>
              </a:rPr>
              <a:t>01 </a:t>
            </a:r>
            <a:r>
              <a:rPr lang="zh-CN" altLang="en-US" dirty="0">
                <a:solidFill>
                  <a:schemeClr val="bg1">
                    <a:alpha val="30000"/>
                  </a:schemeClr>
                </a:solidFill>
              </a:rPr>
              <a:t>课题目的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3365209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30000"/>
                  </a:schemeClr>
                </a:solidFill>
              </a:rPr>
              <a:t>02 </a:t>
            </a:r>
            <a:r>
              <a:rPr lang="zh-CN" altLang="en-US" dirty="0">
                <a:solidFill>
                  <a:schemeClr val="bg1">
                    <a:alpha val="30000"/>
                  </a:schemeClr>
                </a:solidFill>
              </a:rPr>
              <a:t>课题意义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5373449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30000"/>
                  </a:schemeClr>
                </a:solidFill>
              </a:rPr>
              <a:t>03 </a:t>
            </a:r>
            <a:r>
              <a:rPr lang="zh-CN" altLang="en-US" dirty="0">
                <a:solidFill>
                  <a:schemeClr val="bg1">
                    <a:alpha val="30000"/>
                  </a:schemeClr>
                </a:solidFill>
              </a:rPr>
              <a:t>主要任务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7381691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30000"/>
                  </a:schemeClr>
                </a:solidFill>
              </a:rPr>
              <a:t>04 </a:t>
            </a:r>
            <a:r>
              <a:rPr lang="zh-CN" altLang="en-US" dirty="0">
                <a:solidFill>
                  <a:schemeClr val="bg1">
                    <a:alpha val="30000"/>
                  </a:schemeClr>
                </a:solidFill>
              </a:rPr>
              <a:t>面临问题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9389931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05 </a:t>
            </a:r>
            <a:r>
              <a:rPr lang="zh-CN" altLang="en-US" dirty="0">
                <a:solidFill>
                  <a:schemeClr val="bg1"/>
                </a:solidFill>
              </a:rPr>
              <a:t>解决办法</a:t>
            </a:r>
          </a:p>
        </p:txBody>
      </p:sp>
      <p:cxnSp>
        <p:nvCxnSpPr>
          <p:cNvPr id="30" name="直接连接符 29"/>
          <p:cNvCxnSpPr/>
          <p:nvPr/>
        </p:nvCxnSpPr>
        <p:spPr>
          <a:xfrm flipH="1">
            <a:off x="3080651" y="106663"/>
            <a:ext cx="57188" cy="3073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5055034" y="106663"/>
            <a:ext cx="57188" cy="3073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>
            <a:off x="7063275" y="106663"/>
            <a:ext cx="57188" cy="3073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H="1">
            <a:off x="9080847" y="106663"/>
            <a:ext cx="57188" cy="3073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1282449" y="5539524"/>
            <a:ext cx="9536078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400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倍字间距。</a:t>
            </a:r>
          </a:p>
        </p:txBody>
      </p:sp>
      <p:sp>
        <p:nvSpPr>
          <p:cNvPr id="45" name="矩形 44"/>
          <p:cNvSpPr/>
          <p:nvPr/>
        </p:nvSpPr>
        <p:spPr>
          <a:xfrm>
            <a:off x="1335123" y="4995133"/>
            <a:ext cx="7493106" cy="596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</a:rPr>
              <a:t>点击此处添加标题</a:t>
            </a:r>
            <a:endParaRPr lang="en-US" altLang="zh-CN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46" name="图表 45"/>
          <p:cNvGraphicFramePr/>
          <p:nvPr>
            <p:extLst>
              <p:ext uri="{D42A27DB-BD31-4B8C-83A1-F6EECF244321}">
                <p14:modId xmlns:p14="http://schemas.microsoft.com/office/powerpoint/2010/main" val="119878644"/>
              </p:ext>
            </p:extLst>
          </p:nvPr>
        </p:nvGraphicFramePr>
        <p:xfrm>
          <a:off x="822762" y="784972"/>
          <a:ext cx="10560797" cy="43399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661546799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05457" y="1744135"/>
            <a:ext cx="143500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accent1">
                    <a:lumMod val="50000"/>
                  </a:schemeClr>
                </a:solidFill>
              </a:rPr>
              <a:t>01</a:t>
            </a:r>
            <a:endParaRPr lang="zh-CN" altLang="en-US" sz="8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41977" y="1744135"/>
            <a:ext cx="143500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accent1">
                    <a:lumMod val="50000"/>
                  </a:schemeClr>
                </a:solidFill>
              </a:rPr>
              <a:t>02</a:t>
            </a:r>
            <a:endParaRPr lang="zh-CN" altLang="en-US" sz="8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78497" y="1744135"/>
            <a:ext cx="143500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accent1">
                    <a:lumMod val="50000"/>
                  </a:schemeClr>
                </a:solidFill>
              </a:rPr>
              <a:t>03</a:t>
            </a:r>
            <a:endParaRPr lang="zh-CN" altLang="en-US" sz="8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15017" y="1744135"/>
            <a:ext cx="143500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accent1">
                    <a:lumMod val="50000"/>
                  </a:schemeClr>
                </a:solidFill>
              </a:rPr>
              <a:t>04</a:t>
            </a:r>
            <a:endParaRPr lang="zh-CN" altLang="en-US" sz="8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51537" y="1744135"/>
            <a:ext cx="143500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accent1">
                    <a:lumMod val="50000"/>
                  </a:schemeClr>
                </a:solidFill>
              </a:rPr>
              <a:t>05</a:t>
            </a:r>
            <a:endParaRPr lang="zh-CN" altLang="en-US" sz="8800" dirty="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 rot="21345802">
            <a:off x="658677" y="1192420"/>
            <a:ext cx="1049867" cy="4725785"/>
            <a:chOff x="575734" y="1277082"/>
            <a:chExt cx="1049866" cy="4725785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575734" y="1947333"/>
              <a:ext cx="1049866" cy="4055534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 useBgFill="1">
          <p:nvSpPr>
            <p:cNvPr id="11" name="矩形 10"/>
            <p:cNvSpPr/>
            <p:nvPr/>
          </p:nvSpPr>
          <p:spPr>
            <a:xfrm rot="865294">
              <a:off x="718608" y="1277082"/>
              <a:ext cx="719666" cy="265006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21345802">
            <a:off x="2767136" y="1192422"/>
            <a:ext cx="1049867" cy="4725785"/>
            <a:chOff x="575734" y="1277082"/>
            <a:chExt cx="1049866" cy="4725785"/>
          </a:xfrm>
        </p:grpSpPr>
        <p:cxnSp>
          <p:nvCxnSpPr>
            <p:cNvPr id="14" name="直接连接符 13"/>
            <p:cNvCxnSpPr/>
            <p:nvPr/>
          </p:nvCxnSpPr>
          <p:spPr>
            <a:xfrm flipH="1">
              <a:off x="575734" y="1947333"/>
              <a:ext cx="1049866" cy="4055534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 useBgFill="1">
          <p:nvSpPr>
            <p:cNvPr id="15" name="矩形 14"/>
            <p:cNvSpPr/>
            <p:nvPr/>
          </p:nvSpPr>
          <p:spPr>
            <a:xfrm rot="865294">
              <a:off x="718608" y="1277082"/>
              <a:ext cx="719666" cy="265006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 rot="21345802">
            <a:off x="4889140" y="1192422"/>
            <a:ext cx="1049867" cy="4725785"/>
            <a:chOff x="575734" y="1277082"/>
            <a:chExt cx="1049866" cy="4725785"/>
          </a:xfrm>
        </p:grpSpPr>
        <p:cxnSp>
          <p:nvCxnSpPr>
            <p:cNvPr id="17" name="直接连接符 16"/>
            <p:cNvCxnSpPr/>
            <p:nvPr/>
          </p:nvCxnSpPr>
          <p:spPr>
            <a:xfrm flipH="1">
              <a:off x="575734" y="1947333"/>
              <a:ext cx="1049866" cy="4055534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 useBgFill="1">
          <p:nvSpPr>
            <p:cNvPr id="18" name="矩形 17"/>
            <p:cNvSpPr/>
            <p:nvPr/>
          </p:nvSpPr>
          <p:spPr>
            <a:xfrm rot="865294">
              <a:off x="718608" y="1277082"/>
              <a:ext cx="719666" cy="265006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 rot="21345802">
            <a:off x="7054489" y="1192422"/>
            <a:ext cx="1049867" cy="4725785"/>
            <a:chOff x="575734" y="1277082"/>
            <a:chExt cx="1049866" cy="4725785"/>
          </a:xfrm>
        </p:grpSpPr>
        <p:cxnSp>
          <p:nvCxnSpPr>
            <p:cNvPr id="20" name="直接连接符 19"/>
            <p:cNvCxnSpPr/>
            <p:nvPr/>
          </p:nvCxnSpPr>
          <p:spPr>
            <a:xfrm flipH="1">
              <a:off x="575734" y="1947333"/>
              <a:ext cx="1049866" cy="4055534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 useBgFill="1">
          <p:nvSpPr>
            <p:cNvPr id="21" name="矩形 20"/>
            <p:cNvSpPr/>
            <p:nvPr/>
          </p:nvSpPr>
          <p:spPr>
            <a:xfrm rot="865294">
              <a:off x="718608" y="1277082"/>
              <a:ext cx="719666" cy="265006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 rot="21345802">
            <a:off x="9162180" y="1192424"/>
            <a:ext cx="1049867" cy="4725785"/>
            <a:chOff x="575734" y="1277082"/>
            <a:chExt cx="1049866" cy="4725785"/>
          </a:xfrm>
        </p:grpSpPr>
        <p:cxnSp>
          <p:nvCxnSpPr>
            <p:cNvPr id="23" name="直接连接符 22"/>
            <p:cNvCxnSpPr/>
            <p:nvPr/>
          </p:nvCxnSpPr>
          <p:spPr>
            <a:xfrm flipH="1">
              <a:off x="575734" y="1947333"/>
              <a:ext cx="1049866" cy="4055534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 useBgFill="1">
          <p:nvSpPr>
            <p:cNvPr id="24" name="矩形 23"/>
            <p:cNvSpPr/>
            <p:nvPr/>
          </p:nvSpPr>
          <p:spPr>
            <a:xfrm rot="865294">
              <a:off x="718608" y="1277082"/>
              <a:ext cx="719666" cy="265006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874276" y="548886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</a:rPr>
              <a:t>课题目的</a:t>
            </a:r>
            <a:endParaRPr lang="zh-CN" altLang="en-US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999960" y="548886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</a:rPr>
              <a:t>课题意义</a:t>
            </a:r>
            <a:endParaRPr lang="zh-CN" altLang="en-US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125643" y="548886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</a:rPr>
              <a:t>主要任务</a:t>
            </a:r>
            <a:endParaRPr lang="zh-CN" altLang="en-US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251327" y="548886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</a:rPr>
              <a:t>面临问题</a:t>
            </a:r>
            <a:endParaRPr lang="zh-CN" altLang="en-US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377011" y="548886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</a:rPr>
              <a:t>解决办法</a:t>
            </a:r>
            <a:endParaRPr lang="zh-CN" altLang="en-US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250361" y="270800"/>
            <a:ext cx="172354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accent1">
                    <a:lumMod val="50000"/>
                  </a:schemeClr>
                </a:solidFill>
              </a:rPr>
              <a:t>目录</a:t>
            </a:r>
            <a:endParaRPr lang="zh-CN" altLang="en-US" sz="6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5250361" y="1286460"/>
            <a:ext cx="1680521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3" y="653562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549752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3" y="6535625"/>
            <a:ext cx="1828800" cy="24384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0"/>
            <a:ext cx="12192000" cy="49088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356968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30000"/>
                  </a:schemeClr>
                </a:solidFill>
              </a:rPr>
              <a:t>01 </a:t>
            </a:r>
            <a:r>
              <a:rPr lang="zh-CN" altLang="en-US" dirty="0">
                <a:solidFill>
                  <a:schemeClr val="bg1">
                    <a:alpha val="30000"/>
                  </a:schemeClr>
                </a:solidFill>
              </a:rPr>
              <a:t>课题目的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3365209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30000"/>
                  </a:schemeClr>
                </a:solidFill>
              </a:rPr>
              <a:t>02 </a:t>
            </a:r>
            <a:r>
              <a:rPr lang="zh-CN" altLang="en-US" dirty="0">
                <a:solidFill>
                  <a:schemeClr val="bg1">
                    <a:alpha val="30000"/>
                  </a:schemeClr>
                </a:solidFill>
              </a:rPr>
              <a:t>课题意义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5373449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30000"/>
                  </a:schemeClr>
                </a:solidFill>
              </a:rPr>
              <a:t>03 </a:t>
            </a:r>
            <a:r>
              <a:rPr lang="zh-CN" altLang="en-US" dirty="0">
                <a:solidFill>
                  <a:schemeClr val="bg1">
                    <a:alpha val="30000"/>
                  </a:schemeClr>
                </a:solidFill>
              </a:rPr>
              <a:t>主要任务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7381691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30000"/>
                  </a:schemeClr>
                </a:solidFill>
              </a:rPr>
              <a:t>04 </a:t>
            </a:r>
            <a:r>
              <a:rPr lang="zh-CN" altLang="en-US" dirty="0">
                <a:solidFill>
                  <a:schemeClr val="bg1">
                    <a:alpha val="30000"/>
                  </a:schemeClr>
                </a:solidFill>
              </a:rPr>
              <a:t>面临问题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9389931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05 </a:t>
            </a:r>
            <a:r>
              <a:rPr lang="zh-CN" altLang="en-US" dirty="0">
                <a:solidFill>
                  <a:schemeClr val="bg1"/>
                </a:solidFill>
              </a:rPr>
              <a:t>解决办法</a:t>
            </a:r>
          </a:p>
        </p:txBody>
      </p:sp>
      <p:cxnSp>
        <p:nvCxnSpPr>
          <p:cNvPr id="30" name="直接连接符 29"/>
          <p:cNvCxnSpPr/>
          <p:nvPr/>
        </p:nvCxnSpPr>
        <p:spPr>
          <a:xfrm flipH="1">
            <a:off x="3080651" y="106663"/>
            <a:ext cx="57188" cy="3073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5055034" y="106663"/>
            <a:ext cx="57188" cy="3073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>
            <a:off x="7063275" y="106663"/>
            <a:ext cx="57188" cy="3073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H="1">
            <a:off x="9080847" y="106663"/>
            <a:ext cx="57188" cy="3073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103446" y="3705599"/>
            <a:ext cx="2180709" cy="2410287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5" name="TextBox 56"/>
          <p:cNvSpPr txBox="1"/>
          <p:nvPr/>
        </p:nvSpPr>
        <p:spPr>
          <a:xfrm>
            <a:off x="1246515" y="3821979"/>
            <a:ext cx="1894571" cy="945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800"/>
              </a:spcBef>
            </a:pPr>
            <a:r>
              <a:rPr lang="en-US" altLang="zh-CN" sz="4267" dirty="0">
                <a:solidFill>
                  <a:schemeClr val="bg1"/>
                </a:solidFill>
              </a:rPr>
              <a:t>24%</a:t>
            </a:r>
            <a:endParaRPr lang="zh-CN" altLang="en-US" sz="4267" dirty="0">
              <a:solidFill>
                <a:schemeClr val="bg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23019" y="3705599"/>
            <a:ext cx="2180709" cy="2410287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7" name="TextBox 59"/>
          <p:cNvSpPr txBox="1"/>
          <p:nvPr/>
        </p:nvSpPr>
        <p:spPr>
          <a:xfrm>
            <a:off x="3766088" y="3821979"/>
            <a:ext cx="1894571" cy="8539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800"/>
              </a:spcBef>
            </a:pPr>
            <a:r>
              <a:rPr lang="en-US" altLang="zh-CN" sz="4267">
                <a:solidFill>
                  <a:schemeClr val="tx1">
                    <a:lumMod val="85000"/>
                    <a:lumOff val="15000"/>
                  </a:schemeClr>
                </a:solidFill>
              </a:rPr>
              <a:t>16%</a:t>
            </a:r>
            <a:endParaRPr lang="zh-CN" altLang="en-US" sz="4267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097414" y="3705599"/>
            <a:ext cx="2180709" cy="2410287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9" name="TextBox 62"/>
          <p:cNvSpPr txBox="1"/>
          <p:nvPr/>
        </p:nvSpPr>
        <p:spPr>
          <a:xfrm>
            <a:off x="6240483" y="3821979"/>
            <a:ext cx="1894571" cy="945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800"/>
              </a:spcBef>
            </a:pPr>
            <a:r>
              <a:rPr lang="en-US" altLang="zh-CN" sz="4267">
                <a:solidFill>
                  <a:schemeClr val="bg1"/>
                </a:solidFill>
              </a:rPr>
              <a:t>32%</a:t>
            </a:r>
            <a:endParaRPr lang="zh-CN" altLang="en-US" sz="4267">
              <a:solidFill>
                <a:schemeClr val="bg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619814" y="3705599"/>
            <a:ext cx="2180709" cy="2410287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21" name="TextBox 65"/>
          <p:cNvSpPr txBox="1"/>
          <p:nvPr/>
        </p:nvSpPr>
        <p:spPr>
          <a:xfrm>
            <a:off x="8762883" y="3821979"/>
            <a:ext cx="1894571" cy="8539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800"/>
              </a:spcBef>
            </a:pPr>
            <a:r>
              <a:rPr lang="en-US" altLang="zh-CN" sz="4267">
                <a:solidFill>
                  <a:schemeClr val="tx1">
                    <a:lumMod val="85000"/>
                    <a:lumOff val="15000"/>
                  </a:schemeClr>
                </a:solidFill>
              </a:rPr>
              <a:t>38%</a:t>
            </a:r>
            <a:endParaRPr lang="zh-CN" altLang="en-US" sz="4267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25" name="组 20"/>
          <p:cNvGrpSpPr/>
          <p:nvPr/>
        </p:nvGrpSpPr>
        <p:grpSpPr>
          <a:xfrm>
            <a:off x="1103447" y="2282386"/>
            <a:ext cx="9715080" cy="1172195"/>
            <a:chOff x="643768" y="1055578"/>
            <a:chExt cx="6995488" cy="879146"/>
          </a:xfrm>
        </p:grpSpPr>
        <p:sp>
          <p:nvSpPr>
            <p:cNvPr id="26" name="矩形 25"/>
            <p:cNvSpPr/>
            <p:nvPr/>
          </p:nvSpPr>
          <p:spPr>
            <a:xfrm>
              <a:off x="643768" y="1465461"/>
              <a:ext cx="6995488" cy="4692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333" dirty="0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rPr>
                <a:t>点击此处添加文本信息。标题数字等都可以通过点击和重新输入进行更改，顶部</a:t>
              </a:r>
              <a:r>
                <a:rPr lang="en-US" altLang="zh-CN" sz="1333" dirty="0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rPr>
                <a:t>“</a:t>
              </a:r>
              <a:r>
                <a:rPr lang="zh-CN" altLang="zh-CN" sz="1333" dirty="0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rPr>
                <a:t>开始</a:t>
              </a:r>
              <a:r>
                <a:rPr lang="en-US" altLang="zh-CN" sz="1333" dirty="0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rPr>
                <a:t>”</a:t>
              </a:r>
              <a:r>
                <a:rPr lang="zh-CN" altLang="zh-CN" sz="1333" dirty="0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rPr>
                <a:t>面板中可以对字体、字号、颜色、行距等进行修改。建议正文</a:t>
              </a:r>
              <a:r>
                <a:rPr lang="en-US" altLang="zh-CN" sz="1333" dirty="0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rPr>
                <a:t>10</a:t>
              </a:r>
              <a:r>
                <a:rPr lang="zh-CN" altLang="zh-CN" sz="1333" dirty="0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rPr>
                <a:t>号字，</a:t>
              </a:r>
              <a:r>
                <a:rPr lang="en-US" altLang="zh-CN" sz="1333" dirty="0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rPr>
                <a:t>1.3</a:t>
              </a:r>
              <a:r>
                <a:rPr lang="zh-CN" altLang="zh-CN" sz="1333" dirty="0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rPr>
                <a:t>倍字间距。</a:t>
              </a:r>
              <a:endParaRPr lang="en-US" altLang="zh-CN" sz="1333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43769" y="1055578"/>
              <a:ext cx="2144111" cy="392511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67" b="1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点击此处添加标题</a:t>
              </a:r>
              <a:endParaRPr lang="en-US" altLang="zh-CN" sz="1867" b="1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1103446" y="4709830"/>
            <a:ext cx="2180709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</a:rPr>
              <a:t>顶部“开始”面板中可以对字体、字号、颜色、行距等进行修改。</a:t>
            </a:r>
          </a:p>
        </p:txBody>
      </p:sp>
      <p:sp>
        <p:nvSpPr>
          <p:cNvPr id="29" name="矩形 28"/>
          <p:cNvSpPr/>
          <p:nvPr/>
        </p:nvSpPr>
        <p:spPr>
          <a:xfrm>
            <a:off x="3608902" y="4709830"/>
            <a:ext cx="2180709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顶部“开始”面板中可以对字体、字号、颜色、行距等进行修改。</a:t>
            </a:r>
          </a:p>
        </p:txBody>
      </p:sp>
      <p:sp>
        <p:nvSpPr>
          <p:cNvPr id="31" name="矩形 30"/>
          <p:cNvSpPr/>
          <p:nvPr/>
        </p:nvSpPr>
        <p:spPr>
          <a:xfrm>
            <a:off x="6114358" y="4709830"/>
            <a:ext cx="2180709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</a:rPr>
              <a:t>顶部“开始”面板中可以对字体、字号、颜色、行距等进行修改。</a:t>
            </a:r>
          </a:p>
        </p:txBody>
      </p:sp>
      <p:sp>
        <p:nvSpPr>
          <p:cNvPr id="32" name="矩形 31"/>
          <p:cNvSpPr/>
          <p:nvPr/>
        </p:nvSpPr>
        <p:spPr>
          <a:xfrm>
            <a:off x="8619814" y="4709830"/>
            <a:ext cx="2180709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顶部“开始”面板中可以对字体、字号、颜色、行距等进行修改。</a:t>
            </a:r>
          </a:p>
        </p:txBody>
      </p:sp>
      <p:grpSp>
        <p:nvGrpSpPr>
          <p:cNvPr id="38" name="组 20"/>
          <p:cNvGrpSpPr/>
          <p:nvPr/>
        </p:nvGrpSpPr>
        <p:grpSpPr>
          <a:xfrm>
            <a:off x="1103447" y="1018875"/>
            <a:ext cx="9715080" cy="1172195"/>
            <a:chOff x="643768" y="1055578"/>
            <a:chExt cx="6995488" cy="879146"/>
          </a:xfrm>
        </p:grpSpPr>
        <p:sp>
          <p:nvSpPr>
            <p:cNvPr id="39" name="矩形 38"/>
            <p:cNvSpPr/>
            <p:nvPr/>
          </p:nvSpPr>
          <p:spPr>
            <a:xfrm>
              <a:off x="643768" y="1465461"/>
              <a:ext cx="6995488" cy="4692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333" dirty="0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rPr>
                <a:t>点击此处添加文本信息。标题数字等都可以通过点击和重新输入进行更改，顶部</a:t>
              </a:r>
              <a:r>
                <a:rPr lang="en-US" altLang="zh-CN" sz="1333" dirty="0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rPr>
                <a:t>“</a:t>
              </a:r>
              <a:r>
                <a:rPr lang="zh-CN" altLang="zh-CN" sz="1333" dirty="0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rPr>
                <a:t>开始</a:t>
              </a:r>
              <a:r>
                <a:rPr lang="en-US" altLang="zh-CN" sz="1333" dirty="0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rPr>
                <a:t>”</a:t>
              </a:r>
              <a:r>
                <a:rPr lang="zh-CN" altLang="zh-CN" sz="1333" dirty="0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rPr>
                <a:t>面板中可以对字体、字号、颜色、行距等进行修改。建议正文</a:t>
              </a:r>
              <a:r>
                <a:rPr lang="en-US" altLang="zh-CN" sz="1333" dirty="0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rPr>
                <a:t>10</a:t>
              </a:r>
              <a:r>
                <a:rPr lang="zh-CN" altLang="zh-CN" sz="1333" dirty="0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rPr>
                <a:t>号字，</a:t>
              </a:r>
              <a:r>
                <a:rPr lang="en-US" altLang="zh-CN" sz="1333" dirty="0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rPr>
                <a:t>1.3</a:t>
              </a:r>
              <a:r>
                <a:rPr lang="zh-CN" altLang="zh-CN" sz="1333" dirty="0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rPr>
                <a:t>倍字间距。</a:t>
              </a:r>
              <a:endParaRPr lang="en-US" altLang="zh-CN" sz="1333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643769" y="1055578"/>
              <a:ext cx="2144111" cy="392511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67" b="1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点击此处添加标题</a:t>
              </a:r>
              <a:endParaRPr lang="en-US" altLang="zh-CN" sz="1867" b="1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49760045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3" y="6535625"/>
            <a:ext cx="1828800" cy="24384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0"/>
            <a:ext cx="12192000" cy="49088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356968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30000"/>
                  </a:schemeClr>
                </a:solidFill>
              </a:rPr>
              <a:t>01 </a:t>
            </a:r>
            <a:r>
              <a:rPr lang="zh-CN" altLang="en-US" dirty="0">
                <a:solidFill>
                  <a:schemeClr val="bg1">
                    <a:alpha val="30000"/>
                  </a:schemeClr>
                </a:solidFill>
              </a:rPr>
              <a:t>课题目的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3365209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30000"/>
                  </a:schemeClr>
                </a:solidFill>
              </a:rPr>
              <a:t>02 </a:t>
            </a:r>
            <a:r>
              <a:rPr lang="zh-CN" altLang="en-US" dirty="0">
                <a:solidFill>
                  <a:schemeClr val="bg1">
                    <a:alpha val="30000"/>
                  </a:schemeClr>
                </a:solidFill>
              </a:rPr>
              <a:t>课题意义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5373449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30000"/>
                  </a:schemeClr>
                </a:solidFill>
              </a:rPr>
              <a:t>03 </a:t>
            </a:r>
            <a:r>
              <a:rPr lang="zh-CN" altLang="en-US" dirty="0">
                <a:solidFill>
                  <a:schemeClr val="bg1">
                    <a:alpha val="30000"/>
                  </a:schemeClr>
                </a:solidFill>
              </a:rPr>
              <a:t>主要任务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7381691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30000"/>
                  </a:schemeClr>
                </a:solidFill>
              </a:rPr>
              <a:t>04 </a:t>
            </a:r>
            <a:r>
              <a:rPr lang="zh-CN" altLang="en-US" dirty="0">
                <a:solidFill>
                  <a:schemeClr val="bg1">
                    <a:alpha val="30000"/>
                  </a:schemeClr>
                </a:solidFill>
              </a:rPr>
              <a:t>面临问题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9389931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05 </a:t>
            </a:r>
            <a:r>
              <a:rPr lang="zh-CN" altLang="en-US" dirty="0">
                <a:solidFill>
                  <a:schemeClr val="bg1"/>
                </a:solidFill>
              </a:rPr>
              <a:t>解决办法</a:t>
            </a:r>
          </a:p>
        </p:txBody>
      </p:sp>
      <p:cxnSp>
        <p:nvCxnSpPr>
          <p:cNvPr id="30" name="直接连接符 29"/>
          <p:cNvCxnSpPr/>
          <p:nvPr/>
        </p:nvCxnSpPr>
        <p:spPr>
          <a:xfrm flipH="1">
            <a:off x="3080651" y="106663"/>
            <a:ext cx="57188" cy="3073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5055034" y="106663"/>
            <a:ext cx="57188" cy="3073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>
            <a:off x="7063275" y="106663"/>
            <a:ext cx="57188" cy="3073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H="1">
            <a:off x="9080847" y="106663"/>
            <a:ext cx="57188" cy="3073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550862" y="1573340"/>
            <a:ext cx="11090275" cy="3911207"/>
            <a:chOff x="474982" y="1389506"/>
            <a:chExt cx="11976902" cy="4223894"/>
          </a:xfrm>
          <a:effectLst>
            <a:reflection blurRad="228600" stA="22000" endPos="22000" dist="12700" dir="5400000" sy="-100000" algn="bl" rotWithShape="0"/>
          </a:effectLst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065" t="2345" r="30154" b="2345"/>
            <a:stretch>
              <a:fillRect/>
            </a:stretch>
          </p:blipFill>
          <p:spPr>
            <a:xfrm>
              <a:off x="6529188" y="1389506"/>
              <a:ext cx="2895591" cy="4223894"/>
            </a:xfrm>
            <a:custGeom>
              <a:avLst/>
              <a:gdLst>
                <a:gd name="connsiteX0" fmla="*/ 0 w 2101914"/>
                <a:gd name="connsiteY0" fmla="*/ 0 h 3066130"/>
                <a:gd name="connsiteX1" fmla="*/ 2101914 w 2101914"/>
                <a:gd name="connsiteY1" fmla="*/ 0 h 3066130"/>
                <a:gd name="connsiteX2" fmla="*/ 2101914 w 2101914"/>
                <a:gd name="connsiteY2" fmla="*/ 3066130 h 3066130"/>
                <a:gd name="connsiteX3" fmla="*/ 0 w 2101914"/>
                <a:gd name="connsiteY3" fmla="*/ 3066130 h 3066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01914" h="3066130">
                  <a:moveTo>
                    <a:pt x="0" y="0"/>
                  </a:moveTo>
                  <a:lnTo>
                    <a:pt x="2101914" y="0"/>
                  </a:lnTo>
                  <a:lnTo>
                    <a:pt x="2101914" y="3066130"/>
                  </a:lnTo>
                  <a:lnTo>
                    <a:pt x="0" y="3066130"/>
                  </a:lnTo>
                  <a:close/>
                </a:path>
              </a:pathLst>
            </a:custGeom>
            <a:noFill/>
            <a:ln w="19050">
              <a:noFill/>
            </a:ln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592" t="1307" r="30627" b="3383"/>
            <a:stretch>
              <a:fillRect/>
            </a:stretch>
          </p:blipFill>
          <p:spPr>
            <a:xfrm>
              <a:off x="474982" y="1389506"/>
              <a:ext cx="2895591" cy="4223894"/>
            </a:xfrm>
            <a:custGeom>
              <a:avLst/>
              <a:gdLst>
                <a:gd name="connsiteX0" fmla="*/ 0 w 2101914"/>
                <a:gd name="connsiteY0" fmla="*/ 0 h 3066130"/>
                <a:gd name="connsiteX1" fmla="*/ 2101914 w 2101914"/>
                <a:gd name="connsiteY1" fmla="*/ 0 h 3066130"/>
                <a:gd name="connsiteX2" fmla="*/ 2101914 w 2101914"/>
                <a:gd name="connsiteY2" fmla="*/ 3066130 h 3066130"/>
                <a:gd name="connsiteX3" fmla="*/ 0 w 2101914"/>
                <a:gd name="connsiteY3" fmla="*/ 3066130 h 3066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01914" h="3066130">
                  <a:moveTo>
                    <a:pt x="0" y="0"/>
                  </a:moveTo>
                  <a:lnTo>
                    <a:pt x="2101914" y="0"/>
                  </a:lnTo>
                  <a:lnTo>
                    <a:pt x="2101914" y="3066130"/>
                  </a:lnTo>
                  <a:lnTo>
                    <a:pt x="0" y="3066130"/>
                  </a:lnTo>
                  <a:close/>
                </a:path>
              </a:pathLst>
            </a:custGeom>
            <a:noFill/>
            <a:ln w="19050">
              <a:noFill/>
            </a:ln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864" t="2345" r="21509" b="2345"/>
            <a:stretch>
              <a:fillRect/>
            </a:stretch>
          </p:blipFill>
          <p:spPr>
            <a:xfrm>
              <a:off x="9556293" y="1389506"/>
              <a:ext cx="2895591" cy="4223894"/>
            </a:xfrm>
            <a:custGeom>
              <a:avLst/>
              <a:gdLst>
                <a:gd name="connsiteX0" fmla="*/ 0 w 2101914"/>
                <a:gd name="connsiteY0" fmla="*/ 0 h 3066130"/>
                <a:gd name="connsiteX1" fmla="*/ 2101914 w 2101914"/>
                <a:gd name="connsiteY1" fmla="*/ 0 h 3066130"/>
                <a:gd name="connsiteX2" fmla="*/ 2101914 w 2101914"/>
                <a:gd name="connsiteY2" fmla="*/ 3066130 h 3066130"/>
                <a:gd name="connsiteX3" fmla="*/ 0 w 2101914"/>
                <a:gd name="connsiteY3" fmla="*/ 3066130 h 3066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01914" h="3066130">
                  <a:moveTo>
                    <a:pt x="0" y="0"/>
                  </a:moveTo>
                  <a:lnTo>
                    <a:pt x="2101914" y="0"/>
                  </a:lnTo>
                  <a:lnTo>
                    <a:pt x="2101914" y="3066130"/>
                  </a:lnTo>
                  <a:lnTo>
                    <a:pt x="0" y="3066130"/>
                  </a:lnTo>
                  <a:close/>
                </a:path>
              </a:pathLst>
            </a:custGeom>
            <a:noFill/>
            <a:ln w="19050">
              <a:noFill/>
            </a:ln>
          </p:spPr>
        </p:pic>
        <p:sp>
          <p:nvSpPr>
            <p:cNvPr id="17" name="矩形 16"/>
            <p:cNvSpPr/>
            <p:nvPr/>
          </p:nvSpPr>
          <p:spPr>
            <a:xfrm>
              <a:off x="3502084" y="1389506"/>
              <a:ext cx="2895591" cy="4223894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8" tIns="45719" rIns="91438" bIns="45719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012919" y="1844014"/>
              <a:ext cx="1873922" cy="997145"/>
            </a:xfrm>
            <a:prstGeom prst="rect">
              <a:avLst/>
            </a:prstGeom>
            <a:noFill/>
          </p:spPr>
          <p:txBody>
            <a:bodyPr wrap="square" lIns="91438" tIns="45719" rIns="91438" bIns="45719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chemeClr val="bg1"/>
                  </a:solidFill>
                  <a:latin typeface="+mj-lt"/>
                </a:rPr>
                <a:t>85%</a:t>
              </a:r>
              <a:endParaRPr lang="zh-CN" altLang="en-US" sz="5400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4254781" y="2870019"/>
              <a:ext cx="1390202" cy="0"/>
            </a:xfrm>
            <a:prstGeom prst="line">
              <a:avLst/>
            </a:prstGeom>
            <a:ln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/>
            <p:cNvSpPr txBox="1"/>
            <p:nvPr/>
          </p:nvSpPr>
          <p:spPr>
            <a:xfrm>
              <a:off x="4012919" y="2885595"/>
              <a:ext cx="1873922" cy="498571"/>
            </a:xfrm>
            <a:prstGeom prst="rect">
              <a:avLst/>
            </a:prstGeom>
            <a:noFill/>
          </p:spPr>
          <p:txBody>
            <a:bodyPr wrap="square" lIns="91438" tIns="45719" rIns="91438" bIns="45719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HelveticaNeueLT Pro 67 MdCn" panose="020B0606030502030204" pitchFamily="34" charset="0"/>
                </a:rPr>
                <a:t>From 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HelveticaNeueLT Pro 67 MdCn" panose="020B0606030502030204" pitchFamily="34" charset="0"/>
                </a:rPr>
                <a:t>2015</a:t>
              </a:r>
              <a:endParaRPr lang="zh-CN" altLang="en-US" sz="2400" dirty="0">
                <a:solidFill>
                  <a:schemeClr val="bg1"/>
                </a:solidFill>
                <a:latin typeface="HelveticaNeueLT Pro 67 MdCn" panose="020B0606030502030204" pitchFamily="34" charset="0"/>
              </a:endParaRPr>
            </a:p>
          </p:txBody>
        </p:sp>
        <p:sp>
          <p:nvSpPr>
            <p:cNvPr id="21" name="矩形 55"/>
            <p:cNvSpPr/>
            <p:nvPr/>
          </p:nvSpPr>
          <p:spPr>
            <a:xfrm>
              <a:off x="3762312" y="3441008"/>
              <a:ext cx="2375134" cy="1264367"/>
            </a:xfrm>
            <a:prstGeom prst="rect">
              <a:avLst/>
            </a:prstGeom>
          </p:spPr>
          <p:txBody>
            <a:bodyPr wrap="square" lIns="91438" tIns="45719" rIns="91438" bIns="45719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+mj-lt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chemeClr val="bg1"/>
                  </a:solidFill>
                  <a:latin typeface="+mj-lt"/>
                </a:rPr>
                <a:t>10</a:t>
              </a:r>
              <a:r>
                <a:rPr lang="zh-CN" altLang="en-US" sz="1100" dirty="0">
                  <a:solidFill>
                    <a:schemeClr val="bg1"/>
                  </a:solidFill>
                  <a:latin typeface="+mj-lt"/>
                </a:rPr>
                <a:t>号字，</a:t>
              </a:r>
              <a:r>
                <a:rPr lang="en-US" altLang="zh-CN" sz="1100" dirty="0">
                  <a:solidFill>
                    <a:schemeClr val="bg1"/>
                  </a:solidFill>
                  <a:latin typeface="+mj-lt"/>
                </a:rPr>
                <a:t>1.3</a:t>
              </a:r>
              <a:r>
                <a:rPr lang="zh-CN" altLang="en-US" sz="1100" dirty="0">
                  <a:solidFill>
                    <a:schemeClr val="bg1"/>
                  </a:solidFill>
                  <a:latin typeface="+mj-lt"/>
                </a:rPr>
                <a:t>倍字间距。</a:t>
              </a:r>
              <a:endParaRPr lang="zh-CN" altLang="zh-CN" sz="1100" dirty="0">
                <a:solidFill>
                  <a:schemeClr val="bg1"/>
                </a:solidFill>
                <a:latin typeface="+mj-lt"/>
                <a:ea typeface="Hiragino Sans GB W3" panose="020B03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5510436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1185" y="4312575"/>
            <a:ext cx="71096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感谢各位老师评判指导</a:t>
            </a:r>
          </a:p>
        </p:txBody>
      </p:sp>
      <p:sp>
        <p:nvSpPr>
          <p:cNvPr id="3" name="矩形 2"/>
          <p:cNvSpPr/>
          <p:nvPr/>
        </p:nvSpPr>
        <p:spPr>
          <a:xfrm>
            <a:off x="2" y="3"/>
            <a:ext cx="12191999" cy="262467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262470"/>
            <a:ext cx="12192000" cy="3522133"/>
          </a:xfrm>
          <a:prstGeom prst="rect">
            <a:avLst/>
          </a:prstGeom>
          <a:blipFill>
            <a:blip r:embed="rId2"/>
            <a:srcRect/>
            <a:stretch>
              <a:fillRect t="1" b="-82701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650733" y="5360340"/>
            <a:ext cx="28905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指导老师：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答辩人：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09375" y="6440913"/>
            <a:ext cx="296555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PRESENTED</a:t>
            </a:r>
            <a:r>
              <a:rPr kumimoji="1"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BY</a:t>
            </a:r>
            <a:r>
              <a:rPr kumimoji="1"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</a:rPr>
              <a:t>OfficePLUS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3" y="6535625"/>
            <a:ext cx="1828800" cy="243840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2541183" y="5291207"/>
            <a:ext cx="710963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990464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67747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83330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6153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05457" y="1744135"/>
            <a:ext cx="143500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accent1">
                    <a:lumMod val="50000"/>
                  </a:schemeClr>
                </a:solidFill>
              </a:rPr>
              <a:t>01</a:t>
            </a:r>
            <a:endParaRPr lang="zh-CN" altLang="en-US" sz="8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41977" y="1744135"/>
            <a:ext cx="143500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accent1">
                    <a:lumMod val="50000"/>
                    <a:alpha val="30000"/>
                  </a:schemeClr>
                </a:solidFill>
              </a:rPr>
              <a:t>02</a:t>
            </a:r>
            <a:endParaRPr lang="zh-CN" altLang="en-US" sz="8800" dirty="0">
              <a:solidFill>
                <a:schemeClr val="accent1">
                  <a:lumMod val="50000"/>
                  <a:alpha val="30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78497" y="1744135"/>
            <a:ext cx="143500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accent1">
                    <a:lumMod val="50000"/>
                    <a:alpha val="30000"/>
                  </a:schemeClr>
                </a:solidFill>
              </a:rPr>
              <a:t>03</a:t>
            </a:r>
            <a:endParaRPr lang="zh-CN" altLang="en-US" sz="8800" dirty="0">
              <a:solidFill>
                <a:schemeClr val="accent1">
                  <a:lumMod val="50000"/>
                  <a:alpha val="30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15017" y="1744135"/>
            <a:ext cx="143500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accent1">
                    <a:lumMod val="50000"/>
                    <a:alpha val="30000"/>
                  </a:schemeClr>
                </a:solidFill>
              </a:rPr>
              <a:t>04</a:t>
            </a:r>
            <a:endParaRPr lang="zh-CN" altLang="en-US" sz="8800" dirty="0">
              <a:solidFill>
                <a:schemeClr val="accent1">
                  <a:lumMod val="50000"/>
                  <a:alpha val="30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51537" y="1744135"/>
            <a:ext cx="143500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accent1">
                    <a:lumMod val="50000"/>
                    <a:alpha val="30000"/>
                  </a:schemeClr>
                </a:solidFill>
              </a:rPr>
              <a:t>05</a:t>
            </a:r>
            <a:endParaRPr lang="zh-CN" altLang="en-US" sz="8800" dirty="0">
              <a:solidFill>
                <a:schemeClr val="accent1">
                  <a:lumMod val="50000"/>
                  <a:alpha val="30000"/>
                </a:scheme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 rot="21345802">
            <a:off x="658677" y="1192420"/>
            <a:ext cx="1049867" cy="4725785"/>
            <a:chOff x="575734" y="1277082"/>
            <a:chExt cx="1049866" cy="4725785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575734" y="1947333"/>
              <a:ext cx="1049866" cy="4055534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 useBgFill="1">
          <p:nvSpPr>
            <p:cNvPr id="11" name="矩形 10"/>
            <p:cNvSpPr/>
            <p:nvPr/>
          </p:nvSpPr>
          <p:spPr>
            <a:xfrm rot="865294">
              <a:off x="718608" y="1277082"/>
              <a:ext cx="719666" cy="265006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21345802">
            <a:off x="2767136" y="1192422"/>
            <a:ext cx="1049867" cy="4725785"/>
            <a:chOff x="575734" y="1277082"/>
            <a:chExt cx="1049866" cy="4725785"/>
          </a:xfrm>
        </p:grpSpPr>
        <p:cxnSp>
          <p:nvCxnSpPr>
            <p:cNvPr id="14" name="直接连接符 13"/>
            <p:cNvCxnSpPr/>
            <p:nvPr/>
          </p:nvCxnSpPr>
          <p:spPr>
            <a:xfrm flipH="1">
              <a:off x="575734" y="1947333"/>
              <a:ext cx="1049866" cy="4055534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 useBgFill="1">
          <p:nvSpPr>
            <p:cNvPr id="15" name="矩形 14"/>
            <p:cNvSpPr/>
            <p:nvPr/>
          </p:nvSpPr>
          <p:spPr>
            <a:xfrm rot="865294">
              <a:off x="718608" y="1277082"/>
              <a:ext cx="719666" cy="265006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 rot="21345802">
            <a:off x="4889140" y="1192422"/>
            <a:ext cx="1049867" cy="4725785"/>
            <a:chOff x="575734" y="1277082"/>
            <a:chExt cx="1049866" cy="4725785"/>
          </a:xfrm>
        </p:grpSpPr>
        <p:cxnSp>
          <p:nvCxnSpPr>
            <p:cNvPr id="17" name="直接连接符 16"/>
            <p:cNvCxnSpPr/>
            <p:nvPr/>
          </p:nvCxnSpPr>
          <p:spPr>
            <a:xfrm flipH="1">
              <a:off x="575734" y="1947333"/>
              <a:ext cx="1049866" cy="4055534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 useBgFill="1">
          <p:nvSpPr>
            <p:cNvPr id="18" name="矩形 17"/>
            <p:cNvSpPr/>
            <p:nvPr/>
          </p:nvSpPr>
          <p:spPr>
            <a:xfrm rot="865294">
              <a:off x="718608" y="1277082"/>
              <a:ext cx="719666" cy="265006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 rot="21345802">
            <a:off x="7054489" y="1192422"/>
            <a:ext cx="1049867" cy="4725785"/>
            <a:chOff x="575734" y="1277082"/>
            <a:chExt cx="1049866" cy="4725785"/>
          </a:xfrm>
        </p:grpSpPr>
        <p:cxnSp>
          <p:nvCxnSpPr>
            <p:cNvPr id="20" name="直接连接符 19"/>
            <p:cNvCxnSpPr/>
            <p:nvPr/>
          </p:nvCxnSpPr>
          <p:spPr>
            <a:xfrm flipH="1">
              <a:off x="575734" y="1947333"/>
              <a:ext cx="1049866" cy="4055534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 useBgFill="1">
          <p:nvSpPr>
            <p:cNvPr id="21" name="矩形 20"/>
            <p:cNvSpPr/>
            <p:nvPr/>
          </p:nvSpPr>
          <p:spPr>
            <a:xfrm rot="865294">
              <a:off x="718608" y="1277082"/>
              <a:ext cx="719666" cy="265006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 rot="21345802">
            <a:off x="9162180" y="1192424"/>
            <a:ext cx="1049867" cy="4725785"/>
            <a:chOff x="575734" y="1277082"/>
            <a:chExt cx="1049866" cy="4725785"/>
          </a:xfrm>
        </p:grpSpPr>
        <p:cxnSp>
          <p:nvCxnSpPr>
            <p:cNvPr id="23" name="直接连接符 22"/>
            <p:cNvCxnSpPr/>
            <p:nvPr/>
          </p:nvCxnSpPr>
          <p:spPr>
            <a:xfrm flipH="1">
              <a:off x="575734" y="1947333"/>
              <a:ext cx="1049866" cy="4055534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 useBgFill="1">
          <p:nvSpPr>
            <p:cNvPr id="24" name="矩形 23"/>
            <p:cNvSpPr/>
            <p:nvPr/>
          </p:nvSpPr>
          <p:spPr>
            <a:xfrm rot="865294">
              <a:off x="718608" y="1277082"/>
              <a:ext cx="719666" cy="265006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874276" y="548886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</a:rPr>
              <a:t>课题目的</a:t>
            </a:r>
            <a:endParaRPr lang="zh-CN" altLang="en-US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999960" y="548886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>
                    <a:lumMod val="50000"/>
                    <a:alpha val="30000"/>
                  </a:schemeClr>
                </a:solidFill>
              </a:rPr>
              <a:t>课题意义</a:t>
            </a:r>
            <a:endParaRPr lang="zh-CN" altLang="en-US" sz="2400" b="1" dirty="0">
              <a:solidFill>
                <a:schemeClr val="accent1">
                  <a:lumMod val="50000"/>
                  <a:alpha val="30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125643" y="548886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>
                    <a:lumMod val="50000"/>
                    <a:alpha val="30000"/>
                  </a:schemeClr>
                </a:solidFill>
              </a:rPr>
              <a:t>主要任务</a:t>
            </a:r>
            <a:endParaRPr lang="zh-CN" altLang="en-US" sz="2400" b="1" dirty="0">
              <a:solidFill>
                <a:schemeClr val="accent1">
                  <a:lumMod val="50000"/>
                  <a:alpha val="30000"/>
                </a:schemeClr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251327" y="548886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>
                    <a:lumMod val="50000"/>
                    <a:alpha val="30000"/>
                  </a:schemeClr>
                </a:solidFill>
              </a:rPr>
              <a:t>面临问题</a:t>
            </a:r>
            <a:endParaRPr lang="zh-CN" altLang="en-US" sz="2400" b="1" dirty="0">
              <a:solidFill>
                <a:schemeClr val="accent1">
                  <a:lumMod val="50000"/>
                  <a:alpha val="30000"/>
                </a:schemeClr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377011" y="548886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>
                    <a:lumMod val="50000"/>
                    <a:alpha val="30000"/>
                  </a:schemeClr>
                </a:solidFill>
              </a:rPr>
              <a:t>解决办法</a:t>
            </a:r>
            <a:endParaRPr lang="zh-CN" altLang="en-US" sz="2400" b="1" dirty="0">
              <a:solidFill>
                <a:schemeClr val="accent1">
                  <a:lumMod val="50000"/>
                  <a:alpha val="30000"/>
                </a:schemeClr>
              </a:solidFill>
            </a:endParaRPr>
          </a:p>
        </p:txBody>
      </p:sp>
      <p:pic>
        <p:nvPicPr>
          <p:cNvPr id="35" name="图片 34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3" y="6535625"/>
            <a:ext cx="1828800" cy="243840"/>
          </a:xfrm>
          <a:prstGeom prst="rect">
            <a:avLst/>
          </a:prstGeom>
        </p:spPr>
      </p:pic>
      <p:sp>
        <p:nvSpPr>
          <p:cNvPr id="36" name="矩形 35"/>
          <p:cNvSpPr/>
          <p:nvPr/>
        </p:nvSpPr>
        <p:spPr>
          <a:xfrm>
            <a:off x="0" y="0"/>
            <a:ext cx="12192000" cy="49088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657169" y="68852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开题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报告 </a:t>
            </a:r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在这里输入你的论文标题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743746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3" y="6535625"/>
            <a:ext cx="1828800" cy="24384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0"/>
            <a:ext cx="12192000" cy="49088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356968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01 </a:t>
            </a:r>
            <a:r>
              <a:rPr lang="zh-CN" altLang="en-US" dirty="0">
                <a:solidFill>
                  <a:schemeClr val="bg1"/>
                </a:solidFill>
              </a:rPr>
              <a:t>课题目的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3365209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30000"/>
                  </a:schemeClr>
                </a:solidFill>
              </a:rPr>
              <a:t>02 </a:t>
            </a:r>
            <a:r>
              <a:rPr lang="zh-CN" altLang="en-US" dirty="0">
                <a:solidFill>
                  <a:schemeClr val="bg1">
                    <a:alpha val="30000"/>
                  </a:schemeClr>
                </a:solidFill>
              </a:rPr>
              <a:t>课题意义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5373449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30000"/>
                  </a:schemeClr>
                </a:solidFill>
              </a:rPr>
              <a:t>03 </a:t>
            </a:r>
            <a:r>
              <a:rPr lang="zh-CN" altLang="en-US" dirty="0">
                <a:solidFill>
                  <a:schemeClr val="bg1">
                    <a:alpha val="30000"/>
                  </a:schemeClr>
                </a:solidFill>
              </a:rPr>
              <a:t>主要任务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7381691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30000"/>
                  </a:schemeClr>
                </a:solidFill>
              </a:rPr>
              <a:t>04 </a:t>
            </a:r>
            <a:r>
              <a:rPr lang="zh-CN" altLang="en-US" dirty="0">
                <a:solidFill>
                  <a:schemeClr val="bg1">
                    <a:alpha val="30000"/>
                  </a:schemeClr>
                </a:solidFill>
              </a:rPr>
              <a:t>面临问题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9389931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30000"/>
                  </a:schemeClr>
                </a:solidFill>
              </a:rPr>
              <a:t>05 </a:t>
            </a:r>
            <a:r>
              <a:rPr lang="zh-CN" altLang="en-US" dirty="0">
                <a:solidFill>
                  <a:schemeClr val="bg1">
                    <a:alpha val="30000"/>
                  </a:schemeClr>
                </a:solidFill>
              </a:rPr>
              <a:t>解决办法</a:t>
            </a:r>
          </a:p>
        </p:txBody>
      </p:sp>
      <p:cxnSp>
        <p:nvCxnSpPr>
          <p:cNvPr id="30" name="直接连接符 29"/>
          <p:cNvCxnSpPr/>
          <p:nvPr/>
        </p:nvCxnSpPr>
        <p:spPr>
          <a:xfrm flipH="1">
            <a:off x="3080651" y="106663"/>
            <a:ext cx="57188" cy="3073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5055034" y="106663"/>
            <a:ext cx="57188" cy="3073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>
            <a:off x="7063275" y="106663"/>
            <a:ext cx="57188" cy="3073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H="1">
            <a:off x="9080847" y="106663"/>
            <a:ext cx="57188" cy="3073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58"/>
          <p:cNvGrpSpPr/>
          <p:nvPr/>
        </p:nvGrpSpPr>
        <p:grpSpPr>
          <a:xfrm>
            <a:off x="1421121" y="914537"/>
            <a:ext cx="809837" cy="1113914"/>
            <a:chOff x="611284" y="1140955"/>
            <a:chExt cx="809837" cy="1113914"/>
          </a:xfrm>
        </p:grpSpPr>
        <p:sp>
          <p:nvSpPr>
            <p:cNvPr id="46" name="文本框 45"/>
            <p:cNvSpPr txBox="1"/>
            <p:nvPr/>
          </p:nvSpPr>
          <p:spPr>
            <a:xfrm>
              <a:off x="611284" y="1184226"/>
              <a:ext cx="80983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accent1">
                      <a:lumMod val="50000"/>
                    </a:schemeClr>
                  </a:solidFill>
                </a:rPr>
                <a:t>01</a:t>
              </a:r>
              <a:endParaRPr lang="zh-CN" altLang="en-US" sz="44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 rot="11641273">
              <a:off x="1059438" y="1140955"/>
              <a:ext cx="246536" cy="1113914"/>
              <a:chOff x="499860" y="916478"/>
              <a:chExt cx="1125740" cy="5086389"/>
            </a:xfrm>
          </p:grpSpPr>
          <p:cxnSp>
            <p:nvCxnSpPr>
              <p:cNvPr id="44" name="直接连接符 43"/>
              <p:cNvCxnSpPr/>
              <p:nvPr/>
            </p:nvCxnSpPr>
            <p:spPr>
              <a:xfrm flipH="1">
                <a:off x="575734" y="1947333"/>
                <a:ext cx="1049866" cy="4055534"/>
              </a:xfrm>
              <a:prstGeom prst="line">
                <a:avLst/>
              </a:prstGeom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 useBgFill="1">
            <p:nvSpPr>
              <p:cNvPr id="45" name="矩形 44"/>
              <p:cNvSpPr/>
              <p:nvPr/>
            </p:nvSpPr>
            <p:spPr>
              <a:xfrm rot="865294">
                <a:off x="499860" y="916478"/>
                <a:ext cx="719665" cy="5072553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1421121" y="2368664"/>
            <a:ext cx="858370" cy="1135269"/>
            <a:chOff x="611284" y="1161083"/>
            <a:chExt cx="858370" cy="1135269"/>
          </a:xfrm>
        </p:grpSpPr>
        <p:sp>
          <p:nvSpPr>
            <p:cNvPr id="61" name="文本框 60"/>
            <p:cNvSpPr txBox="1"/>
            <p:nvPr/>
          </p:nvSpPr>
          <p:spPr>
            <a:xfrm>
              <a:off x="611284" y="1184226"/>
              <a:ext cx="80983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accent1">
                      <a:lumMod val="50000"/>
                    </a:schemeClr>
                  </a:solidFill>
                </a:rPr>
                <a:t>02</a:t>
              </a:r>
              <a:endParaRPr lang="zh-CN" altLang="en-US" sz="44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 rot="11641273">
              <a:off x="1054337" y="1161083"/>
              <a:ext cx="415317" cy="1135269"/>
              <a:chOff x="-270831" y="818968"/>
              <a:chExt cx="1896431" cy="5183899"/>
            </a:xfrm>
          </p:grpSpPr>
          <p:cxnSp>
            <p:nvCxnSpPr>
              <p:cNvPr id="63" name="直接连接符 62"/>
              <p:cNvCxnSpPr/>
              <p:nvPr/>
            </p:nvCxnSpPr>
            <p:spPr>
              <a:xfrm flipH="1">
                <a:off x="575734" y="1947333"/>
                <a:ext cx="1049866" cy="4055534"/>
              </a:xfrm>
              <a:prstGeom prst="line">
                <a:avLst/>
              </a:prstGeom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 useBgFill="1">
            <p:nvSpPr>
              <p:cNvPr id="64" name="矩形 63"/>
              <p:cNvSpPr/>
              <p:nvPr/>
            </p:nvSpPr>
            <p:spPr>
              <a:xfrm rot="865294">
                <a:off x="-270831" y="818968"/>
                <a:ext cx="1502696" cy="5072553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1421121" y="3782535"/>
            <a:ext cx="809837" cy="1113914"/>
            <a:chOff x="611284" y="1140955"/>
            <a:chExt cx="809837" cy="1113914"/>
          </a:xfrm>
        </p:grpSpPr>
        <p:sp>
          <p:nvSpPr>
            <p:cNvPr id="66" name="文本框 65"/>
            <p:cNvSpPr txBox="1"/>
            <p:nvPr/>
          </p:nvSpPr>
          <p:spPr>
            <a:xfrm>
              <a:off x="611284" y="1184226"/>
              <a:ext cx="80983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accent1">
                      <a:lumMod val="50000"/>
                    </a:schemeClr>
                  </a:solidFill>
                </a:rPr>
                <a:t>03</a:t>
              </a:r>
              <a:endParaRPr lang="zh-CN" altLang="en-US" sz="44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grpSp>
          <p:nvGrpSpPr>
            <p:cNvPr id="67" name="组合 66"/>
            <p:cNvGrpSpPr/>
            <p:nvPr/>
          </p:nvGrpSpPr>
          <p:grpSpPr>
            <a:xfrm rot="11641273">
              <a:off x="1059438" y="1140955"/>
              <a:ext cx="246536" cy="1113914"/>
              <a:chOff x="499860" y="916478"/>
              <a:chExt cx="1125740" cy="5086389"/>
            </a:xfrm>
          </p:grpSpPr>
          <p:cxnSp>
            <p:nvCxnSpPr>
              <p:cNvPr id="68" name="直接连接符 67"/>
              <p:cNvCxnSpPr/>
              <p:nvPr/>
            </p:nvCxnSpPr>
            <p:spPr>
              <a:xfrm flipH="1">
                <a:off x="575734" y="1947333"/>
                <a:ext cx="1049866" cy="4055534"/>
              </a:xfrm>
              <a:prstGeom prst="line">
                <a:avLst/>
              </a:prstGeom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 useBgFill="1">
            <p:nvSpPr>
              <p:cNvPr id="69" name="矩形 68"/>
              <p:cNvSpPr/>
              <p:nvPr/>
            </p:nvSpPr>
            <p:spPr>
              <a:xfrm rot="865294">
                <a:off x="499860" y="916478"/>
                <a:ext cx="719665" cy="5072553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70" name="组合 69"/>
          <p:cNvGrpSpPr/>
          <p:nvPr/>
        </p:nvGrpSpPr>
        <p:grpSpPr>
          <a:xfrm>
            <a:off x="1421121" y="5216533"/>
            <a:ext cx="809837" cy="1113914"/>
            <a:chOff x="611284" y="1140955"/>
            <a:chExt cx="809837" cy="1113914"/>
          </a:xfrm>
        </p:grpSpPr>
        <p:sp>
          <p:nvSpPr>
            <p:cNvPr id="71" name="文本框 70"/>
            <p:cNvSpPr txBox="1"/>
            <p:nvPr/>
          </p:nvSpPr>
          <p:spPr>
            <a:xfrm>
              <a:off x="611284" y="1184226"/>
              <a:ext cx="80983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accent1">
                      <a:lumMod val="50000"/>
                    </a:schemeClr>
                  </a:solidFill>
                </a:rPr>
                <a:t>04</a:t>
              </a:r>
              <a:endParaRPr lang="zh-CN" altLang="en-US" sz="44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 rot="11641273">
              <a:off x="1059438" y="1140955"/>
              <a:ext cx="246536" cy="1113914"/>
              <a:chOff x="499860" y="916478"/>
              <a:chExt cx="1125740" cy="5086389"/>
            </a:xfrm>
          </p:grpSpPr>
          <p:cxnSp>
            <p:nvCxnSpPr>
              <p:cNvPr id="73" name="直接连接符 72"/>
              <p:cNvCxnSpPr/>
              <p:nvPr/>
            </p:nvCxnSpPr>
            <p:spPr>
              <a:xfrm flipH="1">
                <a:off x="575734" y="1947333"/>
                <a:ext cx="1049866" cy="4055534"/>
              </a:xfrm>
              <a:prstGeom prst="line">
                <a:avLst/>
              </a:prstGeom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 useBgFill="1">
            <p:nvSpPr>
              <p:cNvPr id="74" name="矩形 73"/>
              <p:cNvSpPr/>
              <p:nvPr/>
            </p:nvSpPr>
            <p:spPr>
              <a:xfrm rot="865294">
                <a:off x="499860" y="916478"/>
                <a:ext cx="719665" cy="5072553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75" name="矩形 74"/>
          <p:cNvSpPr/>
          <p:nvPr/>
        </p:nvSpPr>
        <p:spPr>
          <a:xfrm>
            <a:off x="2322184" y="860841"/>
            <a:ext cx="2646878" cy="524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</a:rPr>
              <a:t>点击此处添加标题</a:t>
            </a:r>
            <a:endParaRPr lang="en-US" altLang="zh-CN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2322184" y="2335264"/>
            <a:ext cx="2646878" cy="524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</a:rPr>
              <a:t>点击此处添加标题</a:t>
            </a:r>
            <a:endParaRPr lang="en-US" altLang="zh-CN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2322184" y="3767814"/>
            <a:ext cx="2646878" cy="524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</a:rPr>
              <a:t>点击此处添加标题</a:t>
            </a:r>
            <a:endParaRPr lang="en-US" altLang="zh-CN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2322184" y="5206489"/>
            <a:ext cx="2646878" cy="524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</a:rPr>
              <a:t>点击此处添加标题</a:t>
            </a:r>
            <a:endParaRPr lang="en-US" altLang="zh-CN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2519937" y="1293117"/>
            <a:ext cx="9516533" cy="76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倍字间距。</a:t>
            </a:r>
            <a:endParaRPr lang="en-US" altLang="zh-CN" sz="1600" dirty="0">
              <a:solidFill>
                <a:srgbClr val="404040"/>
              </a:solidFill>
              <a:latin typeface="+mj-ea"/>
            </a:endParaRP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倍字间距。</a:t>
            </a:r>
            <a:endParaRPr lang="zh-CN" altLang="en-US" sz="1600" dirty="0"/>
          </a:p>
        </p:txBody>
      </p:sp>
      <p:sp>
        <p:nvSpPr>
          <p:cNvPr id="80" name="矩形 79"/>
          <p:cNvSpPr/>
          <p:nvPr/>
        </p:nvSpPr>
        <p:spPr>
          <a:xfrm>
            <a:off x="2519937" y="2765131"/>
            <a:ext cx="9516533" cy="76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倍字间距。</a:t>
            </a:r>
            <a:endParaRPr lang="en-US" altLang="zh-CN" sz="1600" dirty="0">
              <a:solidFill>
                <a:srgbClr val="404040"/>
              </a:solidFill>
              <a:latin typeface="+mj-ea"/>
            </a:endParaRP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倍字间距。</a:t>
            </a:r>
            <a:endParaRPr lang="zh-CN" altLang="en-US" sz="1600" dirty="0"/>
          </a:p>
        </p:txBody>
      </p:sp>
      <p:sp>
        <p:nvSpPr>
          <p:cNvPr id="81" name="矩形 80"/>
          <p:cNvSpPr/>
          <p:nvPr/>
        </p:nvSpPr>
        <p:spPr>
          <a:xfrm>
            <a:off x="2519937" y="4203125"/>
            <a:ext cx="9516533" cy="76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倍字间距。</a:t>
            </a:r>
            <a:endParaRPr lang="en-US" altLang="zh-CN" sz="1600" dirty="0">
              <a:solidFill>
                <a:srgbClr val="404040"/>
              </a:solidFill>
              <a:latin typeface="+mj-ea"/>
            </a:endParaRP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倍字间距。</a:t>
            </a:r>
            <a:endParaRPr lang="zh-CN" altLang="en-US" sz="1600" dirty="0"/>
          </a:p>
        </p:txBody>
      </p:sp>
      <p:sp>
        <p:nvSpPr>
          <p:cNvPr id="82" name="矩形 81"/>
          <p:cNvSpPr/>
          <p:nvPr/>
        </p:nvSpPr>
        <p:spPr>
          <a:xfrm>
            <a:off x="2519937" y="5642260"/>
            <a:ext cx="9516533" cy="76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倍字间距。</a:t>
            </a:r>
            <a:endParaRPr lang="en-US" altLang="zh-CN" sz="1600" dirty="0">
              <a:solidFill>
                <a:srgbClr val="404040"/>
              </a:solidFill>
              <a:latin typeface="+mj-ea"/>
            </a:endParaRP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倍字间距。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331799233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3" y="6535625"/>
            <a:ext cx="1828800" cy="24384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0"/>
            <a:ext cx="12192000" cy="49088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356968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01 </a:t>
            </a:r>
            <a:r>
              <a:rPr lang="zh-CN" altLang="en-US" dirty="0">
                <a:solidFill>
                  <a:schemeClr val="bg1"/>
                </a:solidFill>
              </a:rPr>
              <a:t>课题目的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3365209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30000"/>
                  </a:schemeClr>
                </a:solidFill>
              </a:rPr>
              <a:t>02 </a:t>
            </a:r>
            <a:r>
              <a:rPr lang="zh-CN" altLang="en-US" dirty="0">
                <a:solidFill>
                  <a:schemeClr val="bg1">
                    <a:alpha val="30000"/>
                  </a:schemeClr>
                </a:solidFill>
              </a:rPr>
              <a:t>课题意义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5373449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30000"/>
                  </a:schemeClr>
                </a:solidFill>
              </a:rPr>
              <a:t>03 </a:t>
            </a:r>
            <a:r>
              <a:rPr lang="zh-CN" altLang="en-US" dirty="0">
                <a:solidFill>
                  <a:schemeClr val="bg1">
                    <a:alpha val="30000"/>
                  </a:schemeClr>
                </a:solidFill>
              </a:rPr>
              <a:t>主要任务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7381691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30000"/>
                  </a:schemeClr>
                </a:solidFill>
              </a:rPr>
              <a:t>04 </a:t>
            </a:r>
            <a:r>
              <a:rPr lang="zh-CN" altLang="en-US" dirty="0">
                <a:solidFill>
                  <a:schemeClr val="bg1">
                    <a:alpha val="30000"/>
                  </a:schemeClr>
                </a:solidFill>
              </a:rPr>
              <a:t>面临问题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9389931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30000"/>
                  </a:schemeClr>
                </a:solidFill>
              </a:rPr>
              <a:t>05 </a:t>
            </a:r>
            <a:r>
              <a:rPr lang="zh-CN" altLang="en-US" dirty="0">
                <a:solidFill>
                  <a:schemeClr val="bg1">
                    <a:alpha val="30000"/>
                  </a:schemeClr>
                </a:solidFill>
              </a:rPr>
              <a:t>解决办法</a:t>
            </a:r>
          </a:p>
        </p:txBody>
      </p:sp>
      <p:cxnSp>
        <p:nvCxnSpPr>
          <p:cNvPr id="30" name="直接连接符 29"/>
          <p:cNvCxnSpPr/>
          <p:nvPr/>
        </p:nvCxnSpPr>
        <p:spPr>
          <a:xfrm flipH="1">
            <a:off x="3080651" y="106663"/>
            <a:ext cx="57188" cy="3073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5055034" y="106663"/>
            <a:ext cx="57188" cy="3073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>
            <a:off x="7063275" y="106663"/>
            <a:ext cx="57188" cy="3073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H="1">
            <a:off x="9080847" y="106663"/>
            <a:ext cx="57188" cy="3073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矩形 53"/>
          <p:cNvSpPr/>
          <p:nvPr/>
        </p:nvSpPr>
        <p:spPr>
          <a:xfrm>
            <a:off x="1362729" y="1034632"/>
            <a:ext cx="4659642" cy="2449540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6150814" y="1034632"/>
            <a:ext cx="4659642" cy="2449540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6145054" y="3594517"/>
            <a:ext cx="4659640" cy="2449540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1356968" y="3594517"/>
            <a:ext cx="4659640" cy="2449540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1524608" y="1160070"/>
            <a:ext cx="809837" cy="1113914"/>
            <a:chOff x="611284" y="1140955"/>
            <a:chExt cx="809837" cy="1113914"/>
          </a:xfrm>
        </p:grpSpPr>
        <p:sp>
          <p:nvSpPr>
            <p:cNvPr id="57" name="文本框 56"/>
            <p:cNvSpPr txBox="1"/>
            <p:nvPr/>
          </p:nvSpPr>
          <p:spPr>
            <a:xfrm>
              <a:off x="611284" y="1184226"/>
              <a:ext cx="80983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accent1">
                      <a:lumMod val="50000"/>
                    </a:schemeClr>
                  </a:solidFill>
                </a:rPr>
                <a:t>01</a:t>
              </a:r>
              <a:endParaRPr lang="zh-CN" altLang="en-US" sz="44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grpSp>
          <p:nvGrpSpPr>
            <p:cNvPr id="58" name="组合 57"/>
            <p:cNvGrpSpPr/>
            <p:nvPr/>
          </p:nvGrpSpPr>
          <p:grpSpPr>
            <a:xfrm rot="11641273">
              <a:off x="1059438" y="1140955"/>
              <a:ext cx="246536" cy="1113914"/>
              <a:chOff x="499860" y="916478"/>
              <a:chExt cx="1125740" cy="5086389"/>
            </a:xfrm>
          </p:grpSpPr>
          <p:cxnSp>
            <p:nvCxnSpPr>
              <p:cNvPr id="59" name="直接连接符 58"/>
              <p:cNvCxnSpPr/>
              <p:nvPr/>
            </p:nvCxnSpPr>
            <p:spPr>
              <a:xfrm flipH="1">
                <a:off x="575734" y="1947333"/>
                <a:ext cx="1049866" cy="4055534"/>
              </a:xfrm>
              <a:prstGeom prst="line">
                <a:avLst/>
              </a:prstGeom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 useBgFill="1">
            <p:nvSpPr>
              <p:cNvPr id="60" name="矩形 59"/>
              <p:cNvSpPr/>
              <p:nvPr/>
            </p:nvSpPr>
            <p:spPr>
              <a:xfrm rot="865294">
                <a:off x="499860" y="916478"/>
                <a:ext cx="719665" cy="5072553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61" name="矩形 60"/>
          <p:cNvSpPr/>
          <p:nvPr/>
        </p:nvSpPr>
        <p:spPr>
          <a:xfrm>
            <a:off x="2425671" y="1106374"/>
            <a:ext cx="2646878" cy="524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</a:rPr>
              <a:t>点击此处添加标题</a:t>
            </a:r>
            <a:endParaRPr lang="en-US" altLang="zh-CN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2425672" y="1583294"/>
            <a:ext cx="3458662" cy="1697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4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4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4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400" dirty="0">
                <a:solidFill>
                  <a:srgbClr val="404040"/>
                </a:solidFill>
                <a:latin typeface="+mj-ea"/>
              </a:rPr>
              <a:t>倍字间距。</a:t>
            </a:r>
            <a:endParaRPr lang="en-US" altLang="zh-CN" sz="1400" dirty="0">
              <a:solidFill>
                <a:srgbClr val="404040"/>
              </a:solidFill>
              <a:latin typeface="+mj-ea"/>
            </a:endParaRP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4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4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4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400" dirty="0">
                <a:solidFill>
                  <a:srgbClr val="404040"/>
                </a:solidFill>
                <a:latin typeface="+mj-ea"/>
              </a:rPr>
              <a:t>倍字间距。</a:t>
            </a:r>
            <a:endParaRPr lang="zh-CN" altLang="en-US" sz="1400" dirty="0"/>
          </a:p>
        </p:txBody>
      </p:sp>
      <p:grpSp>
        <p:nvGrpSpPr>
          <p:cNvPr id="63" name="组合 62"/>
          <p:cNvGrpSpPr/>
          <p:nvPr/>
        </p:nvGrpSpPr>
        <p:grpSpPr>
          <a:xfrm>
            <a:off x="6325208" y="1160070"/>
            <a:ext cx="809837" cy="1113914"/>
            <a:chOff x="611284" y="1140955"/>
            <a:chExt cx="809837" cy="1113914"/>
          </a:xfrm>
        </p:grpSpPr>
        <p:sp>
          <p:nvSpPr>
            <p:cNvPr id="64" name="文本框 63"/>
            <p:cNvSpPr txBox="1"/>
            <p:nvPr/>
          </p:nvSpPr>
          <p:spPr>
            <a:xfrm>
              <a:off x="611284" y="1184226"/>
              <a:ext cx="80983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accent1">
                      <a:lumMod val="50000"/>
                    </a:schemeClr>
                  </a:solidFill>
                </a:rPr>
                <a:t>02</a:t>
              </a:r>
              <a:endParaRPr lang="zh-CN" altLang="en-US" sz="44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grpSp>
          <p:nvGrpSpPr>
            <p:cNvPr id="65" name="组合 64"/>
            <p:cNvGrpSpPr/>
            <p:nvPr/>
          </p:nvGrpSpPr>
          <p:grpSpPr>
            <a:xfrm rot="11641273">
              <a:off x="1059438" y="1140955"/>
              <a:ext cx="246536" cy="1113914"/>
              <a:chOff x="499860" y="916478"/>
              <a:chExt cx="1125740" cy="5086389"/>
            </a:xfrm>
          </p:grpSpPr>
          <p:cxnSp>
            <p:nvCxnSpPr>
              <p:cNvPr id="66" name="直接连接符 65"/>
              <p:cNvCxnSpPr/>
              <p:nvPr/>
            </p:nvCxnSpPr>
            <p:spPr>
              <a:xfrm flipH="1">
                <a:off x="575734" y="1947333"/>
                <a:ext cx="1049866" cy="4055534"/>
              </a:xfrm>
              <a:prstGeom prst="line">
                <a:avLst/>
              </a:prstGeom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 useBgFill="1">
            <p:nvSpPr>
              <p:cNvPr id="67" name="矩形 66"/>
              <p:cNvSpPr/>
              <p:nvPr/>
            </p:nvSpPr>
            <p:spPr>
              <a:xfrm rot="865294">
                <a:off x="499860" y="916478"/>
                <a:ext cx="719665" cy="5072553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68" name="矩形 67"/>
          <p:cNvSpPr/>
          <p:nvPr/>
        </p:nvSpPr>
        <p:spPr>
          <a:xfrm>
            <a:off x="7226271" y="1106374"/>
            <a:ext cx="2646878" cy="524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</a:rPr>
              <a:t>点击此处添加标题</a:t>
            </a:r>
            <a:endParaRPr lang="en-US" altLang="zh-CN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7226272" y="1583294"/>
            <a:ext cx="3458662" cy="1697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4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4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4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400" dirty="0">
                <a:solidFill>
                  <a:srgbClr val="404040"/>
                </a:solidFill>
                <a:latin typeface="+mj-ea"/>
              </a:rPr>
              <a:t>倍字间距。</a:t>
            </a:r>
            <a:endParaRPr lang="en-US" altLang="zh-CN" sz="1400" dirty="0">
              <a:solidFill>
                <a:srgbClr val="404040"/>
              </a:solidFill>
              <a:latin typeface="+mj-ea"/>
            </a:endParaRP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4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4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4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400" dirty="0">
                <a:solidFill>
                  <a:srgbClr val="404040"/>
                </a:solidFill>
                <a:latin typeface="+mj-ea"/>
              </a:rPr>
              <a:t>倍字间距。</a:t>
            </a:r>
            <a:endParaRPr lang="zh-CN" altLang="en-US" sz="1400" dirty="0"/>
          </a:p>
        </p:txBody>
      </p:sp>
      <p:grpSp>
        <p:nvGrpSpPr>
          <p:cNvPr id="70" name="组合 69"/>
          <p:cNvGrpSpPr/>
          <p:nvPr/>
        </p:nvGrpSpPr>
        <p:grpSpPr>
          <a:xfrm>
            <a:off x="1501268" y="3750870"/>
            <a:ext cx="809837" cy="1113914"/>
            <a:chOff x="611284" y="1140955"/>
            <a:chExt cx="809837" cy="1113914"/>
          </a:xfrm>
        </p:grpSpPr>
        <p:sp>
          <p:nvSpPr>
            <p:cNvPr id="71" name="文本框 70"/>
            <p:cNvSpPr txBox="1"/>
            <p:nvPr/>
          </p:nvSpPr>
          <p:spPr>
            <a:xfrm>
              <a:off x="611284" y="1184226"/>
              <a:ext cx="80983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accent1">
                      <a:lumMod val="50000"/>
                    </a:schemeClr>
                  </a:solidFill>
                </a:rPr>
                <a:t>03</a:t>
              </a:r>
              <a:endParaRPr lang="zh-CN" altLang="en-US" sz="44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 rot="11641273">
              <a:off x="1059438" y="1140955"/>
              <a:ext cx="246536" cy="1113914"/>
              <a:chOff x="499860" y="916478"/>
              <a:chExt cx="1125740" cy="5086389"/>
            </a:xfrm>
          </p:grpSpPr>
          <p:cxnSp>
            <p:nvCxnSpPr>
              <p:cNvPr id="73" name="直接连接符 72"/>
              <p:cNvCxnSpPr/>
              <p:nvPr/>
            </p:nvCxnSpPr>
            <p:spPr>
              <a:xfrm flipH="1">
                <a:off x="575734" y="1947333"/>
                <a:ext cx="1049866" cy="4055534"/>
              </a:xfrm>
              <a:prstGeom prst="line">
                <a:avLst/>
              </a:prstGeom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 useBgFill="1">
            <p:nvSpPr>
              <p:cNvPr id="74" name="矩形 73"/>
              <p:cNvSpPr/>
              <p:nvPr/>
            </p:nvSpPr>
            <p:spPr>
              <a:xfrm rot="865294">
                <a:off x="499860" y="916478"/>
                <a:ext cx="719665" cy="5072553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75" name="矩形 74"/>
          <p:cNvSpPr/>
          <p:nvPr/>
        </p:nvSpPr>
        <p:spPr>
          <a:xfrm>
            <a:off x="2402331" y="3697174"/>
            <a:ext cx="2646878" cy="524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</a:rPr>
              <a:t>点击此处添加标题</a:t>
            </a:r>
            <a:endParaRPr lang="en-US" altLang="zh-CN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2402332" y="4174094"/>
            <a:ext cx="3458662" cy="1697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4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4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4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400" dirty="0">
                <a:solidFill>
                  <a:srgbClr val="404040"/>
                </a:solidFill>
                <a:latin typeface="+mj-ea"/>
              </a:rPr>
              <a:t>倍字间距。</a:t>
            </a:r>
            <a:endParaRPr lang="en-US" altLang="zh-CN" sz="1400" dirty="0">
              <a:solidFill>
                <a:srgbClr val="404040"/>
              </a:solidFill>
              <a:latin typeface="+mj-ea"/>
            </a:endParaRP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4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4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4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400" dirty="0">
                <a:solidFill>
                  <a:srgbClr val="404040"/>
                </a:solidFill>
                <a:latin typeface="+mj-ea"/>
              </a:rPr>
              <a:t>倍字间距。</a:t>
            </a:r>
            <a:endParaRPr lang="zh-CN" altLang="en-US" sz="1400" dirty="0"/>
          </a:p>
        </p:txBody>
      </p:sp>
      <p:grpSp>
        <p:nvGrpSpPr>
          <p:cNvPr id="77" name="组合 76"/>
          <p:cNvGrpSpPr/>
          <p:nvPr/>
        </p:nvGrpSpPr>
        <p:grpSpPr>
          <a:xfrm>
            <a:off x="6301868" y="3750870"/>
            <a:ext cx="809837" cy="1113914"/>
            <a:chOff x="611284" y="1140955"/>
            <a:chExt cx="809837" cy="1113914"/>
          </a:xfrm>
        </p:grpSpPr>
        <p:sp>
          <p:nvSpPr>
            <p:cNvPr id="78" name="文本框 77"/>
            <p:cNvSpPr txBox="1"/>
            <p:nvPr/>
          </p:nvSpPr>
          <p:spPr>
            <a:xfrm>
              <a:off x="611284" y="1184226"/>
              <a:ext cx="80983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accent1">
                      <a:lumMod val="50000"/>
                    </a:schemeClr>
                  </a:solidFill>
                </a:rPr>
                <a:t>04</a:t>
              </a:r>
              <a:endParaRPr lang="zh-CN" altLang="en-US" sz="44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grpSp>
          <p:nvGrpSpPr>
            <p:cNvPr id="79" name="组合 78"/>
            <p:cNvGrpSpPr/>
            <p:nvPr/>
          </p:nvGrpSpPr>
          <p:grpSpPr>
            <a:xfrm rot="11641273">
              <a:off x="1059438" y="1140955"/>
              <a:ext cx="246536" cy="1113914"/>
              <a:chOff x="499860" y="916478"/>
              <a:chExt cx="1125740" cy="5086389"/>
            </a:xfrm>
          </p:grpSpPr>
          <p:cxnSp>
            <p:nvCxnSpPr>
              <p:cNvPr id="80" name="直接连接符 79"/>
              <p:cNvCxnSpPr/>
              <p:nvPr/>
            </p:nvCxnSpPr>
            <p:spPr>
              <a:xfrm flipH="1">
                <a:off x="575734" y="1947333"/>
                <a:ext cx="1049866" cy="4055534"/>
              </a:xfrm>
              <a:prstGeom prst="line">
                <a:avLst/>
              </a:prstGeom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 useBgFill="1">
            <p:nvSpPr>
              <p:cNvPr id="81" name="矩形 80"/>
              <p:cNvSpPr/>
              <p:nvPr/>
            </p:nvSpPr>
            <p:spPr>
              <a:xfrm rot="865294">
                <a:off x="499860" y="916478"/>
                <a:ext cx="719665" cy="5072553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82" name="矩形 81"/>
          <p:cNvSpPr/>
          <p:nvPr/>
        </p:nvSpPr>
        <p:spPr>
          <a:xfrm>
            <a:off x="7202931" y="3697174"/>
            <a:ext cx="2646878" cy="524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</a:rPr>
              <a:t>点击此处添加标题</a:t>
            </a:r>
            <a:endParaRPr lang="en-US" altLang="zh-CN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7202932" y="4174094"/>
            <a:ext cx="3458662" cy="1697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4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4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4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400" dirty="0">
                <a:solidFill>
                  <a:srgbClr val="404040"/>
                </a:solidFill>
                <a:latin typeface="+mj-ea"/>
              </a:rPr>
              <a:t>倍字间距。</a:t>
            </a:r>
            <a:endParaRPr lang="en-US" altLang="zh-CN" sz="1400" dirty="0">
              <a:solidFill>
                <a:srgbClr val="404040"/>
              </a:solidFill>
              <a:latin typeface="+mj-ea"/>
            </a:endParaRP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4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4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4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400" dirty="0">
                <a:solidFill>
                  <a:srgbClr val="404040"/>
                </a:solidFill>
                <a:latin typeface="+mj-ea"/>
              </a:rPr>
              <a:t>倍字间距。</a:t>
            </a:r>
            <a:endParaRPr lang="zh-CN" altLang="en-US" sz="1400" dirty="0"/>
          </a:p>
        </p:txBody>
      </p:sp>
      <p:sp>
        <p:nvSpPr>
          <p:cNvPr id="6" name="矩形 5"/>
          <p:cNvSpPr/>
          <p:nvPr/>
        </p:nvSpPr>
        <p:spPr>
          <a:xfrm rot="2646635">
            <a:off x="5601322" y="3050056"/>
            <a:ext cx="953974" cy="953974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254341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05457" y="1744135"/>
            <a:ext cx="143500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accent1">
                    <a:lumMod val="50000"/>
                    <a:alpha val="30000"/>
                  </a:schemeClr>
                </a:solidFill>
              </a:rPr>
              <a:t>01</a:t>
            </a:r>
            <a:endParaRPr lang="zh-CN" altLang="en-US" sz="8800" dirty="0">
              <a:solidFill>
                <a:schemeClr val="accent1">
                  <a:lumMod val="50000"/>
                  <a:alpha val="30000"/>
                </a:schemeClr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41977" y="1744135"/>
            <a:ext cx="143500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accent1">
                    <a:lumMod val="50000"/>
                  </a:schemeClr>
                </a:solidFill>
              </a:rPr>
              <a:t>02</a:t>
            </a:r>
            <a:endParaRPr lang="zh-CN" altLang="en-US" sz="8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78497" y="1744135"/>
            <a:ext cx="143500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accent1">
                    <a:lumMod val="50000"/>
                    <a:alpha val="30000"/>
                  </a:schemeClr>
                </a:solidFill>
              </a:rPr>
              <a:t>03</a:t>
            </a:r>
            <a:endParaRPr lang="zh-CN" altLang="en-US" sz="8800" dirty="0">
              <a:solidFill>
                <a:schemeClr val="accent1">
                  <a:lumMod val="50000"/>
                  <a:alpha val="30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15017" y="1744135"/>
            <a:ext cx="143500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accent1">
                    <a:lumMod val="50000"/>
                    <a:alpha val="30000"/>
                  </a:schemeClr>
                </a:solidFill>
              </a:rPr>
              <a:t>04</a:t>
            </a:r>
            <a:endParaRPr lang="zh-CN" altLang="en-US" sz="8800" dirty="0">
              <a:solidFill>
                <a:schemeClr val="accent1">
                  <a:lumMod val="50000"/>
                  <a:alpha val="30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51537" y="1744135"/>
            <a:ext cx="143500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accent1">
                    <a:lumMod val="50000"/>
                    <a:alpha val="30000"/>
                  </a:schemeClr>
                </a:solidFill>
              </a:rPr>
              <a:t>05</a:t>
            </a:r>
            <a:endParaRPr lang="zh-CN" altLang="en-US" sz="8800" dirty="0">
              <a:solidFill>
                <a:schemeClr val="accent1">
                  <a:lumMod val="50000"/>
                  <a:alpha val="30000"/>
                </a:scheme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 rot="21345802">
            <a:off x="658677" y="1192420"/>
            <a:ext cx="1049867" cy="4725785"/>
            <a:chOff x="575734" y="1277082"/>
            <a:chExt cx="1049866" cy="4725785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575734" y="1947333"/>
              <a:ext cx="1049866" cy="4055534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 useBgFill="1">
          <p:nvSpPr>
            <p:cNvPr id="11" name="矩形 10"/>
            <p:cNvSpPr/>
            <p:nvPr/>
          </p:nvSpPr>
          <p:spPr>
            <a:xfrm rot="865294">
              <a:off x="718608" y="1277082"/>
              <a:ext cx="719666" cy="265006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21345802">
            <a:off x="2767136" y="1192422"/>
            <a:ext cx="1049867" cy="4725785"/>
            <a:chOff x="575734" y="1277082"/>
            <a:chExt cx="1049866" cy="4725785"/>
          </a:xfrm>
        </p:grpSpPr>
        <p:cxnSp>
          <p:nvCxnSpPr>
            <p:cNvPr id="14" name="直接连接符 13"/>
            <p:cNvCxnSpPr/>
            <p:nvPr/>
          </p:nvCxnSpPr>
          <p:spPr>
            <a:xfrm flipH="1">
              <a:off x="575734" y="1947333"/>
              <a:ext cx="1049866" cy="4055534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 useBgFill="1">
          <p:nvSpPr>
            <p:cNvPr id="15" name="矩形 14"/>
            <p:cNvSpPr/>
            <p:nvPr/>
          </p:nvSpPr>
          <p:spPr>
            <a:xfrm rot="865294">
              <a:off x="718608" y="1277082"/>
              <a:ext cx="719666" cy="265006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 rot="21345802">
            <a:off x="4889140" y="1192422"/>
            <a:ext cx="1049867" cy="4725785"/>
            <a:chOff x="575734" y="1277082"/>
            <a:chExt cx="1049866" cy="4725785"/>
          </a:xfrm>
        </p:grpSpPr>
        <p:cxnSp>
          <p:nvCxnSpPr>
            <p:cNvPr id="17" name="直接连接符 16"/>
            <p:cNvCxnSpPr/>
            <p:nvPr/>
          </p:nvCxnSpPr>
          <p:spPr>
            <a:xfrm flipH="1">
              <a:off x="575734" y="1947333"/>
              <a:ext cx="1049866" cy="4055534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 useBgFill="1">
          <p:nvSpPr>
            <p:cNvPr id="18" name="矩形 17"/>
            <p:cNvSpPr/>
            <p:nvPr/>
          </p:nvSpPr>
          <p:spPr>
            <a:xfrm rot="865294">
              <a:off x="718608" y="1277082"/>
              <a:ext cx="719666" cy="265006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 rot="21345802">
            <a:off x="7054489" y="1192422"/>
            <a:ext cx="1049867" cy="4725785"/>
            <a:chOff x="575734" y="1277082"/>
            <a:chExt cx="1049866" cy="4725785"/>
          </a:xfrm>
        </p:grpSpPr>
        <p:cxnSp>
          <p:nvCxnSpPr>
            <p:cNvPr id="20" name="直接连接符 19"/>
            <p:cNvCxnSpPr/>
            <p:nvPr/>
          </p:nvCxnSpPr>
          <p:spPr>
            <a:xfrm flipH="1">
              <a:off x="575734" y="1947333"/>
              <a:ext cx="1049866" cy="4055534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 useBgFill="1">
          <p:nvSpPr>
            <p:cNvPr id="21" name="矩形 20"/>
            <p:cNvSpPr/>
            <p:nvPr/>
          </p:nvSpPr>
          <p:spPr>
            <a:xfrm rot="865294">
              <a:off x="718608" y="1277082"/>
              <a:ext cx="719666" cy="265006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 rot="21345802">
            <a:off x="9162180" y="1192424"/>
            <a:ext cx="1049867" cy="4725785"/>
            <a:chOff x="575734" y="1277082"/>
            <a:chExt cx="1049866" cy="4725785"/>
          </a:xfrm>
        </p:grpSpPr>
        <p:cxnSp>
          <p:nvCxnSpPr>
            <p:cNvPr id="23" name="直接连接符 22"/>
            <p:cNvCxnSpPr/>
            <p:nvPr/>
          </p:nvCxnSpPr>
          <p:spPr>
            <a:xfrm flipH="1">
              <a:off x="575734" y="1947333"/>
              <a:ext cx="1049866" cy="4055534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 useBgFill="1">
          <p:nvSpPr>
            <p:cNvPr id="24" name="矩形 23"/>
            <p:cNvSpPr/>
            <p:nvPr/>
          </p:nvSpPr>
          <p:spPr>
            <a:xfrm rot="865294">
              <a:off x="718608" y="1277082"/>
              <a:ext cx="719666" cy="265006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874276" y="548886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>
                    <a:lumMod val="50000"/>
                    <a:alpha val="30000"/>
                  </a:schemeClr>
                </a:solidFill>
              </a:rPr>
              <a:t>课题目的</a:t>
            </a:r>
            <a:endParaRPr lang="zh-CN" altLang="en-US" sz="2400" b="1" dirty="0">
              <a:solidFill>
                <a:schemeClr val="accent1">
                  <a:lumMod val="50000"/>
                  <a:alpha val="30000"/>
                </a:schemeClr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999960" y="548886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</a:rPr>
              <a:t>课题意义</a:t>
            </a:r>
            <a:endParaRPr lang="zh-CN" altLang="en-US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125643" y="548886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>
                    <a:lumMod val="50000"/>
                    <a:alpha val="30000"/>
                  </a:schemeClr>
                </a:solidFill>
              </a:rPr>
              <a:t>主要任务</a:t>
            </a:r>
            <a:endParaRPr lang="zh-CN" altLang="en-US" sz="2400" b="1" dirty="0">
              <a:solidFill>
                <a:schemeClr val="accent1">
                  <a:lumMod val="50000"/>
                  <a:alpha val="30000"/>
                </a:schemeClr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251327" y="548886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>
                    <a:lumMod val="50000"/>
                    <a:alpha val="30000"/>
                  </a:schemeClr>
                </a:solidFill>
              </a:rPr>
              <a:t>面临问题</a:t>
            </a:r>
            <a:endParaRPr lang="zh-CN" altLang="en-US" sz="2400" b="1" dirty="0">
              <a:solidFill>
                <a:schemeClr val="accent1">
                  <a:lumMod val="50000"/>
                  <a:alpha val="30000"/>
                </a:schemeClr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377011" y="548886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>
                    <a:lumMod val="50000"/>
                    <a:alpha val="30000"/>
                  </a:schemeClr>
                </a:solidFill>
              </a:rPr>
              <a:t>解决办法</a:t>
            </a:r>
            <a:endParaRPr lang="zh-CN" altLang="en-US" sz="2400" b="1" dirty="0">
              <a:solidFill>
                <a:schemeClr val="accent1">
                  <a:lumMod val="50000"/>
                  <a:alpha val="30000"/>
                </a:schemeClr>
              </a:solidFill>
            </a:endParaRPr>
          </a:p>
        </p:txBody>
      </p:sp>
      <p:pic>
        <p:nvPicPr>
          <p:cNvPr id="30" name="图片 29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3" y="6535625"/>
            <a:ext cx="1828800" cy="243840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0" y="0"/>
            <a:ext cx="12192000" cy="49088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657169" y="68852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开题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报告 </a:t>
            </a:r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在这里输入你的论文标题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672878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3" y="6535625"/>
            <a:ext cx="1828800" cy="24384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0"/>
            <a:ext cx="12192000" cy="49088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356968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30000"/>
                  </a:schemeClr>
                </a:solidFill>
              </a:rPr>
              <a:t>01 </a:t>
            </a:r>
            <a:r>
              <a:rPr lang="zh-CN" altLang="en-US" dirty="0">
                <a:solidFill>
                  <a:schemeClr val="bg1">
                    <a:alpha val="30000"/>
                  </a:schemeClr>
                </a:solidFill>
              </a:rPr>
              <a:t>课题目的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3365209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02 </a:t>
            </a:r>
            <a:r>
              <a:rPr lang="zh-CN" altLang="en-US" dirty="0">
                <a:solidFill>
                  <a:schemeClr val="bg1"/>
                </a:solidFill>
              </a:rPr>
              <a:t>课题意义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5373449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30000"/>
                  </a:schemeClr>
                </a:solidFill>
              </a:rPr>
              <a:t>03 </a:t>
            </a:r>
            <a:r>
              <a:rPr lang="zh-CN" altLang="en-US" dirty="0">
                <a:solidFill>
                  <a:schemeClr val="bg1">
                    <a:alpha val="30000"/>
                  </a:schemeClr>
                </a:solidFill>
              </a:rPr>
              <a:t>主要任务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7381691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30000"/>
                  </a:schemeClr>
                </a:solidFill>
              </a:rPr>
              <a:t>04 </a:t>
            </a:r>
            <a:r>
              <a:rPr lang="zh-CN" altLang="en-US" dirty="0">
                <a:solidFill>
                  <a:schemeClr val="bg1">
                    <a:alpha val="30000"/>
                  </a:schemeClr>
                </a:solidFill>
              </a:rPr>
              <a:t>面临问题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9389931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30000"/>
                  </a:schemeClr>
                </a:solidFill>
              </a:rPr>
              <a:t>05 </a:t>
            </a:r>
            <a:r>
              <a:rPr lang="zh-CN" altLang="en-US" dirty="0">
                <a:solidFill>
                  <a:schemeClr val="bg1">
                    <a:alpha val="30000"/>
                  </a:schemeClr>
                </a:solidFill>
              </a:rPr>
              <a:t>解决办法</a:t>
            </a:r>
          </a:p>
        </p:txBody>
      </p:sp>
      <p:cxnSp>
        <p:nvCxnSpPr>
          <p:cNvPr id="30" name="直接连接符 29"/>
          <p:cNvCxnSpPr/>
          <p:nvPr/>
        </p:nvCxnSpPr>
        <p:spPr>
          <a:xfrm flipH="1">
            <a:off x="3080651" y="106663"/>
            <a:ext cx="57188" cy="3073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5055034" y="106663"/>
            <a:ext cx="57188" cy="3073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>
            <a:off x="7063275" y="106663"/>
            <a:ext cx="57188" cy="3073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H="1">
            <a:off x="9080847" y="106663"/>
            <a:ext cx="57188" cy="3073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-86627" y="2076958"/>
            <a:ext cx="12278627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任意多边形 19"/>
          <p:cNvSpPr/>
          <p:nvPr/>
        </p:nvSpPr>
        <p:spPr>
          <a:xfrm>
            <a:off x="983612" y="2076959"/>
            <a:ext cx="2175308" cy="1087655"/>
          </a:xfrm>
          <a:custGeom>
            <a:avLst/>
            <a:gdLst>
              <a:gd name="connsiteX0" fmla="*/ 0 w 2175308"/>
              <a:gd name="connsiteY0" fmla="*/ 0 h 1087655"/>
              <a:gd name="connsiteX1" fmla="*/ 2175308 w 2175308"/>
              <a:gd name="connsiteY1" fmla="*/ 0 h 1087655"/>
              <a:gd name="connsiteX2" fmla="*/ 1087654 w 2175308"/>
              <a:gd name="connsiteY2" fmla="*/ 1087655 h 1087655"/>
              <a:gd name="connsiteX3" fmla="*/ 0 w 2175308"/>
              <a:gd name="connsiteY3" fmla="*/ 0 h 1087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75308" h="1087655">
                <a:moveTo>
                  <a:pt x="0" y="0"/>
                </a:moveTo>
                <a:lnTo>
                  <a:pt x="2175308" y="0"/>
                </a:lnTo>
                <a:cubicBezTo>
                  <a:pt x="2175308" y="600695"/>
                  <a:pt x="1688349" y="1087655"/>
                  <a:pt x="1087654" y="1087655"/>
                </a:cubicBezTo>
                <a:cubicBezTo>
                  <a:pt x="486959" y="1087655"/>
                  <a:pt x="0" y="600695"/>
                  <a:pt x="0" y="0"/>
                </a:cubicBezTo>
                <a:close/>
              </a:path>
            </a:pathLst>
          </a:custGeom>
          <a:noFill/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 flipH="1" flipV="1">
            <a:off x="5000093" y="989306"/>
            <a:ext cx="2175308" cy="1087655"/>
          </a:xfrm>
          <a:custGeom>
            <a:avLst/>
            <a:gdLst>
              <a:gd name="connsiteX0" fmla="*/ 0 w 2175308"/>
              <a:gd name="connsiteY0" fmla="*/ 0 h 1087655"/>
              <a:gd name="connsiteX1" fmla="*/ 2175308 w 2175308"/>
              <a:gd name="connsiteY1" fmla="*/ 0 h 1087655"/>
              <a:gd name="connsiteX2" fmla="*/ 1087654 w 2175308"/>
              <a:gd name="connsiteY2" fmla="*/ 1087655 h 1087655"/>
              <a:gd name="connsiteX3" fmla="*/ 0 w 2175308"/>
              <a:gd name="connsiteY3" fmla="*/ 0 h 1087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75308" h="1087655">
                <a:moveTo>
                  <a:pt x="0" y="0"/>
                </a:moveTo>
                <a:lnTo>
                  <a:pt x="2175308" y="0"/>
                </a:lnTo>
                <a:cubicBezTo>
                  <a:pt x="2175308" y="600695"/>
                  <a:pt x="1688349" y="1087655"/>
                  <a:pt x="1087654" y="1087655"/>
                </a:cubicBezTo>
                <a:cubicBezTo>
                  <a:pt x="486959" y="1087655"/>
                  <a:pt x="0" y="600695"/>
                  <a:pt x="0" y="0"/>
                </a:cubicBezTo>
                <a:close/>
              </a:path>
            </a:pathLst>
          </a:custGeom>
          <a:noFill/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9016575" y="2076959"/>
            <a:ext cx="2175308" cy="1087655"/>
          </a:xfrm>
          <a:custGeom>
            <a:avLst/>
            <a:gdLst>
              <a:gd name="connsiteX0" fmla="*/ 0 w 2175308"/>
              <a:gd name="connsiteY0" fmla="*/ 0 h 1087655"/>
              <a:gd name="connsiteX1" fmla="*/ 2175308 w 2175308"/>
              <a:gd name="connsiteY1" fmla="*/ 0 h 1087655"/>
              <a:gd name="connsiteX2" fmla="*/ 1087654 w 2175308"/>
              <a:gd name="connsiteY2" fmla="*/ 1087655 h 1087655"/>
              <a:gd name="connsiteX3" fmla="*/ 0 w 2175308"/>
              <a:gd name="connsiteY3" fmla="*/ 0 h 1087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75308" h="1087655">
                <a:moveTo>
                  <a:pt x="0" y="0"/>
                </a:moveTo>
                <a:lnTo>
                  <a:pt x="2175308" y="0"/>
                </a:lnTo>
                <a:cubicBezTo>
                  <a:pt x="2175308" y="600695"/>
                  <a:pt x="1688349" y="1087655"/>
                  <a:pt x="1087654" y="1087655"/>
                </a:cubicBezTo>
                <a:cubicBezTo>
                  <a:pt x="486959" y="1087655"/>
                  <a:pt x="0" y="600695"/>
                  <a:pt x="0" y="0"/>
                </a:cubicBezTo>
                <a:close/>
              </a:path>
            </a:pathLst>
          </a:custGeom>
          <a:noFill/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078317" y="1061494"/>
            <a:ext cx="2030928" cy="2030928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5072283" y="1061494"/>
            <a:ext cx="2030928" cy="2030928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9109441" y="1061494"/>
            <a:ext cx="2030928" cy="2030928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Freeform 9"/>
          <p:cNvSpPr>
            <a:spLocks noEditPoints="1"/>
          </p:cNvSpPr>
          <p:nvPr/>
        </p:nvSpPr>
        <p:spPr bwMode="auto">
          <a:xfrm>
            <a:off x="1558084" y="1629037"/>
            <a:ext cx="1170744" cy="914549"/>
          </a:xfrm>
          <a:custGeom>
            <a:avLst/>
            <a:gdLst>
              <a:gd name="T0" fmla="*/ 122 w 300"/>
              <a:gd name="T1" fmla="*/ 0 h 247"/>
              <a:gd name="T2" fmla="*/ 208 w 300"/>
              <a:gd name="T3" fmla="*/ 36 h 247"/>
              <a:gd name="T4" fmla="*/ 244 w 300"/>
              <a:gd name="T5" fmla="*/ 122 h 247"/>
              <a:gd name="T6" fmla="*/ 208 w 300"/>
              <a:gd name="T7" fmla="*/ 208 h 247"/>
              <a:gd name="T8" fmla="*/ 122 w 300"/>
              <a:gd name="T9" fmla="*/ 244 h 247"/>
              <a:gd name="T10" fmla="*/ 35 w 300"/>
              <a:gd name="T11" fmla="*/ 208 h 247"/>
              <a:gd name="T12" fmla="*/ 0 w 300"/>
              <a:gd name="T13" fmla="*/ 122 h 247"/>
              <a:gd name="T14" fmla="*/ 35 w 300"/>
              <a:gd name="T15" fmla="*/ 36 h 247"/>
              <a:gd name="T16" fmla="*/ 122 w 300"/>
              <a:gd name="T17" fmla="*/ 0 h 247"/>
              <a:gd name="T18" fmla="*/ 175 w 300"/>
              <a:gd name="T19" fmla="*/ 245 h 247"/>
              <a:gd name="T20" fmla="*/ 300 w 300"/>
              <a:gd name="T21" fmla="*/ 158 h 247"/>
              <a:gd name="T22" fmla="*/ 298 w 300"/>
              <a:gd name="T23" fmla="*/ 126 h 247"/>
              <a:gd name="T24" fmla="*/ 175 w 300"/>
              <a:gd name="T25" fmla="*/ 245 h 247"/>
              <a:gd name="T26" fmla="*/ 130 w 300"/>
              <a:gd name="T27" fmla="*/ 80 h 247"/>
              <a:gd name="T28" fmla="*/ 151 w 300"/>
              <a:gd name="T29" fmla="*/ 91 h 247"/>
              <a:gd name="T30" fmla="*/ 181 w 300"/>
              <a:gd name="T31" fmla="*/ 71 h 247"/>
              <a:gd name="T32" fmla="*/ 177 w 300"/>
              <a:gd name="T33" fmla="*/ 66 h 247"/>
              <a:gd name="T34" fmla="*/ 130 w 300"/>
              <a:gd name="T35" fmla="*/ 44 h 247"/>
              <a:gd name="T36" fmla="*/ 130 w 300"/>
              <a:gd name="T37" fmla="*/ 80 h 247"/>
              <a:gd name="T38" fmla="*/ 162 w 300"/>
              <a:gd name="T39" fmla="*/ 108 h 247"/>
              <a:gd name="T40" fmla="*/ 164 w 300"/>
              <a:gd name="T41" fmla="*/ 122 h 247"/>
              <a:gd name="T42" fmla="*/ 161 w 300"/>
              <a:gd name="T43" fmla="*/ 138 h 247"/>
              <a:gd name="T44" fmla="*/ 192 w 300"/>
              <a:gd name="T45" fmla="*/ 157 h 247"/>
              <a:gd name="T46" fmla="*/ 200 w 300"/>
              <a:gd name="T47" fmla="*/ 122 h 247"/>
              <a:gd name="T48" fmla="*/ 192 w 300"/>
              <a:gd name="T49" fmla="*/ 87 h 247"/>
              <a:gd name="T50" fmla="*/ 162 w 300"/>
              <a:gd name="T51" fmla="*/ 108 h 247"/>
              <a:gd name="T52" fmla="*/ 149 w 300"/>
              <a:gd name="T53" fmla="*/ 154 h 247"/>
              <a:gd name="T54" fmla="*/ 130 w 300"/>
              <a:gd name="T55" fmla="*/ 164 h 247"/>
              <a:gd name="T56" fmla="*/ 130 w 300"/>
              <a:gd name="T57" fmla="*/ 200 h 247"/>
              <a:gd name="T58" fmla="*/ 177 w 300"/>
              <a:gd name="T59" fmla="*/ 178 h 247"/>
              <a:gd name="T60" fmla="*/ 181 w 300"/>
              <a:gd name="T61" fmla="*/ 174 h 247"/>
              <a:gd name="T62" fmla="*/ 149 w 300"/>
              <a:gd name="T63" fmla="*/ 154 h 247"/>
              <a:gd name="T64" fmla="*/ 110 w 300"/>
              <a:gd name="T65" fmla="*/ 163 h 247"/>
              <a:gd name="T66" fmla="*/ 94 w 300"/>
              <a:gd name="T67" fmla="*/ 155 h 247"/>
              <a:gd name="T68" fmla="*/ 64 w 300"/>
              <a:gd name="T69" fmla="*/ 176 h 247"/>
              <a:gd name="T70" fmla="*/ 66 w 300"/>
              <a:gd name="T71" fmla="*/ 178 h 247"/>
              <a:gd name="T72" fmla="*/ 110 w 300"/>
              <a:gd name="T73" fmla="*/ 200 h 247"/>
              <a:gd name="T74" fmla="*/ 110 w 300"/>
              <a:gd name="T75" fmla="*/ 163 h 247"/>
              <a:gd name="T76" fmla="*/ 82 w 300"/>
              <a:gd name="T77" fmla="*/ 139 h 247"/>
              <a:gd name="T78" fmla="*/ 79 w 300"/>
              <a:gd name="T79" fmla="*/ 122 h 247"/>
              <a:gd name="T80" fmla="*/ 80 w 300"/>
              <a:gd name="T81" fmla="*/ 111 h 247"/>
              <a:gd name="T82" fmla="*/ 49 w 300"/>
              <a:gd name="T83" fmla="*/ 92 h 247"/>
              <a:gd name="T84" fmla="*/ 43 w 300"/>
              <a:gd name="T85" fmla="*/ 122 h 247"/>
              <a:gd name="T86" fmla="*/ 52 w 300"/>
              <a:gd name="T87" fmla="*/ 159 h 247"/>
              <a:gd name="T88" fmla="*/ 82 w 300"/>
              <a:gd name="T89" fmla="*/ 139 h 247"/>
              <a:gd name="T90" fmla="*/ 90 w 300"/>
              <a:gd name="T91" fmla="*/ 94 h 247"/>
              <a:gd name="T92" fmla="*/ 91 w 300"/>
              <a:gd name="T93" fmla="*/ 92 h 247"/>
              <a:gd name="T94" fmla="*/ 110 w 300"/>
              <a:gd name="T95" fmla="*/ 81 h 247"/>
              <a:gd name="T96" fmla="*/ 110 w 300"/>
              <a:gd name="T97" fmla="*/ 44 h 247"/>
              <a:gd name="T98" fmla="*/ 66 w 300"/>
              <a:gd name="T99" fmla="*/ 66 h 247"/>
              <a:gd name="T100" fmla="*/ 59 w 300"/>
              <a:gd name="T101" fmla="*/ 74 h 247"/>
              <a:gd name="T102" fmla="*/ 90 w 300"/>
              <a:gd name="T103" fmla="*/ 94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00" h="247">
                <a:moveTo>
                  <a:pt x="122" y="0"/>
                </a:moveTo>
                <a:cubicBezTo>
                  <a:pt x="155" y="0"/>
                  <a:pt x="186" y="14"/>
                  <a:pt x="208" y="36"/>
                </a:cubicBezTo>
                <a:cubicBezTo>
                  <a:pt x="230" y="58"/>
                  <a:pt x="244" y="88"/>
                  <a:pt x="244" y="122"/>
                </a:cubicBezTo>
                <a:cubicBezTo>
                  <a:pt x="244" y="156"/>
                  <a:pt x="230" y="186"/>
                  <a:pt x="208" y="208"/>
                </a:cubicBezTo>
                <a:cubicBezTo>
                  <a:pt x="186" y="230"/>
                  <a:pt x="155" y="244"/>
                  <a:pt x="122" y="244"/>
                </a:cubicBezTo>
                <a:cubicBezTo>
                  <a:pt x="88" y="244"/>
                  <a:pt x="57" y="230"/>
                  <a:pt x="35" y="208"/>
                </a:cubicBezTo>
                <a:cubicBezTo>
                  <a:pt x="13" y="186"/>
                  <a:pt x="0" y="156"/>
                  <a:pt x="0" y="122"/>
                </a:cubicBezTo>
                <a:cubicBezTo>
                  <a:pt x="0" y="88"/>
                  <a:pt x="13" y="58"/>
                  <a:pt x="35" y="36"/>
                </a:cubicBezTo>
                <a:cubicBezTo>
                  <a:pt x="57" y="14"/>
                  <a:pt x="88" y="0"/>
                  <a:pt x="122" y="0"/>
                </a:cubicBezTo>
                <a:close/>
                <a:moveTo>
                  <a:pt x="175" y="245"/>
                </a:moveTo>
                <a:cubicBezTo>
                  <a:pt x="292" y="247"/>
                  <a:pt x="257" y="150"/>
                  <a:pt x="300" y="158"/>
                </a:cubicBezTo>
                <a:cubicBezTo>
                  <a:pt x="298" y="126"/>
                  <a:pt x="298" y="126"/>
                  <a:pt x="298" y="126"/>
                </a:cubicBezTo>
                <a:cubicBezTo>
                  <a:pt x="230" y="122"/>
                  <a:pt x="286" y="229"/>
                  <a:pt x="175" y="245"/>
                </a:cubicBezTo>
                <a:close/>
                <a:moveTo>
                  <a:pt x="130" y="80"/>
                </a:moveTo>
                <a:cubicBezTo>
                  <a:pt x="139" y="82"/>
                  <a:pt x="146" y="86"/>
                  <a:pt x="151" y="91"/>
                </a:cubicBezTo>
                <a:cubicBezTo>
                  <a:pt x="181" y="71"/>
                  <a:pt x="181" y="71"/>
                  <a:pt x="181" y="71"/>
                </a:cubicBezTo>
                <a:cubicBezTo>
                  <a:pt x="180" y="69"/>
                  <a:pt x="179" y="68"/>
                  <a:pt x="177" y="66"/>
                </a:cubicBezTo>
                <a:cubicBezTo>
                  <a:pt x="165" y="54"/>
                  <a:pt x="149" y="46"/>
                  <a:pt x="130" y="44"/>
                </a:cubicBezTo>
                <a:cubicBezTo>
                  <a:pt x="130" y="80"/>
                  <a:pt x="130" y="80"/>
                  <a:pt x="130" y="80"/>
                </a:cubicBezTo>
                <a:close/>
                <a:moveTo>
                  <a:pt x="162" y="108"/>
                </a:moveTo>
                <a:cubicBezTo>
                  <a:pt x="164" y="112"/>
                  <a:pt x="164" y="117"/>
                  <a:pt x="164" y="122"/>
                </a:cubicBezTo>
                <a:cubicBezTo>
                  <a:pt x="164" y="128"/>
                  <a:pt x="163" y="133"/>
                  <a:pt x="161" y="138"/>
                </a:cubicBezTo>
                <a:cubicBezTo>
                  <a:pt x="192" y="157"/>
                  <a:pt x="192" y="157"/>
                  <a:pt x="192" y="157"/>
                </a:cubicBezTo>
                <a:cubicBezTo>
                  <a:pt x="197" y="147"/>
                  <a:pt x="200" y="135"/>
                  <a:pt x="200" y="122"/>
                </a:cubicBezTo>
                <a:cubicBezTo>
                  <a:pt x="200" y="110"/>
                  <a:pt x="197" y="98"/>
                  <a:pt x="192" y="87"/>
                </a:cubicBezTo>
                <a:cubicBezTo>
                  <a:pt x="162" y="108"/>
                  <a:pt x="162" y="108"/>
                  <a:pt x="162" y="108"/>
                </a:cubicBezTo>
                <a:close/>
                <a:moveTo>
                  <a:pt x="149" y="154"/>
                </a:moveTo>
                <a:cubicBezTo>
                  <a:pt x="144" y="159"/>
                  <a:pt x="138" y="162"/>
                  <a:pt x="130" y="164"/>
                </a:cubicBezTo>
                <a:cubicBezTo>
                  <a:pt x="130" y="200"/>
                  <a:pt x="130" y="200"/>
                  <a:pt x="130" y="200"/>
                </a:cubicBezTo>
                <a:cubicBezTo>
                  <a:pt x="149" y="198"/>
                  <a:pt x="165" y="190"/>
                  <a:pt x="177" y="178"/>
                </a:cubicBezTo>
                <a:cubicBezTo>
                  <a:pt x="178" y="176"/>
                  <a:pt x="180" y="175"/>
                  <a:pt x="181" y="174"/>
                </a:cubicBezTo>
                <a:cubicBezTo>
                  <a:pt x="149" y="154"/>
                  <a:pt x="149" y="154"/>
                  <a:pt x="149" y="154"/>
                </a:cubicBezTo>
                <a:close/>
                <a:moveTo>
                  <a:pt x="110" y="163"/>
                </a:moveTo>
                <a:cubicBezTo>
                  <a:pt x="104" y="162"/>
                  <a:pt x="99" y="159"/>
                  <a:pt x="94" y="155"/>
                </a:cubicBezTo>
                <a:cubicBezTo>
                  <a:pt x="64" y="176"/>
                  <a:pt x="64" y="176"/>
                  <a:pt x="64" y="176"/>
                </a:cubicBezTo>
                <a:cubicBezTo>
                  <a:pt x="65" y="176"/>
                  <a:pt x="65" y="177"/>
                  <a:pt x="66" y="178"/>
                </a:cubicBezTo>
                <a:cubicBezTo>
                  <a:pt x="78" y="189"/>
                  <a:pt x="93" y="197"/>
                  <a:pt x="110" y="200"/>
                </a:cubicBezTo>
                <a:cubicBezTo>
                  <a:pt x="110" y="163"/>
                  <a:pt x="110" y="163"/>
                  <a:pt x="110" y="163"/>
                </a:cubicBezTo>
                <a:close/>
                <a:moveTo>
                  <a:pt x="82" y="139"/>
                </a:moveTo>
                <a:cubicBezTo>
                  <a:pt x="80" y="134"/>
                  <a:pt x="79" y="128"/>
                  <a:pt x="79" y="122"/>
                </a:cubicBezTo>
                <a:cubicBezTo>
                  <a:pt x="79" y="118"/>
                  <a:pt x="79" y="115"/>
                  <a:pt x="80" y="111"/>
                </a:cubicBezTo>
                <a:cubicBezTo>
                  <a:pt x="49" y="92"/>
                  <a:pt x="49" y="92"/>
                  <a:pt x="49" y="92"/>
                </a:cubicBezTo>
                <a:cubicBezTo>
                  <a:pt x="45" y="101"/>
                  <a:pt x="43" y="111"/>
                  <a:pt x="43" y="122"/>
                </a:cubicBezTo>
                <a:cubicBezTo>
                  <a:pt x="43" y="135"/>
                  <a:pt x="46" y="148"/>
                  <a:pt x="52" y="159"/>
                </a:cubicBezTo>
                <a:cubicBezTo>
                  <a:pt x="82" y="139"/>
                  <a:pt x="82" y="139"/>
                  <a:pt x="82" y="139"/>
                </a:cubicBezTo>
                <a:close/>
                <a:moveTo>
                  <a:pt x="90" y="94"/>
                </a:moveTo>
                <a:cubicBezTo>
                  <a:pt x="90" y="93"/>
                  <a:pt x="91" y="92"/>
                  <a:pt x="91" y="92"/>
                </a:cubicBezTo>
                <a:cubicBezTo>
                  <a:pt x="97" y="86"/>
                  <a:pt x="103" y="83"/>
                  <a:pt x="110" y="81"/>
                </a:cubicBezTo>
                <a:cubicBezTo>
                  <a:pt x="110" y="44"/>
                  <a:pt x="110" y="44"/>
                  <a:pt x="110" y="44"/>
                </a:cubicBezTo>
                <a:cubicBezTo>
                  <a:pt x="93" y="46"/>
                  <a:pt x="78" y="55"/>
                  <a:pt x="66" y="66"/>
                </a:cubicBezTo>
                <a:cubicBezTo>
                  <a:pt x="63" y="69"/>
                  <a:pt x="61" y="72"/>
                  <a:pt x="59" y="74"/>
                </a:cubicBezTo>
                <a:lnTo>
                  <a:pt x="90" y="9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27" name="Freeform 21"/>
          <p:cNvSpPr>
            <a:spLocks noEditPoints="1"/>
          </p:cNvSpPr>
          <p:nvPr/>
        </p:nvSpPr>
        <p:spPr bwMode="auto">
          <a:xfrm>
            <a:off x="5597622" y="1533133"/>
            <a:ext cx="996756" cy="996756"/>
          </a:xfrm>
          <a:custGeom>
            <a:avLst/>
            <a:gdLst>
              <a:gd name="T0" fmla="*/ 25 w 99"/>
              <a:gd name="T1" fmla="*/ 58 h 109"/>
              <a:gd name="T2" fmla="*/ 15 w 99"/>
              <a:gd name="T3" fmla="*/ 61 h 109"/>
              <a:gd name="T4" fmla="*/ 51 w 99"/>
              <a:gd name="T5" fmla="*/ 55 h 109"/>
              <a:gd name="T6" fmla="*/ 63 w 99"/>
              <a:gd name="T7" fmla="*/ 46 h 109"/>
              <a:gd name="T8" fmla="*/ 56 w 99"/>
              <a:gd name="T9" fmla="*/ 59 h 109"/>
              <a:gd name="T10" fmla="*/ 51 w 99"/>
              <a:gd name="T11" fmla="*/ 67 h 109"/>
              <a:gd name="T12" fmla="*/ 46 w 99"/>
              <a:gd name="T13" fmla="*/ 57 h 109"/>
              <a:gd name="T14" fmla="*/ 38 w 99"/>
              <a:gd name="T15" fmla="*/ 37 h 109"/>
              <a:gd name="T16" fmla="*/ 51 w 99"/>
              <a:gd name="T17" fmla="*/ 55 h 109"/>
              <a:gd name="T18" fmla="*/ 42 w 99"/>
              <a:gd name="T19" fmla="*/ 33 h 109"/>
              <a:gd name="T20" fmla="*/ 42 w 99"/>
              <a:gd name="T21" fmla="*/ 0 h 109"/>
              <a:gd name="T22" fmla="*/ 15 w 99"/>
              <a:gd name="T23" fmla="*/ 25 h 109"/>
              <a:gd name="T24" fmla="*/ 15 w 99"/>
              <a:gd name="T25" fmla="*/ 94 h 109"/>
              <a:gd name="T26" fmla="*/ 84 w 99"/>
              <a:gd name="T27" fmla="*/ 94 h 109"/>
              <a:gd name="T28" fmla="*/ 97 w 99"/>
              <a:gd name="T29" fmla="*/ 73 h 109"/>
              <a:gd name="T30" fmla="*/ 85 w 99"/>
              <a:gd name="T31" fmla="*/ 71 h 109"/>
              <a:gd name="T32" fmla="*/ 49 w 99"/>
              <a:gd name="T33" fmla="*/ 97 h 109"/>
              <a:gd name="T34" fmla="*/ 12 w 99"/>
              <a:gd name="T35" fmla="*/ 60 h 109"/>
              <a:gd name="T36" fmla="*/ 42 w 99"/>
              <a:gd name="T37" fmla="*/ 22 h 109"/>
              <a:gd name="T38" fmla="*/ 85 w 99"/>
              <a:gd name="T39" fmla="*/ 47 h 109"/>
              <a:gd name="T40" fmla="*/ 95 w 99"/>
              <a:gd name="T41" fmla="*/ 41 h 109"/>
              <a:gd name="T42" fmla="*/ 98 w 99"/>
              <a:gd name="T43" fmla="*/ 53 h 109"/>
              <a:gd name="T44" fmla="*/ 87 w 99"/>
              <a:gd name="T45" fmla="*/ 56 h 109"/>
              <a:gd name="T46" fmla="*/ 87 w 99"/>
              <a:gd name="T47" fmla="*/ 67 h 109"/>
              <a:gd name="T48" fmla="*/ 87 w 99"/>
              <a:gd name="T49" fmla="*/ 59 h 109"/>
              <a:gd name="T50" fmla="*/ 99 w 99"/>
              <a:gd name="T51" fmla="*/ 57 h 109"/>
              <a:gd name="T52" fmla="*/ 99 w 99"/>
              <a:gd name="T53" fmla="*/ 60 h 109"/>
              <a:gd name="T54" fmla="*/ 97 w 99"/>
              <a:gd name="T55" fmla="*/ 71 h 109"/>
              <a:gd name="T56" fmla="*/ 87 w 99"/>
              <a:gd name="T57" fmla="*/ 67 h 109"/>
              <a:gd name="T58" fmla="*/ 80 w 99"/>
              <a:gd name="T59" fmla="*/ 37 h 109"/>
              <a:gd name="T60" fmla="*/ 88 w 99"/>
              <a:gd name="T61" fmla="*/ 28 h 109"/>
              <a:gd name="T62" fmla="*/ 94 w 99"/>
              <a:gd name="T63" fmla="*/ 38 h 109"/>
              <a:gd name="T64" fmla="*/ 84 w 99"/>
              <a:gd name="T65" fmla="*/ 44 h 109"/>
              <a:gd name="T66" fmla="*/ 77 w 99"/>
              <a:gd name="T67" fmla="*/ 34 h 109"/>
              <a:gd name="T68" fmla="*/ 71 w 99"/>
              <a:gd name="T69" fmla="*/ 28 h 109"/>
              <a:gd name="T70" fmla="*/ 76 w 99"/>
              <a:gd name="T71" fmla="*/ 18 h 109"/>
              <a:gd name="T72" fmla="*/ 84 w 99"/>
              <a:gd name="T73" fmla="*/ 25 h 109"/>
              <a:gd name="T74" fmla="*/ 86 w 99"/>
              <a:gd name="T75" fmla="*/ 27 h 109"/>
              <a:gd name="T76" fmla="*/ 50 w 99"/>
              <a:gd name="T77" fmla="*/ 93 h 109"/>
              <a:gd name="T78" fmla="*/ 53 w 99"/>
              <a:gd name="T79" fmla="*/ 83 h 109"/>
              <a:gd name="T80" fmla="*/ 50 w 99"/>
              <a:gd name="T81" fmla="*/ 93 h 109"/>
              <a:gd name="T82" fmla="*/ 67 w 99"/>
              <a:gd name="T83" fmla="*/ 76 h 109"/>
              <a:gd name="T84" fmla="*/ 77 w 99"/>
              <a:gd name="T85" fmla="*/ 81 h 109"/>
              <a:gd name="T86" fmla="*/ 25 w 99"/>
              <a:gd name="T87" fmla="*/ 83 h 109"/>
              <a:gd name="T88" fmla="*/ 34 w 99"/>
              <a:gd name="T89" fmla="*/ 78 h 109"/>
              <a:gd name="T90" fmla="*/ 25 w 99"/>
              <a:gd name="T91" fmla="*/ 83 h 109"/>
              <a:gd name="T92" fmla="*/ 33 w 99"/>
              <a:gd name="T93" fmla="*/ 40 h 109"/>
              <a:gd name="T94" fmla="*/ 23 w 99"/>
              <a:gd name="T95" fmla="*/ 36 h 109"/>
              <a:gd name="T96" fmla="*/ 75 w 99"/>
              <a:gd name="T97" fmla="*/ 34 h 109"/>
              <a:gd name="T98" fmla="*/ 66 w 99"/>
              <a:gd name="T99" fmla="*/ 39 h 109"/>
              <a:gd name="T100" fmla="*/ 75 w 99"/>
              <a:gd name="T101" fmla="*/ 34 h 109"/>
              <a:gd name="T102" fmla="*/ 75 w 99"/>
              <a:gd name="T103" fmla="*/ 59 h 109"/>
              <a:gd name="T104" fmla="*/ 85 w 99"/>
              <a:gd name="T105" fmla="*/ 56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9" h="109">
                <a:moveTo>
                  <a:pt x="15" y="58"/>
                </a:moveTo>
                <a:cubicBezTo>
                  <a:pt x="25" y="58"/>
                  <a:pt x="25" y="58"/>
                  <a:pt x="25" y="58"/>
                </a:cubicBezTo>
                <a:cubicBezTo>
                  <a:pt x="25" y="61"/>
                  <a:pt x="25" y="61"/>
                  <a:pt x="2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58"/>
                  <a:pt x="15" y="58"/>
                  <a:pt x="15" y="58"/>
                </a:cubicBezTo>
                <a:close/>
                <a:moveTo>
                  <a:pt x="51" y="55"/>
                </a:moveTo>
                <a:cubicBezTo>
                  <a:pt x="52" y="55"/>
                  <a:pt x="52" y="55"/>
                  <a:pt x="53" y="55"/>
                </a:cubicBezTo>
                <a:cubicBezTo>
                  <a:pt x="56" y="52"/>
                  <a:pt x="60" y="48"/>
                  <a:pt x="63" y="46"/>
                </a:cubicBezTo>
                <a:cubicBezTo>
                  <a:pt x="64" y="46"/>
                  <a:pt x="65" y="47"/>
                  <a:pt x="66" y="48"/>
                </a:cubicBezTo>
                <a:cubicBezTo>
                  <a:pt x="63" y="53"/>
                  <a:pt x="60" y="56"/>
                  <a:pt x="56" y="59"/>
                </a:cubicBezTo>
                <a:cubicBezTo>
                  <a:pt x="57" y="60"/>
                  <a:pt x="57" y="60"/>
                  <a:pt x="57" y="61"/>
                </a:cubicBezTo>
                <a:cubicBezTo>
                  <a:pt x="57" y="64"/>
                  <a:pt x="54" y="67"/>
                  <a:pt x="51" y="67"/>
                </a:cubicBezTo>
                <a:cubicBezTo>
                  <a:pt x="47" y="67"/>
                  <a:pt x="45" y="64"/>
                  <a:pt x="45" y="61"/>
                </a:cubicBezTo>
                <a:cubicBezTo>
                  <a:pt x="45" y="59"/>
                  <a:pt x="45" y="58"/>
                  <a:pt x="46" y="57"/>
                </a:cubicBezTo>
                <a:cubicBezTo>
                  <a:pt x="41" y="51"/>
                  <a:pt x="38" y="45"/>
                  <a:pt x="35" y="38"/>
                </a:cubicBezTo>
                <a:cubicBezTo>
                  <a:pt x="36" y="38"/>
                  <a:pt x="37" y="37"/>
                  <a:pt x="38" y="37"/>
                </a:cubicBezTo>
                <a:cubicBezTo>
                  <a:pt x="42" y="42"/>
                  <a:pt x="46" y="49"/>
                  <a:pt x="49" y="55"/>
                </a:cubicBezTo>
                <a:cubicBezTo>
                  <a:pt x="49" y="55"/>
                  <a:pt x="50" y="55"/>
                  <a:pt x="51" y="55"/>
                </a:cubicBezTo>
                <a:close/>
                <a:moveTo>
                  <a:pt x="42" y="22"/>
                </a:moveTo>
                <a:cubicBezTo>
                  <a:pt x="42" y="33"/>
                  <a:pt x="42" y="33"/>
                  <a:pt x="42" y="33"/>
                </a:cubicBezTo>
                <a:cubicBezTo>
                  <a:pt x="70" y="17"/>
                  <a:pt x="70" y="17"/>
                  <a:pt x="70" y="17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11"/>
                  <a:pt x="42" y="11"/>
                  <a:pt x="42" y="11"/>
                </a:cubicBezTo>
                <a:cubicBezTo>
                  <a:pt x="32" y="12"/>
                  <a:pt x="22" y="17"/>
                  <a:pt x="15" y="25"/>
                </a:cubicBezTo>
                <a:cubicBezTo>
                  <a:pt x="5" y="34"/>
                  <a:pt x="0" y="46"/>
                  <a:pt x="0" y="60"/>
                </a:cubicBezTo>
                <a:cubicBezTo>
                  <a:pt x="0" y="73"/>
                  <a:pt x="5" y="85"/>
                  <a:pt x="15" y="94"/>
                </a:cubicBezTo>
                <a:cubicBezTo>
                  <a:pt x="24" y="104"/>
                  <a:pt x="36" y="109"/>
                  <a:pt x="49" y="109"/>
                </a:cubicBezTo>
                <a:cubicBezTo>
                  <a:pt x="63" y="109"/>
                  <a:pt x="75" y="104"/>
                  <a:pt x="84" y="94"/>
                </a:cubicBezTo>
                <a:cubicBezTo>
                  <a:pt x="90" y="89"/>
                  <a:pt x="94" y="82"/>
                  <a:pt x="96" y="75"/>
                </a:cubicBezTo>
                <a:cubicBezTo>
                  <a:pt x="97" y="73"/>
                  <a:pt x="97" y="73"/>
                  <a:pt x="97" y="73"/>
                </a:cubicBezTo>
                <a:cubicBezTo>
                  <a:pt x="86" y="70"/>
                  <a:pt x="86" y="70"/>
                  <a:pt x="86" y="70"/>
                </a:cubicBezTo>
                <a:cubicBezTo>
                  <a:pt x="85" y="71"/>
                  <a:pt x="85" y="71"/>
                  <a:pt x="85" y="71"/>
                </a:cubicBezTo>
                <a:cubicBezTo>
                  <a:pt x="84" y="77"/>
                  <a:pt x="80" y="82"/>
                  <a:pt x="76" y="86"/>
                </a:cubicBezTo>
                <a:cubicBezTo>
                  <a:pt x="69" y="93"/>
                  <a:pt x="60" y="97"/>
                  <a:pt x="49" y="97"/>
                </a:cubicBezTo>
                <a:cubicBezTo>
                  <a:pt x="39" y="97"/>
                  <a:pt x="30" y="93"/>
                  <a:pt x="23" y="86"/>
                </a:cubicBezTo>
                <a:cubicBezTo>
                  <a:pt x="16" y="79"/>
                  <a:pt x="12" y="70"/>
                  <a:pt x="12" y="60"/>
                </a:cubicBezTo>
                <a:cubicBezTo>
                  <a:pt x="12" y="50"/>
                  <a:pt x="16" y="40"/>
                  <a:pt x="23" y="33"/>
                </a:cubicBezTo>
                <a:cubicBezTo>
                  <a:pt x="28" y="28"/>
                  <a:pt x="35" y="24"/>
                  <a:pt x="42" y="22"/>
                </a:cubicBezTo>
                <a:close/>
                <a:moveTo>
                  <a:pt x="87" y="54"/>
                </a:moveTo>
                <a:cubicBezTo>
                  <a:pt x="87" y="52"/>
                  <a:pt x="86" y="49"/>
                  <a:pt x="85" y="47"/>
                </a:cubicBezTo>
                <a:cubicBezTo>
                  <a:pt x="84" y="45"/>
                  <a:pt x="84" y="45"/>
                  <a:pt x="84" y="45"/>
                </a:cubicBezTo>
                <a:cubicBezTo>
                  <a:pt x="95" y="41"/>
                  <a:pt x="95" y="41"/>
                  <a:pt x="95" y="41"/>
                </a:cubicBezTo>
                <a:cubicBezTo>
                  <a:pt x="96" y="43"/>
                  <a:pt x="96" y="43"/>
                  <a:pt x="96" y="43"/>
                </a:cubicBezTo>
                <a:cubicBezTo>
                  <a:pt x="97" y="46"/>
                  <a:pt x="98" y="50"/>
                  <a:pt x="98" y="53"/>
                </a:cubicBezTo>
                <a:cubicBezTo>
                  <a:pt x="99" y="55"/>
                  <a:pt x="99" y="55"/>
                  <a:pt x="99" y="55"/>
                </a:cubicBezTo>
                <a:cubicBezTo>
                  <a:pt x="87" y="56"/>
                  <a:pt x="87" y="56"/>
                  <a:pt x="87" y="56"/>
                </a:cubicBezTo>
                <a:cubicBezTo>
                  <a:pt x="87" y="54"/>
                  <a:pt x="87" y="54"/>
                  <a:pt x="87" y="54"/>
                </a:cubicBezTo>
                <a:close/>
                <a:moveTo>
                  <a:pt x="87" y="67"/>
                </a:moveTo>
                <a:cubicBezTo>
                  <a:pt x="87" y="64"/>
                  <a:pt x="87" y="62"/>
                  <a:pt x="87" y="60"/>
                </a:cubicBezTo>
                <a:cubicBezTo>
                  <a:pt x="87" y="59"/>
                  <a:pt x="87" y="59"/>
                  <a:pt x="87" y="59"/>
                </a:cubicBezTo>
                <a:cubicBezTo>
                  <a:pt x="87" y="57"/>
                  <a:pt x="87" y="57"/>
                  <a:pt x="87" y="57"/>
                </a:cubicBezTo>
                <a:cubicBezTo>
                  <a:pt x="99" y="57"/>
                  <a:pt x="99" y="57"/>
                  <a:pt x="99" y="57"/>
                </a:cubicBezTo>
                <a:cubicBezTo>
                  <a:pt x="99" y="59"/>
                  <a:pt x="99" y="59"/>
                  <a:pt x="99" y="59"/>
                </a:cubicBezTo>
                <a:cubicBezTo>
                  <a:pt x="99" y="59"/>
                  <a:pt x="99" y="59"/>
                  <a:pt x="99" y="60"/>
                </a:cubicBezTo>
                <a:cubicBezTo>
                  <a:pt x="99" y="63"/>
                  <a:pt x="99" y="66"/>
                  <a:pt x="98" y="69"/>
                </a:cubicBezTo>
                <a:cubicBezTo>
                  <a:pt x="97" y="71"/>
                  <a:pt x="97" y="71"/>
                  <a:pt x="97" y="71"/>
                </a:cubicBezTo>
                <a:cubicBezTo>
                  <a:pt x="86" y="68"/>
                  <a:pt x="86" y="68"/>
                  <a:pt x="86" y="68"/>
                </a:cubicBezTo>
                <a:cubicBezTo>
                  <a:pt x="87" y="67"/>
                  <a:pt x="87" y="67"/>
                  <a:pt x="87" y="67"/>
                </a:cubicBezTo>
                <a:close/>
                <a:moveTo>
                  <a:pt x="83" y="42"/>
                </a:moveTo>
                <a:cubicBezTo>
                  <a:pt x="82" y="40"/>
                  <a:pt x="81" y="38"/>
                  <a:pt x="80" y="37"/>
                </a:cubicBezTo>
                <a:cubicBezTo>
                  <a:pt x="78" y="35"/>
                  <a:pt x="78" y="35"/>
                  <a:pt x="78" y="35"/>
                </a:cubicBezTo>
                <a:cubicBezTo>
                  <a:pt x="88" y="28"/>
                  <a:pt x="88" y="28"/>
                  <a:pt x="88" y="28"/>
                </a:cubicBezTo>
                <a:cubicBezTo>
                  <a:pt x="89" y="30"/>
                  <a:pt x="89" y="30"/>
                  <a:pt x="89" y="30"/>
                </a:cubicBezTo>
                <a:cubicBezTo>
                  <a:pt x="91" y="32"/>
                  <a:pt x="92" y="35"/>
                  <a:pt x="94" y="38"/>
                </a:cubicBezTo>
                <a:cubicBezTo>
                  <a:pt x="95" y="40"/>
                  <a:pt x="95" y="40"/>
                  <a:pt x="95" y="40"/>
                </a:cubicBezTo>
                <a:cubicBezTo>
                  <a:pt x="84" y="44"/>
                  <a:pt x="84" y="44"/>
                  <a:pt x="84" y="44"/>
                </a:cubicBezTo>
                <a:cubicBezTo>
                  <a:pt x="83" y="42"/>
                  <a:pt x="83" y="42"/>
                  <a:pt x="83" y="42"/>
                </a:cubicBezTo>
                <a:close/>
                <a:moveTo>
                  <a:pt x="77" y="34"/>
                </a:moveTo>
                <a:cubicBezTo>
                  <a:pt x="76" y="33"/>
                  <a:pt x="76" y="33"/>
                  <a:pt x="76" y="33"/>
                </a:cubicBezTo>
                <a:cubicBezTo>
                  <a:pt x="75" y="31"/>
                  <a:pt x="73" y="30"/>
                  <a:pt x="71" y="28"/>
                </a:cubicBezTo>
                <a:cubicBezTo>
                  <a:pt x="69" y="27"/>
                  <a:pt x="69" y="27"/>
                  <a:pt x="69" y="27"/>
                </a:cubicBezTo>
                <a:cubicBezTo>
                  <a:pt x="76" y="18"/>
                  <a:pt x="76" y="18"/>
                  <a:pt x="76" y="18"/>
                </a:cubicBezTo>
                <a:cubicBezTo>
                  <a:pt x="78" y="19"/>
                  <a:pt x="78" y="19"/>
                  <a:pt x="78" y="19"/>
                </a:cubicBezTo>
                <a:cubicBezTo>
                  <a:pt x="80" y="21"/>
                  <a:pt x="82" y="23"/>
                  <a:pt x="84" y="25"/>
                </a:cubicBezTo>
                <a:cubicBezTo>
                  <a:pt x="85" y="25"/>
                  <a:pt x="85" y="25"/>
                  <a:pt x="85" y="25"/>
                </a:cubicBezTo>
                <a:cubicBezTo>
                  <a:pt x="86" y="27"/>
                  <a:pt x="86" y="27"/>
                  <a:pt x="86" y="27"/>
                </a:cubicBezTo>
                <a:cubicBezTo>
                  <a:pt x="77" y="34"/>
                  <a:pt x="77" y="34"/>
                  <a:pt x="77" y="34"/>
                </a:cubicBezTo>
                <a:close/>
                <a:moveTo>
                  <a:pt x="50" y="93"/>
                </a:moveTo>
                <a:cubicBezTo>
                  <a:pt x="50" y="83"/>
                  <a:pt x="50" y="83"/>
                  <a:pt x="50" y="83"/>
                </a:cubicBezTo>
                <a:cubicBezTo>
                  <a:pt x="53" y="83"/>
                  <a:pt x="53" y="83"/>
                  <a:pt x="53" y="83"/>
                </a:cubicBezTo>
                <a:cubicBezTo>
                  <a:pt x="53" y="93"/>
                  <a:pt x="53" y="93"/>
                  <a:pt x="53" y="93"/>
                </a:cubicBezTo>
                <a:cubicBezTo>
                  <a:pt x="50" y="93"/>
                  <a:pt x="50" y="93"/>
                  <a:pt x="50" y="93"/>
                </a:cubicBezTo>
                <a:close/>
                <a:moveTo>
                  <a:pt x="74" y="83"/>
                </a:moveTo>
                <a:cubicBezTo>
                  <a:pt x="67" y="76"/>
                  <a:pt x="67" y="76"/>
                  <a:pt x="67" y="76"/>
                </a:cubicBezTo>
                <a:cubicBezTo>
                  <a:pt x="70" y="74"/>
                  <a:pt x="70" y="74"/>
                  <a:pt x="70" y="74"/>
                </a:cubicBezTo>
                <a:cubicBezTo>
                  <a:pt x="77" y="81"/>
                  <a:pt x="77" y="81"/>
                  <a:pt x="77" y="81"/>
                </a:cubicBezTo>
                <a:cubicBezTo>
                  <a:pt x="74" y="83"/>
                  <a:pt x="74" y="83"/>
                  <a:pt x="74" y="83"/>
                </a:cubicBezTo>
                <a:close/>
                <a:moveTo>
                  <a:pt x="25" y="83"/>
                </a:moveTo>
                <a:cubicBezTo>
                  <a:pt x="32" y="76"/>
                  <a:pt x="32" y="76"/>
                  <a:pt x="32" y="76"/>
                </a:cubicBezTo>
                <a:cubicBezTo>
                  <a:pt x="34" y="78"/>
                  <a:pt x="34" y="78"/>
                  <a:pt x="34" y="78"/>
                </a:cubicBezTo>
                <a:cubicBezTo>
                  <a:pt x="27" y="85"/>
                  <a:pt x="27" y="85"/>
                  <a:pt x="27" y="85"/>
                </a:cubicBezTo>
                <a:cubicBezTo>
                  <a:pt x="25" y="83"/>
                  <a:pt x="25" y="83"/>
                  <a:pt x="25" y="83"/>
                </a:cubicBezTo>
                <a:close/>
                <a:moveTo>
                  <a:pt x="26" y="33"/>
                </a:moveTo>
                <a:cubicBezTo>
                  <a:pt x="33" y="40"/>
                  <a:pt x="33" y="40"/>
                  <a:pt x="33" y="40"/>
                </a:cubicBezTo>
                <a:cubicBezTo>
                  <a:pt x="30" y="43"/>
                  <a:pt x="30" y="43"/>
                  <a:pt x="30" y="43"/>
                </a:cubicBezTo>
                <a:cubicBezTo>
                  <a:pt x="23" y="36"/>
                  <a:pt x="23" y="36"/>
                  <a:pt x="23" y="36"/>
                </a:cubicBezTo>
                <a:cubicBezTo>
                  <a:pt x="26" y="33"/>
                  <a:pt x="26" y="33"/>
                  <a:pt x="26" y="33"/>
                </a:cubicBezTo>
                <a:close/>
                <a:moveTo>
                  <a:pt x="75" y="34"/>
                </a:moveTo>
                <a:cubicBezTo>
                  <a:pt x="73" y="32"/>
                  <a:pt x="73" y="32"/>
                  <a:pt x="73" y="32"/>
                </a:cubicBezTo>
                <a:cubicBezTo>
                  <a:pt x="66" y="39"/>
                  <a:pt x="66" y="39"/>
                  <a:pt x="66" y="39"/>
                </a:cubicBezTo>
                <a:cubicBezTo>
                  <a:pt x="68" y="41"/>
                  <a:pt x="68" y="41"/>
                  <a:pt x="68" y="41"/>
                </a:cubicBezTo>
                <a:cubicBezTo>
                  <a:pt x="75" y="34"/>
                  <a:pt x="75" y="34"/>
                  <a:pt x="75" y="34"/>
                </a:cubicBezTo>
                <a:close/>
                <a:moveTo>
                  <a:pt x="85" y="59"/>
                </a:moveTo>
                <a:cubicBezTo>
                  <a:pt x="75" y="59"/>
                  <a:pt x="75" y="59"/>
                  <a:pt x="75" y="59"/>
                </a:cubicBezTo>
                <a:cubicBezTo>
                  <a:pt x="75" y="56"/>
                  <a:pt x="75" y="56"/>
                  <a:pt x="75" y="56"/>
                </a:cubicBezTo>
                <a:cubicBezTo>
                  <a:pt x="85" y="56"/>
                  <a:pt x="85" y="56"/>
                  <a:pt x="85" y="56"/>
                </a:cubicBezTo>
                <a:lnTo>
                  <a:pt x="85" y="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28" name="Freeform 18"/>
          <p:cNvSpPr>
            <a:spLocks noChangeAspect="1" noEditPoints="1"/>
          </p:cNvSpPr>
          <p:nvPr/>
        </p:nvSpPr>
        <p:spPr bwMode="auto">
          <a:xfrm>
            <a:off x="9605851" y="1535472"/>
            <a:ext cx="996756" cy="1101681"/>
          </a:xfrm>
          <a:custGeom>
            <a:avLst/>
            <a:gdLst>
              <a:gd name="T0" fmla="*/ 70 w 80"/>
              <a:gd name="T1" fmla="*/ 82 h 89"/>
              <a:gd name="T2" fmla="*/ 57 w 80"/>
              <a:gd name="T3" fmla="*/ 78 h 89"/>
              <a:gd name="T4" fmla="*/ 54 w 80"/>
              <a:gd name="T5" fmla="*/ 63 h 89"/>
              <a:gd name="T6" fmla="*/ 54 w 80"/>
              <a:gd name="T7" fmla="*/ 51 h 89"/>
              <a:gd name="T8" fmla="*/ 60 w 80"/>
              <a:gd name="T9" fmla="*/ 66 h 89"/>
              <a:gd name="T10" fmla="*/ 66 w 80"/>
              <a:gd name="T11" fmla="*/ 66 h 89"/>
              <a:gd name="T12" fmla="*/ 64 w 80"/>
              <a:gd name="T13" fmla="*/ 53 h 89"/>
              <a:gd name="T14" fmla="*/ 54 w 80"/>
              <a:gd name="T15" fmla="*/ 33 h 89"/>
              <a:gd name="T16" fmla="*/ 54 w 80"/>
              <a:gd name="T17" fmla="*/ 12 h 89"/>
              <a:gd name="T18" fmla="*/ 57 w 80"/>
              <a:gd name="T19" fmla="*/ 7 h 89"/>
              <a:gd name="T20" fmla="*/ 70 w 80"/>
              <a:gd name="T21" fmla="*/ 11 h 89"/>
              <a:gd name="T22" fmla="*/ 79 w 80"/>
              <a:gd name="T23" fmla="*/ 34 h 89"/>
              <a:gd name="T24" fmla="*/ 66 w 80"/>
              <a:gd name="T25" fmla="*/ 22 h 89"/>
              <a:gd name="T26" fmla="*/ 61 w 80"/>
              <a:gd name="T27" fmla="*/ 23 h 89"/>
              <a:gd name="T28" fmla="*/ 66 w 80"/>
              <a:gd name="T29" fmla="*/ 37 h 89"/>
              <a:gd name="T30" fmla="*/ 80 w 80"/>
              <a:gd name="T31" fmla="*/ 57 h 89"/>
              <a:gd name="T32" fmla="*/ 70 w 80"/>
              <a:gd name="T33" fmla="*/ 78 h 89"/>
              <a:gd name="T34" fmla="*/ 48 w 80"/>
              <a:gd name="T35" fmla="*/ 0 h 89"/>
              <a:gd name="T36" fmla="*/ 48 w 80"/>
              <a:gd name="T37" fmla="*/ 26 h 89"/>
              <a:gd name="T38" fmla="*/ 48 w 80"/>
              <a:gd name="T39" fmla="*/ 56 h 89"/>
              <a:gd name="T40" fmla="*/ 48 w 80"/>
              <a:gd name="T41" fmla="*/ 78 h 89"/>
              <a:gd name="T42" fmla="*/ 45 w 80"/>
              <a:gd name="T43" fmla="*/ 89 h 89"/>
              <a:gd name="T44" fmla="*/ 0 w 80"/>
              <a:gd name="T45" fmla="*/ 45 h 89"/>
              <a:gd name="T46" fmla="*/ 45 w 80"/>
              <a:gd name="T47" fmla="*/ 0 h 89"/>
              <a:gd name="T48" fmla="*/ 29 w 80"/>
              <a:gd name="T49" fmla="*/ 61 h 89"/>
              <a:gd name="T50" fmla="*/ 38 w 80"/>
              <a:gd name="T51" fmla="*/ 75 h 89"/>
              <a:gd name="T52" fmla="*/ 21 w 80"/>
              <a:gd name="T53" fmla="*/ 59 h 89"/>
              <a:gd name="T54" fmla="*/ 13 w 80"/>
              <a:gd name="T55" fmla="*/ 54 h 89"/>
              <a:gd name="T56" fmla="*/ 27 w 80"/>
              <a:gd name="T57" fmla="*/ 74 h 89"/>
              <a:gd name="T58" fmla="*/ 13 w 80"/>
              <a:gd name="T59" fmla="*/ 35 h 89"/>
              <a:gd name="T60" fmla="*/ 21 w 80"/>
              <a:gd name="T61" fmla="*/ 31 h 89"/>
              <a:gd name="T62" fmla="*/ 21 w 80"/>
              <a:gd name="T63" fmla="*/ 21 h 89"/>
              <a:gd name="T64" fmla="*/ 29 w 80"/>
              <a:gd name="T65" fmla="*/ 28 h 89"/>
              <a:gd name="T66" fmla="*/ 38 w 80"/>
              <a:gd name="T67" fmla="*/ 14 h 89"/>
              <a:gd name="T68" fmla="*/ 29 w 80"/>
              <a:gd name="T69" fmla="*/ 28 h 89"/>
              <a:gd name="T70" fmla="*/ 27 w 80"/>
              <a:gd name="T71" fmla="*/ 36 h 89"/>
              <a:gd name="T72" fmla="*/ 27 w 80"/>
              <a:gd name="T73" fmla="*/ 53 h 89"/>
              <a:gd name="T74" fmla="*/ 38 w 80"/>
              <a:gd name="T75" fmla="*/ 34 h 89"/>
              <a:gd name="T76" fmla="*/ 14 w 80"/>
              <a:gd name="T77" fmla="*/ 45 h 89"/>
              <a:gd name="T78" fmla="*/ 20 w 80"/>
              <a:gd name="T79" fmla="*/ 45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0" h="89">
                <a:moveTo>
                  <a:pt x="70" y="78"/>
                </a:moveTo>
                <a:cubicBezTo>
                  <a:pt x="70" y="82"/>
                  <a:pt x="70" y="82"/>
                  <a:pt x="70" y="82"/>
                </a:cubicBezTo>
                <a:cubicBezTo>
                  <a:pt x="57" y="82"/>
                  <a:pt x="57" y="82"/>
                  <a:pt x="57" y="82"/>
                </a:cubicBezTo>
                <a:cubicBezTo>
                  <a:pt x="57" y="78"/>
                  <a:pt x="57" y="78"/>
                  <a:pt x="57" y="78"/>
                </a:cubicBezTo>
                <a:cubicBezTo>
                  <a:pt x="56" y="77"/>
                  <a:pt x="55" y="77"/>
                  <a:pt x="54" y="77"/>
                </a:cubicBezTo>
                <a:cubicBezTo>
                  <a:pt x="54" y="63"/>
                  <a:pt x="54" y="63"/>
                  <a:pt x="54" y="63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1"/>
                  <a:pt x="54" y="51"/>
                  <a:pt x="54" y="51"/>
                </a:cubicBezTo>
                <a:cubicBezTo>
                  <a:pt x="60" y="51"/>
                  <a:pt x="60" y="51"/>
                  <a:pt x="60" y="51"/>
                </a:cubicBezTo>
                <a:cubicBezTo>
                  <a:pt x="60" y="66"/>
                  <a:pt x="60" y="66"/>
                  <a:pt x="60" y="66"/>
                </a:cubicBezTo>
                <a:cubicBezTo>
                  <a:pt x="60" y="68"/>
                  <a:pt x="61" y="69"/>
                  <a:pt x="63" y="69"/>
                </a:cubicBezTo>
                <a:cubicBezTo>
                  <a:pt x="65" y="69"/>
                  <a:pt x="66" y="68"/>
                  <a:pt x="66" y="66"/>
                </a:cubicBezTo>
                <a:cubicBezTo>
                  <a:pt x="66" y="59"/>
                  <a:pt x="66" y="59"/>
                  <a:pt x="66" y="59"/>
                </a:cubicBezTo>
                <a:cubicBezTo>
                  <a:pt x="66" y="57"/>
                  <a:pt x="65" y="55"/>
                  <a:pt x="64" y="53"/>
                </a:cubicBezTo>
                <a:cubicBezTo>
                  <a:pt x="63" y="52"/>
                  <a:pt x="59" y="49"/>
                  <a:pt x="54" y="43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26"/>
                  <a:pt x="54" y="26"/>
                  <a:pt x="54" y="26"/>
                </a:cubicBezTo>
                <a:cubicBezTo>
                  <a:pt x="54" y="12"/>
                  <a:pt x="54" y="12"/>
                  <a:pt x="54" y="12"/>
                </a:cubicBezTo>
                <a:cubicBezTo>
                  <a:pt x="55" y="12"/>
                  <a:pt x="56" y="11"/>
                  <a:pt x="57" y="11"/>
                </a:cubicBezTo>
                <a:cubicBezTo>
                  <a:pt x="57" y="7"/>
                  <a:pt x="57" y="7"/>
                  <a:pt x="57" y="7"/>
                </a:cubicBezTo>
                <a:cubicBezTo>
                  <a:pt x="70" y="7"/>
                  <a:pt x="70" y="7"/>
                  <a:pt x="70" y="7"/>
                </a:cubicBezTo>
                <a:cubicBezTo>
                  <a:pt x="70" y="11"/>
                  <a:pt x="70" y="11"/>
                  <a:pt x="70" y="11"/>
                </a:cubicBezTo>
                <a:cubicBezTo>
                  <a:pt x="76" y="13"/>
                  <a:pt x="79" y="16"/>
                  <a:pt x="79" y="22"/>
                </a:cubicBezTo>
                <a:cubicBezTo>
                  <a:pt x="79" y="34"/>
                  <a:pt x="79" y="34"/>
                  <a:pt x="79" y="34"/>
                </a:cubicBezTo>
                <a:cubicBezTo>
                  <a:pt x="66" y="34"/>
                  <a:pt x="66" y="34"/>
                  <a:pt x="66" y="34"/>
                </a:cubicBezTo>
                <a:cubicBezTo>
                  <a:pt x="66" y="22"/>
                  <a:pt x="66" y="22"/>
                  <a:pt x="66" y="22"/>
                </a:cubicBezTo>
                <a:cubicBezTo>
                  <a:pt x="66" y="20"/>
                  <a:pt x="65" y="20"/>
                  <a:pt x="63" y="20"/>
                </a:cubicBezTo>
                <a:cubicBezTo>
                  <a:pt x="62" y="20"/>
                  <a:pt x="61" y="21"/>
                  <a:pt x="61" y="23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30"/>
                  <a:pt x="63" y="33"/>
                  <a:pt x="66" y="37"/>
                </a:cubicBezTo>
                <a:cubicBezTo>
                  <a:pt x="73" y="43"/>
                  <a:pt x="77" y="47"/>
                  <a:pt x="78" y="50"/>
                </a:cubicBezTo>
                <a:cubicBezTo>
                  <a:pt x="80" y="52"/>
                  <a:pt x="80" y="54"/>
                  <a:pt x="80" y="57"/>
                </a:cubicBezTo>
                <a:cubicBezTo>
                  <a:pt x="80" y="65"/>
                  <a:pt x="80" y="65"/>
                  <a:pt x="80" y="65"/>
                </a:cubicBezTo>
                <a:cubicBezTo>
                  <a:pt x="80" y="72"/>
                  <a:pt x="77" y="77"/>
                  <a:pt x="70" y="78"/>
                </a:cubicBezTo>
                <a:close/>
                <a:moveTo>
                  <a:pt x="45" y="0"/>
                </a:moveTo>
                <a:cubicBezTo>
                  <a:pt x="46" y="0"/>
                  <a:pt x="47" y="0"/>
                  <a:pt x="48" y="0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63"/>
                  <a:pt x="48" y="63"/>
                  <a:pt x="48" y="63"/>
                </a:cubicBezTo>
                <a:cubicBezTo>
                  <a:pt x="48" y="78"/>
                  <a:pt x="48" y="78"/>
                  <a:pt x="48" y="78"/>
                </a:cubicBezTo>
                <a:cubicBezTo>
                  <a:pt x="48" y="89"/>
                  <a:pt x="48" y="89"/>
                  <a:pt x="48" y="89"/>
                </a:cubicBezTo>
                <a:cubicBezTo>
                  <a:pt x="47" y="89"/>
                  <a:pt x="46" y="89"/>
                  <a:pt x="45" y="89"/>
                </a:cubicBezTo>
                <a:cubicBezTo>
                  <a:pt x="33" y="89"/>
                  <a:pt x="22" y="84"/>
                  <a:pt x="13" y="76"/>
                </a:cubicBezTo>
                <a:cubicBezTo>
                  <a:pt x="5" y="68"/>
                  <a:pt x="0" y="57"/>
                  <a:pt x="0" y="45"/>
                </a:cubicBezTo>
                <a:cubicBezTo>
                  <a:pt x="0" y="32"/>
                  <a:pt x="5" y="21"/>
                  <a:pt x="13" y="13"/>
                </a:cubicBezTo>
                <a:cubicBezTo>
                  <a:pt x="22" y="5"/>
                  <a:pt x="33" y="0"/>
                  <a:pt x="45" y="0"/>
                </a:cubicBezTo>
                <a:close/>
                <a:moveTo>
                  <a:pt x="38" y="63"/>
                </a:moveTo>
                <a:cubicBezTo>
                  <a:pt x="35" y="62"/>
                  <a:pt x="32" y="62"/>
                  <a:pt x="29" y="61"/>
                </a:cubicBezTo>
                <a:cubicBezTo>
                  <a:pt x="31" y="65"/>
                  <a:pt x="32" y="68"/>
                  <a:pt x="34" y="70"/>
                </a:cubicBezTo>
                <a:cubicBezTo>
                  <a:pt x="35" y="72"/>
                  <a:pt x="37" y="74"/>
                  <a:pt x="38" y="75"/>
                </a:cubicBezTo>
                <a:cubicBezTo>
                  <a:pt x="38" y="63"/>
                  <a:pt x="38" y="63"/>
                  <a:pt x="38" y="63"/>
                </a:cubicBezTo>
                <a:close/>
                <a:moveTo>
                  <a:pt x="21" y="59"/>
                </a:moveTo>
                <a:cubicBezTo>
                  <a:pt x="21" y="59"/>
                  <a:pt x="21" y="59"/>
                  <a:pt x="21" y="59"/>
                </a:cubicBezTo>
                <a:cubicBezTo>
                  <a:pt x="18" y="57"/>
                  <a:pt x="15" y="56"/>
                  <a:pt x="13" y="54"/>
                </a:cubicBezTo>
                <a:cubicBezTo>
                  <a:pt x="14" y="60"/>
                  <a:pt x="17" y="65"/>
                  <a:pt x="21" y="69"/>
                </a:cubicBezTo>
                <a:cubicBezTo>
                  <a:pt x="23" y="70"/>
                  <a:pt x="25" y="72"/>
                  <a:pt x="27" y="74"/>
                </a:cubicBezTo>
                <a:cubicBezTo>
                  <a:pt x="25" y="69"/>
                  <a:pt x="23" y="64"/>
                  <a:pt x="21" y="59"/>
                </a:cubicBezTo>
                <a:close/>
                <a:moveTo>
                  <a:pt x="13" y="35"/>
                </a:moveTo>
                <a:cubicBezTo>
                  <a:pt x="15" y="34"/>
                  <a:pt x="18" y="32"/>
                  <a:pt x="21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23" y="25"/>
                  <a:pt x="25" y="20"/>
                  <a:pt x="27" y="16"/>
                </a:cubicBezTo>
                <a:cubicBezTo>
                  <a:pt x="25" y="17"/>
                  <a:pt x="23" y="19"/>
                  <a:pt x="21" y="21"/>
                </a:cubicBezTo>
                <a:cubicBezTo>
                  <a:pt x="17" y="25"/>
                  <a:pt x="14" y="30"/>
                  <a:pt x="13" y="35"/>
                </a:cubicBezTo>
                <a:close/>
                <a:moveTo>
                  <a:pt x="29" y="28"/>
                </a:moveTo>
                <a:cubicBezTo>
                  <a:pt x="32" y="28"/>
                  <a:pt x="35" y="27"/>
                  <a:pt x="38" y="27"/>
                </a:cubicBezTo>
                <a:cubicBezTo>
                  <a:pt x="38" y="14"/>
                  <a:pt x="38" y="14"/>
                  <a:pt x="38" y="14"/>
                </a:cubicBezTo>
                <a:cubicBezTo>
                  <a:pt x="37" y="15"/>
                  <a:pt x="35" y="17"/>
                  <a:pt x="34" y="19"/>
                </a:cubicBezTo>
                <a:cubicBezTo>
                  <a:pt x="32" y="22"/>
                  <a:pt x="31" y="25"/>
                  <a:pt x="29" y="28"/>
                </a:cubicBezTo>
                <a:close/>
                <a:moveTo>
                  <a:pt x="38" y="34"/>
                </a:moveTo>
                <a:cubicBezTo>
                  <a:pt x="34" y="34"/>
                  <a:pt x="31" y="35"/>
                  <a:pt x="27" y="36"/>
                </a:cubicBezTo>
                <a:cubicBezTo>
                  <a:pt x="27" y="39"/>
                  <a:pt x="27" y="42"/>
                  <a:pt x="27" y="45"/>
                </a:cubicBezTo>
                <a:cubicBezTo>
                  <a:pt x="27" y="48"/>
                  <a:pt x="27" y="51"/>
                  <a:pt x="27" y="53"/>
                </a:cubicBezTo>
                <a:cubicBezTo>
                  <a:pt x="31" y="54"/>
                  <a:pt x="34" y="55"/>
                  <a:pt x="38" y="56"/>
                </a:cubicBezTo>
                <a:cubicBezTo>
                  <a:pt x="38" y="34"/>
                  <a:pt x="38" y="34"/>
                  <a:pt x="38" y="34"/>
                </a:cubicBezTo>
                <a:close/>
                <a:moveTo>
                  <a:pt x="20" y="39"/>
                </a:moveTo>
                <a:cubicBezTo>
                  <a:pt x="16" y="41"/>
                  <a:pt x="14" y="43"/>
                  <a:pt x="14" y="45"/>
                </a:cubicBezTo>
                <a:cubicBezTo>
                  <a:pt x="14" y="47"/>
                  <a:pt x="16" y="49"/>
                  <a:pt x="20" y="50"/>
                </a:cubicBezTo>
                <a:cubicBezTo>
                  <a:pt x="20" y="49"/>
                  <a:pt x="20" y="47"/>
                  <a:pt x="20" y="45"/>
                </a:cubicBezTo>
                <a:cubicBezTo>
                  <a:pt x="20" y="43"/>
                  <a:pt x="20" y="41"/>
                  <a:pt x="20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37295" y="3238576"/>
            <a:ext cx="809837" cy="1113914"/>
            <a:chOff x="611284" y="1140955"/>
            <a:chExt cx="809837" cy="1113914"/>
          </a:xfrm>
        </p:grpSpPr>
        <p:sp>
          <p:nvSpPr>
            <p:cNvPr id="31" name="文本框 30"/>
            <p:cNvSpPr txBox="1"/>
            <p:nvPr/>
          </p:nvSpPr>
          <p:spPr>
            <a:xfrm>
              <a:off x="611284" y="1184226"/>
              <a:ext cx="80983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accent1">
                      <a:lumMod val="50000"/>
                    </a:schemeClr>
                  </a:solidFill>
                </a:rPr>
                <a:t>01</a:t>
              </a:r>
              <a:endParaRPr lang="zh-CN" altLang="en-US" sz="44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 rot="11641273">
              <a:off x="1059438" y="1140955"/>
              <a:ext cx="246536" cy="1113914"/>
              <a:chOff x="499860" y="916478"/>
              <a:chExt cx="1125740" cy="5086389"/>
            </a:xfrm>
          </p:grpSpPr>
          <p:cxnSp>
            <p:nvCxnSpPr>
              <p:cNvPr id="38" name="直接连接符 37"/>
              <p:cNvCxnSpPr/>
              <p:nvPr/>
            </p:nvCxnSpPr>
            <p:spPr>
              <a:xfrm flipH="1">
                <a:off x="575734" y="1947333"/>
                <a:ext cx="1049866" cy="4055534"/>
              </a:xfrm>
              <a:prstGeom prst="line">
                <a:avLst/>
              </a:prstGeom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 useBgFill="1">
            <p:nvSpPr>
              <p:cNvPr id="39" name="矩形 38"/>
              <p:cNvSpPr/>
              <p:nvPr/>
            </p:nvSpPr>
            <p:spPr>
              <a:xfrm rot="865294">
                <a:off x="499860" y="916478"/>
                <a:ext cx="719665" cy="5072553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43" name="矩形 42"/>
          <p:cNvSpPr/>
          <p:nvPr/>
        </p:nvSpPr>
        <p:spPr>
          <a:xfrm>
            <a:off x="1268769" y="3618267"/>
            <a:ext cx="2646878" cy="524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</a:rPr>
              <a:t>点击此处添加标题</a:t>
            </a:r>
            <a:endParaRPr lang="en-US" altLang="zh-CN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37296" y="4123375"/>
            <a:ext cx="3178352" cy="194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倍字间距。</a:t>
            </a:r>
            <a:endParaRPr lang="en-US" altLang="zh-CN" sz="1600" dirty="0">
              <a:solidFill>
                <a:srgbClr val="404040"/>
              </a:solidFill>
              <a:latin typeface="+mj-ea"/>
            </a:endParaRP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倍字间距。</a:t>
            </a:r>
            <a:endParaRPr lang="zh-CN" altLang="en-US" sz="1600" dirty="0"/>
          </a:p>
        </p:txBody>
      </p:sp>
      <p:grpSp>
        <p:nvGrpSpPr>
          <p:cNvPr id="45" name="组合 44"/>
          <p:cNvGrpSpPr/>
          <p:nvPr/>
        </p:nvGrpSpPr>
        <p:grpSpPr>
          <a:xfrm>
            <a:off x="4506823" y="3238576"/>
            <a:ext cx="809837" cy="1113914"/>
            <a:chOff x="611284" y="1140955"/>
            <a:chExt cx="809837" cy="1113914"/>
          </a:xfrm>
        </p:grpSpPr>
        <p:sp>
          <p:nvSpPr>
            <p:cNvPr id="46" name="文本框 45"/>
            <p:cNvSpPr txBox="1"/>
            <p:nvPr/>
          </p:nvSpPr>
          <p:spPr>
            <a:xfrm>
              <a:off x="611284" y="1184226"/>
              <a:ext cx="80983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accent1">
                      <a:lumMod val="50000"/>
                    </a:schemeClr>
                  </a:solidFill>
                </a:rPr>
                <a:t>02</a:t>
              </a:r>
              <a:endParaRPr lang="zh-CN" altLang="en-US" sz="44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 rot="11641273">
              <a:off x="1059438" y="1140955"/>
              <a:ext cx="246536" cy="1113914"/>
              <a:chOff x="499860" y="916478"/>
              <a:chExt cx="1125740" cy="5086389"/>
            </a:xfrm>
          </p:grpSpPr>
          <p:cxnSp>
            <p:nvCxnSpPr>
              <p:cNvPr id="48" name="直接连接符 47"/>
              <p:cNvCxnSpPr/>
              <p:nvPr/>
            </p:nvCxnSpPr>
            <p:spPr>
              <a:xfrm flipH="1">
                <a:off x="575734" y="1947333"/>
                <a:ext cx="1049866" cy="4055534"/>
              </a:xfrm>
              <a:prstGeom prst="line">
                <a:avLst/>
              </a:prstGeom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 useBgFill="1">
            <p:nvSpPr>
              <p:cNvPr id="49" name="矩形 48"/>
              <p:cNvSpPr/>
              <p:nvPr/>
            </p:nvSpPr>
            <p:spPr>
              <a:xfrm rot="865294">
                <a:off x="499860" y="916478"/>
                <a:ext cx="719665" cy="5072553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50" name="矩形 49"/>
          <p:cNvSpPr/>
          <p:nvPr/>
        </p:nvSpPr>
        <p:spPr>
          <a:xfrm>
            <a:off x="5038297" y="3618267"/>
            <a:ext cx="2646878" cy="524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</a:rPr>
              <a:t>点击此处添加标题</a:t>
            </a:r>
            <a:endParaRPr lang="en-US" altLang="zh-CN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506824" y="4123375"/>
            <a:ext cx="3178352" cy="194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倍字间距。</a:t>
            </a:r>
            <a:endParaRPr lang="en-US" altLang="zh-CN" sz="1600" dirty="0">
              <a:solidFill>
                <a:srgbClr val="404040"/>
              </a:solidFill>
              <a:latin typeface="+mj-ea"/>
            </a:endParaRP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倍字间距。</a:t>
            </a:r>
            <a:endParaRPr lang="zh-CN" altLang="en-US" sz="1600" dirty="0"/>
          </a:p>
        </p:txBody>
      </p:sp>
      <p:grpSp>
        <p:nvGrpSpPr>
          <p:cNvPr id="52" name="组合 51"/>
          <p:cNvGrpSpPr/>
          <p:nvPr/>
        </p:nvGrpSpPr>
        <p:grpSpPr>
          <a:xfrm>
            <a:off x="8660450" y="3238576"/>
            <a:ext cx="809837" cy="1113914"/>
            <a:chOff x="611284" y="1140955"/>
            <a:chExt cx="809837" cy="1113914"/>
          </a:xfrm>
        </p:grpSpPr>
        <p:sp>
          <p:nvSpPr>
            <p:cNvPr id="53" name="文本框 52"/>
            <p:cNvSpPr txBox="1"/>
            <p:nvPr/>
          </p:nvSpPr>
          <p:spPr>
            <a:xfrm>
              <a:off x="611284" y="1184226"/>
              <a:ext cx="80983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accent1">
                      <a:lumMod val="50000"/>
                    </a:schemeClr>
                  </a:solidFill>
                </a:rPr>
                <a:t>03</a:t>
              </a:r>
              <a:endParaRPr lang="zh-CN" altLang="en-US" sz="44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 rot="11641273">
              <a:off x="1059438" y="1140955"/>
              <a:ext cx="246536" cy="1113914"/>
              <a:chOff x="499860" y="916478"/>
              <a:chExt cx="1125740" cy="5086389"/>
            </a:xfrm>
          </p:grpSpPr>
          <p:cxnSp>
            <p:nvCxnSpPr>
              <p:cNvPr id="55" name="直接连接符 54"/>
              <p:cNvCxnSpPr/>
              <p:nvPr/>
            </p:nvCxnSpPr>
            <p:spPr>
              <a:xfrm flipH="1">
                <a:off x="575734" y="1947333"/>
                <a:ext cx="1049866" cy="4055534"/>
              </a:xfrm>
              <a:prstGeom prst="line">
                <a:avLst/>
              </a:prstGeom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 useBgFill="1">
            <p:nvSpPr>
              <p:cNvPr id="56" name="矩形 55"/>
              <p:cNvSpPr/>
              <p:nvPr/>
            </p:nvSpPr>
            <p:spPr>
              <a:xfrm rot="865294">
                <a:off x="499860" y="916478"/>
                <a:ext cx="719665" cy="5072553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57" name="矩形 56"/>
          <p:cNvSpPr/>
          <p:nvPr/>
        </p:nvSpPr>
        <p:spPr>
          <a:xfrm>
            <a:off x="9191924" y="3618267"/>
            <a:ext cx="2646878" cy="524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</a:rPr>
              <a:t>点击此处添加标题</a:t>
            </a:r>
            <a:endParaRPr lang="en-US" altLang="zh-CN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8660451" y="4123375"/>
            <a:ext cx="3178352" cy="194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倍字间距。</a:t>
            </a:r>
            <a:endParaRPr lang="en-US" altLang="zh-CN" sz="1600" dirty="0">
              <a:solidFill>
                <a:srgbClr val="404040"/>
              </a:solidFill>
              <a:latin typeface="+mj-ea"/>
            </a:endParaRP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倍字间距。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424030409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3" y="6535625"/>
            <a:ext cx="1828800" cy="24384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0"/>
            <a:ext cx="12192000" cy="49088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356968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30000"/>
                  </a:schemeClr>
                </a:solidFill>
              </a:rPr>
              <a:t>01 </a:t>
            </a:r>
            <a:r>
              <a:rPr lang="zh-CN" altLang="en-US" dirty="0">
                <a:solidFill>
                  <a:schemeClr val="bg1">
                    <a:alpha val="30000"/>
                  </a:schemeClr>
                </a:solidFill>
              </a:rPr>
              <a:t>课题目的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3365209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02 </a:t>
            </a:r>
            <a:r>
              <a:rPr lang="zh-CN" altLang="en-US" dirty="0">
                <a:solidFill>
                  <a:schemeClr val="bg1"/>
                </a:solidFill>
              </a:rPr>
              <a:t>课题意义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5373449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30000"/>
                  </a:schemeClr>
                </a:solidFill>
              </a:rPr>
              <a:t>03 </a:t>
            </a:r>
            <a:r>
              <a:rPr lang="zh-CN" altLang="en-US" dirty="0">
                <a:solidFill>
                  <a:schemeClr val="bg1">
                    <a:alpha val="30000"/>
                  </a:schemeClr>
                </a:solidFill>
              </a:rPr>
              <a:t>主要任务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7381691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30000"/>
                  </a:schemeClr>
                </a:solidFill>
              </a:rPr>
              <a:t>04 </a:t>
            </a:r>
            <a:r>
              <a:rPr lang="zh-CN" altLang="en-US" dirty="0">
                <a:solidFill>
                  <a:schemeClr val="bg1">
                    <a:alpha val="30000"/>
                  </a:schemeClr>
                </a:solidFill>
              </a:rPr>
              <a:t>面临问题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9389931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30000"/>
                  </a:schemeClr>
                </a:solidFill>
              </a:rPr>
              <a:t>05 </a:t>
            </a:r>
            <a:r>
              <a:rPr lang="zh-CN" altLang="en-US" dirty="0">
                <a:solidFill>
                  <a:schemeClr val="bg1">
                    <a:alpha val="30000"/>
                  </a:schemeClr>
                </a:solidFill>
              </a:rPr>
              <a:t>解决办法</a:t>
            </a:r>
          </a:p>
        </p:txBody>
      </p:sp>
      <p:cxnSp>
        <p:nvCxnSpPr>
          <p:cNvPr id="30" name="直接连接符 29"/>
          <p:cNvCxnSpPr/>
          <p:nvPr/>
        </p:nvCxnSpPr>
        <p:spPr>
          <a:xfrm flipH="1">
            <a:off x="3080651" y="106663"/>
            <a:ext cx="57188" cy="3073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5055034" y="106663"/>
            <a:ext cx="57188" cy="3073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>
            <a:off x="7063275" y="106663"/>
            <a:ext cx="57188" cy="3073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H="1">
            <a:off x="9080847" y="106663"/>
            <a:ext cx="57188" cy="3073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1594424" y="714238"/>
            <a:ext cx="9026283" cy="4615959"/>
            <a:chOff x="1611683" y="1446502"/>
            <a:chExt cx="5920633" cy="3027758"/>
          </a:xfrm>
          <a:solidFill>
            <a:schemeClr val="bg1">
              <a:lumMod val="65000"/>
            </a:schemeClr>
          </a:solidFill>
        </p:grpSpPr>
        <p:sp>
          <p:nvSpPr>
            <p:cNvPr id="14" name="Freeform 559"/>
            <p:cNvSpPr>
              <a:spLocks/>
            </p:cNvSpPr>
            <p:nvPr/>
          </p:nvSpPr>
          <p:spPr bwMode="auto">
            <a:xfrm>
              <a:off x="4299491" y="2445520"/>
              <a:ext cx="75667" cy="117338"/>
            </a:xfrm>
            <a:custGeom>
              <a:avLst/>
              <a:gdLst>
                <a:gd name="T0" fmla="*/ 2147483647 w 56"/>
                <a:gd name="T1" fmla="*/ 2147483647 h 88"/>
                <a:gd name="T2" fmla="*/ 0 w 56"/>
                <a:gd name="T3" fmla="*/ 2147483647 h 88"/>
                <a:gd name="T4" fmla="*/ 0 w 56"/>
                <a:gd name="T5" fmla="*/ 2147483647 h 88"/>
                <a:gd name="T6" fmla="*/ 0 w 56"/>
                <a:gd name="T7" fmla="*/ 2147483647 h 88"/>
                <a:gd name="T8" fmla="*/ 2147483647 w 56"/>
                <a:gd name="T9" fmla="*/ 2147483647 h 88"/>
                <a:gd name="T10" fmla="*/ 2147483647 w 56"/>
                <a:gd name="T11" fmla="*/ 2147483647 h 88"/>
                <a:gd name="T12" fmla="*/ 0 w 56"/>
                <a:gd name="T13" fmla="*/ 2147483647 h 88"/>
                <a:gd name="T14" fmla="*/ 2147483647 w 56"/>
                <a:gd name="T15" fmla="*/ 2147483647 h 88"/>
                <a:gd name="T16" fmla="*/ 0 w 56"/>
                <a:gd name="T17" fmla="*/ 2147483647 h 88"/>
                <a:gd name="T18" fmla="*/ 2147483647 w 56"/>
                <a:gd name="T19" fmla="*/ 2147483647 h 88"/>
                <a:gd name="T20" fmla="*/ 2147483647 w 56"/>
                <a:gd name="T21" fmla="*/ 2147483647 h 88"/>
                <a:gd name="T22" fmla="*/ 2147483647 w 56"/>
                <a:gd name="T23" fmla="*/ 0 h 88"/>
                <a:gd name="T24" fmla="*/ 2147483647 w 56"/>
                <a:gd name="T25" fmla="*/ 2147483647 h 88"/>
                <a:gd name="T26" fmla="*/ 2147483647 w 56"/>
                <a:gd name="T27" fmla="*/ 2147483647 h 88"/>
                <a:gd name="T28" fmla="*/ 2147483647 w 56"/>
                <a:gd name="T29" fmla="*/ 2147483647 h 88"/>
                <a:gd name="T30" fmla="*/ 2147483647 w 56"/>
                <a:gd name="T31" fmla="*/ 2147483647 h 88"/>
                <a:gd name="T32" fmla="*/ 2147483647 w 56"/>
                <a:gd name="T33" fmla="*/ 2147483647 h 88"/>
                <a:gd name="T34" fmla="*/ 2147483647 w 56"/>
                <a:gd name="T35" fmla="*/ 2147483647 h 88"/>
                <a:gd name="T36" fmla="*/ 2147483647 w 56"/>
                <a:gd name="T37" fmla="*/ 2147483647 h 88"/>
                <a:gd name="T38" fmla="*/ 2147483647 w 56"/>
                <a:gd name="T39" fmla="*/ 2147483647 h 88"/>
                <a:gd name="T40" fmla="*/ 2147483647 w 56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88"/>
                <a:gd name="T65" fmla="*/ 56 w 56"/>
                <a:gd name="T66" fmla="*/ 88 h 8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88">
                  <a:moveTo>
                    <a:pt x="8" y="88"/>
                  </a:move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8" y="56"/>
                  </a:lnTo>
                  <a:lnTo>
                    <a:pt x="8" y="4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16" y="16"/>
                  </a:lnTo>
                  <a:lnTo>
                    <a:pt x="32" y="0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8"/>
                  </a:lnTo>
                  <a:lnTo>
                    <a:pt x="48" y="64"/>
                  </a:lnTo>
                  <a:lnTo>
                    <a:pt x="32" y="72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560"/>
            <p:cNvSpPr>
              <a:spLocks/>
            </p:cNvSpPr>
            <p:nvPr/>
          </p:nvSpPr>
          <p:spPr bwMode="auto">
            <a:xfrm>
              <a:off x="4364192" y="2347921"/>
              <a:ext cx="128304" cy="247835"/>
            </a:xfrm>
            <a:custGeom>
              <a:avLst/>
              <a:gdLst>
                <a:gd name="T0" fmla="*/ 2147483647 w 96"/>
                <a:gd name="T1" fmla="*/ 2147483647 h 184"/>
                <a:gd name="T2" fmla="*/ 2147483647 w 96"/>
                <a:gd name="T3" fmla="*/ 2147483647 h 184"/>
                <a:gd name="T4" fmla="*/ 2147483647 w 96"/>
                <a:gd name="T5" fmla="*/ 2147483647 h 184"/>
                <a:gd name="T6" fmla="*/ 2147483647 w 96"/>
                <a:gd name="T7" fmla="*/ 2147483647 h 184"/>
                <a:gd name="T8" fmla="*/ 2147483647 w 96"/>
                <a:gd name="T9" fmla="*/ 2147483647 h 184"/>
                <a:gd name="T10" fmla="*/ 2147483647 w 96"/>
                <a:gd name="T11" fmla="*/ 2147483647 h 184"/>
                <a:gd name="T12" fmla="*/ 2147483647 w 96"/>
                <a:gd name="T13" fmla="*/ 2147483647 h 184"/>
                <a:gd name="T14" fmla="*/ 2147483647 w 96"/>
                <a:gd name="T15" fmla="*/ 2147483647 h 184"/>
                <a:gd name="T16" fmla="*/ 2147483647 w 96"/>
                <a:gd name="T17" fmla="*/ 2147483647 h 184"/>
                <a:gd name="T18" fmla="*/ 2147483647 w 96"/>
                <a:gd name="T19" fmla="*/ 2147483647 h 184"/>
                <a:gd name="T20" fmla="*/ 2147483647 w 96"/>
                <a:gd name="T21" fmla="*/ 2147483647 h 184"/>
                <a:gd name="T22" fmla="*/ 2147483647 w 96"/>
                <a:gd name="T23" fmla="*/ 2147483647 h 184"/>
                <a:gd name="T24" fmla="*/ 2147483647 w 96"/>
                <a:gd name="T25" fmla="*/ 2147483647 h 184"/>
                <a:gd name="T26" fmla="*/ 2147483647 w 96"/>
                <a:gd name="T27" fmla="*/ 2147483647 h 184"/>
                <a:gd name="T28" fmla="*/ 2147483647 w 96"/>
                <a:gd name="T29" fmla="*/ 2147483647 h 184"/>
                <a:gd name="T30" fmla="*/ 0 w 96"/>
                <a:gd name="T31" fmla="*/ 2147483647 h 184"/>
                <a:gd name="T32" fmla="*/ 0 w 96"/>
                <a:gd name="T33" fmla="*/ 2147483647 h 184"/>
                <a:gd name="T34" fmla="*/ 0 w 96"/>
                <a:gd name="T35" fmla="*/ 2147483647 h 184"/>
                <a:gd name="T36" fmla="*/ 0 w 96"/>
                <a:gd name="T37" fmla="*/ 2147483647 h 184"/>
                <a:gd name="T38" fmla="*/ 0 w 96"/>
                <a:gd name="T39" fmla="*/ 2147483647 h 184"/>
                <a:gd name="T40" fmla="*/ 2147483647 w 96"/>
                <a:gd name="T41" fmla="*/ 2147483647 h 184"/>
                <a:gd name="T42" fmla="*/ 2147483647 w 96"/>
                <a:gd name="T43" fmla="*/ 0 h 184"/>
                <a:gd name="T44" fmla="*/ 2147483647 w 96"/>
                <a:gd name="T45" fmla="*/ 0 h 184"/>
                <a:gd name="T46" fmla="*/ 2147483647 w 96"/>
                <a:gd name="T47" fmla="*/ 0 h 184"/>
                <a:gd name="T48" fmla="*/ 2147483647 w 96"/>
                <a:gd name="T49" fmla="*/ 2147483647 h 184"/>
                <a:gd name="T50" fmla="*/ 2147483647 w 96"/>
                <a:gd name="T51" fmla="*/ 2147483647 h 184"/>
                <a:gd name="T52" fmla="*/ 2147483647 w 96"/>
                <a:gd name="T53" fmla="*/ 2147483647 h 184"/>
                <a:gd name="T54" fmla="*/ 2147483647 w 96"/>
                <a:gd name="T55" fmla="*/ 2147483647 h 184"/>
                <a:gd name="T56" fmla="*/ 2147483647 w 96"/>
                <a:gd name="T57" fmla="*/ 2147483647 h 184"/>
                <a:gd name="T58" fmla="*/ 2147483647 w 96"/>
                <a:gd name="T59" fmla="*/ 2147483647 h 184"/>
                <a:gd name="T60" fmla="*/ 2147483647 w 96"/>
                <a:gd name="T61" fmla="*/ 2147483647 h 184"/>
                <a:gd name="T62" fmla="*/ 2147483647 w 96"/>
                <a:gd name="T63" fmla="*/ 2147483647 h 184"/>
                <a:gd name="T64" fmla="*/ 2147483647 w 96"/>
                <a:gd name="T65" fmla="*/ 2147483647 h 184"/>
                <a:gd name="T66" fmla="*/ 2147483647 w 96"/>
                <a:gd name="T67" fmla="*/ 2147483647 h 184"/>
                <a:gd name="T68" fmla="*/ 2147483647 w 96"/>
                <a:gd name="T69" fmla="*/ 2147483647 h 184"/>
                <a:gd name="T70" fmla="*/ 2147483647 w 96"/>
                <a:gd name="T71" fmla="*/ 2147483647 h 184"/>
                <a:gd name="T72" fmla="*/ 2147483647 w 96"/>
                <a:gd name="T73" fmla="*/ 2147483647 h 184"/>
                <a:gd name="T74" fmla="*/ 2147483647 w 96"/>
                <a:gd name="T75" fmla="*/ 2147483647 h 184"/>
                <a:gd name="T76" fmla="*/ 2147483647 w 96"/>
                <a:gd name="T77" fmla="*/ 2147483647 h 184"/>
                <a:gd name="T78" fmla="*/ 2147483647 w 96"/>
                <a:gd name="T79" fmla="*/ 2147483647 h 184"/>
                <a:gd name="T80" fmla="*/ 2147483647 w 96"/>
                <a:gd name="T81" fmla="*/ 2147483647 h 184"/>
                <a:gd name="T82" fmla="*/ 2147483647 w 96"/>
                <a:gd name="T83" fmla="*/ 2147483647 h 184"/>
                <a:gd name="T84" fmla="*/ 2147483647 w 96"/>
                <a:gd name="T85" fmla="*/ 2147483647 h 184"/>
                <a:gd name="T86" fmla="*/ 2147483647 w 96"/>
                <a:gd name="T87" fmla="*/ 2147483647 h 184"/>
                <a:gd name="T88" fmla="*/ 2147483647 w 96"/>
                <a:gd name="T89" fmla="*/ 2147483647 h 184"/>
                <a:gd name="T90" fmla="*/ 2147483647 w 96"/>
                <a:gd name="T91" fmla="*/ 2147483647 h 184"/>
                <a:gd name="T92" fmla="*/ 2147483647 w 96"/>
                <a:gd name="T93" fmla="*/ 2147483647 h 184"/>
                <a:gd name="T94" fmla="*/ 2147483647 w 96"/>
                <a:gd name="T95" fmla="*/ 2147483647 h 184"/>
                <a:gd name="T96" fmla="*/ 2147483647 w 96"/>
                <a:gd name="T97" fmla="*/ 2147483647 h 184"/>
                <a:gd name="T98" fmla="*/ 2147483647 w 96"/>
                <a:gd name="T99" fmla="*/ 2147483647 h 184"/>
                <a:gd name="T100" fmla="*/ 2147483647 w 96"/>
                <a:gd name="T101" fmla="*/ 2147483647 h 184"/>
                <a:gd name="T102" fmla="*/ 2147483647 w 96"/>
                <a:gd name="T103" fmla="*/ 2147483647 h 184"/>
                <a:gd name="T104" fmla="*/ 2147483647 w 96"/>
                <a:gd name="T105" fmla="*/ 2147483647 h 184"/>
                <a:gd name="T106" fmla="*/ 2147483647 w 96"/>
                <a:gd name="T107" fmla="*/ 2147483647 h 184"/>
                <a:gd name="T108" fmla="*/ 2147483647 w 96"/>
                <a:gd name="T109" fmla="*/ 2147483647 h 184"/>
                <a:gd name="T110" fmla="*/ 2147483647 w 96"/>
                <a:gd name="T111" fmla="*/ 2147483647 h 184"/>
                <a:gd name="T112" fmla="*/ 2147483647 w 96"/>
                <a:gd name="T113" fmla="*/ 2147483647 h 184"/>
                <a:gd name="T114" fmla="*/ 2147483647 w 96"/>
                <a:gd name="T115" fmla="*/ 2147483647 h 184"/>
                <a:gd name="T116" fmla="*/ 2147483647 w 96"/>
                <a:gd name="T117" fmla="*/ 2147483647 h 184"/>
                <a:gd name="T118" fmla="*/ 2147483647 w 96"/>
                <a:gd name="T119" fmla="*/ 2147483647 h 18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6"/>
                <a:gd name="T181" fmla="*/ 0 h 184"/>
                <a:gd name="T182" fmla="*/ 96 w 96"/>
                <a:gd name="T183" fmla="*/ 184 h 18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6" h="184">
                  <a:moveTo>
                    <a:pt x="16" y="144"/>
                  </a:moveTo>
                  <a:lnTo>
                    <a:pt x="24" y="136"/>
                  </a:lnTo>
                  <a:lnTo>
                    <a:pt x="24" y="128"/>
                  </a:lnTo>
                  <a:lnTo>
                    <a:pt x="16" y="128"/>
                  </a:lnTo>
                  <a:lnTo>
                    <a:pt x="24" y="120"/>
                  </a:lnTo>
                  <a:lnTo>
                    <a:pt x="40" y="112"/>
                  </a:lnTo>
                  <a:lnTo>
                    <a:pt x="40" y="104"/>
                  </a:lnTo>
                  <a:lnTo>
                    <a:pt x="40" y="96"/>
                  </a:lnTo>
                  <a:lnTo>
                    <a:pt x="32" y="88"/>
                  </a:lnTo>
                  <a:lnTo>
                    <a:pt x="24" y="88"/>
                  </a:lnTo>
                  <a:lnTo>
                    <a:pt x="16" y="88"/>
                  </a:lnTo>
                  <a:lnTo>
                    <a:pt x="16" y="80"/>
                  </a:lnTo>
                  <a:lnTo>
                    <a:pt x="16" y="64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0" y="64"/>
                  </a:lnTo>
                  <a:lnTo>
                    <a:pt x="0" y="48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8" y="16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24" y="16"/>
                  </a:lnTo>
                  <a:lnTo>
                    <a:pt x="32" y="24"/>
                  </a:lnTo>
                  <a:lnTo>
                    <a:pt x="40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0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56" y="64"/>
                  </a:lnTo>
                  <a:lnTo>
                    <a:pt x="64" y="88"/>
                  </a:lnTo>
                  <a:lnTo>
                    <a:pt x="72" y="96"/>
                  </a:lnTo>
                  <a:lnTo>
                    <a:pt x="80" y="112"/>
                  </a:lnTo>
                  <a:lnTo>
                    <a:pt x="80" y="120"/>
                  </a:lnTo>
                  <a:lnTo>
                    <a:pt x="80" y="128"/>
                  </a:lnTo>
                  <a:lnTo>
                    <a:pt x="88" y="128"/>
                  </a:lnTo>
                  <a:lnTo>
                    <a:pt x="96" y="128"/>
                  </a:lnTo>
                  <a:lnTo>
                    <a:pt x="96" y="144"/>
                  </a:lnTo>
                  <a:lnTo>
                    <a:pt x="88" y="152"/>
                  </a:lnTo>
                  <a:lnTo>
                    <a:pt x="88" y="160"/>
                  </a:lnTo>
                  <a:lnTo>
                    <a:pt x="96" y="160"/>
                  </a:lnTo>
                  <a:lnTo>
                    <a:pt x="88" y="160"/>
                  </a:lnTo>
                  <a:lnTo>
                    <a:pt x="72" y="168"/>
                  </a:lnTo>
                  <a:lnTo>
                    <a:pt x="56" y="168"/>
                  </a:lnTo>
                  <a:lnTo>
                    <a:pt x="48" y="176"/>
                  </a:lnTo>
                  <a:lnTo>
                    <a:pt x="40" y="168"/>
                  </a:lnTo>
                  <a:lnTo>
                    <a:pt x="32" y="176"/>
                  </a:lnTo>
                  <a:lnTo>
                    <a:pt x="24" y="176"/>
                  </a:lnTo>
                  <a:lnTo>
                    <a:pt x="16" y="176"/>
                  </a:lnTo>
                  <a:lnTo>
                    <a:pt x="16" y="184"/>
                  </a:lnTo>
                  <a:lnTo>
                    <a:pt x="8" y="184"/>
                  </a:lnTo>
                  <a:lnTo>
                    <a:pt x="8" y="176"/>
                  </a:lnTo>
                  <a:lnTo>
                    <a:pt x="24" y="168"/>
                  </a:lnTo>
                  <a:lnTo>
                    <a:pt x="32" y="152"/>
                  </a:lnTo>
                  <a:lnTo>
                    <a:pt x="24" y="152"/>
                  </a:lnTo>
                  <a:lnTo>
                    <a:pt x="16" y="152"/>
                  </a:lnTo>
                  <a:lnTo>
                    <a:pt x="16" y="14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561"/>
            <p:cNvSpPr>
              <a:spLocks/>
            </p:cNvSpPr>
            <p:nvPr/>
          </p:nvSpPr>
          <p:spPr bwMode="auto">
            <a:xfrm>
              <a:off x="5342373" y="1479400"/>
              <a:ext cx="300473" cy="375043"/>
            </a:xfrm>
            <a:custGeom>
              <a:avLst/>
              <a:gdLst>
                <a:gd name="T0" fmla="*/ 2147483647 w 224"/>
                <a:gd name="T1" fmla="*/ 2147483647 h 280"/>
                <a:gd name="T2" fmla="*/ 2147483647 w 224"/>
                <a:gd name="T3" fmla="*/ 2147483647 h 280"/>
                <a:gd name="T4" fmla="*/ 2147483647 w 224"/>
                <a:gd name="T5" fmla="*/ 2147483647 h 280"/>
                <a:gd name="T6" fmla="*/ 2147483647 w 224"/>
                <a:gd name="T7" fmla="*/ 2147483647 h 280"/>
                <a:gd name="T8" fmla="*/ 2147483647 w 224"/>
                <a:gd name="T9" fmla="*/ 2147483647 h 280"/>
                <a:gd name="T10" fmla="*/ 2147483647 w 224"/>
                <a:gd name="T11" fmla="*/ 2147483647 h 280"/>
                <a:gd name="T12" fmla="*/ 2147483647 w 224"/>
                <a:gd name="T13" fmla="*/ 2147483647 h 280"/>
                <a:gd name="T14" fmla="*/ 2147483647 w 224"/>
                <a:gd name="T15" fmla="*/ 2147483647 h 280"/>
                <a:gd name="T16" fmla="*/ 2147483647 w 224"/>
                <a:gd name="T17" fmla="*/ 2147483647 h 280"/>
                <a:gd name="T18" fmla="*/ 2147483647 w 224"/>
                <a:gd name="T19" fmla="*/ 2147483647 h 280"/>
                <a:gd name="T20" fmla="*/ 2147483647 w 224"/>
                <a:gd name="T21" fmla="*/ 0 h 280"/>
                <a:gd name="T22" fmla="*/ 2147483647 w 224"/>
                <a:gd name="T23" fmla="*/ 0 h 280"/>
                <a:gd name="T24" fmla="*/ 2147483647 w 224"/>
                <a:gd name="T25" fmla="*/ 2147483647 h 280"/>
                <a:gd name="T26" fmla="*/ 2147483647 w 224"/>
                <a:gd name="T27" fmla="*/ 2147483647 h 280"/>
                <a:gd name="T28" fmla="*/ 2147483647 w 224"/>
                <a:gd name="T29" fmla="*/ 2147483647 h 280"/>
                <a:gd name="T30" fmla="*/ 2147483647 w 224"/>
                <a:gd name="T31" fmla="*/ 2147483647 h 280"/>
                <a:gd name="T32" fmla="*/ 2147483647 w 224"/>
                <a:gd name="T33" fmla="*/ 2147483647 h 280"/>
                <a:gd name="T34" fmla="*/ 2147483647 w 224"/>
                <a:gd name="T35" fmla="*/ 2147483647 h 280"/>
                <a:gd name="T36" fmla="*/ 2147483647 w 224"/>
                <a:gd name="T37" fmla="*/ 2147483647 h 280"/>
                <a:gd name="T38" fmla="*/ 2147483647 w 224"/>
                <a:gd name="T39" fmla="*/ 2147483647 h 280"/>
                <a:gd name="T40" fmla="*/ 2147483647 w 224"/>
                <a:gd name="T41" fmla="*/ 2147483647 h 280"/>
                <a:gd name="T42" fmla="*/ 2147483647 w 224"/>
                <a:gd name="T43" fmla="*/ 2147483647 h 280"/>
                <a:gd name="T44" fmla="*/ 2147483647 w 224"/>
                <a:gd name="T45" fmla="*/ 2147483647 h 280"/>
                <a:gd name="T46" fmla="*/ 2147483647 w 224"/>
                <a:gd name="T47" fmla="*/ 2147483647 h 280"/>
                <a:gd name="T48" fmla="*/ 2147483647 w 224"/>
                <a:gd name="T49" fmla="*/ 2147483647 h 280"/>
                <a:gd name="T50" fmla="*/ 2147483647 w 224"/>
                <a:gd name="T51" fmla="*/ 2147483647 h 280"/>
                <a:gd name="T52" fmla="*/ 2147483647 w 224"/>
                <a:gd name="T53" fmla="*/ 2147483647 h 280"/>
                <a:gd name="T54" fmla="*/ 0 w 224"/>
                <a:gd name="T55" fmla="*/ 2147483647 h 280"/>
                <a:gd name="T56" fmla="*/ 2147483647 w 224"/>
                <a:gd name="T57" fmla="*/ 2147483647 h 280"/>
                <a:gd name="T58" fmla="*/ 2147483647 w 224"/>
                <a:gd name="T59" fmla="*/ 2147483647 h 280"/>
                <a:gd name="T60" fmla="*/ 2147483647 w 224"/>
                <a:gd name="T61" fmla="*/ 2147483647 h 280"/>
                <a:gd name="T62" fmla="*/ 2147483647 w 224"/>
                <a:gd name="T63" fmla="*/ 2147483647 h 280"/>
                <a:gd name="T64" fmla="*/ 2147483647 w 224"/>
                <a:gd name="T65" fmla="*/ 2147483647 h 2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4"/>
                <a:gd name="T100" fmla="*/ 0 h 280"/>
                <a:gd name="T101" fmla="*/ 224 w 224"/>
                <a:gd name="T102" fmla="*/ 280 h 2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4" h="280">
                  <a:moveTo>
                    <a:pt x="80" y="280"/>
                  </a:moveTo>
                  <a:lnTo>
                    <a:pt x="64" y="264"/>
                  </a:lnTo>
                  <a:lnTo>
                    <a:pt x="48" y="216"/>
                  </a:lnTo>
                  <a:lnTo>
                    <a:pt x="64" y="184"/>
                  </a:lnTo>
                  <a:lnTo>
                    <a:pt x="96" y="120"/>
                  </a:lnTo>
                  <a:lnTo>
                    <a:pt x="128" y="96"/>
                  </a:lnTo>
                  <a:lnTo>
                    <a:pt x="144" y="72"/>
                  </a:lnTo>
                  <a:lnTo>
                    <a:pt x="168" y="64"/>
                  </a:lnTo>
                  <a:lnTo>
                    <a:pt x="192" y="48"/>
                  </a:lnTo>
                  <a:lnTo>
                    <a:pt x="224" y="16"/>
                  </a:lnTo>
                  <a:lnTo>
                    <a:pt x="216" y="0"/>
                  </a:lnTo>
                  <a:lnTo>
                    <a:pt x="192" y="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44" y="32"/>
                  </a:lnTo>
                  <a:lnTo>
                    <a:pt x="120" y="32"/>
                  </a:lnTo>
                  <a:lnTo>
                    <a:pt x="112" y="40"/>
                  </a:lnTo>
                  <a:lnTo>
                    <a:pt x="104" y="48"/>
                  </a:lnTo>
                  <a:lnTo>
                    <a:pt x="72" y="80"/>
                  </a:lnTo>
                  <a:lnTo>
                    <a:pt x="56" y="88"/>
                  </a:lnTo>
                  <a:lnTo>
                    <a:pt x="56" y="112"/>
                  </a:lnTo>
                  <a:lnTo>
                    <a:pt x="40" y="120"/>
                  </a:lnTo>
                  <a:lnTo>
                    <a:pt x="24" y="144"/>
                  </a:lnTo>
                  <a:lnTo>
                    <a:pt x="24" y="160"/>
                  </a:lnTo>
                  <a:lnTo>
                    <a:pt x="16" y="176"/>
                  </a:lnTo>
                  <a:lnTo>
                    <a:pt x="8" y="192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8" y="256"/>
                  </a:lnTo>
                  <a:lnTo>
                    <a:pt x="32" y="264"/>
                  </a:lnTo>
                  <a:lnTo>
                    <a:pt x="32" y="272"/>
                  </a:lnTo>
                  <a:lnTo>
                    <a:pt x="48" y="280"/>
                  </a:lnTo>
                  <a:lnTo>
                    <a:pt x="80" y="28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562"/>
            <p:cNvSpPr>
              <a:spLocks/>
            </p:cNvSpPr>
            <p:nvPr/>
          </p:nvSpPr>
          <p:spPr bwMode="auto">
            <a:xfrm>
              <a:off x="4299491" y="2445520"/>
              <a:ext cx="75667" cy="117338"/>
            </a:xfrm>
            <a:custGeom>
              <a:avLst/>
              <a:gdLst>
                <a:gd name="T0" fmla="*/ 2147483647 w 56"/>
                <a:gd name="T1" fmla="*/ 2147483647 h 88"/>
                <a:gd name="T2" fmla="*/ 0 w 56"/>
                <a:gd name="T3" fmla="*/ 2147483647 h 88"/>
                <a:gd name="T4" fmla="*/ 0 w 56"/>
                <a:gd name="T5" fmla="*/ 2147483647 h 88"/>
                <a:gd name="T6" fmla="*/ 0 w 56"/>
                <a:gd name="T7" fmla="*/ 2147483647 h 88"/>
                <a:gd name="T8" fmla="*/ 2147483647 w 56"/>
                <a:gd name="T9" fmla="*/ 2147483647 h 88"/>
                <a:gd name="T10" fmla="*/ 2147483647 w 56"/>
                <a:gd name="T11" fmla="*/ 2147483647 h 88"/>
                <a:gd name="T12" fmla="*/ 0 w 56"/>
                <a:gd name="T13" fmla="*/ 2147483647 h 88"/>
                <a:gd name="T14" fmla="*/ 2147483647 w 56"/>
                <a:gd name="T15" fmla="*/ 2147483647 h 88"/>
                <a:gd name="T16" fmla="*/ 0 w 56"/>
                <a:gd name="T17" fmla="*/ 2147483647 h 88"/>
                <a:gd name="T18" fmla="*/ 2147483647 w 56"/>
                <a:gd name="T19" fmla="*/ 2147483647 h 88"/>
                <a:gd name="T20" fmla="*/ 2147483647 w 56"/>
                <a:gd name="T21" fmla="*/ 2147483647 h 88"/>
                <a:gd name="T22" fmla="*/ 2147483647 w 56"/>
                <a:gd name="T23" fmla="*/ 0 h 88"/>
                <a:gd name="T24" fmla="*/ 2147483647 w 56"/>
                <a:gd name="T25" fmla="*/ 2147483647 h 88"/>
                <a:gd name="T26" fmla="*/ 2147483647 w 56"/>
                <a:gd name="T27" fmla="*/ 2147483647 h 88"/>
                <a:gd name="T28" fmla="*/ 2147483647 w 56"/>
                <a:gd name="T29" fmla="*/ 2147483647 h 88"/>
                <a:gd name="T30" fmla="*/ 2147483647 w 56"/>
                <a:gd name="T31" fmla="*/ 2147483647 h 88"/>
                <a:gd name="T32" fmla="*/ 2147483647 w 56"/>
                <a:gd name="T33" fmla="*/ 2147483647 h 88"/>
                <a:gd name="T34" fmla="*/ 2147483647 w 56"/>
                <a:gd name="T35" fmla="*/ 2147483647 h 88"/>
                <a:gd name="T36" fmla="*/ 2147483647 w 56"/>
                <a:gd name="T37" fmla="*/ 2147483647 h 88"/>
                <a:gd name="T38" fmla="*/ 2147483647 w 56"/>
                <a:gd name="T39" fmla="*/ 2147483647 h 88"/>
                <a:gd name="T40" fmla="*/ 2147483647 w 56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88"/>
                <a:gd name="T65" fmla="*/ 56 w 56"/>
                <a:gd name="T66" fmla="*/ 88 h 8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88">
                  <a:moveTo>
                    <a:pt x="8" y="88"/>
                  </a:move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8" y="56"/>
                  </a:lnTo>
                  <a:lnTo>
                    <a:pt x="8" y="4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16" y="16"/>
                  </a:lnTo>
                  <a:lnTo>
                    <a:pt x="32" y="0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8"/>
                  </a:lnTo>
                  <a:lnTo>
                    <a:pt x="48" y="64"/>
                  </a:lnTo>
                  <a:lnTo>
                    <a:pt x="32" y="72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563"/>
            <p:cNvSpPr>
              <a:spLocks/>
            </p:cNvSpPr>
            <p:nvPr/>
          </p:nvSpPr>
          <p:spPr bwMode="auto">
            <a:xfrm>
              <a:off x="5342373" y="1479400"/>
              <a:ext cx="300473" cy="375043"/>
            </a:xfrm>
            <a:custGeom>
              <a:avLst/>
              <a:gdLst>
                <a:gd name="T0" fmla="*/ 2147483647 w 224"/>
                <a:gd name="T1" fmla="*/ 2147483647 h 280"/>
                <a:gd name="T2" fmla="*/ 2147483647 w 224"/>
                <a:gd name="T3" fmla="*/ 2147483647 h 280"/>
                <a:gd name="T4" fmla="*/ 2147483647 w 224"/>
                <a:gd name="T5" fmla="*/ 2147483647 h 280"/>
                <a:gd name="T6" fmla="*/ 2147483647 w 224"/>
                <a:gd name="T7" fmla="*/ 2147483647 h 280"/>
                <a:gd name="T8" fmla="*/ 2147483647 w 224"/>
                <a:gd name="T9" fmla="*/ 2147483647 h 280"/>
                <a:gd name="T10" fmla="*/ 2147483647 w 224"/>
                <a:gd name="T11" fmla="*/ 2147483647 h 280"/>
                <a:gd name="T12" fmla="*/ 2147483647 w 224"/>
                <a:gd name="T13" fmla="*/ 2147483647 h 280"/>
                <a:gd name="T14" fmla="*/ 2147483647 w 224"/>
                <a:gd name="T15" fmla="*/ 2147483647 h 280"/>
                <a:gd name="T16" fmla="*/ 2147483647 w 224"/>
                <a:gd name="T17" fmla="*/ 2147483647 h 280"/>
                <a:gd name="T18" fmla="*/ 2147483647 w 224"/>
                <a:gd name="T19" fmla="*/ 2147483647 h 280"/>
                <a:gd name="T20" fmla="*/ 2147483647 w 224"/>
                <a:gd name="T21" fmla="*/ 0 h 280"/>
                <a:gd name="T22" fmla="*/ 2147483647 w 224"/>
                <a:gd name="T23" fmla="*/ 0 h 280"/>
                <a:gd name="T24" fmla="*/ 2147483647 w 224"/>
                <a:gd name="T25" fmla="*/ 2147483647 h 280"/>
                <a:gd name="T26" fmla="*/ 2147483647 w 224"/>
                <a:gd name="T27" fmla="*/ 2147483647 h 280"/>
                <a:gd name="T28" fmla="*/ 2147483647 w 224"/>
                <a:gd name="T29" fmla="*/ 2147483647 h 280"/>
                <a:gd name="T30" fmla="*/ 2147483647 w 224"/>
                <a:gd name="T31" fmla="*/ 2147483647 h 280"/>
                <a:gd name="T32" fmla="*/ 2147483647 w 224"/>
                <a:gd name="T33" fmla="*/ 2147483647 h 280"/>
                <a:gd name="T34" fmla="*/ 2147483647 w 224"/>
                <a:gd name="T35" fmla="*/ 2147483647 h 280"/>
                <a:gd name="T36" fmla="*/ 2147483647 w 224"/>
                <a:gd name="T37" fmla="*/ 2147483647 h 280"/>
                <a:gd name="T38" fmla="*/ 2147483647 w 224"/>
                <a:gd name="T39" fmla="*/ 2147483647 h 280"/>
                <a:gd name="T40" fmla="*/ 2147483647 w 224"/>
                <a:gd name="T41" fmla="*/ 2147483647 h 280"/>
                <a:gd name="T42" fmla="*/ 2147483647 w 224"/>
                <a:gd name="T43" fmla="*/ 2147483647 h 280"/>
                <a:gd name="T44" fmla="*/ 2147483647 w 224"/>
                <a:gd name="T45" fmla="*/ 2147483647 h 280"/>
                <a:gd name="T46" fmla="*/ 2147483647 w 224"/>
                <a:gd name="T47" fmla="*/ 2147483647 h 280"/>
                <a:gd name="T48" fmla="*/ 2147483647 w 224"/>
                <a:gd name="T49" fmla="*/ 2147483647 h 280"/>
                <a:gd name="T50" fmla="*/ 2147483647 w 224"/>
                <a:gd name="T51" fmla="*/ 2147483647 h 280"/>
                <a:gd name="T52" fmla="*/ 2147483647 w 224"/>
                <a:gd name="T53" fmla="*/ 2147483647 h 280"/>
                <a:gd name="T54" fmla="*/ 0 w 224"/>
                <a:gd name="T55" fmla="*/ 2147483647 h 280"/>
                <a:gd name="T56" fmla="*/ 2147483647 w 224"/>
                <a:gd name="T57" fmla="*/ 2147483647 h 280"/>
                <a:gd name="T58" fmla="*/ 2147483647 w 224"/>
                <a:gd name="T59" fmla="*/ 2147483647 h 280"/>
                <a:gd name="T60" fmla="*/ 2147483647 w 224"/>
                <a:gd name="T61" fmla="*/ 2147483647 h 280"/>
                <a:gd name="T62" fmla="*/ 2147483647 w 224"/>
                <a:gd name="T63" fmla="*/ 2147483647 h 280"/>
                <a:gd name="T64" fmla="*/ 2147483647 w 224"/>
                <a:gd name="T65" fmla="*/ 2147483647 h 2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4"/>
                <a:gd name="T100" fmla="*/ 0 h 280"/>
                <a:gd name="T101" fmla="*/ 224 w 224"/>
                <a:gd name="T102" fmla="*/ 280 h 2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4" h="280">
                  <a:moveTo>
                    <a:pt x="80" y="280"/>
                  </a:moveTo>
                  <a:lnTo>
                    <a:pt x="64" y="264"/>
                  </a:lnTo>
                  <a:lnTo>
                    <a:pt x="48" y="216"/>
                  </a:lnTo>
                  <a:lnTo>
                    <a:pt x="64" y="184"/>
                  </a:lnTo>
                  <a:lnTo>
                    <a:pt x="96" y="120"/>
                  </a:lnTo>
                  <a:lnTo>
                    <a:pt x="128" y="96"/>
                  </a:lnTo>
                  <a:lnTo>
                    <a:pt x="144" y="72"/>
                  </a:lnTo>
                  <a:lnTo>
                    <a:pt x="168" y="64"/>
                  </a:lnTo>
                  <a:lnTo>
                    <a:pt x="192" y="48"/>
                  </a:lnTo>
                  <a:lnTo>
                    <a:pt x="224" y="16"/>
                  </a:lnTo>
                  <a:lnTo>
                    <a:pt x="216" y="0"/>
                  </a:lnTo>
                  <a:lnTo>
                    <a:pt x="192" y="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44" y="32"/>
                  </a:lnTo>
                  <a:lnTo>
                    <a:pt x="120" y="32"/>
                  </a:lnTo>
                  <a:lnTo>
                    <a:pt x="112" y="40"/>
                  </a:lnTo>
                  <a:lnTo>
                    <a:pt x="104" y="48"/>
                  </a:lnTo>
                  <a:lnTo>
                    <a:pt x="72" y="80"/>
                  </a:lnTo>
                  <a:lnTo>
                    <a:pt x="56" y="88"/>
                  </a:lnTo>
                  <a:lnTo>
                    <a:pt x="56" y="112"/>
                  </a:lnTo>
                  <a:lnTo>
                    <a:pt x="40" y="120"/>
                  </a:lnTo>
                  <a:lnTo>
                    <a:pt x="24" y="144"/>
                  </a:lnTo>
                  <a:lnTo>
                    <a:pt x="24" y="160"/>
                  </a:lnTo>
                  <a:lnTo>
                    <a:pt x="16" y="176"/>
                  </a:lnTo>
                  <a:lnTo>
                    <a:pt x="8" y="192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8" y="256"/>
                  </a:lnTo>
                  <a:lnTo>
                    <a:pt x="32" y="264"/>
                  </a:lnTo>
                  <a:lnTo>
                    <a:pt x="32" y="272"/>
                  </a:lnTo>
                  <a:lnTo>
                    <a:pt x="48" y="280"/>
                  </a:lnTo>
                  <a:lnTo>
                    <a:pt x="80" y="28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564"/>
            <p:cNvSpPr>
              <a:spLocks/>
            </p:cNvSpPr>
            <p:nvPr/>
          </p:nvSpPr>
          <p:spPr bwMode="auto">
            <a:xfrm>
              <a:off x="5194330" y="3786681"/>
              <a:ext cx="107468" cy="236869"/>
            </a:xfrm>
            <a:custGeom>
              <a:avLst/>
              <a:gdLst>
                <a:gd name="T0" fmla="*/ 0 w 80"/>
                <a:gd name="T1" fmla="*/ 2147483647 h 176"/>
                <a:gd name="T2" fmla="*/ 0 w 80"/>
                <a:gd name="T3" fmla="*/ 2147483647 h 176"/>
                <a:gd name="T4" fmla="*/ 2147483647 w 80"/>
                <a:gd name="T5" fmla="*/ 2147483647 h 176"/>
                <a:gd name="T6" fmla="*/ 2147483647 w 80"/>
                <a:gd name="T7" fmla="*/ 2147483647 h 176"/>
                <a:gd name="T8" fmla="*/ 2147483647 w 80"/>
                <a:gd name="T9" fmla="*/ 2147483647 h 176"/>
                <a:gd name="T10" fmla="*/ 2147483647 w 80"/>
                <a:gd name="T11" fmla="*/ 2147483647 h 176"/>
                <a:gd name="T12" fmla="*/ 2147483647 w 80"/>
                <a:gd name="T13" fmla="*/ 2147483647 h 176"/>
                <a:gd name="T14" fmla="*/ 2147483647 w 80"/>
                <a:gd name="T15" fmla="*/ 2147483647 h 176"/>
                <a:gd name="T16" fmla="*/ 2147483647 w 80"/>
                <a:gd name="T17" fmla="*/ 0 h 176"/>
                <a:gd name="T18" fmla="*/ 2147483647 w 80"/>
                <a:gd name="T19" fmla="*/ 2147483647 h 176"/>
                <a:gd name="T20" fmla="*/ 2147483647 w 80"/>
                <a:gd name="T21" fmla="*/ 2147483647 h 176"/>
                <a:gd name="T22" fmla="*/ 2147483647 w 80"/>
                <a:gd name="T23" fmla="*/ 2147483647 h 176"/>
                <a:gd name="T24" fmla="*/ 2147483647 w 80"/>
                <a:gd name="T25" fmla="*/ 2147483647 h 176"/>
                <a:gd name="T26" fmla="*/ 2147483647 w 80"/>
                <a:gd name="T27" fmla="*/ 2147483647 h 176"/>
                <a:gd name="T28" fmla="*/ 2147483647 w 80"/>
                <a:gd name="T29" fmla="*/ 2147483647 h 176"/>
                <a:gd name="T30" fmla="*/ 0 w 80"/>
                <a:gd name="T31" fmla="*/ 2147483647 h 176"/>
                <a:gd name="T32" fmla="*/ 0 w 80"/>
                <a:gd name="T33" fmla="*/ 2147483647 h 17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176"/>
                <a:gd name="T53" fmla="*/ 80 w 80"/>
                <a:gd name="T54" fmla="*/ 176 h 17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176">
                  <a:moveTo>
                    <a:pt x="0" y="144"/>
                  </a:moveTo>
                  <a:lnTo>
                    <a:pt x="0" y="128"/>
                  </a:lnTo>
                  <a:lnTo>
                    <a:pt x="8" y="112"/>
                  </a:lnTo>
                  <a:lnTo>
                    <a:pt x="16" y="88"/>
                  </a:lnTo>
                  <a:lnTo>
                    <a:pt x="8" y="56"/>
                  </a:lnTo>
                  <a:lnTo>
                    <a:pt x="16" y="48"/>
                  </a:lnTo>
                  <a:lnTo>
                    <a:pt x="32" y="40"/>
                  </a:lnTo>
                  <a:lnTo>
                    <a:pt x="48" y="16"/>
                  </a:lnTo>
                  <a:lnTo>
                    <a:pt x="72" y="0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0" y="56"/>
                  </a:lnTo>
                  <a:lnTo>
                    <a:pt x="48" y="168"/>
                  </a:lnTo>
                  <a:lnTo>
                    <a:pt x="32" y="168"/>
                  </a:lnTo>
                  <a:lnTo>
                    <a:pt x="16" y="176"/>
                  </a:lnTo>
                  <a:lnTo>
                    <a:pt x="0" y="160"/>
                  </a:lnTo>
                  <a:lnTo>
                    <a:pt x="0" y="14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565"/>
            <p:cNvSpPr>
              <a:spLocks/>
            </p:cNvSpPr>
            <p:nvPr/>
          </p:nvSpPr>
          <p:spPr bwMode="auto">
            <a:xfrm>
              <a:off x="5825981" y="3421508"/>
              <a:ext cx="31802" cy="43865"/>
            </a:xfrm>
            <a:custGeom>
              <a:avLst/>
              <a:gdLst>
                <a:gd name="T0" fmla="*/ 0 w 24"/>
                <a:gd name="T1" fmla="*/ 0 h 32"/>
                <a:gd name="T2" fmla="*/ 0 w 24"/>
                <a:gd name="T3" fmla="*/ 2147483647 h 32"/>
                <a:gd name="T4" fmla="*/ 0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0 w 24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32"/>
                <a:gd name="T20" fmla="*/ 24 w 24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32">
                  <a:moveTo>
                    <a:pt x="0" y="0"/>
                  </a:moveTo>
                  <a:lnTo>
                    <a:pt x="0" y="16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566"/>
            <p:cNvSpPr>
              <a:spLocks/>
            </p:cNvSpPr>
            <p:nvPr/>
          </p:nvSpPr>
          <p:spPr bwMode="auto">
            <a:xfrm>
              <a:off x="6319458" y="3228504"/>
              <a:ext cx="31802" cy="32898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567"/>
            <p:cNvSpPr>
              <a:spLocks/>
            </p:cNvSpPr>
            <p:nvPr/>
          </p:nvSpPr>
          <p:spPr bwMode="auto">
            <a:xfrm>
              <a:off x="5825981" y="3421508"/>
              <a:ext cx="31802" cy="43865"/>
            </a:xfrm>
            <a:custGeom>
              <a:avLst/>
              <a:gdLst>
                <a:gd name="T0" fmla="*/ 0 w 24"/>
                <a:gd name="T1" fmla="*/ 0 h 32"/>
                <a:gd name="T2" fmla="*/ 0 w 24"/>
                <a:gd name="T3" fmla="*/ 2147483647 h 32"/>
                <a:gd name="T4" fmla="*/ 0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0 w 24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32"/>
                <a:gd name="T20" fmla="*/ 24 w 24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32">
                  <a:moveTo>
                    <a:pt x="0" y="0"/>
                  </a:moveTo>
                  <a:lnTo>
                    <a:pt x="0" y="16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568"/>
            <p:cNvSpPr>
              <a:spLocks/>
            </p:cNvSpPr>
            <p:nvPr/>
          </p:nvSpPr>
          <p:spPr bwMode="auto">
            <a:xfrm>
              <a:off x="6319458" y="3228504"/>
              <a:ext cx="31802" cy="32898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569"/>
            <p:cNvSpPr>
              <a:spLocks/>
            </p:cNvSpPr>
            <p:nvPr/>
          </p:nvSpPr>
          <p:spPr bwMode="auto">
            <a:xfrm>
              <a:off x="6512463" y="3132002"/>
              <a:ext cx="21932" cy="64700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570"/>
            <p:cNvSpPr>
              <a:spLocks/>
            </p:cNvSpPr>
            <p:nvPr/>
          </p:nvSpPr>
          <p:spPr bwMode="auto">
            <a:xfrm>
              <a:off x="6673666" y="2970799"/>
              <a:ext cx="31802" cy="42768"/>
            </a:xfrm>
            <a:custGeom>
              <a:avLst/>
              <a:gdLst>
                <a:gd name="T0" fmla="*/ 0 w 24"/>
                <a:gd name="T1" fmla="*/ 2147483647 h 32"/>
                <a:gd name="T2" fmla="*/ 2147483647 w 24"/>
                <a:gd name="T3" fmla="*/ 2147483647 h 32"/>
                <a:gd name="T4" fmla="*/ 2147483647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2147483647 w 24"/>
                <a:gd name="T11" fmla="*/ 0 h 32"/>
                <a:gd name="T12" fmla="*/ 0 w 24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2"/>
                <a:gd name="T23" fmla="*/ 24 w 24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2">
                  <a:moveTo>
                    <a:pt x="0" y="8"/>
                  </a:moveTo>
                  <a:lnTo>
                    <a:pt x="8" y="24"/>
                  </a:lnTo>
                  <a:lnTo>
                    <a:pt x="8" y="32"/>
                  </a:lnTo>
                  <a:lnTo>
                    <a:pt x="24" y="24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571"/>
            <p:cNvSpPr>
              <a:spLocks/>
            </p:cNvSpPr>
            <p:nvPr/>
          </p:nvSpPr>
          <p:spPr bwMode="auto">
            <a:xfrm>
              <a:off x="6512463" y="3132002"/>
              <a:ext cx="21932" cy="64700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572"/>
            <p:cNvSpPr>
              <a:spLocks/>
            </p:cNvSpPr>
            <p:nvPr/>
          </p:nvSpPr>
          <p:spPr bwMode="auto">
            <a:xfrm>
              <a:off x="6673666" y="2970799"/>
              <a:ext cx="31802" cy="42768"/>
            </a:xfrm>
            <a:custGeom>
              <a:avLst/>
              <a:gdLst>
                <a:gd name="T0" fmla="*/ 0 w 24"/>
                <a:gd name="T1" fmla="*/ 2147483647 h 32"/>
                <a:gd name="T2" fmla="*/ 2147483647 w 24"/>
                <a:gd name="T3" fmla="*/ 2147483647 h 32"/>
                <a:gd name="T4" fmla="*/ 2147483647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2147483647 w 24"/>
                <a:gd name="T11" fmla="*/ 0 h 32"/>
                <a:gd name="T12" fmla="*/ 0 w 24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2"/>
                <a:gd name="T23" fmla="*/ 24 w 24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2">
                  <a:moveTo>
                    <a:pt x="0" y="8"/>
                  </a:moveTo>
                  <a:lnTo>
                    <a:pt x="8" y="24"/>
                  </a:lnTo>
                  <a:lnTo>
                    <a:pt x="8" y="32"/>
                  </a:lnTo>
                  <a:lnTo>
                    <a:pt x="24" y="24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573"/>
            <p:cNvSpPr>
              <a:spLocks/>
            </p:cNvSpPr>
            <p:nvPr/>
          </p:nvSpPr>
          <p:spPr bwMode="auto">
            <a:xfrm>
              <a:off x="6716433" y="2724060"/>
              <a:ext cx="235773" cy="257704"/>
            </a:xfrm>
            <a:custGeom>
              <a:avLst/>
              <a:gdLst>
                <a:gd name="T0" fmla="*/ 0 w 176"/>
                <a:gd name="T1" fmla="*/ 2147483647 h 192"/>
                <a:gd name="T2" fmla="*/ 2147483647 w 176"/>
                <a:gd name="T3" fmla="*/ 2147483647 h 192"/>
                <a:gd name="T4" fmla="*/ 2147483647 w 176"/>
                <a:gd name="T5" fmla="*/ 2147483647 h 192"/>
                <a:gd name="T6" fmla="*/ 2147483647 w 176"/>
                <a:gd name="T7" fmla="*/ 2147483647 h 192"/>
                <a:gd name="T8" fmla="*/ 2147483647 w 176"/>
                <a:gd name="T9" fmla="*/ 2147483647 h 192"/>
                <a:gd name="T10" fmla="*/ 2147483647 w 176"/>
                <a:gd name="T11" fmla="*/ 2147483647 h 192"/>
                <a:gd name="T12" fmla="*/ 2147483647 w 176"/>
                <a:gd name="T13" fmla="*/ 2147483647 h 192"/>
                <a:gd name="T14" fmla="*/ 2147483647 w 176"/>
                <a:gd name="T15" fmla="*/ 2147483647 h 192"/>
                <a:gd name="T16" fmla="*/ 2147483647 w 176"/>
                <a:gd name="T17" fmla="*/ 2147483647 h 192"/>
                <a:gd name="T18" fmla="*/ 2147483647 w 176"/>
                <a:gd name="T19" fmla="*/ 2147483647 h 192"/>
                <a:gd name="T20" fmla="*/ 2147483647 w 176"/>
                <a:gd name="T21" fmla="*/ 0 h 192"/>
                <a:gd name="T22" fmla="*/ 2147483647 w 176"/>
                <a:gd name="T23" fmla="*/ 2147483647 h 192"/>
                <a:gd name="T24" fmla="*/ 2147483647 w 176"/>
                <a:gd name="T25" fmla="*/ 2147483647 h 192"/>
                <a:gd name="T26" fmla="*/ 2147483647 w 176"/>
                <a:gd name="T27" fmla="*/ 2147483647 h 192"/>
                <a:gd name="T28" fmla="*/ 2147483647 w 176"/>
                <a:gd name="T29" fmla="*/ 2147483647 h 192"/>
                <a:gd name="T30" fmla="*/ 2147483647 w 176"/>
                <a:gd name="T31" fmla="*/ 2147483647 h 192"/>
                <a:gd name="T32" fmla="*/ 2147483647 w 176"/>
                <a:gd name="T33" fmla="*/ 2147483647 h 192"/>
                <a:gd name="T34" fmla="*/ 2147483647 w 176"/>
                <a:gd name="T35" fmla="*/ 2147483647 h 192"/>
                <a:gd name="T36" fmla="*/ 2147483647 w 176"/>
                <a:gd name="T37" fmla="*/ 2147483647 h 192"/>
                <a:gd name="T38" fmla="*/ 2147483647 w 176"/>
                <a:gd name="T39" fmla="*/ 2147483647 h 192"/>
                <a:gd name="T40" fmla="*/ 2147483647 w 176"/>
                <a:gd name="T41" fmla="*/ 2147483647 h 192"/>
                <a:gd name="T42" fmla="*/ 2147483647 w 176"/>
                <a:gd name="T43" fmla="*/ 2147483647 h 192"/>
                <a:gd name="T44" fmla="*/ 2147483647 w 176"/>
                <a:gd name="T45" fmla="*/ 2147483647 h 192"/>
                <a:gd name="T46" fmla="*/ 2147483647 w 176"/>
                <a:gd name="T47" fmla="*/ 2147483647 h 192"/>
                <a:gd name="T48" fmla="*/ 2147483647 w 176"/>
                <a:gd name="T49" fmla="*/ 2147483647 h 192"/>
                <a:gd name="T50" fmla="*/ 2147483647 w 176"/>
                <a:gd name="T51" fmla="*/ 2147483647 h 192"/>
                <a:gd name="T52" fmla="*/ 2147483647 w 176"/>
                <a:gd name="T53" fmla="*/ 2147483647 h 192"/>
                <a:gd name="T54" fmla="*/ 2147483647 w 176"/>
                <a:gd name="T55" fmla="*/ 2147483647 h 192"/>
                <a:gd name="T56" fmla="*/ 2147483647 w 176"/>
                <a:gd name="T57" fmla="*/ 2147483647 h 192"/>
                <a:gd name="T58" fmla="*/ 2147483647 w 176"/>
                <a:gd name="T59" fmla="*/ 2147483647 h 192"/>
                <a:gd name="T60" fmla="*/ 2147483647 w 176"/>
                <a:gd name="T61" fmla="*/ 2147483647 h 192"/>
                <a:gd name="T62" fmla="*/ 2147483647 w 176"/>
                <a:gd name="T63" fmla="*/ 2147483647 h 192"/>
                <a:gd name="T64" fmla="*/ 2147483647 w 176"/>
                <a:gd name="T65" fmla="*/ 2147483647 h 192"/>
                <a:gd name="T66" fmla="*/ 0 w 176"/>
                <a:gd name="T67" fmla="*/ 2147483647 h 192"/>
                <a:gd name="T68" fmla="*/ 0 w 176"/>
                <a:gd name="T69" fmla="*/ 2147483647 h 19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76"/>
                <a:gd name="T106" fmla="*/ 0 h 192"/>
                <a:gd name="T107" fmla="*/ 176 w 176"/>
                <a:gd name="T108" fmla="*/ 192 h 19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76" h="192">
                  <a:moveTo>
                    <a:pt x="0" y="160"/>
                  </a:moveTo>
                  <a:lnTo>
                    <a:pt x="24" y="152"/>
                  </a:lnTo>
                  <a:lnTo>
                    <a:pt x="40" y="152"/>
                  </a:lnTo>
                  <a:lnTo>
                    <a:pt x="72" y="128"/>
                  </a:lnTo>
                  <a:lnTo>
                    <a:pt x="88" y="120"/>
                  </a:lnTo>
                  <a:lnTo>
                    <a:pt x="96" y="104"/>
                  </a:lnTo>
                  <a:lnTo>
                    <a:pt x="104" y="72"/>
                  </a:lnTo>
                  <a:lnTo>
                    <a:pt x="104" y="48"/>
                  </a:lnTo>
                  <a:lnTo>
                    <a:pt x="112" y="32"/>
                  </a:lnTo>
                  <a:lnTo>
                    <a:pt x="112" y="8"/>
                  </a:lnTo>
                  <a:lnTo>
                    <a:pt x="120" y="0"/>
                  </a:lnTo>
                  <a:lnTo>
                    <a:pt x="136" y="8"/>
                  </a:lnTo>
                  <a:lnTo>
                    <a:pt x="160" y="16"/>
                  </a:lnTo>
                  <a:lnTo>
                    <a:pt x="176" y="16"/>
                  </a:lnTo>
                  <a:lnTo>
                    <a:pt x="160" y="32"/>
                  </a:lnTo>
                  <a:lnTo>
                    <a:pt x="144" y="40"/>
                  </a:lnTo>
                  <a:lnTo>
                    <a:pt x="136" y="56"/>
                  </a:lnTo>
                  <a:lnTo>
                    <a:pt x="120" y="40"/>
                  </a:lnTo>
                  <a:lnTo>
                    <a:pt x="104" y="64"/>
                  </a:lnTo>
                  <a:lnTo>
                    <a:pt x="120" y="88"/>
                  </a:lnTo>
                  <a:lnTo>
                    <a:pt x="112" y="112"/>
                  </a:lnTo>
                  <a:lnTo>
                    <a:pt x="104" y="128"/>
                  </a:lnTo>
                  <a:lnTo>
                    <a:pt x="104" y="152"/>
                  </a:lnTo>
                  <a:lnTo>
                    <a:pt x="96" y="160"/>
                  </a:lnTo>
                  <a:lnTo>
                    <a:pt x="88" y="160"/>
                  </a:lnTo>
                  <a:lnTo>
                    <a:pt x="80" y="160"/>
                  </a:lnTo>
                  <a:lnTo>
                    <a:pt x="64" y="160"/>
                  </a:lnTo>
                  <a:lnTo>
                    <a:pt x="56" y="160"/>
                  </a:lnTo>
                  <a:lnTo>
                    <a:pt x="40" y="176"/>
                  </a:lnTo>
                  <a:lnTo>
                    <a:pt x="40" y="168"/>
                  </a:lnTo>
                  <a:lnTo>
                    <a:pt x="32" y="176"/>
                  </a:lnTo>
                  <a:lnTo>
                    <a:pt x="24" y="176"/>
                  </a:lnTo>
                  <a:lnTo>
                    <a:pt x="8" y="192"/>
                  </a:lnTo>
                  <a:lnTo>
                    <a:pt x="0" y="168"/>
                  </a:lnTo>
                  <a:lnTo>
                    <a:pt x="0" y="16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574"/>
            <p:cNvSpPr>
              <a:spLocks/>
            </p:cNvSpPr>
            <p:nvPr/>
          </p:nvSpPr>
          <p:spPr bwMode="auto">
            <a:xfrm>
              <a:off x="6877636" y="2488287"/>
              <a:ext cx="42768" cy="203971"/>
            </a:xfrm>
            <a:custGeom>
              <a:avLst/>
              <a:gdLst>
                <a:gd name="T0" fmla="*/ 2147483647 w 32"/>
                <a:gd name="T1" fmla="*/ 2147483647 h 152"/>
                <a:gd name="T2" fmla="*/ 2147483647 w 32"/>
                <a:gd name="T3" fmla="*/ 2147483647 h 152"/>
                <a:gd name="T4" fmla="*/ 2147483647 w 32"/>
                <a:gd name="T5" fmla="*/ 2147483647 h 152"/>
                <a:gd name="T6" fmla="*/ 0 w 32"/>
                <a:gd name="T7" fmla="*/ 2147483647 h 152"/>
                <a:gd name="T8" fmla="*/ 2147483647 w 32"/>
                <a:gd name="T9" fmla="*/ 2147483647 h 152"/>
                <a:gd name="T10" fmla="*/ 2147483647 w 32"/>
                <a:gd name="T11" fmla="*/ 0 h 152"/>
                <a:gd name="T12" fmla="*/ 2147483647 w 32"/>
                <a:gd name="T13" fmla="*/ 2147483647 h 152"/>
                <a:gd name="T14" fmla="*/ 2147483647 w 32"/>
                <a:gd name="T15" fmla="*/ 2147483647 h 152"/>
                <a:gd name="T16" fmla="*/ 2147483647 w 32"/>
                <a:gd name="T17" fmla="*/ 2147483647 h 152"/>
                <a:gd name="T18" fmla="*/ 2147483647 w 32"/>
                <a:gd name="T19" fmla="*/ 2147483647 h 152"/>
                <a:gd name="T20" fmla="*/ 2147483647 w 32"/>
                <a:gd name="T21" fmla="*/ 2147483647 h 152"/>
                <a:gd name="T22" fmla="*/ 2147483647 w 32"/>
                <a:gd name="T23" fmla="*/ 2147483647 h 152"/>
                <a:gd name="T24" fmla="*/ 2147483647 w 32"/>
                <a:gd name="T25" fmla="*/ 2147483647 h 152"/>
                <a:gd name="T26" fmla="*/ 2147483647 w 32"/>
                <a:gd name="T27" fmla="*/ 2147483647 h 1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152"/>
                <a:gd name="T44" fmla="*/ 32 w 32"/>
                <a:gd name="T45" fmla="*/ 152 h 1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152">
                  <a:moveTo>
                    <a:pt x="8" y="144"/>
                  </a:moveTo>
                  <a:lnTo>
                    <a:pt x="8" y="120"/>
                  </a:lnTo>
                  <a:lnTo>
                    <a:pt x="8" y="56"/>
                  </a:lnTo>
                  <a:lnTo>
                    <a:pt x="0" y="40"/>
                  </a:lnTo>
                  <a:lnTo>
                    <a:pt x="8" y="16"/>
                  </a:lnTo>
                  <a:lnTo>
                    <a:pt x="8" y="0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32" y="104"/>
                  </a:lnTo>
                  <a:lnTo>
                    <a:pt x="24" y="96"/>
                  </a:lnTo>
                  <a:lnTo>
                    <a:pt x="16" y="112"/>
                  </a:lnTo>
                  <a:lnTo>
                    <a:pt x="16" y="128"/>
                  </a:lnTo>
                  <a:lnTo>
                    <a:pt x="32" y="152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575"/>
            <p:cNvSpPr>
              <a:spLocks/>
            </p:cNvSpPr>
            <p:nvPr/>
          </p:nvSpPr>
          <p:spPr bwMode="auto">
            <a:xfrm>
              <a:off x="7306413" y="4333893"/>
              <a:ext cx="118435" cy="140367"/>
            </a:xfrm>
            <a:custGeom>
              <a:avLst/>
              <a:gdLst>
                <a:gd name="T0" fmla="*/ 0 w 88"/>
                <a:gd name="T1" fmla="*/ 2147483647 h 104"/>
                <a:gd name="T2" fmla="*/ 2147483647 w 88"/>
                <a:gd name="T3" fmla="*/ 2147483647 h 104"/>
                <a:gd name="T4" fmla="*/ 2147483647 w 88"/>
                <a:gd name="T5" fmla="*/ 2147483647 h 104"/>
                <a:gd name="T6" fmla="*/ 2147483647 w 88"/>
                <a:gd name="T7" fmla="*/ 2147483647 h 104"/>
                <a:gd name="T8" fmla="*/ 2147483647 w 88"/>
                <a:gd name="T9" fmla="*/ 2147483647 h 104"/>
                <a:gd name="T10" fmla="*/ 2147483647 w 88"/>
                <a:gd name="T11" fmla="*/ 2147483647 h 104"/>
                <a:gd name="T12" fmla="*/ 2147483647 w 88"/>
                <a:gd name="T13" fmla="*/ 0 h 104"/>
                <a:gd name="T14" fmla="*/ 2147483647 w 88"/>
                <a:gd name="T15" fmla="*/ 2147483647 h 104"/>
                <a:gd name="T16" fmla="*/ 2147483647 w 88"/>
                <a:gd name="T17" fmla="*/ 2147483647 h 104"/>
                <a:gd name="T18" fmla="*/ 2147483647 w 88"/>
                <a:gd name="T19" fmla="*/ 2147483647 h 104"/>
                <a:gd name="T20" fmla="*/ 2147483647 w 88"/>
                <a:gd name="T21" fmla="*/ 2147483647 h 104"/>
                <a:gd name="T22" fmla="*/ 2147483647 w 88"/>
                <a:gd name="T23" fmla="*/ 2147483647 h 104"/>
                <a:gd name="T24" fmla="*/ 2147483647 w 88"/>
                <a:gd name="T25" fmla="*/ 2147483647 h 104"/>
                <a:gd name="T26" fmla="*/ 2147483647 w 88"/>
                <a:gd name="T27" fmla="*/ 2147483647 h 104"/>
                <a:gd name="T28" fmla="*/ 2147483647 w 88"/>
                <a:gd name="T29" fmla="*/ 2147483647 h 104"/>
                <a:gd name="T30" fmla="*/ 2147483647 w 88"/>
                <a:gd name="T31" fmla="*/ 2147483647 h 104"/>
                <a:gd name="T32" fmla="*/ 2147483647 w 88"/>
                <a:gd name="T33" fmla="*/ 2147483647 h 104"/>
                <a:gd name="T34" fmla="*/ 0 w 88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8"/>
                <a:gd name="T55" fmla="*/ 0 h 104"/>
                <a:gd name="T56" fmla="*/ 88 w 88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8" h="104">
                  <a:moveTo>
                    <a:pt x="0" y="88"/>
                  </a:moveTo>
                  <a:lnTo>
                    <a:pt x="8" y="64"/>
                  </a:lnTo>
                  <a:lnTo>
                    <a:pt x="16" y="48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56" y="16"/>
                  </a:lnTo>
                  <a:lnTo>
                    <a:pt x="64" y="0"/>
                  </a:lnTo>
                  <a:lnTo>
                    <a:pt x="72" y="8"/>
                  </a:lnTo>
                  <a:lnTo>
                    <a:pt x="88" y="8"/>
                  </a:lnTo>
                  <a:lnTo>
                    <a:pt x="88" y="24"/>
                  </a:lnTo>
                  <a:lnTo>
                    <a:pt x="72" y="32"/>
                  </a:lnTo>
                  <a:lnTo>
                    <a:pt x="64" y="40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96"/>
                  </a:lnTo>
                  <a:lnTo>
                    <a:pt x="24" y="104"/>
                  </a:lnTo>
                  <a:lnTo>
                    <a:pt x="8" y="96"/>
                  </a:lnTo>
                  <a:lnTo>
                    <a:pt x="0" y="8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576"/>
            <p:cNvSpPr>
              <a:spLocks/>
            </p:cNvSpPr>
            <p:nvPr/>
          </p:nvSpPr>
          <p:spPr bwMode="auto">
            <a:xfrm>
              <a:off x="6877636" y="2488287"/>
              <a:ext cx="42768" cy="203971"/>
            </a:xfrm>
            <a:custGeom>
              <a:avLst/>
              <a:gdLst>
                <a:gd name="T0" fmla="*/ 2147483647 w 32"/>
                <a:gd name="T1" fmla="*/ 2147483647 h 152"/>
                <a:gd name="T2" fmla="*/ 2147483647 w 32"/>
                <a:gd name="T3" fmla="*/ 2147483647 h 152"/>
                <a:gd name="T4" fmla="*/ 2147483647 w 32"/>
                <a:gd name="T5" fmla="*/ 2147483647 h 152"/>
                <a:gd name="T6" fmla="*/ 0 w 32"/>
                <a:gd name="T7" fmla="*/ 2147483647 h 152"/>
                <a:gd name="T8" fmla="*/ 2147483647 w 32"/>
                <a:gd name="T9" fmla="*/ 2147483647 h 152"/>
                <a:gd name="T10" fmla="*/ 2147483647 w 32"/>
                <a:gd name="T11" fmla="*/ 0 h 152"/>
                <a:gd name="T12" fmla="*/ 2147483647 w 32"/>
                <a:gd name="T13" fmla="*/ 2147483647 h 152"/>
                <a:gd name="T14" fmla="*/ 2147483647 w 32"/>
                <a:gd name="T15" fmla="*/ 2147483647 h 152"/>
                <a:gd name="T16" fmla="*/ 2147483647 w 32"/>
                <a:gd name="T17" fmla="*/ 2147483647 h 152"/>
                <a:gd name="T18" fmla="*/ 2147483647 w 32"/>
                <a:gd name="T19" fmla="*/ 2147483647 h 152"/>
                <a:gd name="T20" fmla="*/ 2147483647 w 32"/>
                <a:gd name="T21" fmla="*/ 2147483647 h 152"/>
                <a:gd name="T22" fmla="*/ 2147483647 w 32"/>
                <a:gd name="T23" fmla="*/ 2147483647 h 152"/>
                <a:gd name="T24" fmla="*/ 2147483647 w 32"/>
                <a:gd name="T25" fmla="*/ 2147483647 h 152"/>
                <a:gd name="T26" fmla="*/ 2147483647 w 32"/>
                <a:gd name="T27" fmla="*/ 2147483647 h 1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152"/>
                <a:gd name="T44" fmla="*/ 32 w 32"/>
                <a:gd name="T45" fmla="*/ 152 h 1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152">
                  <a:moveTo>
                    <a:pt x="8" y="144"/>
                  </a:moveTo>
                  <a:lnTo>
                    <a:pt x="8" y="120"/>
                  </a:lnTo>
                  <a:lnTo>
                    <a:pt x="8" y="56"/>
                  </a:lnTo>
                  <a:lnTo>
                    <a:pt x="0" y="40"/>
                  </a:lnTo>
                  <a:lnTo>
                    <a:pt x="8" y="16"/>
                  </a:lnTo>
                  <a:lnTo>
                    <a:pt x="8" y="0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32" y="104"/>
                  </a:lnTo>
                  <a:lnTo>
                    <a:pt x="24" y="96"/>
                  </a:lnTo>
                  <a:lnTo>
                    <a:pt x="16" y="112"/>
                  </a:lnTo>
                  <a:lnTo>
                    <a:pt x="16" y="128"/>
                  </a:lnTo>
                  <a:lnTo>
                    <a:pt x="32" y="152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577"/>
            <p:cNvSpPr>
              <a:spLocks/>
            </p:cNvSpPr>
            <p:nvPr/>
          </p:nvSpPr>
          <p:spPr bwMode="auto">
            <a:xfrm>
              <a:off x="7306413" y="4333893"/>
              <a:ext cx="118435" cy="140367"/>
            </a:xfrm>
            <a:custGeom>
              <a:avLst/>
              <a:gdLst>
                <a:gd name="T0" fmla="*/ 0 w 88"/>
                <a:gd name="T1" fmla="*/ 2147483647 h 104"/>
                <a:gd name="T2" fmla="*/ 2147483647 w 88"/>
                <a:gd name="T3" fmla="*/ 2147483647 h 104"/>
                <a:gd name="T4" fmla="*/ 2147483647 w 88"/>
                <a:gd name="T5" fmla="*/ 2147483647 h 104"/>
                <a:gd name="T6" fmla="*/ 2147483647 w 88"/>
                <a:gd name="T7" fmla="*/ 2147483647 h 104"/>
                <a:gd name="T8" fmla="*/ 2147483647 w 88"/>
                <a:gd name="T9" fmla="*/ 2147483647 h 104"/>
                <a:gd name="T10" fmla="*/ 2147483647 w 88"/>
                <a:gd name="T11" fmla="*/ 2147483647 h 104"/>
                <a:gd name="T12" fmla="*/ 2147483647 w 88"/>
                <a:gd name="T13" fmla="*/ 0 h 104"/>
                <a:gd name="T14" fmla="*/ 2147483647 w 88"/>
                <a:gd name="T15" fmla="*/ 2147483647 h 104"/>
                <a:gd name="T16" fmla="*/ 2147483647 w 88"/>
                <a:gd name="T17" fmla="*/ 2147483647 h 104"/>
                <a:gd name="T18" fmla="*/ 2147483647 w 88"/>
                <a:gd name="T19" fmla="*/ 2147483647 h 104"/>
                <a:gd name="T20" fmla="*/ 2147483647 w 88"/>
                <a:gd name="T21" fmla="*/ 2147483647 h 104"/>
                <a:gd name="T22" fmla="*/ 2147483647 w 88"/>
                <a:gd name="T23" fmla="*/ 2147483647 h 104"/>
                <a:gd name="T24" fmla="*/ 2147483647 w 88"/>
                <a:gd name="T25" fmla="*/ 2147483647 h 104"/>
                <a:gd name="T26" fmla="*/ 2147483647 w 88"/>
                <a:gd name="T27" fmla="*/ 2147483647 h 104"/>
                <a:gd name="T28" fmla="*/ 2147483647 w 88"/>
                <a:gd name="T29" fmla="*/ 2147483647 h 104"/>
                <a:gd name="T30" fmla="*/ 2147483647 w 88"/>
                <a:gd name="T31" fmla="*/ 2147483647 h 104"/>
                <a:gd name="T32" fmla="*/ 2147483647 w 88"/>
                <a:gd name="T33" fmla="*/ 2147483647 h 104"/>
                <a:gd name="T34" fmla="*/ 0 w 88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8"/>
                <a:gd name="T55" fmla="*/ 0 h 104"/>
                <a:gd name="T56" fmla="*/ 88 w 88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8" h="104">
                  <a:moveTo>
                    <a:pt x="0" y="88"/>
                  </a:moveTo>
                  <a:lnTo>
                    <a:pt x="8" y="64"/>
                  </a:lnTo>
                  <a:lnTo>
                    <a:pt x="16" y="48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56" y="16"/>
                  </a:lnTo>
                  <a:lnTo>
                    <a:pt x="64" y="0"/>
                  </a:lnTo>
                  <a:lnTo>
                    <a:pt x="72" y="8"/>
                  </a:lnTo>
                  <a:lnTo>
                    <a:pt x="88" y="8"/>
                  </a:lnTo>
                  <a:lnTo>
                    <a:pt x="88" y="24"/>
                  </a:lnTo>
                  <a:lnTo>
                    <a:pt x="72" y="32"/>
                  </a:lnTo>
                  <a:lnTo>
                    <a:pt x="64" y="40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96"/>
                  </a:lnTo>
                  <a:lnTo>
                    <a:pt x="24" y="104"/>
                  </a:lnTo>
                  <a:lnTo>
                    <a:pt x="8" y="96"/>
                  </a:lnTo>
                  <a:lnTo>
                    <a:pt x="0" y="8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578"/>
            <p:cNvSpPr>
              <a:spLocks/>
            </p:cNvSpPr>
            <p:nvPr/>
          </p:nvSpPr>
          <p:spPr bwMode="auto">
            <a:xfrm>
              <a:off x="7413881" y="4205589"/>
              <a:ext cx="86633" cy="139271"/>
            </a:xfrm>
            <a:custGeom>
              <a:avLst/>
              <a:gdLst>
                <a:gd name="T0" fmla="*/ 0 w 64"/>
                <a:gd name="T1" fmla="*/ 2147483647 h 104"/>
                <a:gd name="T2" fmla="*/ 2147483647 w 64"/>
                <a:gd name="T3" fmla="*/ 2147483647 h 104"/>
                <a:gd name="T4" fmla="*/ 2147483647 w 64"/>
                <a:gd name="T5" fmla="*/ 2147483647 h 104"/>
                <a:gd name="T6" fmla="*/ 0 w 64"/>
                <a:gd name="T7" fmla="*/ 0 h 104"/>
                <a:gd name="T8" fmla="*/ 2147483647 w 64"/>
                <a:gd name="T9" fmla="*/ 2147483647 h 104"/>
                <a:gd name="T10" fmla="*/ 2147483647 w 64"/>
                <a:gd name="T11" fmla="*/ 2147483647 h 104"/>
                <a:gd name="T12" fmla="*/ 2147483647 w 64"/>
                <a:gd name="T13" fmla="*/ 2147483647 h 104"/>
                <a:gd name="T14" fmla="*/ 2147483647 w 64"/>
                <a:gd name="T15" fmla="*/ 2147483647 h 104"/>
                <a:gd name="T16" fmla="*/ 2147483647 w 64"/>
                <a:gd name="T17" fmla="*/ 2147483647 h 104"/>
                <a:gd name="T18" fmla="*/ 2147483647 w 64"/>
                <a:gd name="T19" fmla="*/ 2147483647 h 104"/>
                <a:gd name="T20" fmla="*/ 2147483647 w 64"/>
                <a:gd name="T21" fmla="*/ 2147483647 h 104"/>
                <a:gd name="T22" fmla="*/ 2147483647 w 64"/>
                <a:gd name="T23" fmla="*/ 2147483647 h 104"/>
                <a:gd name="T24" fmla="*/ 2147483647 w 64"/>
                <a:gd name="T25" fmla="*/ 2147483647 h 104"/>
                <a:gd name="T26" fmla="*/ 2147483647 w 64"/>
                <a:gd name="T27" fmla="*/ 2147483647 h 104"/>
                <a:gd name="T28" fmla="*/ 2147483647 w 64"/>
                <a:gd name="T29" fmla="*/ 2147483647 h 104"/>
                <a:gd name="T30" fmla="*/ 2147483647 w 64"/>
                <a:gd name="T31" fmla="*/ 2147483647 h 104"/>
                <a:gd name="T32" fmla="*/ 2147483647 w 64"/>
                <a:gd name="T33" fmla="*/ 2147483647 h 104"/>
                <a:gd name="T34" fmla="*/ 0 w 64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104"/>
                <a:gd name="T56" fmla="*/ 64 w 64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104">
                  <a:moveTo>
                    <a:pt x="0" y="72"/>
                  </a:moveTo>
                  <a:lnTo>
                    <a:pt x="16" y="48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16" y="8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64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24" y="104"/>
                  </a:lnTo>
                  <a:lnTo>
                    <a:pt x="16" y="96"/>
                  </a:lnTo>
                  <a:lnTo>
                    <a:pt x="16" y="80"/>
                  </a:lnTo>
                  <a:lnTo>
                    <a:pt x="0" y="7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579"/>
            <p:cNvSpPr>
              <a:spLocks/>
            </p:cNvSpPr>
            <p:nvPr/>
          </p:nvSpPr>
          <p:spPr bwMode="auto">
            <a:xfrm>
              <a:off x="6394028" y="3775715"/>
              <a:ext cx="676613" cy="515410"/>
            </a:xfrm>
            <a:custGeom>
              <a:avLst/>
              <a:gdLst>
                <a:gd name="T0" fmla="*/ 2147483647 w 504"/>
                <a:gd name="T1" fmla="*/ 2147483647 h 384"/>
                <a:gd name="T2" fmla="*/ 2147483647 w 504"/>
                <a:gd name="T3" fmla="*/ 2147483647 h 384"/>
                <a:gd name="T4" fmla="*/ 0 w 504"/>
                <a:gd name="T5" fmla="*/ 2147483647 h 384"/>
                <a:gd name="T6" fmla="*/ 2147483647 w 504"/>
                <a:gd name="T7" fmla="*/ 2147483647 h 384"/>
                <a:gd name="T8" fmla="*/ 2147483647 w 504"/>
                <a:gd name="T9" fmla="*/ 2147483647 h 384"/>
                <a:gd name="T10" fmla="*/ 2147483647 w 504"/>
                <a:gd name="T11" fmla="*/ 2147483647 h 384"/>
                <a:gd name="T12" fmla="*/ 2147483647 w 504"/>
                <a:gd name="T13" fmla="*/ 2147483647 h 384"/>
                <a:gd name="T14" fmla="*/ 2147483647 w 504"/>
                <a:gd name="T15" fmla="*/ 2147483647 h 384"/>
                <a:gd name="T16" fmla="*/ 2147483647 w 504"/>
                <a:gd name="T17" fmla="*/ 2147483647 h 384"/>
                <a:gd name="T18" fmla="*/ 2147483647 w 504"/>
                <a:gd name="T19" fmla="*/ 2147483647 h 384"/>
                <a:gd name="T20" fmla="*/ 2147483647 w 504"/>
                <a:gd name="T21" fmla="*/ 0 h 384"/>
                <a:gd name="T22" fmla="*/ 2147483647 w 504"/>
                <a:gd name="T23" fmla="*/ 2147483647 h 384"/>
                <a:gd name="T24" fmla="*/ 2147483647 w 504"/>
                <a:gd name="T25" fmla="*/ 2147483647 h 384"/>
                <a:gd name="T26" fmla="*/ 2147483647 w 504"/>
                <a:gd name="T27" fmla="*/ 2147483647 h 384"/>
                <a:gd name="T28" fmla="*/ 2147483647 w 504"/>
                <a:gd name="T29" fmla="*/ 2147483647 h 384"/>
                <a:gd name="T30" fmla="*/ 2147483647 w 504"/>
                <a:gd name="T31" fmla="*/ 2147483647 h 384"/>
                <a:gd name="T32" fmla="*/ 2147483647 w 504"/>
                <a:gd name="T33" fmla="*/ 2147483647 h 384"/>
                <a:gd name="T34" fmla="*/ 2147483647 w 504"/>
                <a:gd name="T35" fmla="*/ 2147483647 h 384"/>
                <a:gd name="T36" fmla="*/ 2147483647 w 504"/>
                <a:gd name="T37" fmla="*/ 2147483647 h 384"/>
                <a:gd name="T38" fmla="*/ 2147483647 w 504"/>
                <a:gd name="T39" fmla="*/ 2147483647 h 384"/>
                <a:gd name="T40" fmla="*/ 2147483647 w 504"/>
                <a:gd name="T41" fmla="*/ 2147483647 h 384"/>
                <a:gd name="T42" fmla="*/ 2147483647 w 504"/>
                <a:gd name="T43" fmla="*/ 2147483647 h 384"/>
                <a:gd name="T44" fmla="*/ 2147483647 w 504"/>
                <a:gd name="T45" fmla="*/ 2147483647 h 384"/>
                <a:gd name="T46" fmla="*/ 2147483647 w 504"/>
                <a:gd name="T47" fmla="*/ 2147483647 h 384"/>
                <a:gd name="T48" fmla="*/ 2147483647 w 504"/>
                <a:gd name="T49" fmla="*/ 2147483647 h 384"/>
                <a:gd name="T50" fmla="*/ 2147483647 w 504"/>
                <a:gd name="T51" fmla="*/ 2147483647 h 384"/>
                <a:gd name="T52" fmla="*/ 2147483647 w 504"/>
                <a:gd name="T53" fmla="*/ 2147483647 h 384"/>
                <a:gd name="T54" fmla="*/ 2147483647 w 504"/>
                <a:gd name="T55" fmla="*/ 2147483647 h 384"/>
                <a:gd name="T56" fmla="*/ 2147483647 w 504"/>
                <a:gd name="T57" fmla="*/ 2147483647 h 384"/>
                <a:gd name="T58" fmla="*/ 2147483647 w 504"/>
                <a:gd name="T59" fmla="*/ 2147483647 h 384"/>
                <a:gd name="T60" fmla="*/ 2147483647 w 504"/>
                <a:gd name="T61" fmla="*/ 2147483647 h 384"/>
                <a:gd name="T62" fmla="*/ 2147483647 w 504"/>
                <a:gd name="T63" fmla="*/ 2147483647 h 384"/>
                <a:gd name="T64" fmla="*/ 2147483647 w 504"/>
                <a:gd name="T65" fmla="*/ 2147483647 h 384"/>
                <a:gd name="T66" fmla="*/ 2147483647 w 504"/>
                <a:gd name="T67" fmla="*/ 2147483647 h 384"/>
                <a:gd name="T68" fmla="*/ 2147483647 w 504"/>
                <a:gd name="T69" fmla="*/ 2147483647 h 384"/>
                <a:gd name="T70" fmla="*/ 2147483647 w 504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4"/>
                <a:gd name="T109" fmla="*/ 0 h 384"/>
                <a:gd name="T110" fmla="*/ 504 w 504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4" h="384">
                  <a:moveTo>
                    <a:pt x="24" y="304"/>
                  </a:moveTo>
                  <a:lnTo>
                    <a:pt x="24" y="272"/>
                  </a:lnTo>
                  <a:lnTo>
                    <a:pt x="24" y="256"/>
                  </a:lnTo>
                  <a:lnTo>
                    <a:pt x="8" y="200"/>
                  </a:lnTo>
                  <a:lnTo>
                    <a:pt x="8" y="184"/>
                  </a:lnTo>
                  <a:lnTo>
                    <a:pt x="0" y="160"/>
                  </a:lnTo>
                  <a:lnTo>
                    <a:pt x="8" y="144"/>
                  </a:lnTo>
                  <a:lnTo>
                    <a:pt x="24" y="128"/>
                  </a:lnTo>
                  <a:lnTo>
                    <a:pt x="56" y="112"/>
                  </a:lnTo>
                  <a:lnTo>
                    <a:pt x="80" y="96"/>
                  </a:lnTo>
                  <a:lnTo>
                    <a:pt x="96" y="96"/>
                  </a:lnTo>
                  <a:lnTo>
                    <a:pt x="104" y="72"/>
                  </a:lnTo>
                  <a:lnTo>
                    <a:pt x="120" y="64"/>
                  </a:lnTo>
                  <a:lnTo>
                    <a:pt x="136" y="56"/>
                  </a:lnTo>
                  <a:lnTo>
                    <a:pt x="160" y="40"/>
                  </a:lnTo>
                  <a:lnTo>
                    <a:pt x="176" y="32"/>
                  </a:lnTo>
                  <a:lnTo>
                    <a:pt x="192" y="40"/>
                  </a:lnTo>
                  <a:lnTo>
                    <a:pt x="200" y="40"/>
                  </a:lnTo>
                  <a:lnTo>
                    <a:pt x="208" y="24"/>
                  </a:lnTo>
                  <a:lnTo>
                    <a:pt x="224" y="16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0"/>
                  </a:lnTo>
                  <a:lnTo>
                    <a:pt x="296" y="8"/>
                  </a:lnTo>
                  <a:lnTo>
                    <a:pt x="288" y="24"/>
                  </a:lnTo>
                  <a:lnTo>
                    <a:pt x="280" y="40"/>
                  </a:lnTo>
                  <a:lnTo>
                    <a:pt x="296" y="48"/>
                  </a:lnTo>
                  <a:lnTo>
                    <a:pt x="312" y="48"/>
                  </a:lnTo>
                  <a:lnTo>
                    <a:pt x="328" y="72"/>
                  </a:lnTo>
                  <a:lnTo>
                    <a:pt x="344" y="72"/>
                  </a:lnTo>
                  <a:lnTo>
                    <a:pt x="360" y="56"/>
                  </a:lnTo>
                  <a:lnTo>
                    <a:pt x="360" y="16"/>
                  </a:lnTo>
                  <a:lnTo>
                    <a:pt x="376" y="0"/>
                  </a:lnTo>
                  <a:lnTo>
                    <a:pt x="384" y="24"/>
                  </a:lnTo>
                  <a:lnTo>
                    <a:pt x="392" y="32"/>
                  </a:lnTo>
                  <a:lnTo>
                    <a:pt x="400" y="40"/>
                  </a:lnTo>
                  <a:lnTo>
                    <a:pt x="408" y="80"/>
                  </a:lnTo>
                  <a:lnTo>
                    <a:pt x="432" y="96"/>
                  </a:lnTo>
                  <a:lnTo>
                    <a:pt x="456" y="104"/>
                  </a:lnTo>
                  <a:lnTo>
                    <a:pt x="464" y="128"/>
                  </a:lnTo>
                  <a:lnTo>
                    <a:pt x="472" y="136"/>
                  </a:lnTo>
                  <a:lnTo>
                    <a:pt x="480" y="160"/>
                  </a:lnTo>
                  <a:lnTo>
                    <a:pt x="504" y="176"/>
                  </a:lnTo>
                  <a:lnTo>
                    <a:pt x="504" y="192"/>
                  </a:lnTo>
                  <a:lnTo>
                    <a:pt x="504" y="216"/>
                  </a:lnTo>
                  <a:lnTo>
                    <a:pt x="504" y="248"/>
                  </a:lnTo>
                  <a:lnTo>
                    <a:pt x="480" y="312"/>
                  </a:lnTo>
                  <a:lnTo>
                    <a:pt x="464" y="344"/>
                  </a:lnTo>
                  <a:lnTo>
                    <a:pt x="464" y="360"/>
                  </a:lnTo>
                  <a:lnTo>
                    <a:pt x="456" y="360"/>
                  </a:lnTo>
                  <a:lnTo>
                    <a:pt x="440" y="368"/>
                  </a:lnTo>
                  <a:lnTo>
                    <a:pt x="424" y="384"/>
                  </a:lnTo>
                  <a:lnTo>
                    <a:pt x="416" y="384"/>
                  </a:lnTo>
                  <a:lnTo>
                    <a:pt x="400" y="368"/>
                  </a:lnTo>
                  <a:lnTo>
                    <a:pt x="384" y="376"/>
                  </a:lnTo>
                  <a:lnTo>
                    <a:pt x="360" y="368"/>
                  </a:lnTo>
                  <a:lnTo>
                    <a:pt x="336" y="352"/>
                  </a:lnTo>
                  <a:lnTo>
                    <a:pt x="320" y="336"/>
                  </a:lnTo>
                  <a:lnTo>
                    <a:pt x="312" y="320"/>
                  </a:lnTo>
                  <a:lnTo>
                    <a:pt x="296" y="320"/>
                  </a:lnTo>
                  <a:lnTo>
                    <a:pt x="280" y="304"/>
                  </a:lnTo>
                  <a:lnTo>
                    <a:pt x="256" y="280"/>
                  </a:lnTo>
                  <a:lnTo>
                    <a:pt x="208" y="272"/>
                  </a:lnTo>
                  <a:lnTo>
                    <a:pt x="176" y="272"/>
                  </a:lnTo>
                  <a:lnTo>
                    <a:pt x="136" y="288"/>
                  </a:lnTo>
                  <a:lnTo>
                    <a:pt x="136" y="296"/>
                  </a:lnTo>
                  <a:lnTo>
                    <a:pt x="112" y="304"/>
                  </a:lnTo>
                  <a:lnTo>
                    <a:pt x="96" y="304"/>
                  </a:lnTo>
                  <a:lnTo>
                    <a:pt x="80" y="312"/>
                  </a:lnTo>
                  <a:lnTo>
                    <a:pt x="56" y="320"/>
                  </a:lnTo>
                  <a:lnTo>
                    <a:pt x="40" y="320"/>
                  </a:lnTo>
                  <a:lnTo>
                    <a:pt x="24" y="30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580"/>
            <p:cNvSpPr>
              <a:spLocks/>
            </p:cNvSpPr>
            <p:nvPr/>
          </p:nvSpPr>
          <p:spPr bwMode="auto">
            <a:xfrm>
              <a:off x="7413881" y="4205589"/>
              <a:ext cx="86633" cy="139271"/>
            </a:xfrm>
            <a:custGeom>
              <a:avLst/>
              <a:gdLst>
                <a:gd name="T0" fmla="*/ 0 w 64"/>
                <a:gd name="T1" fmla="*/ 2147483647 h 104"/>
                <a:gd name="T2" fmla="*/ 2147483647 w 64"/>
                <a:gd name="T3" fmla="*/ 2147483647 h 104"/>
                <a:gd name="T4" fmla="*/ 2147483647 w 64"/>
                <a:gd name="T5" fmla="*/ 2147483647 h 104"/>
                <a:gd name="T6" fmla="*/ 0 w 64"/>
                <a:gd name="T7" fmla="*/ 0 h 104"/>
                <a:gd name="T8" fmla="*/ 2147483647 w 64"/>
                <a:gd name="T9" fmla="*/ 2147483647 h 104"/>
                <a:gd name="T10" fmla="*/ 2147483647 w 64"/>
                <a:gd name="T11" fmla="*/ 2147483647 h 104"/>
                <a:gd name="T12" fmla="*/ 2147483647 w 64"/>
                <a:gd name="T13" fmla="*/ 2147483647 h 104"/>
                <a:gd name="T14" fmla="*/ 2147483647 w 64"/>
                <a:gd name="T15" fmla="*/ 2147483647 h 104"/>
                <a:gd name="T16" fmla="*/ 2147483647 w 64"/>
                <a:gd name="T17" fmla="*/ 2147483647 h 104"/>
                <a:gd name="T18" fmla="*/ 2147483647 w 64"/>
                <a:gd name="T19" fmla="*/ 2147483647 h 104"/>
                <a:gd name="T20" fmla="*/ 2147483647 w 64"/>
                <a:gd name="T21" fmla="*/ 2147483647 h 104"/>
                <a:gd name="T22" fmla="*/ 2147483647 w 64"/>
                <a:gd name="T23" fmla="*/ 2147483647 h 104"/>
                <a:gd name="T24" fmla="*/ 2147483647 w 64"/>
                <a:gd name="T25" fmla="*/ 2147483647 h 104"/>
                <a:gd name="T26" fmla="*/ 2147483647 w 64"/>
                <a:gd name="T27" fmla="*/ 2147483647 h 104"/>
                <a:gd name="T28" fmla="*/ 2147483647 w 64"/>
                <a:gd name="T29" fmla="*/ 2147483647 h 104"/>
                <a:gd name="T30" fmla="*/ 2147483647 w 64"/>
                <a:gd name="T31" fmla="*/ 2147483647 h 104"/>
                <a:gd name="T32" fmla="*/ 2147483647 w 64"/>
                <a:gd name="T33" fmla="*/ 2147483647 h 104"/>
                <a:gd name="T34" fmla="*/ 0 w 64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104"/>
                <a:gd name="T56" fmla="*/ 64 w 64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104">
                  <a:moveTo>
                    <a:pt x="0" y="72"/>
                  </a:moveTo>
                  <a:lnTo>
                    <a:pt x="16" y="48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16" y="8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64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24" y="104"/>
                  </a:lnTo>
                  <a:lnTo>
                    <a:pt x="16" y="96"/>
                  </a:lnTo>
                  <a:lnTo>
                    <a:pt x="16" y="80"/>
                  </a:lnTo>
                  <a:lnTo>
                    <a:pt x="0" y="7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581"/>
            <p:cNvSpPr>
              <a:spLocks/>
            </p:cNvSpPr>
            <p:nvPr/>
          </p:nvSpPr>
          <p:spPr bwMode="auto">
            <a:xfrm>
              <a:off x="6394028" y="3775715"/>
              <a:ext cx="676613" cy="515410"/>
            </a:xfrm>
            <a:custGeom>
              <a:avLst/>
              <a:gdLst>
                <a:gd name="T0" fmla="*/ 2147483647 w 504"/>
                <a:gd name="T1" fmla="*/ 2147483647 h 384"/>
                <a:gd name="T2" fmla="*/ 2147483647 w 504"/>
                <a:gd name="T3" fmla="*/ 2147483647 h 384"/>
                <a:gd name="T4" fmla="*/ 0 w 504"/>
                <a:gd name="T5" fmla="*/ 2147483647 h 384"/>
                <a:gd name="T6" fmla="*/ 2147483647 w 504"/>
                <a:gd name="T7" fmla="*/ 2147483647 h 384"/>
                <a:gd name="T8" fmla="*/ 2147483647 w 504"/>
                <a:gd name="T9" fmla="*/ 2147483647 h 384"/>
                <a:gd name="T10" fmla="*/ 2147483647 w 504"/>
                <a:gd name="T11" fmla="*/ 2147483647 h 384"/>
                <a:gd name="T12" fmla="*/ 2147483647 w 504"/>
                <a:gd name="T13" fmla="*/ 2147483647 h 384"/>
                <a:gd name="T14" fmla="*/ 2147483647 w 504"/>
                <a:gd name="T15" fmla="*/ 2147483647 h 384"/>
                <a:gd name="T16" fmla="*/ 2147483647 w 504"/>
                <a:gd name="T17" fmla="*/ 2147483647 h 384"/>
                <a:gd name="T18" fmla="*/ 2147483647 w 504"/>
                <a:gd name="T19" fmla="*/ 2147483647 h 384"/>
                <a:gd name="T20" fmla="*/ 2147483647 w 504"/>
                <a:gd name="T21" fmla="*/ 0 h 384"/>
                <a:gd name="T22" fmla="*/ 2147483647 w 504"/>
                <a:gd name="T23" fmla="*/ 2147483647 h 384"/>
                <a:gd name="T24" fmla="*/ 2147483647 w 504"/>
                <a:gd name="T25" fmla="*/ 2147483647 h 384"/>
                <a:gd name="T26" fmla="*/ 2147483647 w 504"/>
                <a:gd name="T27" fmla="*/ 2147483647 h 384"/>
                <a:gd name="T28" fmla="*/ 2147483647 w 504"/>
                <a:gd name="T29" fmla="*/ 2147483647 h 384"/>
                <a:gd name="T30" fmla="*/ 2147483647 w 504"/>
                <a:gd name="T31" fmla="*/ 2147483647 h 384"/>
                <a:gd name="T32" fmla="*/ 2147483647 w 504"/>
                <a:gd name="T33" fmla="*/ 2147483647 h 384"/>
                <a:gd name="T34" fmla="*/ 2147483647 w 504"/>
                <a:gd name="T35" fmla="*/ 2147483647 h 384"/>
                <a:gd name="T36" fmla="*/ 2147483647 w 504"/>
                <a:gd name="T37" fmla="*/ 2147483647 h 384"/>
                <a:gd name="T38" fmla="*/ 2147483647 w 504"/>
                <a:gd name="T39" fmla="*/ 2147483647 h 384"/>
                <a:gd name="T40" fmla="*/ 2147483647 w 504"/>
                <a:gd name="T41" fmla="*/ 2147483647 h 384"/>
                <a:gd name="T42" fmla="*/ 2147483647 w 504"/>
                <a:gd name="T43" fmla="*/ 2147483647 h 384"/>
                <a:gd name="T44" fmla="*/ 2147483647 w 504"/>
                <a:gd name="T45" fmla="*/ 2147483647 h 384"/>
                <a:gd name="T46" fmla="*/ 2147483647 w 504"/>
                <a:gd name="T47" fmla="*/ 2147483647 h 384"/>
                <a:gd name="T48" fmla="*/ 2147483647 w 504"/>
                <a:gd name="T49" fmla="*/ 2147483647 h 384"/>
                <a:gd name="T50" fmla="*/ 2147483647 w 504"/>
                <a:gd name="T51" fmla="*/ 2147483647 h 384"/>
                <a:gd name="T52" fmla="*/ 2147483647 w 504"/>
                <a:gd name="T53" fmla="*/ 2147483647 h 384"/>
                <a:gd name="T54" fmla="*/ 2147483647 w 504"/>
                <a:gd name="T55" fmla="*/ 2147483647 h 384"/>
                <a:gd name="T56" fmla="*/ 2147483647 w 504"/>
                <a:gd name="T57" fmla="*/ 2147483647 h 384"/>
                <a:gd name="T58" fmla="*/ 2147483647 w 504"/>
                <a:gd name="T59" fmla="*/ 2147483647 h 384"/>
                <a:gd name="T60" fmla="*/ 2147483647 w 504"/>
                <a:gd name="T61" fmla="*/ 2147483647 h 384"/>
                <a:gd name="T62" fmla="*/ 2147483647 w 504"/>
                <a:gd name="T63" fmla="*/ 2147483647 h 384"/>
                <a:gd name="T64" fmla="*/ 2147483647 w 504"/>
                <a:gd name="T65" fmla="*/ 2147483647 h 384"/>
                <a:gd name="T66" fmla="*/ 2147483647 w 504"/>
                <a:gd name="T67" fmla="*/ 2147483647 h 384"/>
                <a:gd name="T68" fmla="*/ 2147483647 w 504"/>
                <a:gd name="T69" fmla="*/ 2147483647 h 384"/>
                <a:gd name="T70" fmla="*/ 2147483647 w 504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4"/>
                <a:gd name="T109" fmla="*/ 0 h 384"/>
                <a:gd name="T110" fmla="*/ 504 w 504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4" h="384">
                  <a:moveTo>
                    <a:pt x="24" y="304"/>
                  </a:moveTo>
                  <a:lnTo>
                    <a:pt x="24" y="272"/>
                  </a:lnTo>
                  <a:lnTo>
                    <a:pt x="24" y="256"/>
                  </a:lnTo>
                  <a:lnTo>
                    <a:pt x="8" y="200"/>
                  </a:lnTo>
                  <a:lnTo>
                    <a:pt x="8" y="184"/>
                  </a:lnTo>
                  <a:lnTo>
                    <a:pt x="0" y="160"/>
                  </a:lnTo>
                  <a:lnTo>
                    <a:pt x="8" y="144"/>
                  </a:lnTo>
                  <a:lnTo>
                    <a:pt x="24" y="128"/>
                  </a:lnTo>
                  <a:lnTo>
                    <a:pt x="56" y="112"/>
                  </a:lnTo>
                  <a:lnTo>
                    <a:pt x="80" y="96"/>
                  </a:lnTo>
                  <a:lnTo>
                    <a:pt x="96" y="96"/>
                  </a:lnTo>
                  <a:lnTo>
                    <a:pt x="104" y="72"/>
                  </a:lnTo>
                  <a:lnTo>
                    <a:pt x="120" y="64"/>
                  </a:lnTo>
                  <a:lnTo>
                    <a:pt x="136" y="56"/>
                  </a:lnTo>
                  <a:lnTo>
                    <a:pt x="160" y="40"/>
                  </a:lnTo>
                  <a:lnTo>
                    <a:pt x="176" y="32"/>
                  </a:lnTo>
                  <a:lnTo>
                    <a:pt x="192" y="40"/>
                  </a:lnTo>
                  <a:lnTo>
                    <a:pt x="200" y="40"/>
                  </a:lnTo>
                  <a:lnTo>
                    <a:pt x="208" y="24"/>
                  </a:lnTo>
                  <a:lnTo>
                    <a:pt x="224" y="16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0"/>
                  </a:lnTo>
                  <a:lnTo>
                    <a:pt x="296" y="8"/>
                  </a:lnTo>
                  <a:lnTo>
                    <a:pt x="288" y="24"/>
                  </a:lnTo>
                  <a:lnTo>
                    <a:pt x="280" y="40"/>
                  </a:lnTo>
                  <a:lnTo>
                    <a:pt x="296" y="48"/>
                  </a:lnTo>
                  <a:lnTo>
                    <a:pt x="312" y="48"/>
                  </a:lnTo>
                  <a:lnTo>
                    <a:pt x="328" y="72"/>
                  </a:lnTo>
                  <a:lnTo>
                    <a:pt x="344" y="72"/>
                  </a:lnTo>
                  <a:lnTo>
                    <a:pt x="360" y="56"/>
                  </a:lnTo>
                  <a:lnTo>
                    <a:pt x="360" y="16"/>
                  </a:lnTo>
                  <a:lnTo>
                    <a:pt x="376" y="0"/>
                  </a:lnTo>
                  <a:lnTo>
                    <a:pt x="384" y="24"/>
                  </a:lnTo>
                  <a:lnTo>
                    <a:pt x="392" y="32"/>
                  </a:lnTo>
                  <a:lnTo>
                    <a:pt x="400" y="40"/>
                  </a:lnTo>
                  <a:lnTo>
                    <a:pt x="408" y="80"/>
                  </a:lnTo>
                  <a:lnTo>
                    <a:pt x="432" y="96"/>
                  </a:lnTo>
                  <a:lnTo>
                    <a:pt x="456" y="104"/>
                  </a:lnTo>
                  <a:lnTo>
                    <a:pt x="464" y="128"/>
                  </a:lnTo>
                  <a:lnTo>
                    <a:pt x="472" y="136"/>
                  </a:lnTo>
                  <a:lnTo>
                    <a:pt x="480" y="160"/>
                  </a:lnTo>
                  <a:lnTo>
                    <a:pt x="504" y="176"/>
                  </a:lnTo>
                  <a:lnTo>
                    <a:pt x="504" y="192"/>
                  </a:lnTo>
                  <a:lnTo>
                    <a:pt x="504" y="216"/>
                  </a:lnTo>
                  <a:lnTo>
                    <a:pt x="504" y="248"/>
                  </a:lnTo>
                  <a:lnTo>
                    <a:pt x="480" y="312"/>
                  </a:lnTo>
                  <a:lnTo>
                    <a:pt x="464" y="344"/>
                  </a:lnTo>
                  <a:lnTo>
                    <a:pt x="464" y="360"/>
                  </a:lnTo>
                  <a:lnTo>
                    <a:pt x="456" y="360"/>
                  </a:lnTo>
                  <a:lnTo>
                    <a:pt x="440" y="368"/>
                  </a:lnTo>
                  <a:lnTo>
                    <a:pt x="424" y="384"/>
                  </a:lnTo>
                  <a:lnTo>
                    <a:pt x="416" y="384"/>
                  </a:lnTo>
                  <a:lnTo>
                    <a:pt x="400" y="368"/>
                  </a:lnTo>
                  <a:lnTo>
                    <a:pt x="384" y="376"/>
                  </a:lnTo>
                  <a:lnTo>
                    <a:pt x="360" y="368"/>
                  </a:lnTo>
                  <a:lnTo>
                    <a:pt x="336" y="352"/>
                  </a:lnTo>
                  <a:lnTo>
                    <a:pt x="320" y="336"/>
                  </a:lnTo>
                  <a:lnTo>
                    <a:pt x="312" y="320"/>
                  </a:lnTo>
                  <a:lnTo>
                    <a:pt x="296" y="320"/>
                  </a:lnTo>
                  <a:lnTo>
                    <a:pt x="280" y="304"/>
                  </a:lnTo>
                  <a:lnTo>
                    <a:pt x="256" y="280"/>
                  </a:lnTo>
                  <a:lnTo>
                    <a:pt x="208" y="272"/>
                  </a:lnTo>
                  <a:lnTo>
                    <a:pt x="176" y="272"/>
                  </a:lnTo>
                  <a:lnTo>
                    <a:pt x="136" y="288"/>
                  </a:lnTo>
                  <a:lnTo>
                    <a:pt x="136" y="296"/>
                  </a:lnTo>
                  <a:lnTo>
                    <a:pt x="112" y="304"/>
                  </a:lnTo>
                  <a:lnTo>
                    <a:pt x="96" y="304"/>
                  </a:lnTo>
                  <a:lnTo>
                    <a:pt x="80" y="312"/>
                  </a:lnTo>
                  <a:lnTo>
                    <a:pt x="56" y="320"/>
                  </a:lnTo>
                  <a:lnTo>
                    <a:pt x="40" y="320"/>
                  </a:lnTo>
                  <a:lnTo>
                    <a:pt x="24" y="30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46" name="Freeform 582"/>
            <p:cNvSpPr>
              <a:spLocks/>
            </p:cNvSpPr>
            <p:nvPr/>
          </p:nvSpPr>
          <p:spPr bwMode="auto">
            <a:xfrm>
              <a:off x="6931370" y="4324023"/>
              <a:ext cx="53735" cy="74570"/>
            </a:xfrm>
            <a:custGeom>
              <a:avLst/>
              <a:gdLst>
                <a:gd name="T0" fmla="*/ 0 w 40"/>
                <a:gd name="T1" fmla="*/ 2147483647 h 56"/>
                <a:gd name="T2" fmla="*/ 2147483647 w 40"/>
                <a:gd name="T3" fmla="*/ 2147483647 h 56"/>
                <a:gd name="T4" fmla="*/ 2147483647 w 40"/>
                <a:gd name="T5" fmla="*/ 2147483647 h 56"/>
                <a:gd name="T6" fmla="*/ 2147483647 w 40"/>
                <a:gd name="T7" fmla="*/ 2147483647 h 56"/>
                <a:gd name="T8" fmla="*/ 2147483647 w 40"/>
                <a:gd name="T9" fmla="*/ 2147483647 h 56"/>
                <a:gd name="T10" fmla="*/ 2147483647 w 40"/>
                <a:gd name="T11" fmla="*/ 2147483647 h 56"/>
                <a:gd name="T12" fmla="*/ 2147483647 w 40"/>
                <a:gd name="T13" fmla="*/ 0 h 56"/>
                <a:gd name="T14" fmla="*/ 2147483647 w 40"/>
                <a:gd name="T15" fmla="*/ 2147483647 h 56"/>
                <a:gd name="T16" fmla="*/ 0 w 40"/>
                <a:gd name="T17" fmla="*/ 2147483647 h 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56"/>
                <a:gd name="T29" fmla="*/ 40 w 40"/>
                <a:gd name="T30" fmla="*/ 56 h 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56">
                  <a:moveTo>
                    <a:pt x="0" y="8"/>
                  </a:moveTo>
                  <a:lnTo>
                    <a:pt x="8" y="32"/>
                  </a:lnTo>
                  <a:lnTo>
                    <a:pt x="8" y="48"/>
                  </a:lnTo>
                  <a:lnTo>
                    <a:pt x="24" y="56"/>
                  </a:lnTo>
                  <a:lnTo>
                    <a:pt x="32" y="40"/>
                  </a:lnTo>
                  <a:lnTo>
                    <a:pt x="40" y="16"/>
                  </a:lnTo>
                  <a:lnTo>
                    <a:pt x="40" y="0"/>
                  </a:lnTo>
                  <a:lnTo>
                    <a:pt x="24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583"/>
            <p:cNvSpPr>
              <a:spLocks/>
            </p:cNvSpPr>
            <p:nvPr/>
          </p:nvSpPr>
          <p:spPr bwMode="auto">
            <a:xfrm>
              <a:off x="6104521" y="3486208"/>
              <a:ext cx="172169" cy="183135"/>
            </a:xfrm>
            <a:custGeom>
              <a:avLst/>
              <a:gdLst>
                <a:gd name="T0" fmla="*/ 0 w 128"/>
                <a:gd name="T1" fmla="*/ 0 h 136"/>
                <a:gd name="T2" fmla="*/ 2147483647 w 128"/>
                <a:gd name="T3" fmla="*/ 0 h 136"/>
                <a:gd name="T4" fmla="*/ 2147483647 w 128"/>
                <a:gd name="T5" fmla="*/ 2147483647 h 136"/>
                <a:gd name="T6" fmla="*/ 2147483647 w 128"/>
                <a:gd name="T7" fmla="*/ 2147483647 h 136"/>
                <a:gd name="T8" fmla="*/ 2147483647 w 128"/>
                <a:gd name="T9" fmla="*/ 2147483647 h 136"/>
                <a:gd name="T10" fmla="*/ 2147483647 w 128"/>
                <a:gd name="T11" fmla="*/ 2147483647 h 136"/>
                <a:gd name="T12" fmla="*/ 2147483647 w 128"/>
                <a:gd name="T13" fmla="*/ 2147483647 h 136"/>
                <a:gd name="T14" fmla="*/ 2147483647 w 128"/>
                <a:gd name="T15" fmla="*/ 2147483647 h 136"/>
                <a:gd name="T16" fmla="*/ 2147483647 w 128"/>
                <a:gd name="T17" fmla="*/ 2147483647 h 136"/>
                <a:gd name="T18" fmla="*/ 2147483647 w 128"/>
                <a:gd name="T19" fmla="*/ 2147483647 h 136"/>
                <a:gd name="T20" fmla="*/ 2147483647 w 128"/>
                <a:gd name="T21" fmla="*/ 2147483647 h 136"/>
                <a:gd name="T22" fmla="*/ 2147483647 w 128"/>
                <a:gd name="T23" fmla="*/ 2147483647 h 136"/>
                <a:gd name="T24" fmla="*/ 2147483647 w 128"/>
                <a:gd name="T25" fmla="*/ 2147483647 h 136"/>
                <a:gd name="T26" fmla="*/ 2147483647 w 128"/>
                <a:gd name="T27" fmla="*/ 2147483647 h 136"/>
                <a:gd name="T28" fmla="*/ 2147483647 w 128"/>
                <a:gd name="T29" fmla="*/ 2147483647 h 136"/>
                <a:gd name="T30" fmla="*/ 2147483647 w 128"/>
                <a:gd name="T31" fmla="*/ 2147483647 h 136"/>
                <a:gd name="T32" fmla="*/ 0 w 128"/>
                <a:gd name="T33" fmla="*/ 0 h 1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8"/>
                <a:gd name="T52" fmla="*/ 0 h 136"/>
                <a:gd name="T53" fmla="*/ 128 w 128"/>
                <a:gd name="T54" fmla="*/ 136 h 1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8" h="136">
                  <a:moveTo>
                    <a:pt x="0" y="0"/>
                  </a:moveTo>
                  <a:lnTo>
                    <a:pt x="16" y="0"/>
                  </a:lnTo>
                  <a:lnTo>
                    <a:pt x="32" y="24"/>
                  </a:lnTo>
                  <a:lnTo>
                    <a:pt x="48" y="32"/>
                  </a:lnTo>
                  <a:lnTo>
                    <a:pt x="64" y="40"/>
                  </a:lnTo>
                  <a:lnTo>
                    <a:pt x="96" y="72"/>
                  </a:lnTo>
                  <a:lnTo>
                    <a:pt x="104" y="80"/>
                  </a:lnTo>
                  <a:lnTo>
                    <a:pt x="120" y="104"/>
                  </a:lnTo>
                  <a:lnTo>
                    <a:pt x="128" y="128"/>
                  </a:lnTo>
                  <a:lnTo>
                    <a:pt x="112" y="136"/>
                  </a:lnTo>
                  <a:lnTo>
                    <a:pt x="88" y="120"/>
                  </a:lnTo>
                  <a:lnTo>
                    <a:pt x="64" y="104"/>
                  </a:lnTo>
                  <a:lnTo>
                    <a:pt x="48" y="72"/>
                  </a:lnTo>
                  <a:lnTo>
                    <a:pt x="40" y="64"/>
                  </a:lnTo>
                  <a:lnTo>
                    <a:pt x="24" y="48"/>
                  </a:lnTo>
                  <a:lnTo>
                    <a:pt x="8" y="3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584"/>
            <p:cNvSpPr>
              <a:spLocks/>
            </p:cNvSpPr>
            <p:nvPr/>
          </p:nvSpPr>
          <p:spPr bwMode="auto">
            <a:xfrm>
              <a:off x="6330424" y="3454407"/>
              <a:ext cx="160106" cy="182038"/>
            </a:xfrm>
            <a:custGeom>
              <a:avLst/>
              <a:gdLst>
                <a:gd name="T0" fmla="*/ 2147483647 w 120"/>
                <a:gd name="T1" fmla="*/ 2147483647 h 136"/>
                <a:gd name="T2" fmla="*/ 0 w 120"/>
                <a:gd name="T3" fmla="*/ 2147483647 h 136"/>
                <a:gd name="T4" fmla="*/ 0 w 120"/>
                <a:gd name="T5" fmla="*/ 2147483647 h 136"/>
                <a:gd name="T6" fmla="*/ 2147483647 w 120"/>
                <a:gd name="T7" fmla="*/ 2147483647 h 136"/>
                <a:gd name="T8" fmla="*/ 2147483647 w 120"/>
                <a:gd name="T9" fmla="*/ 2147483647 h 136"/>
                <a:gd name="T10" fmla="*/ 2147483647 w 120"/>
                <a:gd name="T11" fmla="*/ 2147483647 h 136"/>
                <a:gd name="T12" fmla="*/ 2147483647 w 120"/>
                <a:gd name="T13" fmla="*/ 2147483647 h 136"/>
                <a:gd name="T14" fmla="*/ 2147483647 w 120"/>
                <a:gd name="T15" fmla="*/ 0 h 136"/>
                <a:gd name="T16" fmla="*/ 2147483647 w 120"/>
                <a:gd name="T17" fmla="*/ 2147483647 h 136"/>
                <a:gd name="T18" fmla="*/ 2147483647 w 120"/>
                <a:gd name="T19" fmla="*/ 2147483647 h 136"/>
                <a:gd name="T20" fmla="*/ 2147483647 w 120"/>
                <a:gd name="T21" fmla="*/ 2147483647 h 136"/>
                <a:gd name="T22" fmla="*/ 2147483647 w 120"/>
                <a:gd name="T23" fmla="*/ 2147483647 h 136"/>
                <a:gd name="T24" fmla="*/ 2147483647 w 120"/>
                <a:gd name="T25" fmla="*/ 2147483647 h 136"/>
                <a:gd name="T26" fmla="*/ 2147483647 w 120"/>
                <a:gd name="T27" fmla="*/ 2147483647 h 136"/>
                <a:gd name="T28" fmla="*/ 2147483647 w 120"/>
                <a:gd name="T29" fmla="*/ 2147483647 h 136"/>
                <a:gd name="T30" fmla="*/ 2147483647 w 120"/>
                <a:gd name="T31" fmla="*/ 2147483647 h 136"/>
                <a:gd name="T32" fmla="*/ 2147483647 w 120"/>
                <a:gd name="T33" fmla="*/ 2147483647 h 136"/>
                <a:gd name="T34" fmla="*/ 2147483647 w 120"/>
                <a:gd name="T35" fmla="*/ 2147483647 h 136"/>
                <a:gd name="T36" fmla="*/ 2147483647 w 120"/>
                <a:gd name="T37" fmla="*/ 2147483647 h 136"/>
                <a:gd name="T38" fmla="*/ 2147483647 w 120"/>
                <a:gd name="T39" fmla="*/ 2147483647 h 136"/>
                <a:gd name="T40" fmla="*/ 2147483647 w 120"/>
                <a:gd name="T41" fmla="*/ 2147483647 h 136"/>
                <a:gd name="T42" fmla="*/ 2147483647 w 120"/>
                <a:gd name="T43" fmla="*/ 2147483647 h 136"/>
                <a:gd name="T44" fmla="*/ 2147483647 w 120"/>
                <a:gd name="T45" fmla="*/ 2147483647 h 136"/>
                <a:gd name="T46" fmla="*/ 2147483647 w 120"/>
                <a:gd name="T47" fmla="*/ 2147483647 h 1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0"/>
                <a:gd name="T73" fmla="*/ 0 h 136"/>
                <a:gd name="T74" fmla="*/ 120 w 120"/>
                <a:gd name="T75" fmla="*/ 136 h 1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0" h="136">
                  <a:moveTo>
                    <a:pt x="8" y="112"/>
                  </a:moveTo>
                  <a:lnTo>
                    <a:pt x="0" y="96"/>
                  </a:lnTo>
                  <a:lnTo>
                    <a:pt x="0" y="72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40" y="48"/>
                  </a:lnTo>
                  <a:lnTo>
                    <a:pt x="64" y="16"/>
                  </a:lnTo>
                  <a:lnTo>
                    <a:pt x="96" y="0"/>
                  </a:lnTo>
                  <a:lnTo>
                    <a:pt x="112" y="8"/>
                  </a:lnTo>
                  <a:lnTo>
                    <a:pt x="120" y="24"/>
                  </a:lnTo>
                  <a:lnTo>
                    <a:pt x="104" y="32"/>
                  </a:lnTo>
                  <a:lnTo>
                    <a:pt x="104" y="48"/>
                  </a:lnTo>
                  <a:lnTo>
                    <a:pt x="104" y="64"/>
                  </a:lnTo>
                  <a:lnTo>
                    <a:pt x="120" y="72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96" y="104"/>
                  </a:lnTo>
                  <a:lnTo>
                    <a:pt x="88" y="112"/>
                  </a:lnTo>
                  <a:lnTo>
                    <a:pt x="80" y="136"/>
                  </a:lnTo>
                  <a:lnTo>
                    <a:pt x="64" y="136"/>
                  </a:lnTo>
                  <a:lnTo>
                    <a:pt x="48" y="128"/>
                  </a:lnTo>
                  <a:lnTo>
                    <a:pt x="32" y="128"/>
                  </a:lnTo>
                  <a:lnTo>
                    <a:pt x="16" y="128"/>
                  </a:lnTo>
                  <a:lnTo>
                    <a:pt x="8" y="11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585"/>
            <p:cNvSpPr>
              <a:spLocks/>
            </p:cNvSpPr>
            <p:nvPr/>
          </p:nvSpPr>
          <p:spPr bwMode="auto">
            <a:xfrm>
              <a:off x="6694501" y="3582710"/>
              <a:ext cx="311439" cy="172169"/>
            </a:xfrm>
            <a:custGeom>
              <a:avLst/>
              <a:gdLst>
                <a:gd name="T0" fmla="*/ 0 w 232"/>
                <a:gd name="T1" fmla="*/ 2147483647 h 128"/>
                <a:gd name="T2" fmla="*/ 2147483647 w 232"/>
                <a:gd name="T3" fmla="*/ 2147483647 h 128"/>
                <a:gd name="T4" fmla="*/ 2147483647 w 232"/>
                <a:gd name="T5" fmla="*/ 2147483647 h 128"/>
                <a:gd name="T6" fmla="*/ 2147483647 w 232"/>
                <a:gd name="T7" fmla="*/ 2147483647 h 128"/>
                <a:gd name="T8" fmla="*/ 2147483647 w 232"/>
                <a:gd name="T9" fmla="*/ 2147483647 h 128"/>
                <a:gd name="T10" fmla="*/ 2147483647 w 232"/>
                <a:gd name="T11" fmla="*/ 2147483647 h 128"/>
                <a:gd name="T12" fmla="*/ 2147483647 w 232"/>
                <a:gd name="T13" fmla="*/ 2147483647 h 128"/>
                <a:gd name="T14" fmla="*/ 2147483647 w 232"/>
                <a:gd name="T15" fmla="*/ 2147483647 h 128"/>
                <a:gd name="T16" fmla="*/ 2147483647 w 232"/>
                <a:gd name="T17" fmla="*/ 2147483647 h 128"/>
                <a:gd name="T18" fmla="*/ 2147483647 w 232"/>
                <a:gd name="T19" fmla="*/ 2147483647 h 128"/>
                <a:gd name="T20" fmla="*/ 2147483647 w 232"/>
                <a:gd name="T21" fmla="*/ 2147483647 h 128"/>
                <a:gd name="T22" fmla="*/ 2147483647 w 232"/>
                <a:gd name="T23" fmla="*/ 2147483647 h 128"/>
                <a:gd name="T24" fmla="*/ 2147483647 w 232"/>
                <a:gd name="T25" fmla="*/ 2147483647 h 128"/>
                <a:gd name="T26" fmla="*/ 2147483647 w 232"/>
                <a:gd name="T27" fmla="*/ 2147483647 h 128"/>
                <a:gd name="T28" fmla="*/ 2147483647 w 232"/>
                <a:gd name="T29" fmla="*/ 2147483647 h 128"/>
                <a:gd name="T30" fmla="*/ 2147483647 w 232"/>
                <a:gd name="T31" fmla="*/ 2147483647 h 128"/>
                <a:gd name="T32" fmla="*/ 2147483647 w 232"/>
                <a:gd name="T33" fmla="*/ 2147483647 h 128"/>
                <a:gd name="T34" fmla="*/ 2147483647 w 232"/>
                <a:gd name="T35" fmla="*/ 2147483647 h 128"/>
                <a:gd name="T36" fmla="*/ 2147483647 w 232"/>
                <a:gd name="T37" fmla="*/ 2147483647 h 128"/>
                <a:gd name="T38" fmla="*/ 2147483647 w 232"/>
                <a:gd name="T39" fmla="*/ 2147483647 h 128"/>
                <a:gd name="T40" fmla="*/ 2147483647 w 232"/>
                <a:gd name="T41" fmla="*/ 2147483647 h 128"/>
                <a:gd name="T42" fmla="*/ 2147483647 w 232"/>
                <a:gd name="T43" fmla="*/ 2147483647 h 128"/>
                <a:gd name="T44" fmla="*/ 2147483647 w 232"/>
                <a:gd name="T45" fmla="*/ 2147483647 h 128"/>
                <a:gd name="T46" fmla="*/ 2147483647 w 232"/>
                <a:gd name="T47" fmla="*/ 2147483647 h 128"/>
                <a:gd name="T48" fmla="*/ 2147483647 w 232"/>
                <a:gd name="T49" fmla="*/ 2147483647 h 128"/>
                <a:gd name="T50" fmla="*/ 2147483647 w 232"/>
                <a:gd name="T51" fmla="*/ 2147483647 h 128"/>
                <a:gd name="T52" fmla="*/ 2147483647 w 232"/>
                <a:gd name="T53" fmla="*/ 2147483647 h 128"/>
                <a:gd name="T54" fmla="*/ 2147483647 w 232"/>
                <a:gd name="T55" fmla="*/ 2147483647 h 128"/>
                <a:gd name="T56" fmla="*/ 2147483647 w 232"/>
                <a:gd name="T57" fmla="*/ 2147483647 h 128"/>
                <a:gd name="T58" fmla="*/ 2147483647 w 232"/>
                <a:gd name="T59" fmla="*/ 2147483647 h 128"/>
                <a:gd name="T60" fmla="*/ 2147483647 w 232"/>
                <a:gd name="T61" fmla="*/ 0 h 128"/>
                <a:gd name="T62" fmla="*/ 2147483647 w 232"/>
                <a:gd name="T63" fmla="*/ 0 h 128"/>
                <a:gd name="T64" fmla="*/ 0 w 232"/>
                <a:gd name="T65" fmla="*/ 2147483647 h 1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2"/>
                <a:gd name="T100" fmla="*/ 0 h 128"/>
                <a:gd name="T101" fmla="*/ 232 w 232"/>
                <a:gd name="T102" fmla="*/ 128 h 1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2" h="128">
                  <a:moveTo>
                    <a:pt x="0" y="16"/>
                  </a:moveTo>
                  <a:lnTo>
                    <a:pt x="16" y="24"/>
                  </a:lnTo>
                  <a:lnTo>
                    <a:pt x="24" y="32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8" y="48"/>
                  </a:lnTo>
                  <a:lnTo>
                    <a:pt x="72" y="64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88" y="96"/>
                  </a:lnTo>
                  <a:lnTo>
                    <a:pt x="104" y="96"/>
                  </a:lnTo>
                  <a:lnTo>
                    <a:pt x="120" y="104"/>
                  </a:lnTo>
                  <a:lnTo>
                    <a:pt x="136" y="112"/>
                  </a:lnTo>
                  <a:lnTo>
                    <a:pt x="144" y="112"/>
                  </a:lnTo>
                  <a:lnTo>
                    <a:pt x="160" y="96"/>
                  </a:lnTo>
                  <a:lnTo>
                    <a:pt x="176" y="88"/>
                  </a:lnTo>
                  <a:lnTo>
                    <a:pt x="192" y="96"/>
                  </a:lnTo>
                  <a:lnTo>
                    <a:pt x="216" y="120"/>
                  </a:lnTo>
                  <a:lnTo>
                    <a:pt x="232" y="128"/>
                  </a:lnTo>
                  <a:lnTo>
                    <a:pt x="232" y="104"/>
                  </a:lnTo>
                  <a:lnTo>
                    <a:pt x="208" y="96"/>
                  </a:lnTo>
                  <a:lnTo>
                    <a:pt x="208" y="80"/>
                  </a:lnTo>
                  <a:lnTo>
                    <a:pt x="216" y="72"/>
                  </a:lnTo>
                  <a:lnTo>
                    <a:pt x="192" y="64"/>
                  </a:lnTo>
                  <a:lnTo>
                    <a:pt x="184" y="48"/>
                  </a:lnTo>
                  <a:lnTo>
                    <a:pt x="160" y="32"/>
                  </a:lnTo>
                  <a:lnTo>
                    <a:pt x="96" y="16"/>
                  </a:lnTo>
                  <a:lnTo>
                    <a:pt x="72" y="32"/>
                  </a:lnTo>
                  <a:lnTo>
                    <a:pt x="56" y="32"/>
                  </a:lnTo>
                  <a:lnTo>
                    <a:pt x="40" y="16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586"/>
            <p:cNvSpPr>
              <a:spLocks/>
            </p:cNvSpPr>
            <p:nvPr/>
          </p:nvSpPr>
          <p:spPr bwMode="auto">
            <a:xfrm>
              <a:off x="6330424" y="3454407"/>
              <a:ext cx="160106" cy="182038"/>
            </a:xfrm>
            <a:custGeom>
              <a:avLst/>
              <a:gdLst>
                <a:gd name="T0" fmla="*/ 2147483647 w 120"/>
                <a:gd name="T1" fmla="*/ 2147483647 h 136"/>
                <a:gd name="T2" fmla="*/ 0 w 120"/>
                <a:gd name="T3" fmla="*/ 2147483647 h 136"/>
                <a:gd name="T4" fmla="*/ 0 w 120"/>
                <a:gd name="T5" fmla="*/ 2147483647 h 136"/>
                <a:gd name="T6" fmla="*/ 2147483647 w 120"/>
                <a:gd name="T7" fmla="*/ 2147483647 h 136"/>
                <a:gd name="T8" fmla="*/ 2147483647 w 120"/>
                <a:gd name="T9" fmla="*/ 2147483647 h 136"/>
                <a:gd name="T10" fmla="*/ 2147483647 w 120"/>
                <a:gd name="T11" fmla="*/ 2147483647 h 136"/>
                <a:gd name="T12" fmla="*/ 2147483647 w 120"/>
                <a:gd name="T13" fmla="*/ 2147483647 h 136"/>
                <a:gd name="T14" fmla="*/ 2147483647 w 120"/>
                <a:gd name="T15" fmla="*/ 0 h 136"/>
                <a:gd name="T16" fmla="*/ 2147483647 w 120"/>
                <a:gd name="T17" fmla="*/ 2147483647 h 136"/>
                <a:gd name="T18" fmla="*/ 2147483647 w 120"/>
                <a:gd name="T19" fmla="*/ 2147483647 h 136"/>
                <a:gd name="T20" fmla="*/ 2147483647 w 120"/>
                <a:gd name="T21" fmla="*/ 2147483647 h 136"/>
                <a:gd name="T22" fmla="*/ 2147483647 w 120"/>
                <a:gd name="T23" fmla="*/ 2147483647 h 136"/>
                <a:gd name="T24" fmla="*/ 2147483647 w 120"/>
                <a:gd name="T25" fmla="*/ 2147483647 h 136"/>
                <a:gd name="T26" fmla="*/ 2147483647 w 120"/>
                <a:gd name="T27" fmla="*/ 2147483647 h 136"/>
                <a:gd name="T28" fmla="*/ 2147483647 w 120"/>
                <a:gd name="T29" fmla="*/ 2147483647 h 136"/>
                <a:gd name="T30" fmla="*/ 2147483647 w 120"/>
                <a:gd name="T31" fmla="*/ 2147483647 h 136"/>
                <a:gd name="T32" fmla="*/ 2147483647 w 120"/>
                <a:gd name="T33" fmla="*/ 2147483647 h 136"/>
                <a:gd name="T34" fmla="*/ 2147483647 w 120"/>
                <a:gd name="T35" fmla="*/ 2147483647 h 136"/>
                <a:gd name="T36" fmla="*/ 2147483647 w 120"/>
                <a:gd name="T37" fmla="*/ 2147483647 h 136"/>
                <a:gd name="T38" fmla="*/ 2147483647 w 120"/>
                <a:gd name="T39" fmla="*/ 2147483647 h 136"/>
                <a:gd name="T40" fmla="*/ 2147483647 w 120"/>
                <a:gd name="T41" fmla="*/ 2147483647 h 136"/>
                <a:gd name="T42" fmla="*/ 2147483647 w 120"/>
                <a:gd name="T43" fmla="*/ 2147483647 h 136"/>
                <a:gd name="T44" fmla="*/ 2147483647 w 120"/>
                <a:gd name="T45" fmla="*/ 2147483647 h 136"/>
                <a:gd name="T46" fmla="*/ 2147483647 w 120"/>
                <a:gd name="T47" fmla="*/ 2147483647 h 1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0"/>
                <a:gd name="T73" fmla="*/ 0 h 136"/>
                <a:gd name="T74" fmla="*/ 120 w 120"/>
                <a:gd name="T75" fmla="*/ 136 h 1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0" h="136">
                  <a:moveTo>
                    <a:pt x="8" y="112"/>
                  </a:moveTo>
                  <a:lnTo>
                    <a:pt x="0" y="96"/>
                  </a:lnTo>
                  <a:lnTo>
                    <a:pt x="0" y="72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40" y="48"/>
                  </a:lnTo>
                  <a:lnTo>
                    <a:pt x="64" y="16"/>
                  </a:lnTo>
                  <a:lnTo>
                    <a:pt x="96" y="0"/>
                  </a:lnTo>
                  <a:lnTo>
                    <a:pt x="112" y="8"/>
                  </a:lnTo>
                  <a:lnTo>
                    <a:pt x="120" y="24"/>
                  </a:lnTo>
                  <a:lnTo>
                    <a:pt x="104" y="32"/>
                  </a:lnTo>
                  <a:lnTo>
                    <a:pt x="104" y="48"/>
                  </a:lnTo>
                  <a:lnTo>
                    <a:pt x="104" y="64"/>
                  </a:lnTo>
                  <a:lnTo>
                    <a:pt x="120" y="72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96" y="104"/>
                  </a:lnTo>
                  <a:lnTo>
                    <a:pt x="88" y="112"/>
                  </a:lnTo>
                  <a:lnTo>
                    <a:pt x="80" y="136"/>
                  </a:lnTo>
                  <a:lnTo>
                    <a:pt x="64" y="136"/>
                  </a:lnTo>
                  <a:lnTo>
                    <a:pt x="48" y="128"/>
                  </a:lnTo>
                  <a:lnTo>
                    <a:pt x="32" y="128"/>
                  </a:lnTo>
                  <a:lnTo>
                    <a:pt x="16" y="128"/>
                  </a:lnTo>
                  <a:lnTo>
                    <a:pt x="8" y="11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587"/>
            <p:cNvSpPr>
              <a:spLocks/>
            </p:cNvSpPr>
            <p:nvPr/>
          </p:nvSpPr>
          <p:spPr bwMode="auto">
            <a:xfrm>
              <a:off x="6694501" y="3582710"/>
              <a:ext cx="311439" cy="172169"/>
            </a:xfrm>
            <a:custGeom>
              <a:avLst/>
              <a:gdLst>
                <a:gd name="T0" fmla="*/ 0 w 232"/>
                <a:gd name="T1" fmla="*/ 2147483647 h 128"/>
                <a:gd name="T2" fmla="*/ 2147483647 w 232"/>
                <a:gd name="T3" fmla="*/ 2147483647 h 128"/>
                <a:gd name="T4" fmla="*/ 2147483647 w 232"/>
                <a:gd name="T5" fmla="*/ 2147483647 h 128"/>
                <a:gd name="T6" fmla="*/ 2147483647 w 232"/>
                <a:gd name="T7" fmla="*/ 2147483647 h 128"/>
                <a:gd name="T8" fmla="*/ 2147483647 w 232"/>
                <a:gd name="T9" fmla="*/ 2147483647 h 128"/>
                <a:gd name="T10" fmla="*/ 2147483647 w 232"/>
                <a:gd name="T11" fmla="*/ 2147483647 h 128"/>
                <a:gd name="T12" fmla="*/ 2147483647 w 232"/>
                <a:gd name="T13" fmla="*/ 2147483647 h 128"/>
                <a:gd name="T14" fmla="*/ 2147483647 w 232"/>
                <a:gd name="T15" fmla="*/ 2147483647 h 128"/>
                <a:gd name="T16" fmla="*/ 2147483647 w 232"/>
                <a:gd name="T17" fmla="*/ 2147483647 h 128"/>
                <a:gd name="T18" fmla="*/ 2147483647 w 232"/>
                <a:gd name="T19" fmla="*/ 2147483647 h 128"/>
                <a:gd name="T20" fmla="*/ 2147483647 w 232"/>
                <a:gd name="T21" fmla="*/ 2147483647 h 128"/>
                <a:gd name="T22" fmla="*/ 2147483647 w 232"/>
                <a:gd name="T23" fmla="*/ 2147483647 h 128"/>
                <a:gd name="T24" fmla="*/ 2147483647 w 232"/>
                <a:gd name="T25" fmla="*/ 2147483647 h 128"/>
                <a:gd name="T26" fmla="*/ 2147483647 w 232"/>
                <a:gd name="T27" fmla="*/ 2147483647 h 128"/>
                <a:gd name="T28" fmla="*/ 2147483647 w 232"/>
                <a:gd name="T29" fmla="*/ 2147483647 h 128"/>
                <a:gd name="T30" fmla="*/ 2147483647 w 232"/>
                <a:gd name="T31" fmla="*/ 2147483647 h 128"/>
                <a:gd name="T32" fmla="*/ 2147483647 w 232"/>
                <a:gd name="T33" fmla="*/ 2147483647 h 128"/>
                <a:gd name="T34" fmla="*/ 2147483647 w 232"/>
                <a:gd name="T35" fmla="*/ 2147483647 h 128"/>
                <a:gd name="T36" fmla="*/ 2147483647 w 232"/>
                <a:gd name="T37" fmla="*/ 2147483647 h 128"/>
                <a:gd name="T38" fmla="*/ 2147483647 w 232"/>
                <a:gd name="T39" fmla="*/ 2147483647 h 128"/>
                <a:gd name="T40" fmla="*/ 2147483647 w 232"/>
                <a:gd name="T41" fmla="*/ 2147483647 h 128"/>
                <a:gd name="T42" fmla="*/ 2147483647 w 232"/>
                <a:gd name="T43" fmla="*/ 2147483647 h 128"/>
                <a:gd name="T44" fmla="*/ 2147483647 w 232"/>
                <a:gd name="T45" fmla="*/ 2147483647 h 128"/>
                <a:gd name="T46" fmla="*/ 2147483647 w 232"/>
                <a:gd name="T47" fmla="*/ 2147483647 h 128"/>
                <a:gd name="T48" fmla="*/ 2147483647 w 232"/>
                <a:gd name="T49" fmla="*/ 2147483647 h 128"/>
                <a:gd name="T50" fmla="*/ 2147483647 w 232"/>
                <a:gd name="T51" fmla="*/ 2147483647 h 128"/>
                <a:gd name="T52" fmla="*/ 2147483647 w 232"/>
                <a:gd name="T53" fmla="*/ 2147483647 h 128"/>
                <a:gd name="T54" fmla="*/ 2147483647 w 232"/>
                <a:gd name="T55" fmla="*/ 2147483647 h 128"/>
                <a:gd name="T56" fmla="*/ 2147483647 w 232"/>
                <a:gd name="T57" fmla="*/ 2147483647 h 128"/>
                <a:gd name="T58" fmla="*/ 2147483647 w 232"/>
                <a:gd name="T59" fmla="*/ 2147483647 h 128"/>
                <a:gd name="T60" fmla="*/ 2147483647 w 232"/>
                <a:gd name="T61" fmla="*/ 0 h 128"/>
                <a:gd name="T62" fmla="*/ 2147483647 w 232"/>
                <a:gd name="T63" fmla="*/ 0 h 128"/>
                <a:gd name="T64" fmla="*/ 0 w 232"/>
                <a:gd name="T65" fmla="*/ 2147483647 h 1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2"/>
                <a:gd name="T100" fmla="*/ 0 h 128"/>
                <a:gd name="T101" fmla="*/ 232 w 232"/>
                <a:gd name="T102" fmla="*/ 128 h 1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2" h="128">
                  <a:moveTo>
                    <a:pt x="0" y="16"/>
                  </a:moveTo>
                  <a:lnTo>
                    <a:pt x="16" y="24"/>
                  </a:lnTo>
                  <a:lnTo>
                    <a:pt x="24" y="32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8" y="48"/>
                  </a:lnTo>
                  <a:lnTo>
                    <a:pt x="72" y="64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88" y="96"/>
                  </a:lnTo>
                  <a:lnTo>
                    <a:pt x="104" y="96"/>
                  </a:lnTo>
                  <a:lnTo>
                    <a:pt x="120" y="104"/>
                  </a:lnTo>
                  <a:lnTo>
                    <a:pt x="136" y="112"/>
                  </a:lnTo>
                  <a:lnTo>
                    <a:pt x="144" y="112"/>
                  </a:lnTo>
                  <a:lnTo>
                    <a:pt x="160" y="96"/>
                  </a:lnTo>
                  <a:lnTo>
                    <a:pt x="176" y="88"/>
                  </a:lnTo>
                  <a:lnTo>
                    <a:pt x="192" y="96"/>
                  </a:lnTo>
                  <a:lnTo>
                    <a:pt x="216" y="120"/>
                  </a:lnTo>
                  <a:lnTo>
                    <a:pt x="232" y="128"/>
                  </a:lnTo>
                  <a:lnTo>
                    <a:pt x="232" y="104"/>
                  </a:lnTo>
                  <a:lnTo>
                    <a:pt x="208" y="96"/>
                  </a:lnTo>
                  <a:lnTo>
                    <a:pt x="208" y="80"/>
                  </a:lnTo>
                  <a:lnTo>
                    <a:pt x="216" y="72"/>
                  </a:lnTo>
                  <a:lnTo>
                    <a:pt x="192" y="64"/>
                  </a:lnTo>
                  <a:lnTo>
                    <a:pt x="184" y="48"/>
                  </a:lnTo>
                  <a:lnTo>
                    <a:pt x="160" y="32"/>
                  </a:lnTo>
                  <a:lnTo>
                    <a:pt x="96" y="16"/>
                  </a:lnTo>
                  <a:lnTo>
                    <a:pt x="72" y="32"/>
                  </a:lnTo>
                  <a:lnTo>
                    <a:pt x="56" y="32"/>
                  </a:lnTo>
                  <a:lnTo>
                    <a:pt x="40" y="16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588"/>
            <p:cNvSpPr>
              <a:spLocks/>
            </p:cNvSpPr>
            <p:nvPr/>
          </p:nvSpPr>
          <p:spPr bwMode="auto">
            <a:xfrm>
              <a:off x="6501497" y="3261402"/>
              <a:ext cx="96502" cy="128304"/>
            </a:xfrm>
            <a:custGeom>
              <a:avLst/>
              <a:gdLst>
                <a:gd name="T0" fmla="*/ 2147483647 w 72"/>
                <a:gd name="T1" fmla="*/ 2147483647 h 96"/>
                <a:gd name="T2" fmla="*/ 0 w 72"/>
                <a:gd name="T3" fmla="*/ 2147483647 h 96"/>
                <a:gd name="T4" fmla="*/ 2147483647 w 72"/>
                <a:gd name="T5" fmla="*/ 2147483647 h 96"/>
                <a:gd name="T6" fmla="*/ 2147483647 w 72"/>
                <a:gd name="T7" fmla="*/ 2147483647 h 96"/>
                <a:gd name="T8" fmla="*/ 2147483647 w 72"/>
                <a:gd name="T9" fmla="*/ 2147483647 h 96"/>
                <a:gd name="T10" fmla="*/ 2147483647 w 72"/>
                <a:gd name="T11" fmla="*/ 2147483647 h 96"/>
                <a:gd name="T12" fmla="*/ 2147483647 w 72"/>
                <a:gd name="T13" fmla="*/ 2147483647 h 96"/>
                <a:gd name="T14" fmla="*/ 2147483647 w 72"/>
                <a:gd name="T15" fmla="*/ 2147483647 h 96"/>
                <a:gd name="T16" fmla="*/ 2147483647 w 72"/>
                <a:gd name="T17" fmla="*/ 2147483647 h 96"/>
                <a:gd name="T18" fmla="*/ 2147483647 w 72"/>
                <a:gd name="T19" fmla="*/ 2147483647 h 96"/>
                <a:gd name="T20" fmla="*/ 2147483647 w 72"/>
                <a:gd name="T21" fmla="*/ 2147483647 h 96"/>
                <a:gd name="T22" fmla="*/ 2147483647 w 72"/>
                <a:gd name="T23" fmla="*/ 2147483647 h 96"/>
                <a:gd name="T24" fmla="*/ 2147483647 w 72"/>
                <a:gd name="T25" fmla="*/ 2147483647 h 96"/>
                <a:gd name="T26" fmla="*/ 2147483647 w 72"/>
                <a:gd name="T27" fmla="*/ 0 h 96"/>
                <a:gd name="T28" fmla="*/ 2147483647 w 72"/>
                <a:gd name="T29" fmla="*/ 2147483647 h 9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2"/>
                <a:gd name="T46" fmla="*/ 0 h 96"/>
                <a:gd name="T47" fmla="*/ 72 w 72"/>
                <a:gd name="T48" fmla="*/ 96 h 9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2" h="96">
                  <a:moveTo>
                    <a:pt x="8" y="8"/>
                  </a:moveTo>
                  <a:lnTo>
                    <a:pt x="0" y="24"/>
                  </a:lnTo>
                  <a:lnTo>
                    <a:pt x="8" y="48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72"/>
                  </a:lnTo>
                  <a:lnTo>
                    <a:pt x="56" y="88"/>
                  </a:lnTo>
                  <a:lnTo>
                    <a:pt x="72" y="96"/>
                  </a:lnTo>
                  <a:lnTo>
                    <a:pt x="72" y="80"/>
                  </a:lnTo>
                  <a:lnTo>
                    <a:pt x="56" y="56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589"/>
            <p:cNvSpPr>
              <a:spLocks/>
            </p:cNvSpPr>
            <p:nvPr/>
          </p:nvSpPr>
          <p:spPr bwMode="auto">
            <a:xfrm>
              <a:off x="6544265" y="3411638"/>
              <a:ext cx="75666" cy="63604"/>
            </a:xfrm>
            <a:custGeom>
              <a:avLst/>
              <a:gdLst>
                <a:gd name="T0" fmla="*/ 0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2147483647 w 56"/>
                <a:gd name="T17" fmla="*/ 2147483647 h 48"/>
                <a:gd name="T18" fmla="*/ 0 w 56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"/>
                <a:gd name="T31" fmla="*/ 0 h 48"/>
                <a:gd name="T32" fmla="*/ 56 w 56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" h="48">
                  <a:moveTo>
                    <a:pt x="0" y="40"/>
                  </a:moveTo>
                  <a:lnTo>
                    <a:pt x="8" y="16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56" y="16"/>
                  </a:lnTo>
                  <a:lnTo>
                    <a:pt x="56" y="48"/>
                  </a:lnTo>
                  <a:lnTo>
                    <a:pt x="40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590"/>
            <p:cNvSpPr>
              <a:spLocks/>
            </p:cNvSpPr>
            <p:nvPr/>
          </p:nvSpPr>
          <p:spPr bwMode="auto">
            <a:xfrm>
              <a:off x="6505883" y="3261402"/>
              <a:ext cx="96502" cy="128304"/>
            </a:xfrm>
            <a:custGeom>
              <a:avLst/>
              <a:gdLst>
                <a:gd name="T0" fmla="*/ 2147483647 w 72"/>
                <a:gd name="T1" fmla="*/ 2147483647 h 96"/>
                <a:gd name="T2" fmla="*/ 0 w 72"/>
                <a:gd name="T3" fmla="*/ 2147483647 h 96"/>
                <a:gd name="T4" fmla="*/ 2147483647 w 72"/>
                <a:gd name="T5" fmla="*/ 2147483647 h 96"/>
                <a:gd name="T6" fmla="*/ 2147483647 w 72"/>
                <a:gd name="T7" fmla="*/ 2147483647 h 96"/>
                <a:gd name="T8" fmla="*/ 2147483647 w 72"/>
                <a:gd name="T9" fmla="*/ 2147483647 h 96"/>
                <a:gd name="T10" fmla="*/ 2147483647 w 72"/>
                <a:gd name="T11" fmla="*/ 2147483647 h 96"/>
                <a:gd name="T12" fmla="*/ 2147483647 w 72"/>
                <a:gd name="T13" fmla="*/ 2147483647 h 96"/>
                <a:gd name="T14" fmla="*/ 2147483647 w 72"/>
                <a:gd name="T15" fmla="*/ 2147483647 h 96"/>
                <a:gd name="T16" fmla="*/ 2147483647 w 72"/>
                <a:gd name="T17" fmla="*/ 2147483647 h 96"/>
                <a:gd name="T18" fmla="*/ 2147483647 w 72"/>
                <a:gd name="T19" fmla="*/ 2147483647 h 96"/>
                <a:gd name="T20" fmla="*/ 2147483647 w 72"/>
                <a:gd name="T21" fmla="*/ 2147483647 h 96"/>
                <a:gd name="T22" fmla="*/ 2147483647 w 72"/>
                <a:gd name="T23" fmla="*/ 2147483647 h 96"/>
                <a:gd name="T24" fmla="*/ 2147483647 w 72"/>
                <a:gd name="T25" fmla="*/ 2147483647 h 96"/>
                <a:gd name="T26" fmla="*/ 2147483647 w 72"/>
                <a:gd name="T27" fmla="*/ 0 h 96"/>
                <a:gd name="T28" fmla="*/ 2147483647 w 72"/>
                <a:gd name="T29" fmla="*/ 2147483647 h 9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2"/>
                <a:gd name="T46" fmla="*/ 0 h 96"/>
                <a:gd name="T47" fmla="*/ 72 w 72"/>
                <a:gd name="T48" fmla="*/ 96 h 9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2" h="96">
                  <a:moveTo>
                    <a:pt x="8" y="8"/>
                  </a:moveTo>
                  <a:lnTo>
                    <a:pt x="0" y="24"/>
                  </a:lnTo>
                  <a:lnTo>
                    <a:pt x="8" y="48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72"/>
                  </a:lnTo>
                  <a:lnTo>
                    <a:pt x="56" y="88"/>
                  </a:lnTo>
                  <a:lnTo>
                    <a:pt x="72" y="96"/>
                  </a:lnTo>
                  <a:lnTo>
                    <a:pt x="72" y="80"/>
                  </a:lnTo>
                  <a:lnTo>
                    <a:pt x="56" y="56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591"/>
            <p:cNvSpPr>
              <a:spLocks/>
            </p:cNvSpPr>
            <p:nvPr/>
          </p:nvSpPr>
          <p:spPr bwMode="auto">
            <a:xfrm>
              <a:off x="6544265" y="3411638"/>
              <a:ext cx="75666" cy="63604"/>
            </a:xfrm>
            <a:custGeom>
              <a:avLst/>
              <a:gdLst>
                <a:gd name="T0" fmla="*/ 0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2147483647 w 56"/>
                <a:gd name="T17" fmla="*/ 2147483647 h 48"/>
                <a:gd name="T18" fmla="*/ 0 w 56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"/>
                <a:gd name="T31" fmla="*/ 0 h 48"/>
                <a:gd name="T32" fmla="*/ 56 w 56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" h="48">
                  <a:moveTo>
                    <a:pt x="0" y="40"/>
                  </a:moveTo>
                  <a:lnTo>
                    <a:pt x="8" y="16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56" y="16"/>
                  </a:lnTo>
                  <a:lnTo>
                    <a:pt x="56" y="48"/>
                  </a:lnTo>
                  <a:lnTo>
                    <a:pt x="40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592"/>
            <p:cNvSpPr>
              <a:spLocks/>
            </p:cNvSpPr>
            <p:nvPr/>
          </p:nvSpPr>
          <p:spPr bwMode="auto">
            <a:xfrm>
              <a:off x="6490530" y="3550909"/>
              <a:ext cx="97599" cy="118435"/>
            </a:xfrm>
            <a:custGeom>
              <a:avLst/>
              <a:gdLst>
                <a:gd name="T0" fmla="*/ 2147483647 w 72"/>
                <a:gd name="T1" fmla="*/ 2147483647 h 88"/>
                <a:gd name="T2" fmla="*/ 2147483647 w 72"/>
                <a:gd name="T3" fmla="*/ 2147483647 h 88"/>
                <a:gd name="T4" fmla="*/ 0 w 72"/>
                <a:gd name="T5" fmla="*/ 2147483647 h 88"/>
                <a:gd name="T6" fmla="*/ 0 w 72"/>
                <a:gd name="T7" fmla="*/ 2147483647 h 88"/>
                <a:gd name="T8" fmla="*/ 2147483647 w 72"/>
                <a:gd name="T9" fmla="*/ 2147483647 h 88"/>
                <a:gd name="T10" fmla="*/ 2147483647 w 72"/>
                <a:gd name="T11" fmla="*/ 2147483647 h 88"/>
                <a:gd name="T12" fmla="*/ 2147483647 w 72"/>
                <a:gd name="T13" fmla="*/ 2147483647 h 88"/>
                <a:gd name="T14" fmla="*/ 2147483647 w 72"/>
                <a:gd name="T15" fmla="*/ 0 h 88"/>
                <a:gd name="T16" fmla="*/ 2147483647 w 72"/>
                <a:gd name="T17" fmla="*/ 2147483647 h 88"/>
                <a:gd name="T18" fmla="*/ 2147483647 w 72"/>
                <a:gd name="T19" fmla="*/ 2147483647 h 88"/>
                <a:gd name="T20" fmla="*/ 2147483647 w 72"/>
                <a:gd name="T21" fmla="*/ 2147483647 h 88"/>
                <a:gd name="T22" fmla="*/ 2147483647 w 72"/>
                <a:gd name="T23" fmla="*/ 2147483647 h 88"/>
                <a:gd name="T24" fmla="*/ 2147483647 w 72"/>
                <a:gd name="T25" fmla="*/ 2147483647 h 88"/>
                <a:gd name="T26" fmla="*/ 2147483647 w 72"/>
                <a:gd name="T27" fmla="*/ 2147483647 h 88"/>
                <a:gd name="T28" fmla="*/ 2147483647 w 72"/>
                <a:gd name="T29" fmla="*/ 2147483647 h 88"/>
                <a:gd name="T30" fmla="*/ 2147483647 w 72"/>
                <a:gd name="T31" fmla="*/ 2147483647 h 88"/>
                <a:gd name="T32" fmla="*/ 2147483647 w 72"/>
                <a:gd name="T33" fmla="*/ 2147483647 h 88"/>
                <a:gd name="T34" fmla="*/ 2147483647 w 72"/>
                <a:gd name="T35" fmla="*/ 2147483647 h 88"/>
                <a:gd name="T36" fmla="*/ 2147483647 w 72"/>
                <a:gd name="T37" fmla="*/ 2147483647 h 88"/>
                <a:gd name="T38" fmla="*/ 2147483647 w 72"/>
                <a:gd name="T39" fmla="*/ 2147483647 h 88"/>
                <a:gd name="T40" fmla="*/ 2147483647 w 72"/>
                <a:gd name="T41" fmla="*/ 2147483647 h 88"/>
                <a:gd name="T42" fmla="*/ 2147483647 w 72"/>
                <a:gd name="T43" fmla="*/ 2147483647 h 88"/>
                <a:gd name="T44" fmla="*/ 2147483647 w 72"/>
                <a:gd name="T45" fmla="*/ 2147483647 h 88"/>
                <a:gd name="T46" fmla="*/ 2147483647 w 72"/>
                <a:gd name="T47" fmla="*/ 2147483647 h 8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72"/>
                <a:gd name="T73" fmla="*/ 0 h 88"/>
                <a:gd name="T74" fmla="*/ 72 w 72"/>
                <a:gd name="T75" fmla="*/ 88 h 8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72" h="88">
                  <a:moveTo>
                    <a:pt x="8" y="88"/>
                  </a:moveTo>
                  <a:lnTo>
                    <a:pt x="8" y="72"/>
                  </a:lnTo>
                  <a:lnTo>
                    <a:pt x="0" y="56"/>
                  </a:lnTo>
                  <a:lnTo>
                    <a:pt x="0" y="48"/>
                  </a:lnTo>
                  <a:lnTo>
                    <a:pt x="16" y="16"/>
                  </a:lnTo>
                  <a:lnTo>
                    <a:pt x="24" y="8"/>
                  </a:lnTo>
                  <a:lnTo>
                    <a:pt x="40" y="8"/>
                  </a:lnTo>
                  <a:lnTo>
                    <a:pt x="72" y="0"/>
                  </a:lnTo>
                  <a:lnTo>
                    <a:pt x="72" y="8"/>
                  </a:lnTo>
                  <a:lnTo>
                    <a:pt x="56" y="8"/>
                  </a:lnTo>
                  <a:lnTo>
                    <a:pt x="32" y="16"/>
                  </a:lnTo>
                  <a:lnTo>
                    <a:pt x="24" y="32"/>
                  </a:lnTo>
                  <a:lnTo>
                    <a:pt x="56" y="32"/>
                  </a:lnTo>
                  <a:lnTo>
                    <a:pt x="56" y="40"/>
                  </a:lnTo>
                  <a:lnTo>
                    <a:pt x="48" y="48"/>
                  </a:lnTo>
                  <a:lnTo>
                    <a:pt x="40" y="56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48" y="88"/>
                  </a:lnTo>
                  <a:lnTo>
                    <a:pt x="32" y="72"/>
                  </a:lnTo>
                  <a:lnTo>
                    <a:pt x="24" y="56"/>
                  </a:lnTo>
                  <a:lnTo>
                    <a:pt x="24" y="80"/>
                  </a:lnTo>
                  <a:lnTo>
                    <a:pt x="24" y="88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593"/>
            <p:cNvSpPr>
              <a:spLocks/>
            </p:cNvSpPr>
            <p:nvPr/>
          </p:nvSpPr>
          <p:spPr bwMode="auto">
            <a:xfrm>
              <a:off x="6265724" y="3690179"/>
              <a:ext cx="182038" cy="42768"/>
            </a:xfrm>
            <a:custGeom>
              <a:avLst/>
              <a:gdLst>
                <a:gd name="T0" fmla="*/ 0 w 136"/>
                <a:gd name="T1" fmla="*/ 0 h 32"/>
                <a:gd name="T2" fmla="*/ 2147483647 w 136"/>
                <a:gd name="T3" fmla="*/ 0 h 32"/>
                <a:gd name="T4" fmla="*/ 2147483647 w 136"/>
                <a:gd name="T5" fmla="*/ 0 h 32"/>
                <a:gd name="T6" fmla="*/ 2147483647 w 136"/>
                <a:gd name="T7" fmla="*/ 0 h 32"/>
                <a:gd name="T8" fmla="*/ 2147483647 w 136"/>
                <a:gd name="T9" fmla="*/ 2147483647 h 32"/>
                <a:gd name="T10" fmla="*/ 2147483647 w 136"/>
                <a:gd name="T11" fmla="*/ 2147483647 h 32"/>
                <a:gd name="T12" fmla="*/ 2147483647 w 136"/>
                <a:gd name="T13" fmla="*/ 2147483647 h 32"/>
                <a:gd name="T14" fmla="*/ 2147483647 w 136"/>
                <a:gd name="T15" fmla="*/ 2147483647 h 32"/>
                <a:gd name="T16" fmla="*/ 2147483647 w 136"/>
                <a:gd name="T17" fmla="*/ 2147483647 h 32"/>
                <a:gd name="T18" fmla="*/ 2147483647 w 136"/>
                <a:gd name="T19" fmla="*/ 2147483647 h 32"/>
                <a:gd name="T20" fmla="*/ 0 w 136"/>
                <a:gd name="T21" fmla="*/ 0 h 3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6"/>
                <a:gd name="T34" fmla="*/ 0 h 32"/>
                <a:gd name="T35" fmla="*/ 136 w 136"/>
                <a:gd name="T36" fmla="*/ 32 h 3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6" h="32">
                  <a:moveTo>
                    <a:pt x="0" y="0"/>
                  </a:moveTo>
                  <a:lnTo>
                    <a:pt x="40" y="0"/>
                  </a:lnTo>
                  <a:lnTo>
                    <a:pt x="64" y="0"/>
                  </a:lnTo>
                  <a:lnTo>
                    <a:pt x="80" y="0"/>
                  </a:lnTo>
                  <a:lnTo>
                    <a:pt x="96" y="8"/>
                  </a:lnTo>
                  <a:lnTo>
                    <a:pt x="128" y="16"/>
                  </a:lnTo>
                  <a:lnTo>
                    <a:pt x="136" y="32"/>
                  </a:lnTo>
                  <a:lnTo>
                    <a:pt x="104" y="24"/>
                  </a:lnTo>
                  <a:lnTo>
                    <a:pt x="80" y="24"/>
                  </a:lnTo>
                  <a:lnTo>
                    <a:pt x="32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594"/>
            <p:cNvSpPr>
              <a:spLocks/>
            </p:cNvSpPr>
            <p:nvPr/>
          </p:nvSpPr>
          <p:spPr bwMode="auto">
            <a:xfrm>
              <a:off x="3462773" y="2551891"/>
              <a:ext cx="107468" cy="129401"/>
            </a:xfrm>
            <a:custGeom>
              <a:avLst/>
              <a:gdLst>
                <a:gd name="T0" fmla="*/ 0 w 80"/>
                <a:gd name="T1" fmla="*/ 2147483647 h 96"/>
                <a:gd name="T2" fmla="*/ 0 w 80"/>
                <a:gd name="T3" fmla="*/ 2147483647 h 96"/>
                <a:gd name="T4" fmla="*/ 0 w 80"/>
                <a:gd name="T5" fmla="*/ 2147483647 h 96"/>
                <a:gd name="T6" fmla="*/ 2147483647 w 80"/>
                <a:gd name="T7" fmla="*/ 2147483647 h 96"/>
                <a:gd name="T8" fmla="*/ 2147483647 w 80"/>
                <a:gd name="T9" fmla="*/ 0 h 96"/>
                <a:gd name="T10" fmla="*/ 2147483647 w 80"/>
                <a:gd name="T11" fmla="*/ 2147483647 h 96"/>
                <a:gd name="T12" fmla="*/ 2147483647 w 80"/>
                <a:gd name="T13" fmla="*/ 2147483647 h 96"/>
                <a:gd name="T14" fmla="*/ 2147483647 w 80"/>
                <a:gd name="T15" fmla="*/ 2147483647 h 96"/>
                <a:gd name="T16" fmla="*/ 2147483647 w 80"/>
                <a:gd name="T17" fmla="*/ 2147483647 h 96"/>
                <a:gd name="T18" fmla="*/ 2147483647 w 80"/>
                <a:gd name="T19" fmla="*/ 2147483647 h 96"/>
                <a:gd name="T20" fmla="*/ 2147483647 w 80"/>
                <a:gd name="T21" fmla="*/ 2147483647 h 96"/>
                <a:gd name="T22" fmla="*/ 2147483647 w 80"/>
                <a:gd name="T23" fmla="*/ 2147483647 h 96"/>
                <a:gd name="T24" fmla="*/ 2147483647 w 80"/>
                <a:gd name="T25" fmla="*/ 2147483647 h 96"/>
                <a:gd name="T26" fmla="*/ 2147483647 w 80"/>
                <a:gd name="T27" fmla="*/ 2147483647 h 96"/>
                <a:gd name="T28" fmla="*/ 2147483647 w 80"/>
                <a:gd name="T29" fmla="*/ 2147483647 h 96"/>
                <a:gd name="T30" fmla="*/ 2147483647 w 80"/>
                <a:gd name="T31" fmla="*/ 2147483647 h 96"/>
                <a:gd name="T32" fmla="*/ 0 w 80"/>
                <a:gd name="T33" fmla="*/ 2147483647 h 9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96"/>
                <a:gd name="T53" fmla="*/ 80 w 80"/>
                <a:gd name="T54" fmla="*/ 96 h 9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96">
                  <a:moveTo>
                    <a:pt x="0" y="80"/>
                  </a:moveTo>
                  <a:lnTo>
                    <a:pt x="0" y="64"/>
                  </a:lnTo>
                  <a:lnTo>
                    <a:pt x="0" y="48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40" y="16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80" y="88"/>
                  </a:lnTo>
                  <a:lnTo>
                    <a:pt x="64" y="96"/>
                  </a:lnTo>
                  <a:lnTo>
                    <a:pt x="56" y="80"/>
                  </a:lnTo>
                  <a:lnTo>
                    <a:pt x="40" y="88"/>
                  </a:lnTo>
                  <a:lnTo>
                    <a:pt x="32" y="80"/>
                  </a:lnTo>
                  <a:lnTo>
                    <a:pt x="8" y="72"/>
                  </a:lnTo>
                  <a:lnTo>
                    <a:pt x="0" y="8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595"/>
            <p:cNvSpPr>
              <a:spLocks/>
            </p:cNvSpPr>
            <p:nvPr/>
          </p:nvSpPr>
          <p:spPr bwMode="auto">
            <a:xfrm>
              <a:off x="3012063" y="3174769"/>
              <a:ext cx="193004" cy="53735"/>
            </a:xfrm>
            <a:custGeom>
              <a:avLst/>
              <a:gdLst>
                <a:gd name="T0" fmla="*/ 2147483647 w 144"/>
                <a:gd name="T1" fmla="*/ 2147483647 h 40"/>
                <a:gd name="T2" fmla="*/ 2147483647 w 144"/>
                <a:gd name="T3" fmla="*/ 0 h 40"/>
                <a:gd name="T4" fmla="*/ 2147483647 w 144"/>
                <a:gd name="T5" fmla="*/ 0 h 40"/>
                <a:gd name="T6" fmla="*/ 2147483647 w 144"/>
                <a:gd name="T7" fmla="*/ 2147483647 h 40"/>
                <a:gd name="T8" fmla="*/ 2147483647 w 144"/>
                <a:gd name="T9" fmla="*/ 2147483647 h 40"/>
                <a:gd name="T10" fmla="*/ 2147483647 w 144"/>
                <a:gd name="T11" fmla="*/ 2147483647 h 40"/>
                <a:gd name="T12" fmla="*/ 2147483647 w 144"/>
                <a:gd name="T13" fmla="*/ 2147483647 h 40"/>
                <a:gd name="T14" fmla="*/ 2147483647 w 144"/>
                <a:gd name="T15" fmla="*/ 2147483647 h 40"/>
                <a:gd name="T16" fmla="*/ 2147483647 w 144"/>
                <a:gd name="T17" fmla="*/ 2147483647 h 40"/>
                <a:gd name="T18" fmla="*/ 2147483647 w 144"/>
                <a:gd name="T19" fmla="*/ 2147483647 h 40"/>
                <a:gd name="T20" fmla="*/ 2147483647 w 144"/>
                <a:gd name="T21" fmla="*/ 2147483647 h 40"/>
                <a:gd name="T22" fmla="*/ 2147483647 w 144"/>
                <a:gd name="T23" fmla="*/ 2147483647 h 40"/>
                <a:gd name="T24" fmla="*/ 2147483647 w 144"/>
                <a:gd name="T25" fmla="*/ 2147483647 h 40"/>
                <a:gd name="T26" fmla="*/ 2147483647 w 144"/>
                <a:gd name="T27" fmla="*/ 2147483647 h 40"/>
                <a:gd name="T28" fmla="*/ 0 w 144"/>
                <a:gd name="T29" fmla="*/ 2147483647 h 40"/>
                <a:gd name="T30" fmla="*/ 2147483647 w 144"/>
                <a:gd name="T31" fmla="*/ 2147483647 h 4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44"/>
                <a:gd name="T49" fmla="*/ 0 h 40"/>
                <a:gd name="T50" fmla="*/ 144 w 144"/>
                <a:gd name="T51" fmla="*/ 40 h 4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44" h="40">
                  <a:moveTo>
                    <a:pt x="8" y="8"/>
                  </a:moveTo>
                  <a:lnTo>
                    <a:pt x="32" y="0"/>
                  </a:lnTo>
                  <a:lnTo>
                    <a:pt x="80" y="0"/>
                  </a:lnTo>
                  <a:lnTo>
                    <a:pt x="104" y="16"/>
                  </a:lnTo>
                  <a:lnTo>
                    <a:pt x="112" y="24"/>
                  </a:lnTo>
                  <a:lnTo>
                    <a:pt x="136" y="32"/>
                  </a:lnTo>
                  <a:lnTo>
                    <a:pt x="144" y="40"/>
                  </a:lnTo>
                  <a:lnTo>
                    <a:pt x="136" y="40"/>
                  </a:lnTo>
                  <a:lnTo>
                    <a:pt x="104" y="40"/>
                  </a:lnTo>
                  <a:lnTo>
                    <a:pt x="96" y="32"/>
                  </a:lnTo>
                  <a:lnTo>
                    <a:pt x="88" y="24"/>
                  </a:lnTo>
                  <a:lnTo>
                    <a:pt x="64" y="16"/>
                  </a:lnTo>
                  <a:lnTo>
                    <a:pt x="40" y="16"/>
                  </a:lnTo>
                  <a:lnTo>
                    <a:pt x="24" y="16"/>
                  </a:lnTo>
                  <a:lnTo>
                    <a:pt x="0" y="16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596"/>
            <p:cNvSpPr>
              <a:spLocks/>
            </p:cNvSpPr>
            <p:nvPr/>
          </p:nvSpPr>
          <p:spPr bwMode="auto">
            <a:xfrm>
              <a:off x="3205068" y="3239470"/>
              <a:ext cx="117338" cy="31802"/>
            </a:xfrm>
            <a:custGeom>
              <a:avLst/>
              <a:gdLst>
                <a:gd name="T0" fmla="*/ 2147483647 w 88"/>
                <a:gd name="T1" fmla="*/ 0 h 24"/>
                <a:gd name="T2" fmla="*/ 2147483647 w 88"/>
                <a:gd name="T3" fmla="*/ 2147483647 h 24"/>
                <a:gd name="T4" fmla="*/ 0 w 88"/>
                <a:gd name="T5" fmla="*/ 2147483647 h 24"/>
                <a:gd name="T6" fmla="*/ 2147483647 w 88"/>
                <a:gd name="T7" fmla="*/ 2147483647 h 24"/>
                <a:gd name="T8" fmla="*/ 2147483647 w 88"/>
                <a:gd name="T9" fmla="*/ 2147483647 h 24"/>
                <a:gd name="T10" fmla="*/ 2147483647 w 88"/>
                <a:gd name="T11" fmla="*/ 2147483647 h 24"/>
                <a:gd name="T12" fmla="*/ 2147483647 w 88"/>
                <a:gd name="T13" fmla="*/ 2147483647 h 24"/>
                <a:gd name="T14" fmla="*/ 2147483647 w 88"/>
                <a:gd name="T15" fmla="*/ 2147483647 h 24"/>
                <a:gd name="T16" fmla="*/ 2147483647 w 88"/>
                <a:gd name="T17" fmla="*/ 2147483647 h 24"/>
                <a:gd name="T18" fmla="*/ 2147483647 w 88"/>
                <a:gd name="T19" fmla="*/ 0 h 24"/>
                <a:gd name="T20" fmla="*/ 2147483647 w 88"/>
                <a:gd name="T21" fmla="*/ 0 h 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8"/>
                <a:gd name="T34" fmla="*/ 0 h 24"/>
                <a:gd name="T35" fmla="*/ 88 w 88"/>
                <a:gd name="T36" fmla="*/ 24 h 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8" h="24">
                  <a:moveTo>
                    <a:pt x="16" y="0"/>
                  </a:moveTo>
                  <a:lnTo>
                    <a:pt x="16" y="8"/>
                  </a:lnTo>
                  <a:lnTo>
                    <a:pt x="0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88" y="16"/>
                  </a:lnTo>
                  <a:lnTo>
                    <a:pt x="72" y="8"/>
                  </a:lnTo>
                  <a:lnTo>
                    <a:pt x="48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597"/>
            <p:cNvSpPr>
              <a:spLocks/>
            </p:cNvSpPr>
            <p:nvPr/>
          </p:nvSpPr>
          <p:spPr bwMode="auto">
            <a:xfrm>
              <a:off x="3462773" y="2551891"/>
              <a:ext cx="107468" cy="129401"/>
            </a:xfrm>
            <a:custGeom>
              <a:avLst/>
              <a:gdLst>
                <a:gd name="T0" fmla="*/ 0 w 80"/>
                <a:gd name="T1" fmla="*/ 2147483647 h 96"/>
                <a:gd name="T2" fmla="*/ 0 w 80"/>
                <a:gd name="T3" fmla="*/ 2147483647 h 96"/>
                <a:gd name="T4" fmla="*/ 0 w 80"/>
                <a:gd name="T5" fmla="*/ 2147483647 h 96"/>
                <a:gd name="T6" fmla="*/ 2147483647 w 80"/>
                <a:gd name="T7" fmla="*/ 2147483647 h 96"/>
                <a:gd name="T8" fmla="*/ 2147483647 w 80"/>
                <a:gd name="T9" fmla="*/ 0 h 96"/>
                <a:gd name="T10" fmla="*/ 2147483647 w 80"/>
                <a:gd name="T11" fmla="*/ 2147483647 h 96"/>
                <a:gd name="T12" fmla="*/ 2147483647 w 80"/>
                <a:gd name="T13" fmla="*/ 2147483647 h 96"/>
                <a:gd name="T14" fmla="*/ 2147483647 w 80"/>
                <a:gd name="T15" fmla="*/ 2147483647 h 96"/>
                <a:gd name="T16" fmla="*/ 2147483647 w 80"/>
                <a:gd name="T17" fmla="*/ 2147483647 h 96"/>
                <a:gd name="T18" fmla="*/ 2147483647 w 80"/>
                <a:gd name="T19" fmla="*/ 2147483647 h 96"/>
                <a:gd name="T20" fmla="*/ 2147483647 w 80"/>
                <a:gd name="T21" fmla="*/ 2147483647 h 96"/>
                <a:gd name="T22" fmla="*/ 2147483647 w 80"/>
                <a:gd name="T23" fmla="*/ 2147483647 h 96"/>
                <a:gd name="T24" fmla="*/ 2147483647 w 80"/>
                <a:gd name="T25" fmla="*/ 2147483647 h 96"/>
                <a:gd name="T26" fmla="*/ 2147483647 w 80"/>
                <a:gd name="T27" fmla="*/ 2147483647 h 96"/>
                <a:gd name="T28" fmla="*/ 2147483647 w 80"/>
                <a:gd name="T29" fmla="*/ 2147483647 h 96"/>
                <a:gd name="T30" fmla="*/ 2147483647 w 80"/>
                <a:gd name="T31" fmla="*/ 2147483647 h 96"/>
                <a:gd name="T32" fmla="*/ 0 w 80"/>
                <a:gd name="T33" fmla="*/ 2147483647 h 9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96"/>
                <a:gd name="T53" fmla="*/ 80 w 80"/>
                <a:gd name="T54" fmla="*/ 96 h 9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96">
                  <a:moveTo>
                    <a:pt x="0" y="80"/>
                  </a:moveTo>
                  <a:lnTo>
                    <a:pt x="0" y="64"/>
                  </a:lnTo>
                  <a:lnTo>
                    <a:pt x="0" y="48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40" y="16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80" y="88"/>
                  </a:lnTo>
                  <a:lnTo>
                    <a:pt x="64" y="96"/>
                  </a:lnTo>
                  <a:lnTo>
                    <a:pt x="56" y="80"/>
                  </a:lnTo>
                  <a:lnTo>
                    <a:pt x="40" y="88"/>
                  </a:lnTo>
                  <a:lnTo>
                    <a:pt x="32" y="80"/>
                  </a:lnTo>
                  <a:lnTo>
                    <a:pt x="8" y="72"/>
                  </a:lnTo>
                  <a:lnTo>
                    <a:pt x="0" y="8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598"/>
            <p:cNvSpPr>
              <a:spLocks/>
            </p:cNvSpPr>
            <p:nvPr/>
          </p:nvSpPr>
          <p:spPr bwMode="auto">
            <a:xfrm>
              <a:off x="3205068" y="3239470"/>
              <a:ext cx="117338" cy="31802"/>
            </a:xfrm>
            <a:custGeom>
              <a:avLst/>
              <a:gdLst>
                <a:gd name="T0" fmla="*/ 2147483647 w 88"/>
                <a:gd name="T1" fmla="*/ 0 h 24"/>
                <a:gd name="T2" fmla="*/ 2147483647 w 88"/>
                <a:gd name="T3" fmla="*/ 2147483647 h 24"/>
                <a:gd name="T4" fmla="*/ 0 w 88"/>
                <a:gd name="T5" fmla="*/ 2147483647 h 24"/>
                <a:gd name="T6" fmla="*/ 2147483647 w 88"/>
                <a:gd name="T7" fmla="*/ 2147483647 h 24"/>
                <a:gd name="T8" fmla="*/ 2147483647 w 88"/>
                <a:gd name="T9" fmla="*/ 2147483647 h 24"/>
                <a:gd name="T10" fmla="*/ 2147483647 w 88"/>
                <a:gd name="T11" fmla="*/ 2147483647 h 24"/>
                <a:gd name="T12" fmla="*/ 2147483647 w 88"/>
                <a:gd name="T13" fmla="*/ 2147483647 h 24"/>
                <a:gd name="T14" fmla="*/ 2147483647 w 88"/>
                <a:gd name="T15" fmla="*/ 2147483647 h 24"/>
                <a:gd name="T16" fmla="*/ 2147483647 w 88"/>
                <a:gd name="T17" fmla="*/ 2147483647 h 24"/>
                <a:gd name="T18" fmla="*/ 2147483647 w 88"/>
                <a:gd name="T19" fmla="*/ 0 h 24"/>
                <a:gd name="T20" fmla="*/ 2147483647 w 88"/>
                <a:gd name="T21" fmla="*/ 0 h 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8"/>
                <a:gd name="T34" fmla="*/ 0 h 24"/>
                <a:gd name="T35" fmla="*/ 88 w 88"/>
                <a:gd name="T36" fmla="*/ 24 h 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8" h="24">
                  <a:moveTo>
                    <a:pt x="16" y="0"/>
                  </a:moveTo>
                  <a:lnTo>
                    <a:pt x="16" y="8"/>
                  </a:lnTo>
                  <a:lnTo>
                    <a:pt x="0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88" y="16"/>
                  </a:lnTo>
                  <a:lnTo>
                    <a:pt x="72" y="8"/>
                  </a:lnTo>
                  <a:lnTo>
                    <a:pt x="48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599"/>
            <p:cNvSpPr>
              <a:spLocks/>
            </p:cNvSpPr>
            <p:nvPr/>
          </p:nvSpPr>
          <p:spPr bwMode="auto">
            <a:xfrm>
              <a:off x="4665761" y="2874296"/>
              <a:ext cx="53735" cy="32898"/>
            </a:xfrm>
            <a:custGeom>
              <a:avLst/>
              <a:gdLst>
                <a:gd name="T0" fmla="*/ 0 w 40"/>
                <a:gd name="T1" fmla="*/ 2147483647 h 24"/>
                <a:gd name="T2" fmla="*/ 2147483647 w 40"/>
                <a:gd name="T3" fmla="*/ 0 h 24"/>
                <a:gd name="T4" fmla="*/ 2147483647 w 40"/>
                <a:gd name="T5" fmla="*/ 0 h 24"/>
                <a:gd name="T6" fmla="*/ 2147483647 w 40"/>
                <a:gd name="T7" fmla="*/ 2147483647 h 24"/>
                <a:gd name="T8" fmla="*/ 2147483647 w 40"/>
                <a:gd name="T9" fmla="*/ 2147483647 h 24"/>
                <a:gd name="T10" fmla="*/ 2147483647 w 40"/>
                <a:gd name="T11" fmla="*/ 2147483647 h 24"/>
                <a:gd name="T12" fmla="*/ 0 w 40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24"/>
                <a:gd name="T23" fmla="*/ 40 w 40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24">
                  <a:moveTo>
                    <a:pt x="0" y="8"/>
                  </a:moveTo>
                  <a:lnTo>
                    <a:pt x="24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40" y="24"/>
                  </a:lnTo>
                  <a:lnTo>
                    <a:pt x="24" y="16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600"/>
            <p:cNvSpPr>
              <a:spLocks/>
            </p:cNvSpPr>
            <p:nvPr/>
          </p:nvSpPr>
          <p:spPr bwMode="auto">
            <a:xfrm>
              <a:off x="4612027" y="2809596"/>
              <a:ext cx="21932" cy="43865"/>
            </a:xfrm>
            <a:custGeom>
              <a:avLst/>
              <a:gdLst>
                <a:gd name="T0" fmla="*/ 0 w 16"/>
                <a:gd name="T1" fmla="*/ 2147483647 h 32"/>
                <a:gd name="T2" fmla="*/ 0 w 16"/>
                <a:gd name="T3" fmla="*/ 2147483647 h 32"/>
                <a:gd name="T4" fmla="*/ 2147483647 w 16"/>
                <a:gd name="T5" fmla="*/ 0 h 32"/>
                <a:gd name="T6" fmla="*/ 2147483647 w 16"/>
                <a:gd name="T7" fmla="*/ 2147483647 h 32"/>
                <a:gd name="T8" fmla="*/ 2147483647 w 16"/>
                <a:gd name="T9" fmla="*/ 2147483647 h 32"/>
                <a:gd name="T10" fmla="*/ 0 w 16"/>
                <a:gd name="T11" fmla="*/ 2147483647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2"/>
                <a:gd name="T20" fmla="*/ 16 w 16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2">
                  <a:moveTo>
                    <a:pt x="0" y="32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6" y="16"/>
                  </a:lnTo>
                  <a:lnTo>
                    <a:pt x="16" y="32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601"/>
            <p:cNvSpPr>
              <a:spLocks/>
            </p:cNvSpPr>
            <p:nvPr/>
          </p:nvSpPr>
          <p:spPr bwMode="auto">
            <a:xfrm>
              <a:off x="4665761" y="2874296"/>
              <a:ext cx="53735" cy="32898"/>
            </a:xfrm>
            <a:custGeom>
              <a:avLst/>
              <a:gdLst>
                <a:gd name="T0" fmla="*/ 0 w 40"/>
                <a:gd name="T1" fmla="*/ 2147483647 h 24"/>
                <a:gd name="T2" fmla="*/ 2147483647 w 40"/>
                <a:gd name="T3" fmla="*/ 0 h 24"/>
                <a:gd name="T4" fmla="*/ 2147483647 w 40"/>
                <a:gd name="T5" fmla="*/ 0 h 24"/>
                <a:gd name="T6" fmla="*/ 2147483647 w 40"/>
                <a:gd name="T7" fmla="*/ 2147483647 h 24"/>
                <a:gd name="T8" fmla="*/ 2147483647 w 40"/>
                <a:gd name="T9" fmla="*/ 2147483647 h 24"/>
                <a:gd name="T10" fmla="*/ 2147483647 w 40"/>
                <a:gd name="T11" fmla="*/ 2147483647 h 24"/>
                <a:gd name="T12" fmla="*/ 0 w 40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24"/>
                <a:gd name="T23" fmla="*/ 40 w 40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24">
                  <a:moveTo>
                    <a:pt x="0" y="8"/>
                  </a:moveTo>
                  <a:lnTo>
                    <a:pt x="24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40" y="24"/>
                  </a:lnTo>
                  <a:lnTo>
                    <a:pt x="24" y="16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02"/>
            <p:cNvSpPr>
              <a:spLocks/>
            </p:cNvSpPr>
            <p:nvPr/>
          </p:nvSpPr>
          <p:spPr bwMode="auto">
            <a:xfrm>
              <a:off x="4612027" y="2809596"/>
              <a:ext cx="21932" cy="43865"/>
            </a:xfrm>
            <a:custGeom>
              <a:avLst/>
              <a:gdLst>
                <a:gd name="T0" fmla="*/ 0 w 16"/>
                <a:gd name="T1" fmla="*/ 2147483647 h 32"/>
                <a:gd name="T2" fmla="*/ 0 w 16"/>
                <a:gd name="T3" fmla="*/ 2147483647 h 32"/>
                <a:gd name="T4" fmla="*/ 2147483647 w 16"/>
                <a:gd name="T5" fmla="*/ 0 h 32"/>
                <a:gd name="T6" fmla="*/ 2147483647 w 16"/>
                <a:gd name="T7" fmla="*/ 2147483647 h 32"/>
                <a:gd name="T8" fmla="*/ 2147483647 w 16"/>
                <a:gd name="T9" fmla="*/ 2147483647 h 32"/>
                <a:gd name="T10" fmla="*/ 0 w 16"/>
                <a:gd name="T11" fmla="*/ 2147483647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2"/>
                <a:gd name="T20" fmla="*/ 16 w 16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2">
                  <a:moveTo>
                    <a:pt x="0" y="32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6" y="16"/>
                  </a:lnTo>
                  <a:lnTo>
                    <a:pt x="16" y="32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603"/>
            <p:cNvSpPr>
              <a:spLocks/>
            </p:cNvSpPr>
            <p:nvPr/>
          </p:nvSpPr>
          <p:spPr bwMode="auto">
            <a:xfrm>
              <a:off x="4602157" y="2766828"/>
              <a:ext cx="31802" cy="32898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0 w 24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0" y="8"/>
                  </a:moveTo>
                  <a:lnTo>
                    <a:pt x="16" y="0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604"/>
            <p:cNvSpPr>
              <a:spLocks/>
            </p:cNvSpPr>
            <p:nvPr/>
          </p:nvSpPr>
          <p:spPr bwMode="auto">
            <a:xfrm>
              <a:off x="5160335" y="2896229"/>
              <a:ext cx="31802" cy="10966"/>
            </a:xfrm>
            <a:custGeom>
              <a:avLst/>
              <a:gdLst>
                <a:gd name="T0" fmla="*/ 2147483647 w 24"/>
                <a:gd name="T1" fmla="*/ 0 h 8"/>
                <a:gd name="T2" fmla="*/ 2147483647 w 24"/>
                <a:gd name="T3" fmla="*/ 0 h 8"/>
                <a:gd name="T4" fmla="*/ 0 w 24"/>
                <a:gd name="T5" fmla="*/ 2147483647 h 8"/>
                <a:gd name="T6" fmla="*/ 2147483647 w 24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8"/>
                <a:gd name="T14" fmla="*/ 24 w 24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8">
                  <a:moveTo>
                    <a:pt x="16" y="0"/>
                  </a:moveTo>
                  <a:lnTo>
                    <a:pt x="24" y="0"/>
                  </a:lnTo>
                  <a:lnTo>
                    <a:pt x="0" y="8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605"/>
            <p:cNvSpPr>
              <a:spLocks/>
            </p:cNvSpPr>
            <p:nvPr/>
          </p:nvSpPr>
          <p:spPr bwMode="auto">
            <a:xfrm>
              <a:off x="4602157" y="2766828"/>
              <a:ext cx="31802" cy="32898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0 w 24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0" y="8"/>
                  </a:moveTo>
                  <a:lnTo>
                    <a:pt x="16" y="0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606"/>
            <p:cNvSpPr>
              <a:spLocks/>
            </p:cNvSpPr>
            <p:nvPr/>
          </p:nvSpPr>
          <p:spPr bwMode="auto">
            <a:xfrm>
              <a:off x="5160335" y="2896229"/>
              <a:ext cx="31802" cy="10966"/>
            </a:xfrm>
            <a:custGeom>
              <a:avLst/>
              <a:gdLst>
                <a:gd name="T0" fmla="*/ 2147483647 w 24"/>
                <a:gd name="T1" fmla="*/ 0 h 8"/>
                <a:gd name="T2" fmla="*/ 2147483647 w 24"/>
                <a:gd name="T3" fmla="*/ 0 h 8"/>
                <a:gd name="T4" fmla="*/ 0 w 24"/>
                <a:gd name="T5" fmla="*/ 2147483647 h 8"/>
                <a:gd name="T6" fmla="*/ 2147483647 w 24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8"/>
                <a:gd name="T14" fmla="*/ 24 w 24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8">
                  <a:moveTo>
                    <a:pt x="16" y="0"/>
                  </a:moveTo>
                  <a:lnTo>
                    <a:pt x="24" y="0"/>
                  </a:lnTo>
                  <a:lnTo>
                    <a:pt x="0" y="8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Rectangle 607"/>
            <p:cNvSpPr>
              <a:spLocks noChangeArrowheads="1"/>
            </p:cNvSpPr>
            <p:nvPr/>
          </p:nvSpPr>
          <p:spPr bwMode="auto">
            <a:xfrm>
              <a:off x="5062736" y="3057432"/>
              <a:ext cx="0" cy="0"/>
            </a:xfrm>
            <a:prstGeom prst="rect">
              <a:avLst/>
            </a:prstGeom>
            <a:grpFill/>
            <a:ln w="6350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</a:pPr>
              <a:endParaRPr lang="en-US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72" name="Freeform 608"/>
            <p:cNvSpPr>
              <a:spLocks/>
            </p:cNvSpPr>
            <p:nvPr/>
          </p:nvSpPr>
          <p:spPr bwMode="auto">
            <a:xfrm>
              <a:off x="4912500" y="2799726"/>
              <a:ext cx="311439" cy="117338"/>
            </a:xfrm>
            <a:custGeom>
              <a:avLst/>
              <a:gdLst>
                <a:gd name="T0" fmla="*/ 2147483647 w 232"/>
                <a:gd name="T1" fmla="*/ 2147483647 h 88"/>
                <a:gd name="T2" fmla="*/ 2147483647 w 232"/>
                <a:gd name="T3" fmla="*/ 2147483647 h 88"/>
                <a:gd name="T4" fmla="*/ 2147483647 w 232"/>
                <a:gd name="T5" fmla="*/ 2147483647 h 88"/>
                <a:gd name="T6" fmla="*/ 2147483647 w 232"/>
                <a:gd name="T7" fmla="*/ 2147483647 h 88"/>
                <a:gd name="T8" fmla="*/ 2147483647 w 232"/>
                <a:gd name="T9" fmla="*/ 2147483647 h 88"/>
                <a:gd name="T10" fmla="*/ 2147483647 w 232"/>
                <a:gd name="T11" fmla="*/ 2147483647 h 88"/>
                <a:gd name="T12" fmla="*/ 2147483647 w 232"/>
                <a:gd name="T13" fmla="*/ 2147483647 h 88"/>
                <a:gd name="T14" fmla="*/ 2147483647 w 232"/>
                <a:gd name="T15" fmla="*/ 2147483647 h 88"/>
                <a:gd name="T16" fmla="*/ 2147483647 w 232"/>
                <a:gd name="T17" fmla="*/ 2147483647 h 88"/>
                <a:gd name="T18" fmla="*/ 2147483647 w 232"/>
                <a:gd name="T19" fmla="*/ 0 h 88"/>
                <a:gd name="T20" fmla="*/ 2147483647 w 232"/>
                <a:gd name="T21" fmla="*/ 0 h 88"/>
                <a:gd name="T22" fmla="*/ 2147483647 w 232"/>
                <a:gd name="T23" fmla="*/ 0 h 88"/>
                <a:gd name="T24" fmla="*/ 2147483647 w 232"/>
                <a:gd name="T25" fmla="*/ 2147483647 h 88"/>
                <a:gd name="T26" fmla="*/ 2147483647 w 232"/>
                <a:gd name="T27" fmla="*/ 2147483647 h 88"/>
                <a:gd name="T28" fmla="*/ 2147483647 w 232"/>
                <a:gd name="T29" fmla="*/ 2147483647 h 88"/>
                <a:gd name="T30" fmla="*/ 2147483647 w 232"/>
                <a:gd name="T31" fmla="*/ 0 h 88"/>
                <a:gd name="T32" fmla="*/ 2147483647 w 232"/>
                <a:gd name="T33" fmla="*/ 0 h 88"/>
                <a:gd name="T34" fmla="*/ 2147483647 w 232"/>
                <a:gd name="T35" fmla="*/ 0 h 88"/>
                <a:gd name="T36" fmla="*/ 2147483647 w 232"/>
                <a:gd name="T37" fmla="*/ 0 h 88"/>
                <a:gd name="T38" fmla="*/ 2147483647 w 232"/>
                <a:gd name="T39" fmla="*/ 0 h 88"/>
                <a:gd name="T40" fmla="*/ 2147483647 w 232"/>
                <a:gd name="T41" fmla="*/ 2147483647 h 88"/>
                <a:gd name="T42" fmla="*/ 2147483647 w 232"/>
                <a:gd name="T43" fmla="*/ 2147483647 h 88"/>
                <a:gd name="T44" fmla="*/ 2147483647 w 232"/>
                <a:gd name="T45" fmla="*/ 2147483647 h 88"/>
                <a:gd name="T46" fmla="*/ 2147483647 w 232"/>
                <a:gd name="T47" fmla="*/ 2147483647 h 88"/>
                <a:gd name="T48" fmla="*/ 2147483647 w 232"/>
                <a:gd name="T49" fmla="*/ 2147483647 h 88"/>
                <a:gd name="T50" fmla="*/ 0 w 232"/>
                <a:gd name="T51" fmla="*/ 2147483647 h 88"/>
                <a:gd name="T52" fmla="*/ 2147483647 w 232"/>
                <a:gd name="T53" fmla="*/ 2147483647 h 88"/>
                <a:gd name="T54" fmla="*/ 2147483647 w 232"/>
                <a:gd name="T55" fmla="*/ 2147483647 h 88"/>
                <a:gd name="T56" fmla="*/ 2147483647 w 232"/>
                <a:gd name="T57" fmla="*/ 2147483647 h 88"/>
                <a:gd name="T58" fmla="*/ 2147483647 w 232"/>
                <a:gd name="T59" fmla="*/ 2147483647 h 88"/>
                <a:gd name="T60" fmla="*/ 2147483647 w 232"/>
                <a:gd name="T61" fmla="*/ 2147483647 h 88"/>
                <a:gd name="T62" fmla="*/ 2147483647 w 232"/>
                <a:gd name="T63" fmla="*/ 2147483647 h 88"/>
                <a:gd name="T64" fmla="*/ 2147483647 w 232"/>
                <a:gd name="T65" fmla="*/ 2147483647 h 88"/>
                <a:gd name="T66" fmla="*/ 2147483647 w 232"/>
                <a:gd name="T67" fmla="*/ 2147483647 h 88"/>
                <a:gd name="T68" fmla="*/ 2147483647 w 232"/>
                <a:gd name="T69" fmla="*/ 2147483647 h 8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32"/>
                <a:gd name="T106" fmla="*/ 0 h 88"/>
                <a:gd name="T107" fmla="*/ 232 w 232"/>
                <a:gd name="T108" fmla="*/ 88 h 8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32" h="88">
                  <a:moveTo>
                    <a:pt x="136" y="80"/>
                  </a:moveTo>
                  <a:lnTo>
                    <a:pt x="144" y="80"/>
                  </a:lnTo>
                  <a:lnTo>
                    <a:pt x="184" y="80"/>
                  </a:lnTo>
                  <a:lnTo>
                    <a:pt x="208" y="72"/>
                  </a:lnTo>
                  <a:lnTo>
                    <a:pt x="224" y="72"/>
                  </a:lnTo>
                  <a:lnTo>
                    <a:pt x="232" y="72"/>
                  </a:lnTo>
                  <a:lnTo>
                    <a:pt x="232" y="64"/>
                  </a:lnTo>
                  <a:lnTo>
                    <a:pt x="232" y="32"/>
                  </a:lnTo>
                  <a:lnTo>
                    <a:pt x="216" y="8"/>
                  </a:lnTo>
                  <a:lnTo>
                    <a:pt x="208" y="0"/>
                  </a:lnTo>
                  <a:lnTo>
                    <a:pt x="200" y="0"/>
                  </a:lnTo>
                  <a:lnTo>
                    <a:pt x="192" y="0"/>
                  </a:lnTo>
                  <a:lnTo>
                    <a:pt x="176" y="8"/>
                  </a:lnTo>
                  <a:lnTo>
                    <a:pt x="160" y="8"/>
                  </a:lnTo>
                  <a:lnTo>
                    <a:pt x="152" y="8"/>
                  </a:lnTo>
                  <a:lnTo>
                    <a:pt x="136" y="0"/>
                  </a:lnTo>
                  <a:lnTo>
                    <a:pt x="128" y="0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64" y="8"/>
                  </a:lnTo>
                  <a:lnTo>
                    <a:pt x="48" y="16"/>
                  </a:lnTo>
                  <a:lnTo>
                    <a:pt x="40" y="8"/>
                  </a:lnTo>
                  <a:lnTo>
                    <a:pt x="32" y="24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16" y="64"/>
                  </a:lnTo>
                  <a:lnTo>
                    <a:pt x="24" y="80"/>
                  </a:lnTo>
                  <a:lnTo>
                    <a:pt x="56" y="80"/>
                  </a:lnTo>
                  <a:lnTo>
                    <a:pt x="64" y="80"/>
                  </a:lnTo>
                  <a:lnTo>
                    <a:pt x="88" y="88"/>
                  </a:lnTo>
                  <a:lnTo>
                    <a:pt x="104" y="80"/>
                  </a:lnTo>
                  <a:lnTo>
                    <a:pt x="120" y="88"/>
                  </a:lnTo>
                  <a:lnTo>
                    <a:pt x="136" y="8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609"/>
            <p:cNvSpPr>
              <a:spLocks/>
            </p:cNvSpPr>
            <p:nvPr/>
          </p:nvSpPr>
          <p:spPr bwMode="auto">
            <a:xfrm>
              <a:off x="5062736" y="2896229"/>
              <a:ext cx="118435" cy="107468"/>
            </a:xfrm>
            <a:custGeom>
              <a:avLst/>
              <a:gdLst>
                <a:gd name="T0" fmla="*/ 2147483647 w 88"/>
                <a:gd name="T1" fmla="*/ 2147483647 h 80"/>
                <a:gd name="T2" fmla="*/ 2147483647 w 88"/>
                <a:gd name="T3" fmla="*/ 2147483647 h 80"/>
                <a:gd name="T4" fmla="*/ 2147483647 w 88"/>
                <a:gd name="T5" fmla="*/ 2147483647 h 80"/>
                <a:gd name="T6" fmla="*/ 2147483647 w 88"/>
                <a:gd name="T7" fmla="*/ 2147483647 h 80"/>
                <a:gd name="T8" fmla="*/ 2147483647 w 88"/>
                <a:gd name="T9" fmla="*/ 2147483647 h 80"/>
                <a:gd name="T10" fmla="*/ 2147483647 w 88"/>
                <a:gd name="T11" fmla="*/ 2147483647 h 80"/>
                <a:gd name="T12" fmla="*/ 2147483647 w 88"/>
                <a:gd name="T13" fmla="*/ 0 h 80"/>
                <a:gd name="T14" fmla="*/ 2147483647 w 88"/>
                <a:gd name="T15" fmla="*/ 2147483647 h 80"/>
                <a:gd name="T16" fmla="*/ 2147483647 w 88"/>
                <a:gd name="T17" fmla="*/ 2147483647 h 80"/>
                <a:gd name="T18" fmla="*/ 2147483647 w 88"/>
                <a:gd name="T19" fmla="*/ 2147483647 h 80"/>
                <a:gd name="T20" fmla="*/ 2147483647 w 88"/>
                <a:gd name="T21" fmla="*/ 2147483647 h 80"/>
                <a:gd name="T22" fmla="*/ 2147483647 w 88"/>
                <a:gd name="T23" fmla="*/ 2147483647 h 80"/>
                <a:gd name="T24" fmla="*/ 0 w 88"/>
                <a:gd name="T25" fmla="*/ 2147483647 h 80"/>
                <a:gd name="T26" fmla="*/ 2147483647 w 88"/>
                <a:gd name="T27" fmla="*/ 2147483647 h 80"/>
                <a:gd name="T28" fmla="*/ 2147483647 w 88"/>
                <a:gd name="T29" fmla="*/ 2147483647 h 8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8"/>
                <a:gd name="T46" fmla="*/ 0 h 80"/>
                <a:gd name="T47" fmla="*/ 88 w 88"/>
                <a:gd name="T48" fmla="*/ 80 h 8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8" h="80">
                  <a:moveTo>
                    <a:pt x="16" y="80"/>
                  </a:moveTo>
                  <a:lnTo>
                    <a:pt x="40" y="64"/>
                  </a:lnTo>
                  <a:lnTo>
                    <a:pt x="48" y="64"/>
                  </a:lnTo>
                  <a:lnTo>
                    <a:pt x="72" y="48"/>
                  </a:lnTo>
                  <a:lnTo>
                    <a:pt x="80" y="16"/>
                  </a:lnTo>
                  <a:lnTo>
                    <a:pt x="88" y="8"/>
                  </a:lnTo>
                  <a:lnTo>
                    <a:pt x="88" y="0"/>
                  </a:lnTo>
                  <a:lnTo>
                    <a:pt x="72" y="8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16" y="32"/>
                  </a:lnTo>
                  <a:lnTo>
                    <a:pt x="0" y="72"/>
                  </a:lnTo>
                  <a:lnTo>
                    <a:pt x="8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610"/>
            <p:cNvSpPr>
              <a:spLocks/>
            </p:cNvSpPr>
            <p:nvPr/>
          </p:nvSpPr>
          <p:spPr bwMode="auto">
            <a:xfrm>
              <a:off x="5041900" y="2981765"/>
              <a:ext cx="85536" cy="75667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0 h 56"/>
                <a:gd name="T4" fmla="*/ 2147483647 w 64"/>
                <a:gd name="T5" fmla="*/ 0 h 56"/>
                <a:gd name="T6" fmla="*/ 2147483647 w 64"/>
                <a:gd name="T7" fmla="*/ 2147483647 h 56"/>
                <a:gd name="T8" fmla="*/ 2147483647 w 64"/>
                <a:gd name="T9" fmla="*/ 2147483647 h 56"/>
                <a:gd name="T10" fmla="*/ 2147483647 w 64"/>
                <a:gd name="T11" fmla="*/ 2147483647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2147483647 w 64"/>
                <a:gd name="T31" fmla="*/ 2147483647 h 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4"/>
                <a:gd name="T49" fmla="*/ 0 h 56"/>
                <a:gd name="T50" fmla="*/ 64 w 64"/>
                <a:gd name="T51" fmla="*/ 56 h 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4" h="56">
                  <a:moveTo>
                    <a:pt x="64" y="16"/>
                  </a:move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611"/>
            <p:cNvSpPr>
              <a:spLocks/>
            </p:cNvSpPr>
            <p:nvPr/>
          </p:nvSpPr>
          <p:spPr bwMode="auto">
            <a:xfrm>
              <a:off x="5062736" y="2896229"/>
              <a:ext cx="118435" cy="107468"/>
            </a:xfrm>
            <a:custGeom>
              <a:avLst/>
              <a:gdLst>
                <a:gd name="T0" fmla="*/ 2147483647 w 88"/>
                <a:gd name="T1" fmla="*/ 2147483647 h 80"/>
                <a:gd name="T2" fmla="*/ 2147483647 w 88"/>
                <a:gd name="T3" fmla="*/ 2147483647 h 80"/>
                <a:gd name="T4" fmla="*/ 2147483647 w 88"/>
                <a:gd name="T5" fmla="*/ 2147483647 h 80"/>
                <a:gd name="T6" fmla="*/ 2147483647 w 88"/>
                <a:gd name="T7" fmla="*/ 2147483647 h 80"/>
                <a:gd name="T8" fmla="*/ 2147483647 w 88"/>
                <a:gd name="T9" fmla="*/ 2147483647 h 80"/>
                <a:gd name="T10" fmla="*/ 2147483647 w 88"/>
                <a:gd name="T11" fmla="*/ 2147483647 h 80"/>
                <a:gd name="T12" fmla="*/ 2147483647 w 88"/>
                <a:gd name="T13" fmla="*/ 0 h 80"/>
                <a:gd name="T14" fmla="*/ 2147483647 w 88"/>
                <a:gd name="T15" fmla="*/ 2147483647 h 80"/>
                <a:gd name="T16" fmla="*/ 2147483647 w 88"/>
                <a:gd name="T17" fmla="*/ 2147483647 h 80"/>
                <a:gd name="T18" fmla="*/ 2147483647 w 88"/>
                <a:gd name="T19" fmla="*/ 2147483647 h 80"/>
                <a:gd name="T20" fmla="*/ 2147483647 w 88"/>
                <a:gd name="T21" fmla="*/ 2147483647 h 80"/>
                <a:gd name="T22" fmla="*/ 2147483647 w 88"/>
                <a:gd name="T23" fmla="*/ 2147483647 h 80"/>
                <a:gd name="T24" fmla="*/ 2147483647 w 88"/>
                <a:gd name="T25" fmla="*/ 2147483647 h 80"/>
                <a:gd name="T26" fmla="*/ 0 w 88"/>
                <a:gd name="T27" fmla="*/ 2147483647 h 80"/>
                <a:gd name="T28" fmla="*/ 2147483647 w 88"/>
                <a:gd name="T29" fmla="*/ 2147483647 h 80"/>
                <a:gd name="T30" fmla="*/ 2147483647 w 88"/>
                <a:gd name="T31" fmla="*/ 2147483647 h 8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8"/>
                <a:gd name="T49" fmla="*/ 0 h 80"/>
                <a:gd name="T50" fmla="*/ 88 w 88"/>
                <a:gd name="T51" fmla="*/ 80 h 8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8" h="80">
                  <a:moveTo>
                    <a:pt x="16" y="80"/>
                  </a:moveTo>
                  <a:lnTo>
                    <a:pt x="40" y="64"/>
                  </a:lnTo>
                  <a:lnTo>
                    <a:pt x="48" y="64"/>
                  </a:lnTo>
                  <a:lnTo>
                    <a:pt x="72" y="48"/>
                  </a:lnTo>
                  <a:lnTo>
                    <a:pt x="80" y="16"/>
                  </a:lnTo>
                  <a:lnTo>
                    <a:pt x="88" y="8"/>
                  </a:lnTo>
                  <a:lnTo>
                    <a:pt x="88" y="0"/>
                  </a:lnTo>
                  <a:lnTo>
                    <a:pt x="72" y="8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16" y="32"/>
                  </a:lnTo>
                  <a:lnTo>
                    <a:pt x="0" y="72"/>
                  </a:lnTo>
                  <a:lnTo>
                    <a:pt x="8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612"/>
            <p:cNvSpPr>
              <a:spLocks/>
            </p:cNvSpPr>
            <p:nvPr/>
          </p:nvSpPr>
          <p:spPr bwMode="auto">
            <a:xfrm>
              <a:off x="5041900" y="2981765"/>
              <a:ext cx="85536" cy="75667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0 h 56"/>
                <a:gd name="T4" fmla="*/ 2147483647 w 64"/>
                <a:gd name="T5" fmla="*/ 0 h 56"/>
                <a:gd name="T6" fmla="*/ 2147483647 w 64"/>
                <a:gd name="T7" fmla="*/ 2147483647 h 56"/>
                <a:gd name="T8" fmla="*/ 2147483647 w 64"/>
                <a:gd name="T9" fmla="*/ 2147483647 h 56"/>
                <a:gd name="T10" fmla="*/ 2147483647 w 64"/>
                <a:gd name="T11" fmla="*/ 2147483647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2147483647 w 64"/>
                <a:gd name="T31" fmla="*/ 2147483647 h 56"/>
                <a:gd name="T32" fmla="*/ 2147483647 w 64"/>
                <a:gd name="T33" fmla="*/ 2147483647 h 56"/>
                <a:gd name="T34" fmla="*/ 2147483647 w 64"/>
                <a:gd name="T35" fmla="*/ 2147483647 h 56"/>
                <a:gd name="T36" fmla="*/ 2147483647 w 64"/>
                <a:gd name="T37" fmla="*/ 2147483647 h 56"/>
                <a:gd name="T38" fmla="*/ 2147483647 w 64"/>
                <a:gd name="T39" fmla="*/ 2147483647 h 56"/>
                <a:gd name="T40" fmla="*/ 2147483647 w 64"/>
                <a:gd name="T41" fmla="*/ 0 h 56"/>
                <a:gd name="T42" fmla="*/ 2147483647 w 64"/>
                <a:gd name="T43" fmla="*/ 0 h 56"/>
                <a:gd name="T44" fmla="*/ 2147483647 w 64"/>
                <a:gd name="T45" fmla="*/ 2147483647 h 56"/>
                <a:gd name="T46" fmla="*/ 2147483647 w 64"/>
                <a:gd name="T47" fmla="*/ 2147483647 h 56"/>
                <a:gd name="T48" fmla="*/ 2147483647 w 64"/>
                <a:gd name="T49" fmla="*/ 2147483647 h 56"/>
                <a:gd name="T50" fmla="*/ 2147483647 w 64"/>
                <a:gd name="T51" fmla="*/ 2147483647 h 56"/>
                <a:gd name="T52" fmla="*/ 0 w 64"/>
                <a:gd name="T53" fmla="*/ 2147483647 h 56"/>
                <a:gd name="T54" fmla="*/ 2147483647 w 64"/>
                <a:gd name="T55" fmla="*/ 2147483647 h 56"/>
                <a:gd name="T56" fmla="*/ 2147483647 w 64"/>
                <a:gd name="T57" fmla="*/ 2147483647 h 56"/>
                <a:gd name="T58" fmla="*/ 2147483647 w 64"/>
                <a:gd name="T59" fmla="*/ 2147483647 h 56"/>
                <a:gd name="T60" fmla="*/ 2147483647 w 64"/>
                <a:gd name="T61" fmla="*/ 2147483647 h 56"/>
                <a:gd name="T62" fmla="*/ 2147483647 w 64"/>
                <a:gd name="T63" fmla="*/ 2147483647 h 56"/>
                <a:gd name="T64" fmla="*/ 2147483647 w 64"/>
                <a:gd name="T65" fmla="*/ 2147483647 h 56"/>
                <a:gd name="T66" fmla="*/ 2147483647 w 64"/>
                <a:gd name="T67" fmla="*/ 2147483647 h 56"/>
                <a:gd name="T68" fmla="*/ 2147483647 w 64"/>
                <a:gd name="T69" fmla="*/ 2147483647 h 56"/>
                <a:gd name="T70" fmla="*/ 2147483647 w 64"/>
                <a:gd name="T71" fmla="*/ 2147483647 h 56"/>
                <a:gd name="T72" fmla="*/ 2147483647 w 64"/>
                <a:gd name="T73" fmla="*/ 2147483647 h 56"/>
                <a:gd name="T74" fmla="*/ 2147483647 w 64"/>
                <a:gd name="T75" fmla="*/ 2147483647 h 56"/>
                <a:gd name="T76" fmla="*/ 2147483647 w 64"/>
                <a:gd name="T77" fmla="*/ 2147483647 h 5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4"/>
                <a:gd name="T118" fmla="*/ 0 h 56"/>
                <a:gd name="T119" fmla="*/ 64 w 64"/>
                <a:gd name="T120" fmla="*/ 56 h 5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4" h="56">
                  <a:moveTo>
                    <a:pt x="64" y="16"/>
                  </a:move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613"/>
            <p:cNvSpPr>
              <a:spLocks/>
            </p:cNvSpPr>
            <p:nvPr/>
          </p:nvSpPr>
          <p:spPr bwMode="auto">
            <a:xfrm>
              <a:off x="5342373" y="3132002"/>
              <a:ext cx="85536" cy="53734"/>
            </a:xfrm>
            <a:custGeom>
              <a:avLst/>
              <a:gdLst>
                <a:gd name="T0" fmla="*/ 2147483647 w 64"/>
                <a:gd name="T1" fmla="*/ 2147483647 h 40"/>
                <a:gd name="T2" fmla="*/ 2147483647 w 64"/>
                <a:gd name="T3" fmla="*/ 2147483647 h 40"/>
                <a:gd name="T4" fmla="*/ 2147483647 w 64"/>
                <a:gd name="T5" fmla="*/ 2147483647 h 40"/>
                <a:gd name="T6" fmla="*/ 2147483647 w 64"/>
                <a:gd name="T7" fmla="*/ 2147483647 h 40"/>
                <a:gd name="T8" fmla="*/ 2147483647 w 64"/>
                <a:gd name="T9" fmla="*/ 0 h 40"/>
                <a:gd name="T10" fmla="*/ 2147483647 w 64"/>
                <a:gd name="T11" fmla="*/ 2147483647 h 40"/>
                <a:gd name="T12" fmla="*/ 2147483647 w 64"/>
                <a:gd name="T13" fmla="*/ 0 h 40"/>
                <a:gd name="T14" fmla="*/ 0 w 64"/>
                <a:gd name="T15" fmla="*/ 2147483647 h 40"/>
                <a:gd name="T16" fmla="*/ 2147483647 w 64"/>
                <a:gd name="T17" fmla="*/ 2147483647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40"/>
                <a:gd name="T29" fmla="*/ 64 w 6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40">
                  <a:moveTo>
                    <a:pt x="16" y="32"/>
                  </a:moveTo>
                  <a:lnTo>
                    <a:pt x="48" y="40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56" y="0"/>
                  </a:ln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614"/>
            <p:cNvSpPr>
              <a:spLocks/>
            </p:cNvSpPr>
            <p:nvPr/>
          </p:nvSpPr>
          <p:spPr bwMode="auto">
            <a:xfrm>
              <a:off x="5353340" y="3153934"/>
              <a:ext cx="128304" cy="150236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0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2147483647 h 112"/>
                <a:gd name="T16" fmla="*/ 2147483647 w 96"/>
                <a:gd name="T17" fmla="*/ 2147483647 h 112"/>
                <a:gd name="T18" fmla="*/ 2147483647 w 96"/>
                <a:gd name="T19" fmla="*/ 2147483647 h 112"/>
                <a:gd name="T20" fmla="*/ 2147483647 w 96"/>
                <a:gd name="T21" fmla="*/ 0 h 112"/>
                <a:gd name="T22" fmla="*/ 2147483647 w 96"/>
                <a:gd name="T23" fmla="*/ 0 h 112"/>
                <a:gd name="T24" fmla="*/ 2147483647 w 96"/>
                <a:gd name="T25" fmla="*/ 0 h 112"/>
                <a:gd name="T26" fmla="*/ 2147483647 w 96"/>
                <a:gd name="T27" fmla="*/ 2147483647 h 1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6"/>
                <a:gd name="T43" fmla="*/ 0 h 112"/>
                <a:gd name="T44" fmla="*/ 96 w 96"/>
                <a:gd name="T45" fmla="*/ 112 h 1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6" h="112">
                  <a:moveTo>
                    <a:pt x="40" y="24"/>
                  </a:moveTo>
                  <a:lnTo>
                    <a:pt x="40" y="48"/>
                  </a:lnTo>
                  <a:lnTo>
                    <a:pt x="16" y="64"/>
                  </a:lnTo>
                  <a:lnTo>
                    <a:pt x="0" y="72"/>
                  </a:lnTo>
                  <a:lnTo>
                    <a:pt x="8" y="80"/>
                  </a:lnTo>
                  <a:lnTo>
                    <a:pt x="16" y="112"/>
                  </a:lnTo>
                  <a:lnTo>
                    <a:pt x="48" y="88"/>
                  </a:lnTo>
                  <a:lnTo>
                    <a:pt x="72" y="56"/>
                  </a:lnTo>
                  <a:lnTo>
                    <a:pt x="80" y="40"/>
                  </a:lnTo>
                  <a:lnTo>
                    <a:pt x="96" y="24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615"/>
            <p:cNvSpPr>
              <a:spLocks/>
            </p:cNvSpPr>
            <p:nvPr/>
          </p:nvSpPr>
          <p:spPr bwMode="auto">
            <a:xfrm>
              <a:off x="5192137" y="3250436"/>
              <a:ext cx="182038" cy="107468"/>
            </a:xfrm>
            <a:custGeom>
              <a:avLst/>
              <a:gdLst>
                <a:gd name="T0" fmla="*/ 2147483647 w 136"/>
                <a:gd name="T1" fmla="*/ 0 h 80"/>
                <a:gd name="T2" fmla="*/ 2147483647 w 136"/>
                <a:gd name="T3" fmla="*/ 2147483647 h 80"/>
                <a:gd name="T4" fmla="*/ 2147483647 w 136"/>
                <a:gd name="T5" fmla="*/ 2147483647 h 80"/>
                <a:gd name="T6" fmla="*/ 2147483647 w 136"/>
                <a:gd name="T7" fmla="*/ 2147483647 h 80"/>
                <a:gd name="T8" fmla="*/ 0 w 136"/>
                <a:gd name="T9" fmla="*/ 2147483647 h 80"/>
                <a:gd name="T10" fmla="*/ 2147483647 w 136"/>
                <a:gd name="T11" fmla="*/ 2147483647 h 80"/>
                <a:gd name="T12" fmla="*/ 2147483647 w 136"/>
                <a:gd name="T13" fmla="*/ 2147483647 h 80"/>
                <a:gd name="T14" fmla="*/ 2147483647 w 136"/>
                <a:gd name="T15" fmla="*/ 2147483647 h 80"/>
                <a:gd name="T16" fmla="*/ 2147483647 w 136"/>
                <a:gd name="T17" fmla="*/ 2147483647 h 80"/>
                <a:gd name="T18" fmla="*/ 2147483647 w 136"/>
                <a:gd name="T19" fmla="*/ 2147483647 h 80"/>
                <a:gd name="T20" fmla="*/ 2147483647 w 136"/>
                <a:gd name="T21" fmla="*/ 2147483647 h 80"/>
                <a:gd name="T22" fmla="*/ 2147483647 w 136"/>
                <a:gd name="T23" fmla="*/ 2147483647 h 80"/>
                <a:gd name="T24" fmla="*/ 2147483647 w 136"/>
                <a:gd name="T25" fmla="*/ 2147483647 h 80"/>
                <a:gd name="T26" fmla="*/ 2147483647 w 136"/>
                <a:gd name="T27" fmla="*/ 0 h 8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36"/>
                <a:gd name="T43" fmla="*/ 0 h 80"/>
                <a:gd name="T44" fmla="*/ 136 w 136"/>
                <a:gd name="T45" fmla="*/ 80 h 8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36" h="80">
                  <a:moveTo>
                    <a:pt x="120" y="0"/>
                  </a:moveTo>
                  <a:lnTo>
                    <a:pt x="72" y="16"/>
                  </a:lnTo>
                  <a:lnTo>
                    <a:pt x="56" y="24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80"/>
                  </a:lnTo>
                  <a:lnTo>
                    <a:pt x="48" y="72"/>
                  </a:lnTo>
                  <a:lnTo>
                    <a:pt x="64" y="72"/>
                  </a:lnTo>
                  <a:lnTo>
                    <a:pt x="80" y="56"/>
                  </a:lnTo>
                  <a:lnTo>
                    <a:pt x="104" y="48"/>
                  </a:lnTo>
                  <a:lnTo>
                    <a:pt x="136" y="40"/>
                  </a:lnTo>
                  <a:lnTo>
                    <a:pt x="128" y="8"/>
                  </a:lnTo>
                  <a:lnTo>
                    <a:pt x="12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616"/>
            <p:cNvSpPr>
              <a:spLocks/>
            </p:cNvSpPr>
            <p:nvPr/>
          </p:nvSpPr>
          <p:spPr bwMode="auto">
            <a:xfrm>
              <a:off x="5062736" y="3003697"/>
              <a:ext cx="344338" cy="289507"/>
            </a:xfrm>
            <a:custGeom>
              <a:avLst/>
              <a:gdLst>
                <a:gd name="T0" fmla="*/ 2147483647 w 256"/>
                <a:gd name="T1" fmla="*/ 2147483647 h 216"/>
                <a:gd name="T2" fmla="*/ 2147483647 w 256"/>
                <a:gd name="T3" fmla="*/ 2147483647 h 216"/>
                <a:gd name="T4" fmla="*/ 2147483647 w 256"/>
                <a:gd name="T5" fmla="*/ 2147483647 h 216"/>
                <a:gd name="T6" fmla="*/ 2147483647 w 256"/>
                <a:gd name="T7" fmla="*/ 2147483647 h 216"/>
                <a:gd name="T8" fmla="*/ 2147483647 w 256"/>
                <a:gd name="T9" fmla="*/ 2147483647 h 216"/>
                <a:gd name="T10" fmla="*/ 2147483647 w 256"/>
                <a:gd name="T11" fmla="*/ 2147483647 h 216"/>
                <a:gd name="T12" fmla="*/ 2147483647 w 256"/>
                <a:gd name="T13" fmla="*/ 2147483647 h 216"/>
                <a:gd name="T14" fmla="*/ 2147483647 w 256"/>
                <a:gd name="T15" fmla="*/ 2147483647 h 216"/>
                <a:gd name="T16" fmla="*/ 2147483647 w 256"/>
                <a:gd name="T17" fmla="*/ 2147483647 h 216"/>
                <a:gd name="T18" fmla="*/ 2147483647 w 256"/>
                <a:gd name="T19" fmla="*/ 2147483647 h 216"/>
                <a:gd name="T20" fmla="*/ 2147483647 w 256"/>
                <a:gd name="T21" fmla="*/ 2147483647 h 216"/>
                <a:gd name="T22" fmla="*/ 2147483647 w 256"/>
                <a:gd name="T23" fmla="*/ 2147483647 h 216"/>
                <a:gd name="T24" fmla="*/ 2147483647 w 256"/>
                <a:gd name="T25" fmla="*/ 0 h 216"/>
                <a:gd name="T26" fmla="*/ 2147483647 w 256"/>
                <a:gd name="T27" fmla="*/ 0 h 216"/>
                <a:gd name="T28" fmla="*/ 2147483647 w 256"/>
                <a:gd name="T29" fmla="*/ 0 h 216"/>
                <a:gd name="T30" fmla="*/ 2147483647 w 256"/>
                <a:gd name="T31" fmla="*/ 2147483647 h 216"/>
                <a:gd name="T32" fmla="*/ 2147483647 w 256"/>
                <a:gd name="T33" fmla="*/ 2147483647 h 216"/>
                <a:gd name="T34" fmla="*/ 2147483647 w 256"/>
                <a:gd name="T35" fmla="*/ 2147483647 h 216"/>
                <a:gd name="T36" fmla="*/ 2147483647 w 256"/>
                <a:gd name="T37" fmla="*/ 2147483647 h 216"/>
                <a:gd name="T38" fmla="*/ 2147483647 w 256"/>
                <a:gd name="T39" fmla="*/ 2147483647 h 216"/>
                <a:gd name="T40" fmla="*/ 0 w 256"/>
                <a:gd name="T41" fmla="*/ 2147483647 h 216"/>
                <a:gd name="T42" fmla="*/ 2147483647 w 256"/>
                <a:gd name="T43" fmla="*/ 2147483647 h 216"/>
                <a:gd name="T44" fmla="*/ 2147483647 w 256"/>
                <a:gd name="T45" fmla="*/ 2147483647 h 216"/>
                <a:gd name="T46" fmla="*/ 2147483647 w 256"/>
                <a:gd name="T47" fmla="*/ 2147483647 h 216"/>
                <a:gd name="T48" fmla="*/ 2147483647 w 256"/>
                <a:gd name="T49" fmla="*/ 2147483647 h 216"/>
                <a:gd name="T50" fmla="*/ 2147483647 w 256"/>
                <a:gd name="T51" fmla="*/ 2147483647 h 216"/>
                <a:gd name="T52" fmla="*/ 2147483647 w 256"/>
                <a:gd name="T53" fmla="*/ 2147483647 h 216"/>
                <a:gd name="T54" fmla="*/ 2147483647 w 256"/>
                <a:gd name="T55" fmla="*/ 2147483647 h 216"/>
                <a:gd name="T56" fmla="*/ 2147483647 w 256"/>
                <a:gd name="T57" fmla="*/ 2147483647 h 216"/>
                <a:gd name="T58" fmla="*/ 2147483647 w 256"/>
                <a:gd name="T59" fmla="*/ 2147483647 h 216"/>
                <a:gd name="T60" fmla="*/ 2147483647 w 256"/>
                <a:gd name="T61" fmla="*/ 2147483647 h 216"/>
                <a:gd name="T62" fmla="*/ 2147483647 w 256"/>
                <a:gd name="T63" fmla="*/ 2147483647 h 216"/>
                <a:gd name="T64" fmla="*/ 2147483647 w 256"/>
                <a:gd name="T65" fmla="*/ 2147483647 h 21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56"/>
                <a:gd name="T100" fmla="*/ 0 h 216"/>
                <a:gd name="T101" fmla="*/ 256 w 256"/>
                <a:gd name="T102" fmla="*/ 216 h 21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56" h="216">
                  <a:moveTo>
                    <a:pt x="256" y="136"/>
                  </a:moveTo>
                  <a:lnTo>
                    <a:pt x="224" y="128"/>
                  </a:lnTo>
                  <a:lnTo>
                    <a:pt x="208" y="112"/>
                  </a:lnTo>
                  <a:lnTo>
                    <a:pt x="216" y="96"/>
                  </a:lnTo>
                  <a:lnTo>
                    <a:pt x="208" y="96"/>
                  </a:lnTo>
                  <a:lnTo>
                    <a:pt x="192" y="88"/>
                  </a:lnTo>
                  <a:lnTo>
                    <a:pt x="184" y="64"/>
                  </a:lnTo>
                  <a:lnTo>
                    <a:pt x="168" y="48"/>
                  </a:lnTo>
                  <a:lnTo>
                    <a:pt x="160" y="48"/>
                  </a:lnTo>
                  <a:lnTo>
                    <a:pt x="144" y="40"/>
                  </a:lnTo>
                  <a:lnTo>
                    <a:pt x="112" y="32"/>
                  </a:lnTo>
                  <a:lnTo>
                    <a:pt x="104" y="24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24" y="8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16" y="32"/>
                  </a:lnTo>
                  <a:lnTo>
                    <a:pt x="8" y="40"/>
                  </a:lnTo>
                  <a:lnTo>
                    <a:pt x="0" y="40"/>
                  </a:lnTo>
                  <a:lnTo>
                    <a:pt x="8" y="56"/>
                  </a:lnTo>
                  <a:lnTo>
                    <a:pt x="40" y="112"/>
                  </a:lnTo>
                  <a:lnTo>
                    <a:pt x="56" y="128"/>
                  </a:lnTo>
                  <a:lnTo>
                    <a:pt x="64" y="152"/>
                  </a:lnTo>
                  <a:lnTo>
                    <a:pt x="72" y="184"/>
                  </a:lnTo>
                  <a:lnTo>
                    <a:pt x="96" y="208"/>
                  </a:lnTo>
                  <a:lnTo>
                    <a:pt x="96" y="216"/>
                  </a:lnTo>
                  <a:lnTo>
                    <a:pt x="112" y="208"/>
                  </a:lnTo>
                  <a:lnTo>
                    <a:pt x="152" y="208"/>
                  </a:lnTo>
                  <a:lnTo>
                    <a:pt x="168" y="200"/>
                  </a:lnTo>
                  <a:lnTo>
                    <a:pt x="216" y="184"/>
                  </a:lnTo>
                  <a:lnTo>
                    <a:pt x="256" y="13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617"/>
            <p:cNvSpPr>
              <a:spLocks/>
            </p:cNvSpPr>
            <p:nvPr/>
          </p:nvSpPr>
          <p:spPr bwMode="auto">
            <a:xfrm>
              <a:off x="5353340" y="3185735"/>
              <a:ext cx="53734" cy="64701"/>
            </a:xfrm>
            <a:custGeom>
              <a:avLst/>
              <a:gdLst>
                <a:gd name="T0" fmla="*/ 0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0 h 48"/>
                <a:gd name="T8" fmla="*/ 0 w 40"/>
                <a:gd name="T9" fmla="*/ 2147483647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48"/>
                <a:gd name="T17" fmla="*/ 40 w 40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48">
                  <a:moveTo>
                    <a:pt x="0" y="48"/>
                  </a:moveTo>
                  <a:lnTo>
                    <a:pt x="16" y="40"/>
                  </a:lnTo>
                  <a:lnTo>
                    <a:pt x="40" y="24"/>
                  </a:lnTo>
                  <a:lnTo>
                    <a:pt x="40" y="0"/>
                  </a:lnTo>
                  <a:lnTo>
                    <a:pt x="0" y="4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618"/>
            <p:cNvSpPr>
              <a:spLocks/>
            </p:cNvSpPr>
            <p:nvPr/>
          </p:nvSpPr>
          <p:spPr bwMode="auto">
            <a:xfrm>
              <a:off x="5127437" y="2896229"/>
              <a:ext cx="172168" cy="171072"/>
            </a:xfrm>
            <a:custGeom>
              <a:avLst/>
              <a:gdLst>
                <a:gd name="T0" fmla="*/ 2147483647 w 128"/>
                <a:gd name="T1" fmla="*/ 2147483647 h 128"/>
                <a:gd name="T2" fmla="*/ 2147483647 w 128"/>
                <a:gd name="T3" fmla="*/ 2147483647 h 128"/>
                <a:gd name="T4" fmla="*/ 2147483647 w 128"/>
                <a:gd name="T5" fmla="*/ 2147483647 h 128"/>
                <a:gd name="T6" fmla="*/ 2147483647 w 128"/>
                <a:gd name="T7" fmla="*/ 2147483647 h 128"/>
                <a:gd name="T8" fmla="*/ 2147483647 w 128"/>
                <a:gd name="T9" fmla="*/ 0 h 128"/>
                <a:gd name="T10" fmla="*/ 2147483647 w 128"/>
                <a:gd name="T11" fmla="*/ 0 h 128"/>
                <a:gd name="T12" fmla="*/ 2147483647 w 128"/>
                <a:gd name="T13" fmla="*/ 0 h 128"/>
                <a:gd name="T14" fmla="*/ 2147483647 w 128"/>
                <a:gd name="T15" fmla="*/ 0 h 128"/>
                <a:gd name="T16" fmla="*/ 2147483647 w 128"/>
                <a:gd name="T17" fmla="*/ 2147483647 h 128"/>
                <a:gd name="T18" fmla="*/ 2147483647 w 128"/>
                <a:gd name="T19" fmla="*/ 2147483647 h 128"/>
                <a:gd name="T20" fmla="*/ 2147483647 w 128"/>
                <a:gd name="T21" fmla="*/ 2147483647 h 128"/>
                <a:gd name="T22" fmla="*/ 0 w 128"/>
                <a:gd name="T23" fmla="*/ 2147483647 h 128"/>
                <a:gd name="T24" fmla="*/ 0 w 128"/>
                <a:gd name="T25" fmla="*/ 2147483647 h 128"/>
                <a:gd name="T26" fmla="*/ 2147483647 w 128"/>
                <a:gd name="T27" fmla="*/ 2147483647 h 128"/>
                <a:gd name="T28" fmla="*/ 2147483647 w 128"/>
                <a:gd name="T29" fmla="*/ 2147483647 h 128"/>
                <a:gd name="T30" fmla="*/ 2147483647 w 128"/>
                <a:gd name="T31" fmla="*/ 2147483647 h 128"/>
                <a:gd name="T32" fmla="*/ 2147483647 w 128"/>
                <a:gd name="T33" fmla="*/ 2147483647 h 128"/>
                <a:gd name="T34" fmla="*/ 2147483647 w 128"/>
                <a:gd name="T35" fmla="*/ 2147483647 h 128"/>
                <a:gd name="T36" fmla="*/ 2147483647 w 128"/>
                <a:gd name="T37" fmla="*/ 2147483647 h 128"/>
                <a:gd name="T38" fmla="*/ 2147483647 w 128"/>
                <a:gd name="T39" fmla="*/ 2147483647 h 128"/>
                <a:gd name="T40" fmla="*/ 2147483647 w 128"/>
                <a:gd name="T41" fmla="*/ 2147483647 h 128"/>
                <a:gd name="T42" fmla="*/ 2147483647 w 128"/>
                <a:gd name="T43" fmla="*/ 2147483647 h 128"/>
                <a:gd name="T44" fmla="*/ 2147483647 w 128"/>
                <a:gd name="T45" fmla="*/ 2147483647 h 1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128"/>
                <a:gd name="T71" fmla="*/ 128 w 128"/>
                <a:gd name="T72" fmla="*/ 128 h 1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128">
                  <a:moveTo>
                    <a:pt x="112" y="80"/>
                  </a:moveTo>
                  <a:lnTo>
                    <a:pt x="88" y="56"/>
                  </a:lnTo>
                  <a:lnTo>
                    <a:pt x="88" y="40"/>
                  </a:lnTo>
                  <a:lnTo>
                    <a:pt x="88" y="24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32" y="16"/>
                  </a:lnTo>
                  <a:lnTo>
                    <a:pt x="24" y="48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16" y="80"/>
                  </a:lnTo>
                  <a:lnTo>
                    <a:pt x="56" y="104"/>
                  </a:lnTo>
                  <a:lnTo>
                    <a:pt x="64" y="112"/>
                  </a:lnTo>
                  <a:lnTo>
                    <a:pt x="96" y="120"/>
                  </a:lnTo>
                  <a:lnTo>
                    <a:pt x="112" y="128"/>
                  </a:lnTo>
                  <a:lnTo>
                    <a:pt x="120" y="128"/>
                  </a:lnTo>
                  <a:lnTo>
                    <a:pt x="120" y="120"/>
                  </a:lnTo>
                  <a:lnTo>
                    <a:pt x="128" y="112"/>
                  </a:lnTo>
                  <a:lnTo>
                    <a:pt x="120" y="96"/>
                  </a:lnTo>
                  <a:lnTo>
                    <a:pt x="112" y="8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619"/>
            <p:cNvSpPr>
              <a:spLocks/>
            </p:cNvSpPr>
            <p:nvPr/>
          </p:nvSpPr>
          <p:spPr bwMode="auto">
            <a:xfrm>
              <a:off x="5342373" y="3132002"/>
              <a:ext cx="85536" cy="53734"/>
            </a:xfrm>
            <a:custGeom>
              <a:avLst/>
              <a:gdLst>
                <a:gd name="T0" fmla="*/ 2147483647 w 64"/>
                <a:gd name="T1" fmla="*/ 2147483647 h 40"/>
                <a:gd name="T2" fmla="*/ 2147483647 w 64"/>
                <a:gd name="T3" fmla="*/ 2147483647 h 40"/>
                <a:gd name="T4" fmla="*/ 2147483647 w 64"/>
                <a:gd name="T5" fmla="*/ 2147483647 h 40"/>
                <a:gd name="T6" fmla="*/ 2147483647 w 64"/>
                <a:gd name="T7" fmla="*/ 2147483647 h 40"/>
                <a:gd name="T8" fmla="*/ 2147483647 w 64"/>
                <a:gd name="T9" fmla="*/ 0 h 40"/>
                <a:gd name="T10" fmla="*/ 2147483647 w 64"/>
                <a:gd name="T11" fmla="*/ 2147483647 h 40"/>
                <a:gd name="T12" fmla="*/ 2147483647 w 64"/>
                <a:gd name="T13" fmla="*/ 0 h 40"/>
                <a:gd name="T14" fmla="*/ 0 w 64"/>
                <a:gd name="T15" fmla="*/ 2147483647 h 40"/>
                <a:gd name="T16" fmla="*/ 2147483647 w 64"/>
                <a:gd name="T17" fmla="*/ 2147483647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40"/>
                <a:gd name="T29" fmla="*/ 64 w 6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40">
                  <a:moveTo>
                    <a:pt x="16" y="32"/>
                  </a:moveTo>
                  <a:lnTo>
                    <a:pt x="48" y="40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56" y="0"/>
                  </a:ln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620"/>
            <p:cNvSpPr>
              <a:spLocks/>
            </p:cNvSpPr>
            <p:nvPr/>
          </p:nvSpPr>
          <p:spPr bwMode="auto">
            <a:xfrm>
              <a:off x="5127437" y="2896229"/>
              <a:ext cx="172168" cy="171072"/>
            </a:xfrm>
            <a:custGeom>
              <a:avLst/>
              <a:gdLst>
                <a:gd name="T0" fmla="*/ 2147483647 w 128"/>
                <a:gd name="T1" fmla="*/ 2147483647 h 128"/>
                <a:gd name="T2" fmla="*/ 2147483647 w 128"/>
                <a:gd name="T3" fmla="*/ 2147483647 h 128"/>
                <a:gd name="T4" fmla="*/ 2147483647 w 128"/>
                <a:gd name="T5" fmla="*/ 2147483647 h 128"/>
                <a:gd name="T6" fmla="*/ 2147483647 w 128"/>
                <a:gd name="T7" fmla="*/ 2147483647 h 128"/>
                <a:gd name="T8" fmla="*/ 2147483647 w 128"/>
                <a:gd name="T9" fmla="*/ 0 h 128"/>
                <a:gd name="T10" fmla="*/ 2147483647 w 128"/>
                <a:gd name="T11" fmla="*/ 0 h 128"/>
                <a:gd name="T12" fmla="*/ 2147483647 w 128"/>
                <a:gd name="T13" fmla="*/ 0 h 128"/>
                <a:gd name="T14" fmla="*/ 2147483647 w 128"/>
                <a:gd name="T15" fmla="*/ 0 h 128"/>
                <a:gd name="T16" fmla="*/ 2147483647 w 128"/>
                <a:gd name="T17" fmla="*/ 2147483647 h 128"/>
                <a:gd name="T18" fmla="*/ 2147483647 w 128"/>
                <a:gd name="T19" fmla="*/ 2147483647 h 128"/>
                <a:gd name="T20" fmla="*/ 2147483647 w 128"/>
                <a:gd name="T21" fmla="*/ 2147483647 h 128"/>
                <a:gd name="T22" fmla="*/ 0 w 128"/>
                <a:gd name="T23" fmla="*/ 2147483647 h 128"/>
                <a:gd name="T24" fmla="*/ 0 w 128"/>
                <a:gd name="T25" fmla="*/ 2147483647 h 128"/>
                <a:gd name="T26" fmla="*/ 2147483647 w 128"/>
                <a:gd name="T27" fmla="*/ 2147483647 h 128"/>
                <a:gd name="T28" fmla="*/ 2147483647 w 128"/>
                <a:gd name="T29" fmla="*/ 2147483647 h 128"/>
                <a:gd name="T30" fmla="*/ 2147483647 w 128"/>
                <a:gd name="T31" fmla="*/ 2147483647 h 128"/>
                <a:gd name="T32" fmla="*/ 2147483647 w 128"/>
                <a:gd name="T33" fmla="*/ 2147483647 h 128"/>
                <a:gd name="T34" fmla="*/ 2147483647 w 128"/>
                <a:gd name="T35" fmla="*/ 2147483647 h 128"/>
                <a:gd name="T36" fmla="*/ 2147483647 w 128"/>
                <a:gd name="T37" fmla="*/ 2147483647 h 128"/>
                <a:gd name="T38" fmla="*/ 2147483647 w 128"/>
                <a:gd name="T39" fmla="*/ 2147483647 h 128"/>
                <a:gd name="T40" fmla="*/ 2147483647 w 128"/>
                <a:gd name="T41" fmla="*/ 2147483647 h 128"/>
                <a:gd name="T42" fmla="*/ 2147483647 w 128"/>
                <a:gd name="T43" fmla="*/ 2147483647 h 128"/>
                <a:gd name="T44" fmla="*/ 2147483647 w 128"/>
                <a:gd name="T45" fmla="*/ 2147483647 h 1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128"/>
                <a:gd name="T71" fmla="*/ 128 w 128"/>
                <a:gd name="T72" fmla="*/ 128 h 1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128">
                  <a:moveTo>
                    <a:pt x="112" y="80"/>
                  </a:moveTo>
                  <a:lnTo>
                    <a:pt x="88" y="56"/>
                  </a:lnTo>
                  <a:lnTo>
                    <a:pt x="88" y="40"/>
                  </a:lnTo>
                  <a:lnTo>
                    <a:pt x="88" y="24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32" y="16"/>
                  </a:lnTo>
                  <a:lnTo>
                    <a:pt x="24" y="48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16" y="80"/>
                  </a:lnTo>
                  <a:lnTo>
                    <a:pt x="56" y="104"/>
                  </a:lnTo>
                  <a:lnTo>
                    <a:pt x="64" y="112"/>
                  </a:lnTo>
                  <a:lnTo>
                    <a:pt x="96" y="120"/>
                  </a:lnTo>
                  <a:lnTo>
                    <a:pt x="112" y="128"/>
                  </a:lnTo>
                  <a:lnTo>
                    <a:pt x="120" y="128"/>
                  </a:lnTo>
                  <a:lnTo>
                    <a:pt x="120" y="120"/>
                  </a:lnTo>
                  <a:lnTo>
                    <a:pt x="128" y="112"/>
                  </a:lnTo>
                  <a:lnTo>
                    <a:pt x="120" y="96"/>
                  </a:lnTo>
                  <a:lnTo>
                    <a:pt x="112" y="8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621"/>
            <p:cNvSpPr>
              <a:spLocks/>
            </p:cNvSpPr>
            <p:nvPr/>
          </p:nvSpPr>
          <p:spPr bwMode="auto">
            <a:xfrm>
              <a:off x="5223939" y="2842495"/>
              <a:ext cx="322405" cy="300473"/>
            </a:xfrm>
            <a:custGeom>
              <a:avLst/>
              <a:gdLst>
                <a:gd name="T0" fmla="*/ 2147483647 w 240"/>
                <a:gd name="T1" fmla="*/ 2147483647 h 224"/>
                <a:gd name="T2" fmla="*/ 2147483647 w 240"/>
                <a:gd name="T3" fmla="*/ 2147483647 h 224"/>
                <a:gd name="T4" fmla="*/ 2147483647 w 240"/>
                <a:gd name="T5" fmla="*/ 2147483647 h 224"/>
                <a:gd name="T6" fmla="*/ 2147483647 w 240"/>
                <a:gd name="T7" fmla="*/ 2147483647 h 224"/>
                <a:gd name="T8" fmla="*/ 2147483647 w 240"/>
                <a:gd name="T9" fmla="*/ 2147483647 h 224"/>
                <a:gd name="T10" fmla="*/ 2147483647 w 240"/>
                <a:gd name="T11" fmla="*/ 2147483647 h 224"/>
                <a:gd name="T12" fmla="*/ 2147483647 w 240"/>
                <a:gd name="T13" fmla="*/ 2147483647 h 224"/>
                <a:gd name="T14" fmla="*/ 2147483647 w 240"/>
                <a:gd name="T15" fmla="*/ 2147483647 h 224"/>
                <a:gd name="T16" fmla="*/ 2147483647 w 240"/>
                <a:gd name="T17" fmla="*/ 2147483647 h 224"/>
                <a:gd name="T18" fmla="*/ 2147483647 w 240"/>
                <a:gd name="T19" fmla="*/ 2147483647 h 224"/>
                <a:gd name="T20" fmla="*/ 2147483647 w 240"/>
                <a:gd name="T21" fmla="*/ 2147483647 h 224"/>
                <a:gd name="T22" fmla="*/ 2147483647 w 240"/>
                <a:gd name="T23" fmla="*/ 2147483647 h 224"/>
                <a:gd name="T24" fmla="*/ 2147483647 w 240"/>
                <a:gd name="T25" fmla="*/ 2147483647 h 224"/>
                <a:gd name="T26" fmla="*/ 2147483647 w 240"/>
                <a:gd name="T27" fmla="*/ 2147483647 h 224"/>
                <a:gd name="T28" fmla="*/ 2147483647 w 240"/>
                <a:gd name="T29" fmla="*/ 2147483647 h 224"/>
                <a:gd name="T30" fmla="*/ 2147483647 w 240"/>
                <a:gd name="T31" fmla="*/ 2147483647 h 224"/>
                <a:gd name="T32" fmla="*/ 2147483647 w 240"/>
                <a:gd name="T33" fmla="*/ 2147483647 h 224"/>
                <a:gd name="T34" fmla="*/ 2147483647 w 240"/>
                <a:gd name="T35" fmla="*/ 2147483647 h 224"/>
                <a:gd name="T36" fmla="*/ 2147483647 w 240"/>
                <a:gd name="T37" fmla="*/ 2147483647 h 224"/>
                <a:gd name="T38" fmla="*/ 2147483647 w 240"/>
                <a:gd name="T39" fmla="*/ 0 h 224"/>
                <a:gd name="T40" fmla="*/ 2147483647 w 240"/>
                <a:gd name="T41" fmla="*/ 2147483647 h 224"/>
                <a:gd name="T42" fmla="*/ 2147483647 w 240"/>
                <a:gd name="T43" fmla="*/ 2147483647 h 224"/>
                <a:gd name="T44" fmla="*/ 0 w 240"/>
                <a:gd name="T45" fmla="*/ 0 h 224"/>
                <a:gd name="T46" fmla="*/ 0 w 240"/>
                <a:gd name="T47" fmla="*/ 2147483647 h 224"/>
                <a:gd name="T48" fmla="*/ 0 w 240"/>
                <a:gd name="T49" fmla="*/ 2147483647 h 224"/>
                <a:gd name="T50" fmla="*/ 2147483647 w 240"/>
                <a:gd name="T51" fmla="*/ 2147483647 h 224"/>
                <a:gd name="T52" fmla="*/ 2147483647 w 240"/>
                <a:gd name="T53" fmla="*/ 2147483647 h 224"/>
                <a:gd name="T54" fmla="*/ 2147483647 w 240"/>
                <a:gd name="T55" fmla="*/ 2147483647 h 224"/>
                <a:gd name="T56" fmla="*/ 2147483647 w 240"/>
                <a:gd name="T57" fmla="*/ 2147483647 h 224"/>
                <a:gd name="T58" fmla="*/ 2147483647 w 240"/>
                <a:gd name="T59" fmla="*/ 2147483647 h 224"/>
                <a:gd name="T60" fmla="*/ 2147483647 w 240"/>
                <a:gd name="T61" fmla="*/ 2147483647 h 224"/>
                <a:gd name="T62" fmla="*/ 2147483647 w 240"/>
                <a:gd name="T63" fmla="*/ 2147483647 h 224"/>
                <a:gd name="T64" fmla="*/ 2147483647 w 240"/>
                <a:gd name="T65" fmla="*/ 2147483647 h 224"/>
                <a:gd name="T66" fmla="*/ 2147483647 w 240"/>
                <a:gd name="T67" fmla="*/ 2147483647 h 224"/>
                <a:gd name="T68" fmla="*/ 2147483647 w 240"/>
                <a:gd name="T69" fmla="*/ 2147483647 h 224"/>
                <a:gd name="T70" fmla="*/ 2147483647 w 240"/>
                <a:gd name="T71" fmla="*/ 2147483647 h 224"/>
                <a:gd name="T72" fmla="*/ 2147483647 w 240"/>
                <a:gd name="T73" fmla="*/ 2147483647 h 224"/>
                <a:gd name="T74" fmla="*/ 2147483647 w 240"/>
                <a:gd name="T75" fmla="*/ 2147483647 h 224"/>
                <a:gd name="T76" fmla="*/ 2147483647 w 240"/>
                <a:gd name="T77" fmla="*/ 2147483647 h 224"/>
                <a:gd name="T78" fmla="*/ 2147483647 w 240"/>
                <a:gd name="T79" fmla="*/ 2147483647 h 224"/>
                <a:gd name="T80" fmla="*/ 2147483647 w 240"/>
                <a:gd name="T81" fmla="*/ 2147483647 h 224"/>
                <a:gd name="T82" fmla="*/ 2147483647 w 240"/>
                <a:gd name="T83" fmla="*/ 2147483647 h 224"/>
                <a:gd name="T84" fmla="*/ 2147483647 w 240"/>
                <a:gd name="T85" fmla="*/ 2147483647 h 224"/>
                <a:gd name="T86" fmla="*/ 2147483647 w 240"/>
                <a:gd name="T87" fmla="*/ 2147483647 h 224"/>
                <a:gd name="T88" fmla="*/ 2147483647 w 240"/>
                <a:gd name="T89" fmla="*/ 2147483647 h 224"/>
                <a:gd name="T90" fmla="*/ 2147483647 w 240"/>
                <a:gd name="T91" fmla="*/ 2147483647 h 22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40"/>
                <a:gd name="T139" fmla="*/ 0 h 224"/>
                <a:gd name="T140" fmla="*/ 240 w 240"/>
                <a:gd name="T141" fmla="*/ 224 h 22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40" h="224">
                  <a:moveTo>
                    <a:pt x="208" y="152"/>
                  </a:moveTo>
                  <a:lnTo>
                    <a:pt x="216" y="128"/>
                  </a:lnTo>
                  <a:lnTo>
                    <a:pt x="200" y="120"/>
                  </a:lnTo>
                  <a:lnTo>
                    <a:pt x="200" y="104"/>
                  </a:lnTo>
                  <a:lnTo>
                    <a:pt x="208" y="88"/>
                  </a:lnTo>
                  <a:lnTo>
                    <a:pt x="208" y="48"/>
                  </a:lnTo>
                  <a:lnTo>
                    <a:pt x="192" y="48"/>
                  </a:lnTo>
                  <a:lnTo>
                    <a:pt x="176" y="32"/>
                  </a:lnTo>
                  <a:lnTo>
                    <a:pt x="160" y="24"/>
                  </a:lnTo>
                  <a:lnTo>
                    <a:pt x="144" y="24"/>
                  </a:lnTo>
                  <a:lnTo>
                    <a:pt x="120" y="32"/>
                  </a:lnTo>
                  <a:lnTo>
                    <a:pt x="120" y="40"/>
                  </a:lnTo>
                  <a:lnTo>
                    <a:pt x="104" y="48"/>
                  </a:lnTo>
                  <a:lnTo>
                    <a:pt x="88" y="48"/>
                  </a:lnTo>
                  <a:lnTo>
                    <a:pt x="72" y="40"/>
                  </a:lnTo>
                  <a:lnTo>
                    <a:pt x="56" y="40"/>
                  </a:lnTo>
                  <a:lnTo>
                    <a:pt x="56" y="24"/>
                  </a:lnTo>
                  <a:lnTo>
                    <a:pt x="48" y="16"/>
                  </a:lnTo>
                  <a:lnTo>
                    <a:pt x="48" y="8"/>
                  </a:lnTo>
                  <a:lnTo>
                    <a:pt x="40" y="0"/>
                  </a:lnTo>
                  <a:lnTo>
                    <a:pt x="24" y="16"/>
                  </a:lnTo>
                  <a:lnTo>
                    <a:pt x="8" y="8"/>
                  </a:lnTo>
                  <a:lnTo>
                    <a:pt x="0" y="0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16" y="64"/>
                  </a:lnTo>
                  <a:lnTo>
                    <a:pt x="16" y="80"/>
                  </a:lnTo>
                  <a:lnTo>
                    <a:pt x="16" y="96"/>
                  </a:lnTo>
                  <a:lnTo>
                    <a:pt x="40" y="120"/>
                  </a:lnTo>
                  <a:lnTo>
                    <a:pt x="48" y="136"/>
                  </a:lnTo>
                  <a:lnTo>
                    <a:pt x="56" y="152"/>
                  </a:lnTo>
                  <a:lnTo>
                    <a:pt x="56" y="144"/>
                  </a:lnTo>
                  <a:lnTo>
                    <a:pt x="72" y="160"/>
                  </a:lnTo>
                  <a:lnTo>
                    <a:pt x="88" y="176"/>
                  </a:lnTo>
                  <a:lnTo>
                    <a:pt x="112" y="192"/>
                  </a:lnTo>
                  <a:lnTo>
                    <a:pt x="136" y="200"/>
                  </a:lnTo>
                  <a:lnTo>
                    <a:pt x="152" y="192"/>
                  </a:lnTo>
                  <a:lnTo>
                    <a:pt x="168" y="208"/>
                  </a:lnTo>
                  <a:lnTo>
                    <a:pt x="208" y="224"/>
                  </a:lnTo>
                  <a:lnTo>
                    <a:pt x="216" y="224"/>
                  </a:lnTo>
                  <a:lnTo>
                    <a:pt x="216" y="208"/>
                  </a:lnTo>
                  <a:lnTo>
                    <a:pt x="240" y="200"/>
                  </a:lnTo>
                  <a:lnTo>
                    <a:pt x="232" y="184"/>
                  </a:lnTo>
                  <a:lnTo>
                    <a:pt x="232" y="176"/>
                  </a:lnTo>
                  <a:lnTo>
                    <a:pt x="216" y="160"/>
                  </a:lnTo>
                  <a:lnTo>
                    <a:pt x="208" y="15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622"/>
            <p:cNvSpPr>
              <a:spLocks/>
            </p:cNvSpPr>
            <p:nvPr/>
          </p:nvSpPr>
          <p:spPr bwMode="auto">
            <a:xfrm>
              <a:off x="5503576" y="2907195"/>
              <a:ext cx="278541" cy="256608"/>
            </a:xfrm>
            <a:custGeom>
              <a:avLst/>
              <a:gdLst>
                <a:gd name="T0" fmla="*/ 2147483647 w 208"/>
                <a:gd name="T1" fmla="*/ 2147483647 h 192"/>
                <a:gd name="T2" fmla="*/ 2147483647 w 208"/>
                <a:gd name="T3" fmla="*/ 2147483647 h 192"/>
                <a:gd name="T4" fmla="*/ 2147483647 w 208"/>
                <a:gd name="T5" fmla="*/ 2147483647 h 192"/>
                <a:gd name="T6" fmla="*/ 2147483647 w 208"/>
                <a:gd name="T7" fmla="*/ 2147483647 h 192"/>
                <a:gd name="T8" fmla="*/ 2147483647 w 208"/>
                <a:gd name="T9" fmla="*/ 2147483647 h 192"/>
                <a:gd name="T10" fmla="*/ 2147483647 w 208"/>
                <a:gd name="T11" fmla="*/ 2147483647 h 192"/>
                <a:gd name="T12" fmla="*/ 2147483647 w 208"/>
                <a:gd name="T13" fmla="*/ 2147483647 h 192"/>
                <a:gd name="T14" fmla="*/ 2147483647 w 208"/>
                <a:gd name="T15" fmla="*/ 2147483647 h 192"/>
                <a:gd name="T16" fmla="*/ 2147483647 w 208"/>
                <a:gd name="T17" fmla="*/ 2147483647 h 192"/>
                <a:gd name="T18" fmla="*/ 2147483647 w 208"/>
                <a:gd name="T19" fmla="*/ 2147483647 h 192"/>
                <a:gd name="T20" fmla="*/ 2147483647 w 208"/>
                <a:gd name="T21" fmla="*/ 2147483647 h 192"/>
                <a:gd name="T22" fmla="*/ 2147483647 w 208"/>
                <a:gd name="T23" fmla="*/ 2147483647 h 192"/>
                <a:gd name="T24" fmla="*/ 2147483647 w 208"/>
                <a:gd name="T25" fmla="*/ 0 h 192"/>
                <a:gd name="T26" fmla="*/ 2147483647 w 208"/>
                <a:gd name="T27" fmla="*/ 0 h 192"/>
                <a:gd name="T28" fmla="*/ 2147483647 w 208"/>
                <a:gd name="T29" fmla="*/ 0 h 192"/>
                <a:gd name="T30" fmla="*/ 2147483647 w 208"/>
                <a:gd name="T31" fmla="*/ 2147483647 h 192"/>
                <a:gd name="T32" fmla="*/ 2147483647 w 208"/>
                <a:gd name="T33" fmla="*/ 2147483647 h 192"/>
                <a:gd name="T34" fmla="*/ 2147483647 w 208"/>
                <a:gd name="T35" fmla="*/ 2147483647 h 192"/>
                <a:gd name="T36" fmla="*/ 2147483647 w 208"/>
                <a:gd name="T37" fmla="*/ 2147483647 h 192"/>
                <a:gd name="T38" fmla="*/ 2147483647 w 208"/>
                <a:gd name="T39" fmla="*/ 2147483647 h 192"/>
                <a:gd name="T40" fmla="*/ 2147483647 w 208"/>
                <a:gd name="T41" fmla="*/ 2147483647 h 192"/>
                <a:gd name="T42" fmla="*/ 2147483647 w 208"/>
                <a:gd name="T43" fmla="*/ 2147483647 h 192"/>
                <a:gd name="T44" fmla="*/ 2147483647 w 208"/>
                <a:gd name="T45" fmla="*/ 2147483647 h 192"/>
                <a:gd name="T46" fmla="*/ 2147483647 w 208"/>
                <a:gd name="T47" fmla="*/ 2147483647 h 192"/>
                <a:gd name="T48" fmla="*/ 2147483647 w 208"/>
                <a:gd name="T49" fmla="*/ 2147483647 h 192"/>
                <a:gd name="T50" fmla="*/ 2147483647 w 208"/>
                <a:gd name="T51" fmla="*/ 2147483647 h 192"/>
                <a:gd name="T52" fmla="*/ 0 w 208"/>
                <a:gd name="T53" fmla="*/ 2147483647 h 192"/>
                <a:gd name="T54" fmla="*/ 2147483647 w 208"/>
                <a:gd name="T55" fmla="*/ 2147483647 h 192"/>
                <a:gd name="T56" fmla="*/ 2147483647 w 208"/>
                <a:gd name="T57" fmla="*/ 2147483647 h 192"/>
                <a:gd name="T58" fmla="*/ 2147483647 w 208"/>
                <a:gd name="T59" fmla="*/ 2147483647 h 192"/>
                <a:gd name="T60" fmla="*/ 2147483647 w 208"/>
                <a:gd name="T61" fmla="*/ 2147483647 h 192"/>
                <a:gd name="T62" fmla="*/ 2147483647 w 208"/>
                <a:gd name="T63" fmla="*/ 2147483647 h 192"/>
                <a:gd name="T64" fmla="*/ 2147483647 w 208"/>
                <a:gd name="T65" fmla="*/ 2147483647 h 192"/>
                <a:gd name="T66" fmla="*/ 2147483647 w 208"/>
                <a:gd name="T67" fmla="*/ 2147483647 h 192"/>
                <a:gd name="T68" fmla="*/ 2147483647 w 208"/>
                <a:gd name="T69" fmla="*/ 2147483647 h 192"/>
                <a:gd name="T70" fmla="*/ 2147483647 w 208"/>
                <a:gd name="T71" fmla="*/ 2147483647 h 192"/>
                <a:gd name="T72" fmla="*/ 2147483647 w 208"/>
                <a:gd name="T73" fmla="*/ 2147483647 h 192"/>
                <a:gd name="T74" fmla="*/ 2147483647 w 208"/>
                <a:gd name="T75" fmla="*/ 2147483647 h 19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8"/>
                <a:gd name="T115" fmla="*/ 0 h 192"/>
                <a:gd name="T116" fmla="*/ 208 w 208"/>
                <a:gd name="T117" fmla="*/ 192 h 19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8" h="192">
                  <a:moveTo>
                    <a:pt x="112" y="184"/>
                  </a:moveTo>
                  <a:lnTo>
                    <a:pt x="128" y="176"/>
                  </a:lnTo>
                  <a:lnTo>
                    <a:pt x="120" y="160"/>
                  </a:lnTo>
                  <a:lnTo>
                    <a:pt x="112" y="144"/>
                  </a:lnTo>
                  <a:lnTo>
                    <a:pt x="120" y="136"/>
                  </a:lnTo>
                  <a:lnTo>
                    <a:pt x="136" y="136"/>
                  </a:lnTo>
                  <a:lnTo>
                    <a:pt x="160" y="96"/>
                  </a:lnTo>
                  <a:lnTo>
                    <a:pt x="168" y="80"/>
                  </a:lnTo>
                  <a:lnTo>
                    <a:pt x="176" y="64"/>
                  </a:lnTo>
                  <a:lnTo>
                    <a:pt x="168" y="56"/>
                  </a:lnTo>
                  <a:lnTo>
                    <a:pt x="168" y="32"/>
                  </a:lnTo>
                  <a:lnTo>
                    <a:pt x="208" y="24"/>
                  </a:lnTo>
                  <a:lnTo>
                    <a:pt x="192" y="0"/>
                  </a:lnTo>
                  <a:lnTo>
                    <a:pt x="176" y="0"/>
                  </a:lnTo>
                  <a:lnTo>
                    <a:pt x="152" y="0"/>
                  </a:lnTo>
                  <a:lnTo>
                    <a:pt x="128" y="8"/>
                  </a:lnTo>
                  <a:lnTo>
                    <a:pt x="128" y="24"/>
                  </a:lnTo>
                  <a:lnTo>
                    <a:pt x="120" y="40"/>
                  </a:lnTo>
                  <a:lnTo>
                    <a:pt x="112" y="48"/>
                  </a:lnTo>
                  <a:lnTo>
                    <a:pt x="112" y="56"/>
                  </a:lnTo>
                  <a:lnTo>
                    <a:pt x="104" y="72"/>
                  </a:lnTo>
                  <a:lnTo>
                    <a:pt x="80" y="80"/>
                  </a:lnTo>
                  <a:lnTo>
                    <a:pt x="72" y="88"/>
                  </a:lnTo>
                  <a:lnTo>
                    <a:pt x="56" y="112"/>
                  </a:lnTo>
                  <a:lnTo>
                    <a:pt x="32" y="112"/>
                  </a:lnTo>
                  <a:lnTo>
                    <a:pt x="16" y="104"/>
                  </a:lnTo>
                  <a:lnTo>
                    <a:pt x="0" y="104"/>
                  </a:lnTo>
                  <a:lnTo>
                    <a:pt x="8" y="112"/>
                  </a:lnTo>
                  <a:lnTo>
                    <a:pt x="24" y="128"/>
                  </a:lnTo>
                  <a:lnTo>
                    <a:pt x="24" y="136"/>
                  </a:lnTo>
                  <a:lnTo>
                    <a:pt x="32" y="152"/>
                  </a:lnTo>
                  <a:lnTo>
                    <a:pt x="8" y="160"/>
                  </a:lnTo>
                  <a:lnTo>
                    <a:pt x="8" y="176"/>
                  </a:lnTo>
                  <a:lnTo>
                    <a:pt x="32" y="168"/>
                  </a:lnTo>
                  <a:lnTo>
                    <a:pt x="72" y="168"/>
                  </a:lnTo>
                  <a:lnTo>
                    <a:pt x="88" y="192"/>
                  </a:lnTo>
                  <a:lnTo>
                    <a:pt x="96" y="192"/>
                  </a:lnTo>
                  <a:lnTo>
                    <a:pt x="112" y="18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623"/>
            <p:cNvSpPr>
              <a:spLocks/>
            </p:cNvSpPr>
            <p:nvPr/>
          </p:nvSpPr>
          <p:spPr bwMode="auto">
            <a:xfrm>
              <a:off x="5622010" y="2928031"/>
              <a:ext cx="493477" cy="515410"/>
            </a:xfrm>
            <a:custGeom>
              <a:avLst/>
              <a:gdLst>
                <a:gd name="T0" fmla="*/ 2147483647 w 368"/>
                <a:gd name="T1" fmla="*/ 2147483647 h 384"/>
                <a:gd name="T2" fmla="*/ 2147483647 w 368"/>
                <a:gd name="T3" fmla="*/ 2147483647 h 384"/>
                <a:gd name="T4" fmla="*/ 2147483647 w 368"/>
                <a:gd name="T5" fmla="*/ 2147483647 h 384"/>
                <a:gd name="T6" fmla="*/ 2147483647 w 368"/>
                <a:gd name="T7" fmla="*/ 2147483647 h 384"/>
                <a:gd name="T8" fmla="*/ 2147483647 w 368"/>
                <a:gd name="T9" fmla="*/ 2147483647 h 384"/>
                <a:gd name="T10" fmla="*/ 2147483647 w 368"/>
                <a:gd name="T11" fmla="*/ 2147483647 h 384"/>
                <a:gd name="T12" fmla="*/ 2147483647 w 368"/>
                <a:gd name="T13" fmla="*/ 2147483647 h 384"/>
                <a:gd name="T14" fmla="*/ 2147483647 w 368"/>
                <a:gd name="T15" fmla="*/ 2147483647 h 384"/>
                <a:gd name="T16" fmla="*/ 2147483647 w 368"/>
                <a:gd name="T17" fmla="*/ 2147483647 h 384"/>
                <a:gd name="T18" fmla="*/ 2147483647 w 368"/>
                <a:gd name="T19" fmla="*/ 2147483647 h 384"/>
                <a:gd name="T20" fmla="*/ 2147483647 w 368"/>
                <a:gd name="T21" fmla="*/ 2147483647 h 384"/>
                <a:gd name="T22" fmla="*/ 2147483647 w 368"/>
                <a:gd name="T23" fmla="*/ 2147483647 h 384"/>
                <a:gd name="T24" fmla="*/ 2147483647 w 368"/>
                <a:gd name="T25" fmla="*/ 0 h 384"/>
                <a:gd name="T26" fmla="*/ 2147483647 w 368"/>
                <a:gd name="T27" fmla="*/ 2147483647 h 384"/>
                <a:gd name="T28" fmla="*/ 2147483647 w 368"/>
                <a:gd name="T29" fmla="*/ 2147483647 h 384"/>
                <a:gd name="T30" fmla="*/ 2147483647 w 368"/>
                <a:gd name="T31" fmla="*/ 2147483647 h 384"/>
                <a:gd name="T32" fmla="*/ 2147483647 w 368"/>
                <a:gd name="T33" fmla="*/ 2147483647 h 384"/>
                <a:gd name="T34" fmla="*/ 2147483647 w 368"/>
                <a:gd name="T35" fmla="*/ 2147483647 h 384"/>
                <a:gd name="T36" fmla="*/ 2147483647 w 368"/>
                <a:gd name="T37" fmla="*/ 2147483647 h 384"/>
                <a:gd name="T38" fmla="*/ 2147483647 w 368"/>
                <a:gd name="T39" fmla="*/ 2147483647 h 384"/>
                <a:gd name="T40" fmla="*/ 2147483647 w 368"/>
                <a:gd name="T41" fmla="*/ 2147483647 h 384"/>
                <a:gd name="T42" fmla="*/ 2147483647 w 368"/>
                <a:gd name="T43" fmla="*/ 2147483647 h 384"/>
                <a:gd name="T44" fmla="*/ 2147483647 w 368"/>
                <a:gd name="T45" fmla="*/ 2147483647 h 384"/>
                <a:gd name="T46" fmla="*/ 2147483647 w 368"/>
                <a:gd name="T47" fmla="*/ 2147483647 h 384"/>
                <a:gd name="T48" fmla="*/ 2147483647 w 368"/>
                <a:gd name="T49" fmla="*/ 2147483647 h 384"/>
                <a:gd name="T50" fmla="*/ 2147483647 w 368"/>
                <a:gd name="T51" fmla="*/ 2147483647 h 384"/>
                <a:gd name="T52" fmla="*/ 2147483647 w 368"/>
                <a:gd name="T53" fmla="*/ 2147483647 h 384"/>
                <a:gd name="T54" fmla="*/ 2147483647 w 368"/>
                <a:gd name="T55" fmla="*/ 2147483647 h 384"/>
                <a:gd name="T56" fmla="*/ 2147483647 w 368"/>
                <a:gd name="T57" fmla="*/ 2147483647 h 384"/>
                <a:gd name="T58" fmla="*/ 2147483647 w 368"/>
                <a:gd name="T59" fmla="*/ 2147483647 h 384"/>
                <a:gd name="T60" fmla="*/ 2147483647 w 368"/>
                <a:gd name="T61" fmla="*/ 2147483647 h 384"/>
                <a:gd name="T62" fmla="*/ 2147483647 w 368"/>
                <a:gd name="T63" fmla="*/ 2147483647 h 384"/>
                <a:gd name="T64" fmla="*/ 2147483647 w 368"/>
                <a:gd name="T65" fmla="*/ 2147483647 h 384"/>
                <a:gd name="T66" fmla="*/ 2147483647 w 368"/>
                <a:gd name="T67" fmla="*/ 2147483647 h 384"/>
                <a:gd name="T68" fmla="*/ 2147483647 w 368"/>
                <a:gd name="T69" fmla="*/ 2147483647 h 384"/>
                <a:gd name="T70" fmla="*/ 2147483647 w 368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68"/>
                <a:gd name="T109" fmla="*/ 0 h 384"/>
                <a:gd name="T110" fmla="*/ 368 w 368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68" h="384">
                  <a:moveTo>
                    <a:pt x="328" y="168"/>
                  </a:moveTo>
                  <a:lnTo>
                    <a:pt x="344" y="160"/>
                  </a:lnTo>
                  <a:lnTo>
                    <a:pt x="352" y="136"/>
                  </a:lnTo>
                  <a:lnTo>
                    <a:pt x="368" y="120"/>
                  </a:lnTo>
                  <a:lnTo>
                    <a:pt x="368" y="112"/>
                  </a:lnTo>
                  <a:lnTo>
                    <a:pt x="352" y="104"/>
                  </a:lnTo>
                  <a:lnTo>
                    <a:pt x="336" y="104"/>
                  </a:lnTo>
                  <a:lnTo>
                    <a:pt x="320" y="112"/>
                  </a:lnTo>
                  <a:lnTo>
                    <a:pt x="304" y="128"/>
                  </a:lnTo>
                  <a:lnTo>
                    <a:pt x="288" y="128"/>
                  </a:lnTo>
                  <a:lnTo>
                    <a:pt x="272" y="128"/>
                  </a:lnTo>
                  <a:lnTo>
                    <a:pt x="264" y="120"/>
                  </a:lnTo>
                  <a:lnTo>
                    <a:pt x="256" y="120"/>
                  </a:lnTo>
                  <a:lnTo>
                    <a:pt x="248" y="136"/>
                  </a:lnTo>
                  <a:lnTo>
                    <a:pt x="240" y="136"/>
                  </a:lnTo>
                  <a:lnTo>
                    <a:pt x="224" y="128"/>
                  </a:lnTo>
                  <a:lnTo>
                    <a:pt x="192" y="128"/>
                  </a:lnTo>
                  <a:lnTo>
                    <a:pt x="152" y="104"/>
                  </a:lnTo>
                  <a:lnTo>
                    <a:pt x="168" y="80"/>
                  </a:lnTo>
                  <a:lnTo>
                    <a:pt x="144" y="72"/>
                  </a:lnTo>
                  <a:lnTo>
                    <a:pt x="136" y="56"/>
                  </a:lnTo>
                  <a:lnTo>
                    <a:pt x="144" y="48"/>
                  </a:lnTo>
                  <a:lnTo>
                    <a:pt x="144" y="32"/>
                  </a:lnTo>
                  <a:lnTo>
                    <a:pt x="160" y="8"/>
                  </a:lnTo>
                  <a:lnTo>
                    <a:pt x="152" y="0"/>
                  </a:lnTo>
                  <a:lnTo>
                    <a:pt x="128" y="0"/>
                  </a:lnTo>
                  <a:lnTo>
                    <a:pt x="112" y="0"/>
                  </a:lnTo>
                  <a:lnTo>
                    <a:pt x="120" y="8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8" y="48"/>
                  </a:lnTo>
                  <a:lnTo>
                    <a:pt x="80" y="64"/>
                  </a:lnTo>
                  <a:lnTo>
                    <a:pt x="72" y="80"/>
                  </a:lnTo>
                  <a:lnTo>
                    <a:pt x="48" y="120"/>
                  </a:lnTo>
                  <a:lnTo>
                    <a:pt x="32" y="120"/>
                  </a:lnTo>
                  <a:lnTo>
                    <a:pt x="24" y="128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24" y="168"/>
                  </a:lnTo>
                  <a:lnTo>
                    <a:pt x="8" y="176"/>
                  </a:lnTo>
                  <a:lnTo>
                    <a:pt x="0" y="176"/>
                  </a:lnTo>
                  <a:lnTo>
                    <a:pt x="16" y="200"/>
                  </a:lnTo>
                  <a:lnTo>
                    <a:pt x="32" y="216"/>
                  </a:lnTo>
                  <a:lnTo>
                    <a:pt x="56" y="200"/>
                  </a:lnTo>
                  <a:lnTo>
                    <a:pt x="64" y="272"/>
                  </a:lnTo>
                  <a:lnTo>
                    <a:pt x="72" y="304"/>
                  </a:lnTo>
                  <a:lnTo>
                    <a:pt x="96" y="344"/>
                  </a:lnTo>
                  <a:lnTo>
                    <a:pt x="104" y="360"/>
                  </a:lnTo>
                  <a:lnTo>
                    <a:pt x="120" y="384"/>
                  </a:lnTo>
                  <a:lnTo>
                    <a:pt x="128" y="368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04"/>
                  </a:lnTo>
                  <a:lnTo>
                    <a:pt x="160" y="280"/>
                  </a:lnTo>
                  <a:lnTo>
                    <a:pt x="184" y="256"/>
                  </a:lnTo>
                  <a:lnTo>
                    <a:pt x="216" y="240"/>
                  </a:lnTo>
                  <a:lnTo>
                    <a:pt x="232" y="224"/>
                  </a:lnTo>
                  <a:lnTo>
                    <a:pt x="240" y="200"/>
                  </a:lnTo>
                  <a:lnTo>
                    <a:pt x="264" y="200"/>
                  </a:lnTo>
                  <a:lnTo>
                    <a:pt x="256" y="168"/>
                  </a:lnTo>
                  <a:lnTo>
                    <a:pt x="248" y="160"/>
                  </a:lnTo>
                  <a:lnTo>
                    <a:pt x="256" y="152"/>
                  </a:lnTo>
                  <a:lnTo>
                    <a:pt x="256" y="144"/>
                  </a:lnTo>
                  <a:lnTo>
                    <a:pt x="272" y="144"/>
                  </a:lnTo>
                  <a:lnTo>
                    <a:pt x="280" y="152"/>
                  </a:lnTo>
                  <a:lnTo>
                    <a:pt x="304" y="160"/>
                  </a:lnTo>
                  <a:lnTo>
                    <a:pt x="304" y="168"/>
                  </a:lnTo>
                  <a:lnTo>
                    <a:pt x="296" y="176"/>
                  </a:lnTo>
                  <a:lnTo>
                    <a:pt x="312" y="176"/>
                  </a:lnTo>
                  <a:lnTo>
                    <a:pt x="304" y="192"/>
                  </a:lnTo>
                  <a:lnTo>
                    <a:pt x="312" y="208"/>
                  </a:lnTo>
                  <a:lnTo>
                    <a:pt x="320" y="192"/>
                  </a:lnTo>
                  <a:lnTo>
                    <a:pt x="328" y="16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624"/>
            <p:cNvSpPr>
              <a:spLocks/>
            </p:cNvSpPr>
            <p:nvPr/>
          </p:nvSpPr>
          <p:spPr bwMode="auto">
            <a:xfrm>
              <a:off x="5492609" y="2874296"/>
              <a:ext cx="246739" cy="183135"/>
            </a:xfrm>
            <a:custGeom>
              <a:avLst/>
              <a:gdLst>
                <a:gd name="T0" fmla="*/ 2147483647 w 184"/>
                <a:gd name="T1" fmla="*/ 2147483647 h 136"/>
                <a:gd name="T2" fmla="*/ 2147483647 w 184"/>
                <a:gd name="T3" fmla="*/ 2147483647 h 136"/>
                <a:gd name="T4" fmla="*/ 2147483647 w 184"/>
                <a:gd name="T5" fmla="*/ 2147483647 h 136"/>
                <a:gd name="T6" fmla="*/ 2147483647 w 184"/>
                <a:gd name="T7" fmla="*/ 0 h 136"/>
                <a:gd name="T8" fmla="*/ 2147483647 w 184"/>
                <a:gd name="T9" fmla="*/ 2147483647 h 136"/>
                <a:gd name="T10" fmla="*/ 2147483647 w 184"/>
                <a:gd name="T11" fmla="*/ 2147483647 h 136"/>
                <a:gd name="T12" fmla="*/ 2147483647 w 184"/>
                <a:gd name="T13" fmla="*/ 2147483647 h 136"/>
                <a:gd name="T14" fmla="*/ 2147483647 w 184"/>
                <a:gd name="T15" fmla="*/ 2147483647 h 136"/>
                <a:gd name="T16" fmla="*/ 2147483647 w 184"/>
                <a:gd name="T17" fmla="*/ 2147483647 h 136"/>
                <a:gd name="T18" fmla="*/ 2147483647 w 184"/>
                <a:gd name="T19" fmla="*/ 2147483647 h 136"/>
                <a:gd name="T20" fmla="*/ 2147483647 w 184"/>
                <a:gd name="T21" fmla="*/ 2147483647 h 136"/>
                <a:gd name="T22" fmla="*/ 2147483647 w 184"/>
                <a:gd name="T23" fmla="*/ 2147483647 h 136"/>
                <a:gd name="T24" fmla="*/ 2147483647 w 184"/>
                <a:gd name="T25" fmla="*/ 2147483647 h 136"/>
                <a:gd name="T26" fmla="*/ 2147483647 w 184"/>
                <a:gd name="T27" fmla="*/ 2147483647 h 136"/>
                <a:gd name="T28" fmla="*/ 2147483647 w 184"/>
                <a:gd name="T29" fmla="*/ 2147483647 h 136"/>
                <a:gd name="T30" fmla="*/ 2147483647 w 184"/>
                <a:gd name="T31" fmla="*/ 2147483647 h 136"/>
                <a:gd name="T32" fmla="*/ 0 w 184"/>
                <a:gd name="T33" fmla="*/ 2147483647 h 136"/>
                <a:gd name="T34" fmla="*/ 0 w 184"/>
                <a:gd name="T35" fmla="*/ 2147483647 h 136"/>
                <a:gd name="T36" fmla="*/ 2147483647 w 184"/>
                <a:gd name="T37" fmla="*/ 2147483647 h 136"/>
                <a:gd name="T38" fmla="*/ 2147483647 w 184"/>
                <a:gd name="T39" fmla="*/ 2147483647 h 136"/>
                <a:gd name="T40" fmla="*/ 2147483647 w 184"/>
                <a:gd name="T41" fmla="*/ 2147483647 h 136"/>
                <a:gd name="T42" fmla="*/ 2147483647 w 184"/>
                <a:gd name="T43" fmla="*/ 2147483647 h 136"/>
                <a:gd name="T44" fmla="*/ 2147483647 w 184"/>
                <a:gd name="T45" fmla="*/ 2147483647 h 136"/>
                <a:gd name="T46" fmla="*/ 2147483647 w 184"/>
                <a:gd name="T47" fmla="*/ 2147483647 h 136"/>
                <a:gd name="T48" fmla="*/ 2147483647 w 184"/>
                <a:gd name="T49" fmla="*/ 2147483647 h 136"/>
                <a:gd name="T50" fmla="*/ 2147483647 w 184"/>
                <a:gd name="T51" fmla="*/ 2147483647 h 136"/>
                <a:gd name="T52" fmla="*/ 2147483647 w 184"/>
                <a:gd name="T53" fmla="*/ 2147483647 h 136"/>
                <a:gd name="T54" fmla="*/ 2147483647 w 184"/>
                <a:gd name="T55" fmla="*/ 2147483647 h 136"/>
                <a:gd name="T56" fmla="*/ 2147483647 w 184"/>
                <a:gd name="T57" fmla="*/ 2147483647 h 136"/>
                <a:gd name="T58" fmla="*/ 2147483647 w 184"/>
                <a:gd name="T59" fmla="*/ 2147483647 h 136"/>
                <a:gd name="T60" fmla="*/ 2147483647 w 184"/>
                <a:gd name="T61" fmla="*/ 2147483647 h 136"/>
                <a:gd name="T62" fmla="*/ 2147483647 w 184"/>
                <a:gd name="T63" fmla="*/ 2147483647 h 136"/>
                <a:gd name="T64" fmla="*/ 2147483647 w 184"/>
                <a:gd name="T65" fmla="*/ 2147483647 h 136"/>
                <a:gd name="T66" fmla="*/ 2147483647 w 184"/>
                <a:gd name="T67" fmla="*/ 2147483647 h 136"/>
                <a:gd name="T68" fmla="*/ 2147483647 w 184"/>
                <a:gd name="T69" fmla="*/ 2147483647 h 1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84"/>
                <a:gd name="T106" fmla="*/ 0 h 136"/>
                <a:gd name="T107" fmla="*/ 184 w 184"/>
                <a:gd name="T108" fmla="*/ 136 h 1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84" h="136">
                  <a:moveTo>
                    <a:pt x="168" y="8"/>
                  </a:moveTo>
                  <a:lnTo>
                    <a:pt x="152" y="16"/>
                  </a:lnTo>
                  <a:lnTo>
                    <a:pt x="144" y="16"/>
                  </a:lnTo>
                  <a:lnTo>
                    <a:pt x="136" y="0"/>
                  </a:lnTo>
                  <a:lnTo>
                    <a:pt x="120" y="8"/>
                  </a:lnTo>
                  <a:lnTo>
                    <a:pt x="112" y="16"/>
                  </a:lnTo>
                  <a:lnTo>
                    <a:pt x="96" y="24"/>
                  </a:lnTo>
                  <a:lnTo>
                    <a:pt x="88" y="16"/>
                  </a:lnTo>
                  <a:lnTo>
                    <a:pt x="80" y="16"/>
                  </a:lnTo>
                  <a:lnTo>
                    <a:pt x="64" y="8"/>
                  </a:lnTo>
                  <a:lnTo>
                    <a:pt x="56" y="32"/>
                  </a:lnTo>
                  <a:lnTo>
                    <a:pt x="40" y="40"/>
                  </a:lnTo>
                  <a:lnTo>
                    <a:pt x="32" y="48"/>
                  </a:lnTo>
                  <a:lnTo>
                    <a:pt x="16" y="40"/>
                  </a:lnTo>
                  <a:lnTo>
                    <a:pt x="8" y="40"/>
                  </a:lnTo>
                  <a:lnTo>
                    <a:pt x="8" y="64"/>
                  </a:lnTo>
                  <a:lnTo>
                    <a:pt x="0" y="80"/>
                  </a:lnTo>
                  <a:lnTo>
                    <a:pt x="0" y="96"/>
                  </a:lnTo>
                  <a:lnTo>
                    <a:pt x="16" y="104"/>
                  </a:lnTo>
                  <a:lnTo>
                    <a:pt x="8" y="128"/>
                  </a:lnTo>
                  <a:lnTo>
                    <a:pt x="24" y="128"/>
                  </a:lnTo>
                  <a:lnTo>
                    <a:pt x="40" y="136"/>
                  </a:lnTo>
                  <a:lnTo>
                    <a:pt x="64" y="136"/>
                  </a:lnTo>
                  <a:lnTo>
                    <a:pt x="80" y="112"/>
                  </a:lnTo>
                  <a:lnTo>
                    <a:pt x="88" y="104"/>
                  </a:lnTo>
                  <a:lnTo>
                    <a:pt x="112" y="96"/>
                  </a:lnTo>
                  <a:lnTo>
                    <a:pt x="120" y="80"/>
                  </a:lnTo>
                  <a:lnTo>
                    <a:pt x="120" y="72"/>
                  </a:lnTo>
                  <a:lnTo>
                    <a:pt x="128" y="64"/>
                  </a:lnTo>
                  <a:lnTo>
                    <a:pt x="136" y="48"/>
                  </a:lnTo>
                  <a:lnTo>
                    <a:pt x="136" y="32"/>
                  </a:lnTo>
                  <a:lnTo>
                    <a:pt x="160" y="24"/>
                  </a:lnTo>
                  <a:lnTo>
                    <a:pt x="184" y="24"/>
                  </a:lnTo>
                  <a:lnTo>
                    <a:pt x="176" y="8"/>
                  </a:lnTo>
                  <a:lnTo>
                    <a:pt x="168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625"/>
            <p:cNvSpPr>
              <a:spLocks/>
            </p:cNvSpPr>
            <p:nvPr/>
          </p:nvSpPr>
          <p:spPr bwMode="auto">
            <a:xfrm>
              <a:off x="6039821" y="3078267"/>
              <a:ext cx="203971" cy="472642"/>
            </a:xfrm>
            <a:custGeom>
              <a:avLst/>
              <a:gdLst>
                <a:gd name="T0" fmla="*/ 2147483647 w 152"/>
                <a:gd name="T1" fmla="*/ 2147483647 h 352"/>
                <a:gd name="T2" fmla="*/ 2147483647 w 152"/>
                <a:gd name="T3" fmla="*/ 2147483647 h 352"/>
                <a:gd name="T4" fmla="*/ 2147483647 w 152"/>
                <a:gd name="T5" fmla="*/ 2147483647 h 352"/>
                <a:gd name="T6" fmla="*/ 2147483647 w 152"/>
                <a:gd name="T7" fmla="*/ 2147483647 h 352"/>
                <a:gd name="T8" fmla="*/ 2147483647 w 152"/>
                <a:gd name="T9" fmla="*/ 2147483647 h 352"/>
                <a:gd name="T10" fmla="*/ 2147483647 w 152"/>
                <a:gd name="T11" fmla="*/ 2147483647 h 352"/>
                <a:gd name="T12" fmla="*/ 2147483647 w 152"/>
                <a:gd name="T13" fmla="*/ 2147483647 h 352"/>
                <a:gd name="T14" fmla="*/ 2147483647 w 152"/>
                <a:gd name="T15" fmla="*/ 2147483647 h 352"/>
                <a:gd name="T16" fmla="*/ 2147483647 w 152"/>
                <a:gd name="T17" fmla="*/ 2147483647 h 352"/>
                <a:gd name="T18" fmla="*/ 2147483647 w 152"/>
                <a:gd name="T19" fmla="*/ 0 h 352"/>
                <a:gd name="T20" fmla="*/ 2147483647 w 152"/>
                <a:gd name="T21" fmla="*/ 0 h 352"/>
                <a:gd name="T22" fmla="*/ 2147483647 w 152"/>
                <a:gd name="T23" fmla="*/ 2147483647 h 352"/>
                <a:gd name="T24" fmla="*/ 2147483647 w 152"/>
                <a:gd name="T25" fmla="*/ 2147483647 h 352"/>
                <a:gd name="T26" fmla="*/ 2147483647 w 152"/>
                <a:gd name="T27" fmla="*/ 2147483647 h 352"/>
                <a:gd name="T28" fmla="*/ 2147483647 w 152"/>
                <a:gd name="T29" fmla="*/ 2147483647 h 352"/>
                <a:gd name="T30" fmla="*/ 2147483647 w 152"/>
                <a:gd name="T31" fmla="*/ 2147483647 h 352"/>
                <a:gd name="T32" fmla="*/ 0 w 152"/>
                <a:gd name="T33" fmla="*/ 2147483647 h 352"/>
                <a:gd name="T34" fmla="*/ 2147483647 w 152"/>
                <a:gd name="T35" fmla="*/ 2147483647 h 352"/>
                <a:gd name="T36" fmla="*/ 2147483647 w 152"/>
                <a:gd name="T37" fmla="*/ 2147483647 h 352"/>
                <a:gd name="T38" fmla="*/ 2147483647 w 152"/>
                <a:gd name="T39" fmla="*/ 2147483647 h 352"/>
                <a:gd name="T40" fmla="*/ 2147483647 w 152"/>
                <a:gd name="T41" fmla="*/ 2147483647 h 352"/>
                <a:gd name="T42" fmla="*/ 2147483647 w 152"/>
                <a:gd name="T43" fmla="*/ 2147483647 h 352"/>
                <a:gd name="T44" fmla="*/ 2147483647 w 152"/>
                <a:gd name="T45" fmla="*/ 2147483647 h 352"/>
                <a:gd name="T46" fmla="*/ 2147483647 w 152"/>
                <a:gd name="T47" fmla="*/ 2147483647 h 352"/>
                <a:gd name="T48" fmla="*/ 2147483647 w 152"/>
                <a:gd name="T49" fmla="*/ 2147483647 h 352"/>
                <a:gd name="T50" fmla="*/ 2147483647 w 152"/>
                <a:gd name="T51" fmla="*/ 2147483647 h 352"/>
                <a:gd name="T52" fmla="*/ 2147483647 w 152"/>
                <a:gd name="T53" fmla="*/ 2147483647 h 352"/>
                <a:gd name="T54" fmla="*/ 2147483647 w 152"/>
                <a:gd name="T55" fmla="*/ 2147483647 h 352"/>
                <a:gd name="T56" fmla="*/ 2147483647 w 152"/>
                <a:gd name="T57" fmla="*/ 2147483647 h 352"/>
                <a:gd name="T58" fmla="*/ 2147483647 w 152"/>
                <a:gd name="T59" fmla="*/ 2147483647 h 352"/>
                <a:gd name="T60" fmla="*/ 2147483647 w 152"/>
                <a:gd name="T61" fmla="*/ 2147483647 h 352"/>
                <a:gd name="T62" fmla="*/ 2147483647 w 152"/>
                <a:gd name="T63" fmla="*/ 2147483647 h 352"/>
                <a:gd name="T64" fmla="*/ 2147483647 w 152"/>
                <a:gd name="T65" fmla="*/ 2147483647 h 352"/>
                <a:gd name="T66" fmla="*/ 2147483647 w 152"/>
                <a:gd name="T67" fmla="*/ 2147483647 h 352"/>
                <a:gd name="T68" fmla="*/ 2147483647 w 152"/>
                <a:gd name="T69" fmla="*/ 2147483647 h 352"/>
                <a:gd name="T70" fmla="*/ 2147483647 w 152"/>
                <a:gd name="T71" fmla="*/ 2147483647 h 352"/>
                <a:gd name="T72" fmla="*/ 2147483647 w 152"/>
                <a:gd name="T73" fmla="*/ 2147483647 h 352"/>
                <a:gd name="T74" fmla="*/ 2147483647 w 152"/>
                <a:gd name="T75" fmla="*/ 2147483647 h 352"/>
                <a:gd name="T76" fmla="*/ 2147483647 w 152"/>
                <a:gd name="T77" fmla="*/ 2147483647 h 352"/>
                <a:gd name="T78" fmla="*/ 2147483647 w 152"/>
                <a:gd name="T79" fmla="*/ 2147483647 h 352"/>
                <a:gd name="T80" fmla="*/ 2147483647 w 152"/>
                <a:gd name="T81" fmla="*/ 2147483647 h 352"/>
                <a:gd name="T82" fmla="*/ 2147483647 w 152"/>
                <a:gd name="T83" fmla="*/ 2147483647 h 352"/>
                <a:gd name="T84" fmla="*/ 2147483647 w 152"/>
                <a:gd name="T85" fmla="*/ 2147483647 h 352"/>
                <a:gd name="T86" fmla="*/ 2147483647 w 152"/>
                <a:gd name="T87" fmla="*/ 2147483647 h 352"/>
                <a:gd name="T88" fmla="*/ 2147483647 w 152"/>
                <a:gd name="T89" fmla="*/ 2147483647 h 352"/>
                <a:gd name="T90" fmla="*/ 2147483647 w 152"/>
                <a:gd name="T91" fmla="*/ 2147483647 h 3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2"/>
                <a:gd name="T139" fmla="*/ 0 h 352"/>
                <a:gd name="T140" fmla="*/ 152 w 152"/>
                <a:gd name="T141" fmla="*/ 352 h 3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2" h="352">
                  <a:moveTo>
                    <a:pt x="96" y="104"/>
                  </a:move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626"/>
            <p:cNvSpPr>
              <a:spLocks/>
            </p:cNvSpPr>
            <p:nvPr/>
          </p:nvSpPr>
          <p:spPr bwMode="auto">
            <a:xfrm>
              <a:off x="5622010" y="2928031"/>
              <a:ext cx="493477" cy="515410"/>
            </a:xfrm>
            <a:custGeom>
              <a:avLst/>
              <a:gdLst>
                <a:gd name="T0" fmla="*/ 2147483647 w 368"/>
                <a:gd name="T1" fmla="*/ 2147483647 h 384"/>
                <a:gd name="T2" fmla="*/ 2147483647 w 368"/>
                <a:gd name="T3" fmla="*/ 2147483647 h 384"/>
                <a:gd name="T4" fmla="*/ 2147483647 w 368"/>
                <a:gd name="T5" fmla="*/ 2147483647 h 384"/>
                <a:gd name="T6" fmla="*/ 2147483647 w 368"/>
                <a:gd name="T7" fmla="*/ 2147483647 h 384"/>
                <a:gd name="T8" fmla="*/ 2147483647 w 368"/>
                <a:gd name="T9" fmla="*/ 2147483647 h 384"/>
                <a:gd name="T10" fmla="*/ 2147483647 w 368"/>
                <a:gd name="T11" fmla="*/ 2147483647 h 384"/>
                <a:gd name="T12" fmla="*/ 2147483647 w 368"/>
                <a:gd name="T13" fmla="*/ 2147483647 h 384"/>
                <a:gd name="T14" fmla="*/ 2147483647 w 368"/>
                <a:gd name="T15" fmla="*/ 2147483647 h 384"/>
                <a:gd name="T16" fmla="*/ 2147483647 w 368"/>
                <a:gd name="T17" fmla="*/ 2147483647 h 384"/>
                <a:gd name="T18" fmla="*/ 2147483647 w 368"/>
                <a:gd name="T19" fmla="*/ 2147483647 h 384"/>
                <a:gd name="T20" fmla="*/ 2147483647 w 368"/>
                <a:gd name="T21" fmla="*/ 2147483647 h 384"/>
                <a:gd name="T22" fmla="*/ 2147483647 w 368"/>
                <a:gd name="T23" fmla="*/ 2147483647 h 384"/>
                <a:gd name="T24" fmla="*/ 2147483647 w 368"/>
                <a:gd name="T25" fmla="*/ 0 h 384"/>
                <a:gd name="T26" fmla="*/ 2147483647 w 368"/>
                <a:gd name="T27" fmla="*/ 0 h 384"/>
                <a:gd name="T28" fmla="*/ 2147483647 w 368"/>
                <a:gd name="T29" fmla="*/ 2147483647 h 384"/>
                <a:gd name="T30" fmla="*/ 2147483647 w 368"/>
                <a:gd name="T31" fmla="*/ 2147483647 h 384"/>
                <a:gd name="T32" fmla="*/ 2147483647 w 368"/>
                <a:gd name="T33" fmla="*/ 2147483647 h 384"/>
                <a:gd name="T34" fmla="*/ 2147483647 w 368"/>
                <a:gd name="T35" fmla="*/ 2147483647 h 384"/>
                <a:gd name="T36" fmla="*/ 2147483647 w 368"/>
                <a:gd name="T37" fmla="*/ 2147483647 h 384"/>
                <a:gd name="T38" fmla="*/ 2147483647 w 368"/>
                <a:gd name="T39" fmla="*/ 2147483647 h 384"/>
                <a:gd name="T40" fmla="*/ 2147483647 w 368"/>
                <a:gd name="T41" fmla="*/ 2147483647 h 384"/>
                <a:gd name="T42" fmla="*/ 0 w 368"/>
                <a:gd name="T43" fmla="*/ 2147483647 h 384"/>
                <a:gd name="T44" fmla="*/ 2147483647 w 368"/>
                <a:gd name="T45" fmla="*/ 2147483647 h 384"/>
                <a:gd name="T46" fmla="*/ 2147483647 w 368"/>
                <a:gd name="T47" fmla="*/ 2147483647 h 384"/>
                <a:gd name="T48" fmla="*/ 2147483647 w 368"/>
                <a:gd name="T49" fmla="*/ 2147483647 h 384"/>
                <a:gd name="T50" fmla="*/ 2147483647 w 368"/>
                <a:gd name="T51" fmla="*/ 2147483647 h 384"/>
                <a:gd name="T52" fmla="*/ 2147483647 w 368"/>
                <a:gd name="T53" fmla="*/ 2147483647 h 384"/>
                <a:gd name="T54" fmla="*/ 2147483647 w 368"/>
                <a:gd name="T55" fmla="*/ 2147483647 h 384"/>
                <a:gd name="T56" fmla="*/ 2147483647 w 368"/>
                <a:gd name="T57" fmla="*/ 2147483647 h 384"/>
                <a:gd name="T58" fmla="*/ 2147483647 w 368"/>
                <a:gd name="T59" fmla="*/ 2147483647 h 384"/>
                <a:gd name="T60" fmla="*/ 2147483647 w 368"/>
                <a:gd name="T61" fmla="*/ 2147483647 h 384"/>
                <a:gd name="T62" fmla="*/ 2147483647 w 368"/>
                <a:gd name="T63" fmla="*/ 2147483647 h 384"/>
                <a:gd name="T64" fmla="*/ 2147483647 w 368"/>
                <a:gd name="T65" fmla="*/ 2147483647 h 384"/>
                <a:gd name="T66" fmla="*/ 2147483647 w 368"/>
                <a:gd name="T67" fmla="*/ 2147483647 h 384"/>
                <a:gd name="T68" fmla="*/ 2147483647 w 368"/>
                <a:gd name="T69" fmla="*/ 2147483647 h 384"/>
                <a:gd name="T70" fmla="*/ 2147483647 w 368"/>
                <a:gd name="T71" fmla="*/ 2147483647 h 384"/>
                <a:gd name="T72" fmla="*/ 2147483647 w 368"/>
                <a:gd name="T73" fmla="*/ 2147483647 h 384"/>
                <a:gd name="T74" fmla="*/ 2147483647 w 368"/>
                <a:gd name="T75" fmla="*/ 2147483647 h 38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68"/>
                <a:gd name="T115" fmla="*/ 0 h 384"/>
                <a:gd name="T116" fmla="*/ 368 w 368"/>
                <a:gd name="T117" fmla="*/ 384 h 38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68" h="384">
                  <a:moveTo>
                    <a:pt x="328" y="168"/>
                  </a:moveTo>
                  <a:lnTo>
                    <a:pt x="344" y="160"/>
                  </a:lnTo>
                  <a:lnTo>
                    <a:pt x="352" y="136"/>
                  </a:lnTo>
                  <a:lnTo>
                    <a:pt x="368" y="120"/>
                  </a:lnTo>
                  <a:lnTo>
                    <a:pt x="368" y="112"/>
                  </a:lnTo>
                  <a:lnTo>
                    <a:pt x="352" y="104"/>
                  </a:lnTo>
                  <a:lnTo>
                    <a:pt x="336" y="104"/>
                  </a:lnTo>
                  <a:lnTo>
                    <a:pt x="320" y="112"/>
                  </a:lnTo>
                  <a:lnTo>
                    <a:pt x="304" y="128"/>
                  </a:lnTo>
                  <a:lnTo>
                    <a:pt x="288" y="128"/>
                  </a:lnTo>
                  <a:lnTo>
                    <a:pt x="272" y="128"/>
                  </a:lnTo>
                  <a:lnTo>
                    <a:pt x="264" y="120"/>
                  </a:lnTo>
                  <a:lnTo>
                    <a:pt x="256" y="120"/>
                  </a:lnTo>
                  <a:lnTo>
                    <a:pt x="248" y="136"/>
                  </a:lnTo>
                  <a:lnTo>
                    <a:pt x="240" y="136"/>
                  </a:lnTo>
                  <a:lnTo>
                    <a:pt x="224" y="128"/>
                  </a:lnTo>
                  <a:lnTo>
                    <a:pt x="192" y="128"/>
                  </a:lnTo>
                  <a:lnTo>
                    <a:pt x="152" y="104"/>
                  </a:lnTo>
                  <a:lnTo>
                    <a:pt x="168" y="80"/>
                  </a:lnTo>
                  <a:lnTo>
                    <a:pt x="144" y="72"/>
                  </a:lnTo>
                  <a:lnTo>
                    <a:pt x="136" y="56"/>
                  </a:lnTo>
                  <a:lnTo>
                    <a:pt x="144" y="48"/>
                  </a:lnTo>
                  <a:lnTo>
                    <a:pt x="144" y="32"/>
                  </a:lnTo>
                  <a:lnTo>
                    <a:pt x="160" y="8"/>
                  </a:lnTo>
                  <a:lnTo>
                    <a:pt x="152" y="0"/>
                  </a:lnTo>
                  <a:lnTo>
                    <a:pt x="128" y="0"/>
                  </a:lnTo>
                  <a:lnTo>
                    <a:pt x="112" y="0"/>
                  </a:lnTo>
                  <a:lnTo>
                    <a:pt x="120" y="8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8" y="48"/>
                  </a:lnTo>
                  <a:lnTo>
                    <a:pt x="80" y="64"/>
                  </a:lnTo>
                  <a:lnTo>
                    <a:pt x="72" y="80"/>
                  </a:lnTo>
                  <a:lnTo>
                    <a:pt x="48" y="120"/>
                  </a:lnTo>
                  <a:lnTo>
                    <a:pt x="32" y="120"/>
                  </a:lnTo>
                  <a:lnTo>
                    <a:pt x="24" y="128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24" y="168"/>
                  </a:lnTo>
                  <a:lnTo>
                    <a:pt x="8" y="176"/>
                  </a:lnTo>
                  <a:lnTo>
                    <a:pt x="0" y="176"/>
                  </a:lnTo>
                  <a:lnTo>
                    <a:pt x="16" y="200"/>
                  </a:lnTo>
                  <a:lnTo>
                    <a:pt x="32" y="216"/>
                  </a:lnTo>
                  <a:lnTo>
                    <a:pt x="56" y="200"/>
                  </a:lnTo>
                  <a:lnTo>
                    <a:pt x="64" y="272"/>
                  </a:lnTo>
                  <a:lnTo>
                    <a:pt x="72" y="304"/>
                  </a:lnTo>
                  <a:lnTo>
                    <a:pt x="96" y="344"/>
                  </a:lnTo>
                  <a:lnTo>
                    <a:pt x="104" y="360"/>
                  </a:lnTo>
                  <a:lnTo>
                    <a:pt x="120" y="384"/>
                  </a:lnTo>
                  <a:lnTo>
                    <a:pt x="128" y="368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04"/>
                  </a:lnTo>
                  <a:lnTo>
                    <a:pt x="160" y="280"/>
                  </a:lnTo>
                  <a:lnTo>
                    <a:pt x="184" y="256"/>
                  </a:lnTo>
                  <a:lnTo>
                    <a:pt x="216" y="240"/>
                  </a:lnTo>
                  <a:lnTo>
                    <a:pt x="232" y="224"/>
                  </a:lnTo>
                  <a:lnTo>
                    <a:pt x="240" y="200"/>
                  </a:lnTo>
                  <a:lnTo>
                    <a:pt x="264" y="200"/>
                  </a:lnTo>
                  <a:lnTo>
                    <a:pt x="256" y="168"/>
                  </a:lnTo>
                  <a:lnTo>
                    <a:pt x="248" y="160"/>
                  </a:lnTo>
                  <a:lnTo>
                    <a:pt x="256" y="152"/>
                  </a:lnTo>
                  <a:lnTo>
                    <a:pt x="256" y="144"/>
                  </a:lnTo>
                  <a:lnTo>
                    <a:pt x="272" y="144"/>
                  </a:lnTo>
                  <a:lnTo>
                    <a:pt x="280" y="152"/>
                  </a:lnTo>
                  <a:lnTo>
                    <a:pt x="304" y="160"/>
                  </a:lnTo>
                  <a:lnTo>
                    <a:pt x="304" y="168"/>
                  </a:lnTo>
                  <a:lnTo>
                    <a:pt x="296" y="176"/>
                  </a:lnTo>
                  <a:lnTo>
                    <a:pt x="312" y="176"/>
                  </a:lnTo>
                  <a:lnTo>
                    <a:pt x="304" y="192"/>
                  </a:lnTo>
                  <a:lnTo>
                    <a:pt x="312" y="208"/>
                  </a:lnTo>
                  <a:lnTo>
                    <a:pt x="320" y="192"/>
                  </a:lnTo>
                  <a:lnTo>
                    <a:pt x="328" y="16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627"/>
            <p:cNvSpPr>
              <a:spLocks/>
            </p:cNvSpPr>
            <p:nvPr/>
          </p:nvSpPr>
          <p:spPr bwMode="auto">
            <a:xfrm>
              <a:off x="6039821" y="3078267"/>
              <a:ext cx="203971" cy="472642"/>
            </a:xfrm>
            <a:custGeom>
              <a:avLst/>
              <a:gdLst>
                <a:gd name="T0" fmla="*/ 2147483647 w 152"/>
                <a:gd name="T1" fmla="*/ 2147483647 h 352"/>
                <a:gd name="T2" fmla="*/ 2147483647 w 152"/>
                <a:gd name="T3" fmla="*/ 2147483647 h 352"/>
                <a:gd name="T4" fmla="*/ 2147483647 w 152"/>
                <a:gd name="T5" fmla="*/ 2147483647 h 352"/>
                <a:gd name="T6" fmla="*/ 2147483647 w 152"/>
                <a:gd name="T7" fmla="*/ 2147483647 h 352"/>
                <a:gd name="T8" fmla="*/ 2147483647 w 152"/>
                <a:gd name="T9" fmla="*/ 2147483647 h 352"/>
                <a:gd name="T10" fmla="*/ 2147483647 w 152"/>
                <a:gd name="T11" fmla="*/ 0 h 352"/>
                <a:gd name="T12" fmla="*/ 2147483647 w 152"/>
                <a:gd name="T13" fmla="*/ 2147483647 h 352"/>
                <a:gd name="T14" fmla="*/ 2147483647 w 152"/>
                <a:gd name="T15" fmla="*/ 2147483647 h 352"/>
                <a:gd name="T16" fmla="*/ 0 w 152"/>
                <a:gd name="T17" fmla="*/ 2147483647 h 352"/>
                <a:gd name="T18" fmla="*/ 2147483647 w 152"/>
                <a:gd name="T19" fmla="*/ 2147483647 h 352"/>
                <a:gd name="T20" fmla="*/ 2147483647 w 152"/>
                <a:gd name="T21" fmla="*/ 2147483647 h 352"/>
                <a:gd name="T22" fmla="*/ 2147483647 w 152"/>
                <a:gd name="T23" fmla="*/ 2147483647 h 352"/>
                <a:gd name="T24" fmla="*/ 2147483647 w 152"/>
                <a:gd name="T25" fmla="*/ 2147483647 h 352"/>
                <a:gd name="T26" fmla="*/ 2147483647 w 152"/>
                <a:gd name="T27" fmla="*/ 2147483647 h 352"/>
                <a:gd name="T28" fmla="*/ 2147483647 w 152"/>
                <a:gd name="T29" fmla="*/ 2147483647 h 352"/>
                <a:gd name="T30" fmla="*/ 2147483647 w 152"/>
                <a:gd name="T31" fmla="*/ 2147483647 h 352"/>
                <a:gd name="T32" fmla="*/ 2147483647 w 152"/>
                <a:gd name="T33" fmla="*/ 2147483647 h 352"/>
                <a:gd name="T34" fmla="*/ 2147483647 w 152"/>
                <a:gd name="T35" fmla="*/ 2147483647 h 352"/>
                <a:gd name="T36" fmla="*/ 2147483647 w 152"/>
                <a:gd name="T37" fmla="*/ 2147483647 h 352"/>
                <a:gd name="T38" fmla="*/ 2147483647 w 152"/>
                <a:gd name="T39" fmla="*/ 2147483647 h 352"/>
                <a:gd name="T40" fmla="*/ 2147483647 w 152"/>
                <a:gd name="T41" fmla="*/ 2147483647 h 352"/>
                <a:gd name="T42" fmla="*/ 2147483647 w 152"/>
                <a:gd name="T43" fmla="*/ 2147483647 h 352"/>
                <a:gd name="T44" fmla="*/ 2147483647 w 152"/>
                <a:gd name="T45" fmla="*/ 2147483647 h 352"/>
                <a:gd name="T46" fmla="*/ 2147483647 w 152"/>
                <a:gd name="T47" fmla="*/ 2147483647 h 352"/>
                <a:gd name="T48" fmla="*/ 2147483647 w 152"/>
                <a:gd name="T49" fmla="*/ 2147483647 h 352"/>
                <a:gd name="T50" fmla="*/ 2147483647 w 152"/>
                <a:gd name="T51" fmla="*/ 2147483647 h 352"/>
                <a:gd name="T52" fmla="*/ 2147483647 w 152"/>
                <a:gd name="T53" fmla="*/ 2147483647 h 352"/>
                <a:gd name="T54" fmla="*/ 2147483647 w 152"/>
                <a:gd name="T55" fmla="*/ 2147483647 h 352"/>
                <a:gd name="T56" fmla="*/ 2147483647 w 152"/>
                <a:gd name="T57" fmla="*/ 0 h 352"/>
                <a:gd name="T58" fmla="*/ 2147483647 w 152"/>
                <a:gd name="T59" fmla="*/ 2147483647 h 352"/>
                <a:gd name="T60" fmla="*/ 2147483647 w 152"/>
                <a:gd name="T61" fmla="*/ 2147483647 h 352"/>
                <a:gd name="T62" fmla="*/ 0 w 152"/>
                <a:gd name="T63" fmla="*/ 2147483647 h 352"/>
                <a:gd name="T64" fmla="*/ 2147483647 w 152"/>
                <a:gd name="T65" fmla="*/ 2147483647 h 352"/>
                <a:gd name="T66" fmla="*/ 2147483647 w 152"/>
                <a:gd name="T67" fmla="*/ 2147483647 h 352"/>
                <a:gd name="T68" fmla="*/ 2147483647 w 152"/>
                <a:gd name="T69" fmla="*/ 2147483647 h 352"/>
                <a:gd name="T70" fmla="*/ 2147483647 w 152"/>
                <a:gd name="T71" fmla="*/ 2147483647 h 352"/>
                <a:gd name="T72" fmla="*/ 2147483647 w 152"/>
                <a:gd name="T73" fmla="*/ 2147483647 h 352"/>
                <a:gd name="T74" fmla="*/ 2147483647 w 152"/>
                <a:gd name="T75" fmla="*/ 2147483647 h 352"/>
                <a:gd name="T76" fmla="*/ 2147483647 w 152"/>
                <a:gd name="T77" fmla="*/ 2147483647 h 352"/>
                <a:gd name="T78" fmla="*/ 2147483647 w 152"/>
                <a:gd name="T79" fmla="*/ 2147483647 h 352"/>
                <a:gd name="T80" fmla="*/ 2147483647 w 152"/>
                <a:gd name="T81" fmla="*/ 2147483647 h 352"/>
                <a:gd name="T82" fmla="*/ 2147483647 w 152"/>
                <a:gd name="T83" fmla="*/ 2147483647 h 352"/>
                <a:gd name="T84" fmla="*/ 2147483647 w 152"/>
                <a:gd name="T85" fmla="*/ 2147483647 h 352"/>
                <a:gd name="T86" fmla="*/ 2147483647 w 152"/>
                <a:gd name="T87" fmla="*/ 2147483647 h 352"/>
                <a:gd name="T88" fmla="*/ 2147483647 w 152"/>
                <a:gd name="T89" fmla="*/ 2147483647 h 352"/>
                <a:gd name="T90" fmla="*/ 2147483647 w 152"/>
                <a:gd name="T91" fmla="*/ 2147483647 h 3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2"/>
                <a:gd name="T139" fmla="*/ 0 h 352"/>
                <a:gd name="T140" fmla="*/ 152 w 152"/>
                <a:gd name="T141" fmla="*/ 352 h 3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2" h="352">
                  <a:moveTo>
                    <a:pt x="96" y="104"/>
                  </a:moveTo>
                  <a:lnTo>
                    <a:pt x="96" y="104"/>
                  </a:ln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628"/>
            <p:cNvSpPr>
              <a:spLocks/>
            </p:cNvSpPr>
            <p:nvPr/>
          </p:nvSpPr>
          <p:spPr bwMode="auto">
            <a:xfrm>
              <a:off x="6136324" y="3217538"/>
              <a:ext cx="129401" cy="150236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2147483647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0 h 112"/>
                <a:gd name="T16" fmla="*/ 2147483647 w 96"/>
                <a:gd name="T17" fmla="*/ 2147483647 h 112"/>
                <a:gd name="T18" fmla="*/ 0 w 96"/>
                <a:gd name="T19" fmla="*/ 2147483647 h 112"/>
                <a:gd name="T20" fmla="*/ 2147483647 w 96"/>
                <a:gd name="T21" fmla="*/ 2147483647 h 112"/>
                <a:gd name="T22" fmla="*/ 2147483647 w 96"/>
                <a:gd name="T23" fmla="*/ 2147483647 h 112"/>
                <a:gd name="T24" fmla="*/ 2147483647 w 96"/>
                <a:gd name="T25" fmla="*/ 2147483647 h 112"/>
                <a:gd name="T26" fmla="*/ 2147483647 w 96"/>
                <a:gd name="T27" fmla="*/ 2147483647 h 112"/>
                <a:gd name="T28" fmla="*/ 2147483647 w 96"/>
                <a:gd name="T29" fmla="*/ 2147483647 h 112"/>
                <a:gd name="T30" fmla="*/ 2147483647 w 96"/>
                <a:gd name="T31" fmla="*/ 2147483647 h 112"/>
                <a:gd name="T32" fmla="*/ 2147483647 w 96"/>
                <a:gd name="T33" fmla="*/ 2147483647 h 112"/>
                <a:gd name="T34" fmla="*/ 2147483647 w 96"/>
                <a:gd name="T35" fmla="*/ 2147483647 h 112"/>
                <a:gd name="T36" fmla="*/ 2147483647 w 96"/>
                <a:gd name="T37" fmla="*/ 2147483647 h 112"/>
                <a:gd name="T38" fmla="*/ 2147483647 w 96"/>
                <a:gd name="T39" fmla="*/ 2147483647 h 11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112"/>
                <a:gd name="T62" fmla="*/ 96 w 96"/>
                <a:gd name="T63" fmla="*/ 112 h 11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112">
                  <a:moveTo>
                    <a:pt x="64" y="88"/>
                  </a:moveTo>
                  <a:lnTo>
                    <a:pt x="88" y="80"/>
                  </a:lnTo>
                  <a:lnTo>
                    <a:pt x="96" y="72"/>
                  </a:lnTo>
                  <a:lnTo>
                    <a:pt x="72" y="40"/>
                  </a:lnTo>
                  <a:lnTo>
                    <a:pt x="64" y="32"/>
                  </a:lnTo>
                  <a:lnTo>
                    <a:pt x="32" y="32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0" y="24"/>
                  </a:lnTo>
                  <a:lnTo>
                    <a:pt x="8" y="48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8" y="88"/>
                  </a:lnTo>
                  <a:lnTo>
                    <a:pt x="24" y="112"/>
                  </a:lnTo>
                  <a:lnTo>
                    <a:pt x="24" y="96"/>
                  </a:lnTo>
                  <a:lnTo>
                    <a:pt x="48" y="104"/>
                  </a:lnTo>
                  <a:lnTo>
                    <a:pt x="56" y="112"/>
                  </a:lnTo>
                  <a:lnTo>
                    <a:pt x="56" y="96"/>
                  </a:lnTo>
                  <a:lnTo>
                    <a:pt x="64" y="8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629"/>
            <p:cNvSpPr>
              <a:spLocks/>
            </p:cNvSpPr>
            <p:nvPr/>
          </p:nvSpPr>
          <p:spPr bwMode="auto">
            <a:xfrm>
              <a:off x="5954285" y="3121035"/>
              <a:ext cx="85536" cy="75666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2147483647 h 56"/>
                <a:gd name="T4" fmla="*/ 2147483647 w 64"/>
                <a:gd name="T5" fmla="*/ 2147483647 h 56"/>
                <a:gd name="T6" fmla="*/ 2147483647 w 64"/>
                <a:gd name="T7" fmla="*/ 2147483647 h 56"/>
                <a:gd name="T8" fmla="*/ 2147483647 w 64"/>
                <a:gd name="T9" fmla="*/ 0 h 56"/>
                <a:gd name="T10" fmla="*/ 2147483647 w 64"/>
                <a:gd name="T11" fmla="*/ 0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4"/>
                <a:gd name="T43" fmla="*/ 0 h 56"/>
                <a:gd name="T44" fmla="*/ 64 w 64"/>
                <a:gd name="T45" fmla="*/ 56 h 5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4" h="56">
                  <a:moveTo>
                    <a:pt x="48" y="32"/>
                  </a:moveTo>
                  <a:lnTo>
                    <a:pt x="56" y="24"/>
                  </a:lnTo>
                  <a:lnTo>
                    <a:pt x="56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16" y="56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64" y="32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630"/>
            <p:cNvSpPr>
              <a:spLocks/>
            </p:cNvSpPr>
            <p:nvPr/>
          </p:nvSpPr>
          <p:spPr bwMode="auto">
            <a:xfrm>
              <a:off x="6136324" y="3217538"/>
              <a:ext cx="129401" cy="150236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2147483647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0 h 112"/>
                <a:gd name="T16" fmla="*/ 2147483647 w 96"/>
                <a:gd name="T17" fmla="*/ 2147483647 h 112"/>
                <a:gd name="T18" fmla="*/ 0 w 96"/>
                <a:gd name="T19" fmla="*/ 2147483647 h 112"/>
                <a:gd name="T20" fmla="*/ 2147483647 w 96"/>
                <a:gd name="T21" fmla="*/ 2147483647 h 112"/>
                <a:gd name="T22" fmla="*/ 2147483647 w 96"/>
                <a:gd name="T23" fmla="*/ 2147483647 h 112"/>
                <a:gd name="T24" fmla="*/ 2147483647 w 96"/>
                <a:gd name="T25" fmla="*/ 2147483647 h 112"/>
                <a:gd name="T26" fmla="*/ 2147483647 w 96"/>
                <a:gd name="T27" fmla="*/ 2147483647 h 112"/>
                <a:gd name="T28" fmla="*/ 2147483647 w 96"/>
                <a:gd name="T29" fmla="*/ 2147483647 h 112"/>
                <a:gd name="T30" fmla="*/ 2147483647 w 96"/>
                <a:gd name="T31" fmla="*/ 2147483647 h 112"/>
                <a:gd name="T32" fmla="*/ 2147483647 w 96"/>
                <a:gd name="T33" fmla="*/ 2147483647 h 112"/>
                <a:gd name="T34" fmla="*/ 2147483647 w 96"/>
                <a:gd name="T35" fmla="*/ 2147483647 h 112"/>
                <a:gd name="T36" fmla="*/ 2147483647 w 96"/>
                <a:gd name="T37" fmla="*/ 2147483647 h 112"/>
                <a:gd name="T38" fmla="*/ 2147483647 w 96"/>
                <a:gd name="T39" fmla="*/ 2147483647 h 11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112"/>
                <a:gd name="T62" fmla="*/ 96 w 96"/>
                <a:gd name="T63" fmla="*/ 112 h 11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112">
                  <a:moveTo>
                    <a:pt x="64" y="88"/>
                  </a:moveTo>
                  <a:lnTo>
                    <a:pt x="88" y="80"/>
                  </a:lnTo>
                  <a:lnTo>
                    <a:pt x="96" y="72"/>
                  </a:lnTo>
                  <a:lnTo>
                    <a:pt x="72" y="40"/>
                  </a:lnTo>
                  <a:lnTo>
                    <a:pt x="64" y="32"/>
                  </a:lnTo>
                  <a:lnTo>
                    <a:pt x="32" y="32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0" y="24"/>
                  </a:lnTo>
                  <a:lnTo>
                    <a:pt x="8" y="48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8" y="88"/>
                  </a:lnTo>
                  <a:lnTo>
                    <a:pt x="24" y="112"/>
                  </a:lnTo>
                  <a:lnTo>
                    <a:pt x="24" y="96"/>
                  </a:lnTo>
                  <a:lnTo>
                    <a:pt x="48" y="104"/>
                  </a:lnTo>
                  <a:lnTo>
                    <a:pt x="56" y="112"/>
                  </a:lnTo>
                  <a:lnTo>
                    <a:pt x="56" y="96"/>
                  </a:lnTo>
                  <a:lnTo>
                    <a:pt x="64" y="8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631"/>
            <p:cNvSpPr>
              <a:spLocks/>
            </p:cNvSpPr>
            <p:nvPr/>
          </p:nvSpPr>
          <p:spPr bwMode="auto">
            <a:xfrm>
              <a:off x="5954285" y="3121035"/>
              <a:ext cx="85536" cy="75666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2147483647 h 56"/>
                <a:gd name="T4" fmla="*/ 2147483647 w 64"/>
                <a:gd name="T5" fmla="*/ 2147483647 h 56"/>
                <a:gd name="T6" fmla="*/ 2147483647 w 64"/>
                <a:gd name="T7" fmla="*/ 2147483647 h 56"/>
                <a:gd name="T8" fmla="*/ 2147483647 w 64"/>
                <a:gd name="T9" fmla="*/ 0 h 56"/>
                <a:gd name="T10" fmla="*/ 2147483647 w 64"/>
                <a:gd name="T11" fmla="*/ 0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"/>
                <a:gd name="T46" fmla="*/ 0 h 56"/>
                <a:gd name="T47" fmla="*/ 64 w 64"/>
                <a:gd name="T48" fmla="*/ 56 h 5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" h="56">
                  <a:moveTo>
                    <a:pt x="48" y="32"/>
                  </a:moveTo>
                  <a:lnTo>
                    <a:pt x="56" y="24"/>
                  </a:lnTo>
                  <a:lnTo>
                    <a:pt x="56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16" y="56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64" y="32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632"/>
            <p:cNvSpPr>
              <a:spLocks/>
            </p:cNvSpPr>
            <p:nvPr/>
          </p:nvSpPr>
          <p:spPr bwMode="auto">
            <a:xfrm>
              <a:off x="4815998" y="2412621"/>
              <a:ext cx="107468" cy="75666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0 h 56"/>
                <a:gd name="T6" fmla="*/ 2147483647 w 80"/>
                <a:gd name="T7" fmla="*/ 2147483647 h 56"/>
                <a:gd name="T8" fmla="*/ 2147483647 w 80"/>
                <a:gd name="T9" fmla="*/ 0 h 56"/>
                <a:gd name="T10" fmla="*/ 2147483647 w 80"/>
                <a:gd name="T11" fmla="*/ 0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0 w 80"/>
                <a:gd name="T17" fmla="*/ 2147483647 h 56"/>
                <a:gd name="T18" fmla="*/ 2147483647 w 80"/>
                <a:gd name="T19" fmla="*/ 2147483647 h 56"/>
                <a:gd name="T20" fmla="*/ 2147483647 w 80"/>
                <a:gd name="T21" fmla="*/ 2147483647 h 56"/>
                <a:gd name="T22" fmla="*/ 2147483647 w 80"/>
                <a:gd name="T23" fmla="*/ 2147483647 h 56"/>
                <a:gd name="T24" fmla="*/ 2147483647 w 80"/>
                <a:gd name="T25" fmla="*/ 2147483647 h 56"/>
                <a:gd name="T26" fmla="*/ 2147483647 w 80"/>
                <a:gd name="T27" fmla="*/ 2147483647 h 56"/>
                <a:gd name="T28" fmla="*/ 2147483647 w 80"/>
                <a:gd name="T29" fmla="*/ 2147483647 h 56"/>
                <a:gd name="T30" fmla="*/ 2147483647 w 80"/>
                <a:gd name="T31" fmla="*/ 2147483647 h 56"/>
                <a:gd name="T32" fmla="*/ 2147483647 w 80"/>
                <a:gd name="T33" fmla="*/ 2147483647 h 56"/>
                <a:gd name="T34" fmla="*/ 2147483647 w 80"/>
                <a:gd name="T35" fmla="*/ 2147483647 h 56"/>
                <a:gd name="T36" fmla="*/ 2147483647 w 80"/>
                <a:gd name="T37" fmla="*/ 2147483647 h 56"/>
                <a:gd name="T38" fmla="*/ 2147483647 w 80"/>
                <a:gd name="T39" fmla="*/ 2147483647 h 56"/>
                <a:gd name="T40" fmla="*/ 2147483647 w 80"/>
                <a:gd name="T41" fmla="*/ 2147483647 h 56"/>
                <a:gd name="T42" fmla="*/ 2147483647 w 80"/>
                <a:gd name="T43" fmla="*/ 2147483647 h 5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80"/>
                <a:gd name="T67" fmla="*/ 0 h 56"/>
                <a:gd name="T68" fmla="*/ 80 w 80"/>
                <a:gd name="T69" fmla="*/ 56 h 5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80" h="56">
                  <a:moveTo>
                    <a:pt x="80" y="16"/>
                  </a:moveTo>
                  <a:lnTo>
                    <a:pt x="72" y="8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8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48"/>
                  </a:lnTo>
                  <a:lnTo>
                    <a:pt x="32" y="48"/>
                  </a:lnTo>
                  <a:lnTo>
                    <a:pt x="40" y="56"/>
                  </a:lnTo>
                  <a:lnTo>
                    <a:pt x="48" y="56"/>
                  </a:lnTo>
                  <a:lnTo>
                    <a:pt x="56" y="48"/>
                  </a:lnTo>
                  <a:lnTo>
                    <a:pt x="64" y="48"/>
                  </a:lnTo>
                  <a:lnTo>
                    <a:pt x="64" y="40"/>
                  </a:lnTo>
                  <a:lnTo>
                    <a:pt x="72" y="32"/>
                  </a:lnTo>
                  <a:lnTo>
                    <a:pt x="80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633"/>
            <p:cNvSpPr>
              <a:spLocks/>
            </p:cNvSpPr>
            <p:nvPr/>
          </p:nvSpPr>
          <p:spPr bwMode="auto">
            <a:xfrm>
              <a:off x="4869731" y="2316119"/>
              <a:ext cx="75667" cy="64700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0 h 48"/>
                <a:gd name="T10" fmla="*/ 2147483647 w 56"/>
                <a:gd name="T11" fmla="*/ 0 h 48"/>
                <a:gd name="T12" fmla="*/ 2147483647 w 56"/>
                <a:gd name="T13" fmla="*/ 0 h 48"/>
                <a:gd name="T14" fmla="*/ 0 w 56"/>
                <a:gd name="T15" fmla="*/ 2147483647 h 48"/>
                <a:gd name="T16" fmla="*/ 0 w 56"/>
                <a:gd name="T17" fmla="*/ 2147483647 h 48"/>
                <a:gd name="T18" fmla="*/ 0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32" y="40"/>
                  </a:moveTo>
                  <a:lnTo>
                    <a:pt x="48" y="48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24" y="32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634"/>
            <p:cNvSpPr>
              <a:spLocks/>
            </p:cNvSpPr>
            <p:nvPr/>
          </p:nvSpPr>
          <p:spPr bwMode="auto">
            <a:xfrm>
              <a:off x="4858765" y="2423587"/>
              <a:ext cx="161203" cy="139270"/>
            </a:xfrm>
            <a:custGeom>
              <a:avLst/>
              <a:gdLst>
                <a:gd name="T0" fmla="*/ 2147483647 w 120"/>
                <a:gd name="T1" fmla="*/ 2147483647 h 104"/>
                <a:gd name="T2" fmla="*/ 2147483647 w 120"/>
                <a:gd name="T3" fmla="*/ 2147483647 h 104"/>
                <a:gd name="T4" fmla="*/ 2147483647 w 120"/>
                <a:gd name="T5" fmla="*/ 2147483647 h 104"/>
                <a:gd name="T6" fmla="*/ 2147483647 w 120"/>
                <a:gd name="T7" fmla="*/ 2147483647 h 104"/>
                <a:gd name="T8" fmla="*/ 2147483647 w 120"/>
                <a:gd name="T9" fmla="*/ 0 h 104"/>
                <a:gd name="T10" fmla="*/ 2147483647 w 120"/>
                <a:gd name="T11" fmla="*/ 2147483647 h 104"/>
                <a:gd name="T12" fmla="*/ 2147483647 w 120"/>
                <a:gd name="T13" fmla="*/ 2147483647 h 104"/>
                <a:gd name="T14" fmla="*/ 2147483647 w 120"/>
                <a:gd name="T15" fmla="*/ 2147483647 h 104"/>
                <a:gd name="T16" fmla="*/ 2147483647 w 120"/>
                <a:gd name="T17" fmla="*/ 2147483647 h 104"/>
                <a:gd name="T18" fmla="*/ 2147483647 w 120"/>
                <a:gd name="T19" fmla="*/ 2147483647 h 104"/>
                <a:gd name="T20" fmla="*/ 2147483647 w 120"/>
                <a:gd name="T21" fmla="*/ 2147483647 h 104"/>
                <a:gd name="T22" fmla="*/ 2147483647 w 120"/>
                <a:gd name="T23" fmla="*/ 2147483647 h 104"/>
                <a:gd name="T24" fmla="*/ 2147483647 w 120"/>
                <a:gd name="T25" fmla="*/ 2147483647 h 104"/>
                <a:gd name="T26" fmla="*/ 2147483647 w 120"/>
                <a:gd name="T27" fmla="*/ 2147483647 h 104"/>
                <a:gd name="T28" fmla="*/ 2147483647 w 120"/>
                <a:gd name="T29" fmla="*/ 2147483647 h 104"/>
                <a:gd name="T30" fmla="*/ 0 w 120"/>
                <a:gd name="T31" fmla="*/ 2147483647 h 104"/>
                <a:gd name="T32" fmla="*/ 2147483647 w 120"/>
                <a:gd name="T33" fmla="*/ 2147483647 h 104"/>
                <a:gd name="T34" fmla="*/ 2147483647 w 120"/>
                <a:gd name="T35" fmla="*/ 2147483647 h 104"/>
                <a:gd name="T36" fmla="*/ 2147483647 w 120"/>
                <a:gd name="T37" fmla="*/ 2147483647 h 104"/>
                <a:gd name="T38" fmla="*/ 2147483647 w 120"/>
                <a:gd name="T39" fmla="*/ 2147483647 h 104"/>
                <a:gd name="T40" fmla="*/ 2147483647 w 120"/>
                <a:gd name="T41" fmla="*/ 2147483647 h 104"/>
                <a:gd name="T42" fmla="*/ 2147483647 w 120"/>
                <a:gd name="T43" fmla="*/ 2147483647 h 104"/>
                <a:gd name="T44" fmla="*/ 2147483647 w 120"/>
                <a:gd name="T45" fmla="*/ 2147483647 h 104"/>
                <a:gd name="T46" fmla="*/ 2147483647 w 120"/>
                <a:gd name="T47" fmla="*/ 2147483647 h 104"/>
                <a:gd name="T48" fmla="*/ 2147483647 w 120"/>
                <a:gd name="T49" fmla="*/ 2147483647 h 104"/>
                <a:gd name="T50" fmla="*/ 2147483647 w 120"/>
                <a:gd name="T51" fmla="*/ 2147483647 h 104"/>
                <a:gd name="T52" fmla="*/ 2147483647 w 120"/>
                <a:gd name="T53" fmla="*/ 2147483647 h 104"/>
                <a:gd name="T54" fmla="*/ 2147483647 w 120"/>
                <a:gd name="T55" fmla="*/ 2147483647 h 10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20"/>
                <a:gd name="T85" fmla="*/ 0 h 104"/>
                <a:gd name="T86" fmla="*/ 120 w 120"/>
                <a:gd name="T87" fmla="*/ 104 h 10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20" h="104">
                  <a:moveTo>
                    <a:pt x="120" y="56"/>
                  </a:moveTo>
                  <a:lnTo>
                    <a:pt x="112" y="40"/>
                  </a:lnTo>
                  <a:lnTo>
                    <a:pt x="96" y="8"/>
                  </a:lnTo>
                  <a:lnTo>
                    <a:pt x="80" y="8"/>
                  </a:lnTo>
                  <a:lnTo>
                    <a:pt x="72" y="0"/>
                  </a:lnTo>
                  <a:lnTo>
                    <a:pt x="56" y="8"/>
                  </a:lnTo>
                  <a:lnTo>
                    <a:pt x="48" y="8"/>
                  </a:lnTo>
                  <a:lnTo>
                    <a:pt x="40" y="24"/>
                  </a:lnTo>
                  <a:lnTo>
                    <a:pt x="32" y="32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48"/>
                  </a:lnTo>
                  <a:lnTo>
                    <a:pt x="8" y="48"/>
                  </a:lnTo>
                  <a:lnTo>
                    <a:pt x="8" y="56"/>
                  </a:lnTo>
                  <a:lnTo>
                    <a:pt x="8" y="72"/>
                  </a:lnTo>
                  <a:lnTo>
                    <a:pt x="0" y="80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16" y="96"/>
                  </a:lnTo>
                  <a:lnTo>
                    <a:pt x="32" y="96"/>
                  </a:lnTo>
                  <a:lnTo>
                    <a:pt x="56" y="104"/>
                  </a:lnTo>
                  <a:lnTo>
                    <a:pt x="80" y="104"/>
                  </a:lnTo>
                  <a:lnTo>
                    <a:pt x="96" y="104"/>
                  </a:lnTo>
                  <a:lnTo>
                    <a:pt x="104" y="80"/>
                  </a:lnTo>
                  <a:lnTo>
                    <a:pt x="112" y="80"/>
                  </a:lnTo>
                  <a:lnTo>
                    <a:pt x="104" y="64"/>
                  </a:lnTo>
                  <a:lnTo>
                    <a:pt x="120" y="64"/>
                  </a:lnTo>
                  <a:lnTo>
                    <a:pt x="120" y="5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635"/>
            <p:cNvSpPr>
              <a:spLocks/>
            </p:cNvSpPr>
            <p:nvPr/>
          </p:nvSpPr>
          <p:spPr bwMode="auto">
            <a:xfrm>
              <a:off x="4826964" y="2358887"/>
              <a:ext cx="129401" cy="75667"/>
            </a:xfrm>
            <a:custGeom>
              <a:avLst/>
              <a:gdLst>
                <a:gd name="T0" fmla="*/ 2147483647 w 96"/>
                <a:gd name="T1" fmla="*/ 2147483647 h 56"/>
                <a:gd name="T2" fmla="*/ 2147483647 w 96"/>
                <a:gd name="T3" fmla="*/ 2147483647 h 56"/>
                <a:gd name="T4" fmla="*/ 2147483647 w 96"/>
                <a:gd name="T5" fmla="*/ 2147483647 h 56"/>
                <a:gd name="T6" fmla="*/ 2147483647 w 96"/>
                <a:gd name="T7" fmla="*/ 2147483647 h 56"/>
                <a:gd name="T8" fmla="*/ 2147483647 w 96"/>
                <a:gd name="T9" fmla="*/ 2147483647 h 56"/>
                <a:gd name="T10" fmla="*/ 2147483647 w 96"/>
                <a:gd name="T11" fmla="*/ 2147483647 h 56"/>
                <a:gd name="T12" fmla="*/ 2147483647 w 96"/>
                <a:gd name="T13" fmla="*/ 2147483647 h 56"/>
                <a:gd name="T14" fmla="*/ 2147483647 w 96"/>
                <a:gd name="T15" fmla="*/ 2147483647 h 56"/>
                <a:gd name="T16" fmla="*/ 2147483647 w 96"/>
                <a:gd name="T17" fmla="*/ 2147483647 h 56"/>
                <a:gd name="T18" fmla="*/ 2147483647 w 96"/>
                <a:gd name="T19" fmla="*/ 2147483647 h 56"/>
                <a:gd name="T20" fmla="*/ 2147483647 w 96"/>
                <a:gd name="T21" fmla="*/ 2147483647 h 56"/>
                <a:gd name="T22" fmla="*/ 2147483647 w 96"/>
                <a:gd name="T23" fmla="*/ 0 h 56"/>
                <a:gd name="T24" fmla="*/ 2147483647 w 96"/>
                <a:gd name="T25" fmla="*/ 2147483647 h 56"/>
                <a:gd name="T26" fmla="*/ 2147483647 w 96"/>
                <a:gd name="T27" fmla="*/ 2147483647 h 56"/>
                <a:gd name="T28" fmla="*/ 2147483647 w 96"/>
                <a:gd name="T29" fmla="*/ 2147483647 h 56"/>
                <a:gd name="T30" fmla="*/ 2147483647 w 96"/>
                <a:gd name="T31" fmla="*/ 2147483647 h 56"/>
                <a:gd name="T32" fmla="*/ 0 w 96"/>
                <a:gd name="T33" fmla="*/ 2147483647 h 56"/>
                <a:gd name="T34" fmla="*/ 0 w 96"/>
                <a:gd name="T35" fmla="*/ 2147483647 h 56"/>
                <a:gd name="T36" fmla="*/ 2147483647 w 96"/>
                <a:gd name="T37" fmla="*/ 2147483647 h 56"/>
                <a:gd name="T38" fmla="*/ 2147483647 w 96"/>
                <a:gd name="T39" fmla="*/ 2147483647 h 5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56"/>
                <a:gd name="T62" fmla="*/ 96 w 96"/>
                <a:gd name="T63" fmla="*/ 56 h 5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56">
                  <a:moveTo>
                    <a:pt x="32" y="40"/>
                  </a:moveTo>
                  <a:lnTo>
                    <a:pt x="48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96" y="48"/>
                  </a:lnTo>
                  <a:lnTo>
                    <a:pt x="88" y="40"/>
                  </a:lnTo>
                  <a:lnTo>
                    <a:pt x="80" y="24"/>
                  </a:lnTo>
                  <a:lnTo>
                    <a:pt x="80" y="16"/>
                  </a:lnTo>
                  <a:lnTo>
                    <a:pt x="64" y="8"/>
                  </a:lnTo>
                  <a:lnTo>
                    <a:pt x="56" y="0"/>
                  </a:lnTo>
                  <a:lnTo>
                    <a:pt x="40" y="8"/>
                  </a:lnTo>
                  <a:lnTo>
                    <a:pt x="32" y="24"/>
                  </a:lnTo>
                  <a:lnTo>
                    <a:pt x="16" y="16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0" y="48"/>
                  </a:lnTo>
                  <a:lnTo>
                    <a:pt x="16" y="40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636"/>
            <p:cNvSpPr>
              <a:spLocks/>
            </p:cNvSpPr>
            <p:nvPr/>
          </p:nvSpPr>
          <p:spPr bwMode="auto">
            <a:xfrm>
              <a:off x="4202989" y="3357905"/>
              <a:ext cx="129401" cy="9650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2147483647 h 72"/>
                <a:gd name="T14" fmla="*/ 2147483647 w 96"/>
                <a:gd name="T15" fmla="*/ 2147483647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2147483647 w 96"/>
                <a:gd name="T21" fmla="*/ 2147483647 h 72"/>
                <a:gd name="T22" fmla="*/ 2147483647 w 96"/>
                <a:gd name="T23" fmla="*/ 2147483647 h 72"/>
                <a:gd name="T24" fmla="*/ 2147483647 w 96"/>
                <a:gd name="T25" fmla="*/ 2147483647 h 72"/>
                <a:gd name="T26" fmla="*/ 2147483647 w 96"/>
                <a:gd name="T27" fmla="*/ 0 h 72"/>
                <a:gd name="T28" fmla="*/ 2147483647 w 96"/>
                <a:gd name="T29" fmla="*/ 0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0 w 96"/>
                <a:gd name="T37" fmla="*/ 2147483647 h 72"/>
                <a:gd name="T38" fmla="*/ 2147483647 w 96"/>
                <a:gd name="T39" fmla="*/ 2147483647 h 72"/>
                <a:gd name="T40" fmla="*/ 2147483647 w 96"/>
                <a:gd name="T41" fmla="*/ 2147483647 h 72"/>
                <a:gd name="T42" fmla="*/ 2147483647 w 96"/>
                <a:gd name="T43" fmla="*/ 2147483647 h 72"/>
                <a:gd name="T44" fmla="*/ 2147483647 w 96"/>
                <a:gd name="T45" fmla="*/ 2147483647 h 7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96"/>
                <a:gd name="T70" fmla="*/ 0 h 72"/>
                <a:gd name="T71" fmla="*/ 96 w 96"/>
                <a:gd name="T72" fmla="*/ 72 h 7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96" h="72">
                  <a:moveTo>
                    <a:pt x="40" y="40"/>
                  </a:moveTo>
                  <a:lnTo>
                    <a:pt x="56" y="40"/>
                  </a:lnTo>
                  <a:lnTo>
                    <a:pt x="64" y="56"/>
                  </a:lnTo>
                  <a:lnTo>
                    <a:pt x="72" y="64"/>
                  </a:lnTo>
                  <a:lnTo>
                    <a:pt x="80" y="72"/>
                  </a:lnTo>
                  <a:lnTo>
                    <a:pt x="88" y="72"/>
                  </a:lnTo>
                  <a:lnTo>
                    <a:pt x="96" y="64"/>
                  </a:lnTo>
                  <a:lnTo>
                    <a:pt x="96" y="48"/>
                  </a:lnTo>
                  <a:lnTo>
                    <a:pt x="96" y="32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0" y="4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637"/>
            <p:cNvSpPr>
              <a:spLocks/>
            </p:cNvSpPr>
            <p:nvPr/>
          </p:nvSpPr>
          <p:spPr bwMode="auto">
            <a:xfrm>
              <a:off x="4171187" y="3293204"/>
              <a:ext cx="107468" cy="74570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2147483647 h 56"/>
                <a:gd name="T6" fmla="*/ 2147483647 w 80"/>
                <a:gd name="T7" fmla="*/ 2147483647 h 56"/>
                <a:gd name="T8" fmla="*/ 2147483647 w 80"/>
                <a:gd name="T9" fmla="*/ 2147483647 h 56"/>
                <a:gd name="T10" fmla="*/ 2147483647 w 80"/>
                <a:gd name="T11" fmla="*/ 2147483647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2147483647 w 80"/>
                <a:gd name="T17" fmla="*/ 2147483647 h 56"/>
                <a:gd name="T18" fmla="*/ 2147483647 w 80"/>
                <a:gd name="T19" fmla="*/ 0 h 56"/>
                <a:gd name="T20" fmla="*/ 2147483647 w 80"/>
                <a:gd name="T21" fmla="*/ 0 h 56"/>
                <a:gd name="T22" fmla="*/ 2147483647 w 80"/>
                <a:gd name="T23" fmla="*/ 0 h 56"/>
                <a:gd name="T24" fmla="*/ 0 w 80"/>
                <a:gd name="T25" fmla="*/ 2147483647 h 56"/>
                <a:gd name="T26" fmla="*/ 2147483647 w 80"/>
                <a:gd name="T27" fmla="*/ 2147483647 h 56"/>
                <a:gd name="T28" fmla="*/ 2147483647 w 80"/>
                <a:gd name="T29" fmla="*/ 2147483647 h 56"/>
                <a:gd name="T30" fmla="*/ 2147483647 w 80"/>
                <a:gd name="T31" fmla="*/ 2147483647 h 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0"/>
                <a:gd name="T49" fmla="*/ 0 h 56"/>
                <a:gd name="T50" fmla="*/ 80 w 80"/>
                <a:gd name="T51" fmla="*/ 56 h 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0" h="56">
                  <a:moveTo>
                    <a:pt x="40" y="48"/>
                  </a:moveTo>
                  <a:lnTo>
                    <a:pt x="48" y="48"/>
                  </a:lnTo>
                  <a:lnTo>
                    <a:pt x="56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72" y="40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8" y="56"/>
                  </a:lnTo>
                  <a:lnTo>
                    <a:pt x="16" y="56"/>
                  </a:lnTo>
                  <a:lnTo>
                    <a:pt x="40" y="4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638"/>
            <p:cNvSpPr>
              <a:spLocks/>
            </p:cNvSpPr>
            <p:nvPr/>
          </p:nvSpPr>
          <p:spPr bwMode="auto">
            <a:xfrm>
              <a:off x="4869731" y="2316119"/>
              <a:ext cx="75667" cy="64700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0 h 48"/>
                <a:gd name="T10" fmla="*/ 2147483647 w 56"/>
                <a:gd name="T11" fmla="*/ 0 h 48"/>
                <a:gd name="T12" fmla="*/ 2147483647 w 56"/>
                <a:gd name="T13" fmla="*/ 0 h 48"/>
                <a:gd name="T14" fmla="*/ 2147483647 w 56"/>
                <a:gd name="T15" fmla="*/ 0 h 48"/>
                <a:gd name="T16" fmla="*/ 0 w 56"/>
                <a:gd name="T17" fmla="*/ 2147483647 h 48"/>
                <a:gd name="T18" fmla="*/ 0 w 56"/>
                <a:gd name="T19" fmla="*/ 2147483647 h 48"/>
                <a:gd name="T20" fmla="*/ 0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2147483647 w 56"/>
                <a:gd name="T29" fmla="*/ 2147483647 h 48"/>
                <a:gd name="T30" fmla="*/ 2147483647 w 56"/>
                <a:gd name="T31" fmla="*/ 2147483647 h 4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6"/>
                <a:gd name="T49" fmla="*/ 0 h 48"/>
                <a:gd name="T50" fmla="*/ 56 w 56"/>
                <a:gd name="T51" fmla="*/ 48 h 4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6" h="48">
                  <a:moveTo>
                    <a:pt x="32" y="40"/>
                  </a:moveTo>
                  <a:lnTo>
                    <a:pt x="48" y="48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24" y="32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639"/>
            <p:cNvSpPr>
              <a:spLocks/>
            </p:cNvSpPr>
            <p:nvPr/>
          </p:nvSpPr>
          <p:spPr bwMode="auto">
            <a:xfrm>
              <a:off x="4171187" y="3293204"/>
              <a:ext cx="107468" cy="74570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2147483647 h 56"/>
                <a:gd name="T6" fmla="*/ 2147483647 w 80"/>
                <a:gd name="T7" fmla="*/ 2147483647 h 56"/>
                <a:gd name="T8" fmla="*/ 2147483647 w 80"/>
                <a:gd name="T9" fmla="*/ 2147483647 h 56"/>
                <a:gd name="T10" fmla="*/ 2147483647 w 80"/>
                <a:gd name="T11" fmla="*/ 2147483647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2147483647 w 80"/>
                <a:gd name="T17" fmla="*/ 2147483647 h 56"/>
                <a:gd name="T18" fmla="*/ 2147483647 w 80"/>
                <a:gd name="T19" fmla="*/ 2147483647 h 56"/>
                <a:gd name="T20" fmla="*/ 2147483647 w 80"/>
                <a:gd name="T21" fmla="*/ 2147483647 h 56"/>
                <a:gd name="T22" fmla="*/ 2147483647 w 80"/>
                <a:gd name="T23" fmla="*/ 0 h 56"/>
                <a:gd name="T24" fmla="*/ 2147483647 w 80"/>
                <a:gd name="T25" fmla="*/ 0 h 56"/>
                <a:gd name="T26" fmla="*/ 2147483647 w 80"/>
                <a:gd name="T27" fmla="*/ 0 h 56"/>
                <a:gd name="T28" fmla="*/ 0 w 80"/>
                <a:gd name="T29" fmla="*/ 2147483647 h 56"/>
                <a:gd name="T30" fmla="*/ 2147483647 w 80"/>
                <a:gd name="T31" fmla="*/ 2147483647 h 56"/>
                <a:gd name="T32" fmla="*/ 2147483647 w 80"/>
                <a:gd name="T33" fmla="*/ 2147483647 h 56"/>
                <a:gd name="T34" fmla="*/ 2147483647 w 80"/>
                <a:gd name="T35" fmla="*/ 2147483647 h 56"/>
                <a:gd name="T36" fmla="*/ 2147483647 w 80"/>
                <a:gd name="T37" fmla="*/ 2147483647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0"/>
                <a:gd name="T58" fmla="*/ 0 h 56"/>
                <a:gd name="T59" fmla="*/ 80 w 80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0" h="56">
                  <a:moveTo>
                    <a:pt x="40" y="48"/>
                  </a:moveTo>
                  <a:lnTo>
                    <a:pt x="48" y="48"/>
                  </a:lnTo>
                  <a:lnTo>
                    <a:pt x="56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72" y="40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8" y="56"/>
                  </a:lnTo>
                  <a:lnTo>
                    <a:pt x="16" y="56"/>
                  </a:lnTo>
                  <a:lnTo>
                    <a:pt x="40" y="4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640"/>
            <p:cNvSpPr>
              <a:spLocks/>
            </p:cNvSpPr>
            <p:nvPr/>
          </p:nvSpPr>
          <p:spPr bwMode="auto">
            <a:xfrm>
              <a:off x="4182153" y="3100199"/>
              <a:ext cx="203971" cy="224807"/>
            </a:xfrm>
            <a:custGeom>
              <a:avLst/>
              <a:gdLst>
                <a:gd name="T0" fmla="*/ 2147483647 w 152"/>
                <a:gd name="T1" fmla="*/ 2147483647 h 168"/>
                <a:gd name="T2" fmla="*/ 2147483647 w 152"/>
                <a:gd name="T3" fmla="*/ 2147483647 h 168"/>
                <a:gd name="T4" fmla="*/ 2147483647 w 152"/>
                <a:gd name="T5" fmla="*/ 2147483647 h 168"/>
                <a:gd name="T6" fmla="*/ 2147483647 w 152"/>
                <a:gd name="T7" fmla="*/ 2147483647 h 168"/>
                <a:gd name="T8" fmla="*/ 2147483647 w 152"/>
                <a:gd name="T9" fmla="*/ 2147483647 h 168"/>
                <a:gd name="T10" fmla="*/ 2147483647 w 152"/>
                <a:gd name="T11" fmla="*/ 2147483647 h 168"/>
                <a:gd name="T12" fmla="*/ 2147483647 w 152"/>
                <a:gd name="T13" fmla="*/ 2147483647 h 168"/>
                <a:gd name="T14" fmla="*/ 2147483647 w 152"/>
                <a:gd name="T15" fmla="*/ 2147483647 h 168"/>
                <a:gd name="T16" fmla="*/ 2147483647 w 152"/>
                <a:gd name="T17" fmla="*/ 2147483647 h 168"/>
                <a:gd name="T18" fmla="*/ 2147483647 w 152"/>
                <a:gd name="T19" fmla="*/ 2147483647 h 168"/>
                <a:gd name="T20" fmla="*/ 2147483647 w 152"/>
                <a:gd name="T21" fmla="*/ 2147483647 h 168"/>
                <a:gd name="T22" fmla="*/ 2147483647 w 152"/>
                <a:gd name="T23" fmla="*/ 0 h 168"/>
                <a:gd name="T24" fmla="*/ 2147483647 w 152"/>
                <a:gd name="T25" fmla="*/ 2147483647 h 168"/>
                <a:gd name="T26" fmla="*/ 2147483647 w 152"/>
                <a:gd name="T27" fmla="*/ 2147483647 h 168"/>
                <a:gd name="T28" fmla="*/ 2147483647 w 152"/>
                <a:gd name="T29" fmla="*/ 2147483647 h 168"/>
                <a:gd name="T30" fmla="*/ 2147483647 w 152"/>
                <a:gd name="T31" fmla="*/ 2147483647 h 168"/>
                <a:gd name="T32" fmla="*/ 2147483647 w 152"/>
                <a:gd name="T33" fmla="*/ 2147483647 h 168"/>
                <a:gd name="T34" fmla="*/ 0 w 152"/>
                <a:gd name="T35" fmla="*/ 2147483647 h 168"/>
                <a:gd name="T36" fmla="*/ 2147483647 w 152"/>
                <a:gd name="T37" fmla="*/ 2147483647 h 168"/>
                <a:gd name="T38" fmla="*/ 2147483647 w 152"/>
                <a:gd name="T39" fmla="*/ 2147483647 h 168"/>
                <a:gd name="T40" fmla="*/ 0 w 152"/>
                <a:gd name="T41" fmla="*/ 2147483647 h 168"/>
                <a:gd name="T42" fmla="*/ 2147483647 w 152"/>
                <a:gd name="T43" fmla="*/ 2147483647 h 168"/>
                <a:gd name="T44" fmla="*/ 2147483647 w 152"/>
                <a:gd name="T45" fmla="*/ 2147483647 h 16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2"/>
                <a:gd name="T70" fmla="*/ 0 h 168"/>
                <a:gd name="T71" fmla="*/ 152 w 152"/>
                <a:gd name="T72" fmla="*/ 168 h 16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2" h="168">
                  <a:moveTo>
                    <a:pt x="24" y="144"/>
                  </a:moveTo>
                  <a:lnTo>
                    <a:pt x="40" y="152"/>
                  </a:lnTo>
                  <a:lnTo>
                    <a:pt x="48" y="160"/>
                  </a:lnTo>
                  <a:lnTo>
                    <a:pt x="56" y="168"/>
                  </a:lnTo>
                  <a:lnTo>
                    <a:pt x="72" y="152"/>
                  </a:lnTo>
                  <a:lnTo>
                    <a:pt x="80" y="160"/>
                  </a:lnTo>
                  <a:lnTo>
                    <a:pt x="136" y="160"/>
                  </a:lnTo>
                  <a:lnTo>
                    <a:pt x="152" y="152"/>
                  </a:lnTo>
                  <a:lnTo>
                    <a:pt x="144" y="144"/>
                  </a:lnTo>
                  <a:lnTo>
                    <a:pt x="128" y="32"/>
                  </a:lnTo>
                  <a:lnTo>
                    <a:pt x="144" y="32"/>
                  </a:lnTo>
                  <a:lnTo>
                    <a:pt x="104" y="0"/>
                  </a:lnTo>
                  <a:lnTo>
                    <a:pt x="104" y="16"/>
                  </a:lnTo>
                  <a:lnTo>
                    <a:pt x="64" y="16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80"/>
                  </a:lnTo>
                  <a:lnTo>
                    <a:pt x="0" y="80"/>
                  </a:lnTo>
                  <a:lnTo>
                    <a:pt x="8" y="104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16" y="144"/>
                  </a:lnTo>
                  <a:lnTo>
                    <a:pt x="24" y="14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641"/>
            <p:cNvSpPr>
              <a:spLocks/>
            </p:cNvSpPr>
            <p:nvPr/>
          </p:nvSpPr>
          <p:spPr bwMode="auto">
            <a:xfrm>
              <a:off x="4880698" y="3013567"/>
              <a:ext cx="193004" cy="183135"/>
            </a:xfrm>
            <a:custGeom>
              <a:avLst/>
              <a:gdLst>
                <a:gd name="T0" fmla="*/ 0 w 144"/>
                <a:gd name="T1" fmla="*/ 2147483647 h 136"/>
                <a:gd name="T2" fmla="*/ 2147483647 w 144"/>
                <a:gd name="T3" fmla="*/ 2147483647 h 136"/>
                <a:gd name="T4" fmla="*/ 2147483647 w 144"/>
                <a:gd name="T5" fmla="*/ 2147483647 h 136"/>
                <a:gd name="T6" fmla="*/ 2147483647 w 144"/>
                <a:gd name="T7" fmla="*/ 2147483647 h 136"/>
                <a:gd name="T8" fmla="*/ 2147483647 w 144"/>
                <a:gd name="T9" fmla="*/ 2147483647 h 136"/>
                <a:gd name="T10" fmla="*/ 2147483647 w 144"/>
                <a:gd name="T11" fmla="*/ 2147483647 h 136"/>
                <a:gd name="T12" fmla="*/ 2147483647 w 144"/>
                <a:gd name="T13" fmla="*/ 2147483647 h 136"/>
                <a:gd name="T14" fmla="*/ 2147483647 w 144"/>
                <a:gd name="T15" fmla="*/ 2147483647 h 136"/>
                <a:gd name="T16" fmla="*/ 2147483647 w 144"/>
                <a:gd name="T17" fmla="*/ 2147483647 h 136"/>
                <a:gd name="T18" fmla="*/ 2147483647 w 144"/>
                <a:gd name="T19" fmla="*/ 2147483647 h 136"/>
                <a:gd name="T20" fmla="*/ 2147483647 w 144"/>
                <a:gd name="T21" fmla="*/ 2147483647 h 136"/>
                <a:gd name="T22" fmla="*/ 2147483647 w 144"/>
                <a:gd name="T23" fmla="*/ 2147483647 h 136"/>
                <a:gd name="T24" fmla="*/ 2147483647 w 144"/>
                <a:gd name="T25" fmla="*/ 2147483647 h 136"/>
                <a:gd name="T26" fmla="*/ 2147483647 w 144"/>
                <a:gd name="T27" fmla="*/ 0 h 136"/>
                <a:gd name="T28" fmla="*/ 2147483647 w 144"/>
                <a:gd name="T29" fmla="*/ 2147483647 h 136"/>
                <a:gd name="T30" fmla="*/ 2147483647 w 144"/>
                <a:gd name="T31" fmla="*/ 2147483647 h 136"/>
                <a:gd name="T32" fmla="*/ 2147483647 w 144"/>
                <a:gd name="T33" fmla="*/ 0 h 136"/>
                <a:gd name="T34" fmla="*/ 2147483647 w 144"/>
                <a:gd name="T35" fmla="*/ 2147483647 h 136"/>
                <a:gd name="T36" fmla="*/ 2147483647 w 144"/>
                <a:gd name="T37" fmla="*/ 0 h 136"/>
                <a:gd name="T38" fmla="*/ 2147483647 w 144"/>
                <a:gd name="T39" fmla="*/ 0 h 136"/>
                <a:gd name="T40" fmla="*/ 2147483647 w 144"/>
                <a:gd name="T41" fmla="*/ 2147483647 h 136"/>
                <a:gd name="T42" fmla="*/ 0 w 144"/>
                <a:gd name="T43" fmla="*/ 2147483647 h 1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44"/>
                <a:gd name="T67" fmla="*/ 0 h 136"/>
                <a:gd name="T68" fmla="*/ 144 w 144"/>
                <a:gd name="T69" fmla="*/ 136 h 1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44" h="136">
                  <a:moveTo>
                    <a:pt x="0" y="16"/>
                  </a:moveTo>
                  <a:lnTo>
                    <a:pt x="8" y="32"/>
                  </a:lnTo>
                  <a:lnTo>
                    <a:pt x="8" y="40"/>
                  </a:lnTo>
                  <a:lnTo>
                    <a:pt x="8" y="136"/>
                  </a:lnTo>
                  <a:lnTo>
                    <a:pt x="16" y="136"/>
                  </a:lnTo>
                  <a:lnTo>
                    <a:pt x="120" y="136"/>
                  </a:lnTo>
                  <a:lnTo>
                    <a:pt x="136" y="128"/>
                  </a:lnTo>
                  <a:lnTo>
                    <a:pt x="144" y="120"/>
                  </a:lnTo>
                  <a:lnTo>
                    <a:pt x="136" y="88"/>
                  </a:lnTo>
                  <a:lnTo>
                    <a:pt x="120" y="56"/>
                  </a:lnTo>
                  <a:lnTo>
                    <a:pt x="96" y="32"/>
                  </a:lnTo>
                  <a:lnTo>
                    <a:pt x="128" y="48"/>
                  </a:lnTo>
                  <a:lnTo>
                    <a:pt x="136" y="32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88" y="8"/>
                  </a:lnTo>
                  <a:lnTo>
                    <a:pt x="80" y="0"/>
                  </a:lnTo>
                  <a:lnTo>
                    <a:pt x="48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642"/>
            <p:cNvSpPr>
              <a:spLocks/>
            </p:cNvSpPr>
            <p:nvPr/>
          </p:nvSpPr>
          <p:spPr bwMode="auto">
            <a:xfrm>
              <a:off x="4622993" y="2981765"/>
              <a:ext cx="279637" cy="268671"/>
            </a:xfrm>
            <a:custGeom>
              <a:avLst/>
              <a:gdLst>
                <a:gd name="T0" fmla="*/ 2147483647 w 208"/>
                <a:gd name="T1" fmla="*/ 2147483647 h 200"/>
                <a:gd name="T2" fmla="*/ 2147483647 w 208"/>
                <a:gd name="T3" fmla="*/ 2147483647 h 200"/>
                <a:gd name="T4" fmla="*/ 2147483647 w 208"/>
                <a:gd name="T5" fmla="*/ 2147483647 h 200"/>
                <a:gd name="T6" fmla="*/ 0 w 208"/>
                <a:gd name="T7" fmla="*/ 2147483647 h 200"/>
                <a:gd name="T8" fmla="*/ 0 w 208"/>
                <a:gd name="T9" fmla="*/ 2147483647 h 200"/>
                <a:gd name="T10" fmla="*/ 2147483647 w 208"/>
                <a:gd name="T11" fmla="*/ 2147483647 h 200"/>
                <a:gd name="T12" fmla="*/ 2147483647 w 208"/>
                <a:gd name="T13" fmla="*/ 2147483647 h 200"/>
                <a:gd name="T14" fmla="*/ 2147483647 w 208"/>
                <a:gd name="T15" fmla="*/ 2147483647 h 200"/>
                <a:gd name="T16" fmla="*/ 2147483647 w 208"/>
                <a:gd name="T17" fmla="*/ 2147483647 h 200"/>
                <a:gd name="T18" fmla="*/ 2147483647 w 208"/>
                <a:gd name="T19" fmla="*/ 2147483647 h 200"/>
                <a:gd name="T20" fmla="*/ 2147483647 w 208"/>
                <a:gd name="T21" fmla="*/ 2147483647 h 200"/>
                <a:gd name="T22" fmla="*/ 2147483647 w 208"/>
                <a:gd name="T23" fmla="*/ 2147483647 h 200"/>
                <a:gd name="T24" fmla="*/ 2147483647 w 208"/>
                <a:gd name="T25" fmla="*/ 2147483647 h 200"/>
                <a:gd name="T26" fmla="*/ 2147483647 w 208"/>
                <a:gd name="T27" fmla="*/ 2147483647 h 200"/>
                <a:gd name="T28" fmla="*/ 2147483647 w 208"/>
                <a:gd name="T29" fmla="*/ 2147483647 h 200"/>
                <a:gd name="T30" fmla="*/ 2147483647 w 208"/>
                <a:gd name="T31" fmla="*/ 2147483647 h 200"/>
                <a:gd name="T32" fmla="*/ 2147483647 w 208"/>
                <a:gd name="T33" fmla="*/ 2147483647 h 200"/>
                <a:gd name="T34" fmla="*/ 2147483647 w 208"/>
                <a:gd name="T35" fmla="*/ 2147483647 h 200"/>
                <a:gd name="T36" fmla="*/ 2147483647 w 208"/>
                <a:gd name="T37" fmla="*/ 2147483647 h 200"/>
                <a:gd name="T38" fmla="*/ 2147483647 w 208"/>
                <a:gd name="T39" fmla="*/ 2147483647 h 200"/>
                <a:gd name="T40" fmla="*/ 2147483647 w 208"/>
                <a:gd name="T41" fmla="*/ 2147483647 h 200"/>
                <a:gd name="T42" fmla="*/ 2147483647 w 208"/>
                <a:gd name="T43" fmla="*/ 2147483647 h 200"/>
                <a:gd name="T44" fmla="*/ 2147483647 w 208"/>
                <a:gd name="T45" fmla="*/ 2147483647 h 200"/>
                <a:gd name="T46" fmla="*/ 2147483647 w 208"/>
                <a:gd name="T47" fmla="*/ 2147483647 h 200"/>
                <a:gd name="T48" fmla="*/ 2147483647 w 208"/>
                <a:gd name="T49" fmla="*/ 2147483647 h 200"/>
                <a:gd name="T50" fmla="*/ 2147483647 w 208"/>
                <a:gd name="T51" fmla="*/ 2147483647 h 200"/>
                <a:gd name="T52" fmla="*/ 2147483647 w 208"/>
                <a:gd name="T53" fmla="*/ 2147483647 h 200"/>
                <a:gd name="T54" fmla="*/ 2147483647 w 208"/>
                <a:gd name="T55" fmla="*/ 2147483647 h 200"/>
                <a:gd name="T56" fmla="*/ 2147483647 w 208"/>
                <a:gd name="T57" fmla="*/ 2147483647 h 200"/>
                <a:gd name="T58" fmla="*/ 2147483647 w 208"/>
                <a:gd name="T59" fmla="*/ 2147483647 h 200"/>
                <a:gd name="T60" fmla="*/ 2147483647 w 208"/>
                <a:gd name="T61" fmla="*/ 2147483647 h 200"/>
                <a:gd name="T62" fmla="*/ 2147483647 w 208"/>
                <a:gd name="T63" fmla="*/ 0 h 200"/>
                <a:gd name="T64" fmla="*/ 2147483647 w 208"/>
                <a:gd name="T65" fmla="*/ 2147483647 h 200"/>
                <a:gd name="T66" fmla="*/ 2147483647 w 208"/>
                <a:gd name="T67" fmla="*/ 2147483647 h 20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08"/>
                <a:gd name="T103" fmla="*/ 0 h 200"/>
                <a:gd name="T104" fmla="*/ 208 w 208"/>
                <a:gd name="T105" fmla="*/ 200 h 20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08" h="200">
                  <a:moveTo>
                    <a:pt x="16" y="24"/>
                  </a:moveTo>
                  <a:lnTo>
                    <a:pt x="8" y="32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0" y="112"/>
                  </a:lnTo>
                  <a:lnTo>
                    <a:pt x="24" y="136"/>
                  </a:lnTo>
                  <a:lnTo>
                    <a:pt x="32" y="136"/>
                  </a:lnTo>
                  <a:lnTo>
                    <a:pt x="64" y="144"/>
                  </a:lnTo>
                  <a:lnTo>
                    <a:pt x="72" y="152"/>
                  </a:lnTo>
                  <a:lnTo>
                    <a:pt x="88" y="144"/>
                  </a:lnTo>
                  <a:lnTo>
                    <a:pt x="184" y="192"/>
                  </a:lnTo>
                  <a:lnTo>
                    <a:pt x="192" y="200"/>
                  </a:lnTo>
                  <a:lnTo>
                    <a:pt x="192" y="184"/>
                  </a:lnTo>
                  <a:lnTo>
                    <a:pt x="200" y="184"/>
                  </a:lnTo>
                  <a:lnTo>
                    <a:pt x="208" y="160"/>
                  </a:lnTo>
                  <a:lnTo>
                    <a:pt x="200" y="160"/>
                  </a:lnTo>
                  <a:lnTo>
                    <a:pt x="200" y="64"/>
                  </a:lnTo>
                  <a:lnTo>
                    <a:pt x="200" y="56"/>
                  </a:lnTo>
                  <a:lnTo>
                    <a:pt x="192" y="40"/>
                  </a:lnTo>
                  <a:lnTo>
                    <a:pt x="200" y="32"/>
                  </a:lnTo>
                  <a:lnTo>
                    <a:pt x="200" y="24"/>
                  </a:lnTo>
                  <a:lnTo>
                    <a:pt x="192" y="16"/>
                  </a:lnTo>
                  <a:lnTo>
                    <a:pt x="176" y="8"/>
                  </a:lnTo>
                  <a:lnTo>
                    <a:pt x="160" y="8"/>
                  </a:lnTo>
                  <a:lnTo>
                    <a:pt x="136" y="16"/>
                  </a:lnTo>
                  <a:lnTo>
                    <a:pt x="136" y="32"/>
                  </a:lnTo>
                  <a:lnTo>
                    <a:pt x="112" y="40"/>
                  </a:lnTo>
                  <a:lnTo>
                    <a:pt x="96" y="24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32" y="8"/>
                  </a:lnTo>
                  <a:lnTo>
                    <a:pt x="16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643"/>
            <p:cNvSpPr>
              <a:spLocks/>
            </p:cNvSpPr>
            <p:nvPr/>
          </p:nvSpPr>
          <p:spPr bwMode="auto">
            <a:xfrm>
              <a:off x="4591191" y="2896229"/>
              <a:ext cx="74570" cy="139271"/>
            </a:xfrm>
            <a:custGeom>
              <a:avLst/>
              <a:gdLst>
                <a:gd name="T0" fmla="*/ 2147483647 w 56"/>
                <a:gd name="T1" fmla="*/ 2147483647 h 104"/>
                <a:gd name="T2" fmla="*/ 2147483647 w 56"/>
                <a:gd name="T3" fmla="*/ 2147483647 h 104"/>
                <a:gd name="T4" fmla="*/ 2147483647 w 56"/>
                <a:gd name="T5" fmla="*/ 2147483647 h 104"/>
                <a:gd name="T6" fmla="*/ 0 w 56"/>
                <a:gd name="T7" fmla="*/ 2147483647 h 104"/>
                <a:gd name="T8" fmla="*/ 0 w 56"/>
                <a:gd name="T9" fmla="*/ 2147483647 h 104"/>
                <a:gd name="T10" fmla="*/ 2147483647 w 56"/>
                <a:gd name="T11" fmla="*/ 2147483647 h 104"/>
                <a:gd name="T12" fmla="*/ 2147483647 w 56"/>
                <a:gd name="T13" fmla="*/ 2147483647 h 104"/>
                <a:gd name="T14" fmla="*/ 2147483647 w 56"/>
                <a:gd name="T15" fmla="*/ 2147483647 h 104"/>
                <a:gd name="T16" fmla="*/ 2147483647 w 56"/>
                <a:gd name="T17" fmla="*/ 2147483647 h 104"/>
                <a:gd name="T18" fmla="*/ 2147483647 w 56"/>
                <a:gd name="T19" fmla="*/ 2147483647 h 104"/>
                <a:gd name="T20" fmla="*/ 2147483647 w 56"/>
                <a:gd name="T21" fmla="*/ 2147483647 h 104"/>
                <a:gd name="T22" fmla="*/ 2147483647 w 56"/>
                <a:gd name="T23" fmla="*/ 2147483647 h 104"/>
                <a:gd name="T24" fmla="*/ 2147483647 w 56"/>
                <a:gd name="T25" fmla="*/ 2147483647 h 104"/>
                <a:gd name="T26" fmla="*/ 2147483647 w 56"/>
                <a:gd name="T27" fmla="*/ 2147483647 h 104"/>
                <a:gd name="T28" fmla="*/ 2147483647 w 56"/>
                <a:gd name="T29" fmla="*/ 2147483647 h 104"/>
                <a:gd name="T30" fmla="*/ 2147483647 w 56"/>
                <a:gd name="T31" fmla="*/ 2147483647 h 104"/>
                <a:gd name="T32" fmla="*/ 2147483647 w 56"/>
                <a:gd name="T33" fmla="*/ 2147483647 h 104"/>
                <a:gd name="T34" fmla="*/ 2147483647 w 56"/>
                <a:gd name="T35" fmla="*/ 2147483647 h 104"/>
                <a:gd name="T36" fmla="*/ 2147483647 w 56"/>
                <a:gd name="T37" fmla="*/ 0 h 104"/>
                <a:gd name="T38" fmla="*/ 2147483647 w 56"/>
                <a:gd name="T39" fmla="*/ 0 h 104"/>
                <a:gd name="T40" fmla="*/ 2147483647 w 56"/>
                <a:gd name="T41" fmla="*/ 2147483647 h 10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104"/>
                <a:gd name="T65" fmla="*/ 56 w 56"/>
                <a:gd name="T66" fmla="*/ 104 h 10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104">
                  <a:moveTo>
                    <a:pt x="16" y="8"/>
                  </a:moveTo>
                  <a:lnTo>
                    <a:pt x="16" y="24"/>
                  </a:lnTo>
                  <a:lnTo>
                    <a:pt x="16" y="40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16" y="72"/>
                  </a:lnTo>
                  <a:lnTo>
                    <a:pt x="24" y="80"/>
                  </a:lnTo>
                  <a:lnTo>
                    <a:pt x="24" y="96"/>
                  </a:lnTo>
                  <a:lnTo>
                    <a:pt x="32" y="104"/>
                  </a:lnTo>
                  <a:lnTo>
                    <a:pt x="32" y="96"/>
                  </a:lnTo>
                  <a:lnTo>
                    <a:pt x="40" y="88"/>
                  </a:lnTo>
                  <a:lnTo>
                    <a:pt x="56" y="72"/>
                  </a:lnTo>
                  <a:lnTo>
                    <a:pt x="56" y="64"/>
                  </a:lnTo>
                  <a:lnTo>
                    <a:pt x="40" y="56"/>
                  </a:lnTo>
                  <a:lnTo>
                    <a:pt x="32" y="48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644"/>
            <p:cNvSpPr>
              <a:spLocks/>
            </p:cNvSpPr>
            <p:nvPr/>
          </p:nvSpPr>
          <p:spPr bwMode="auto">
            <a:xfrm>
              <a:off x="4245757" y="2928031"/>
              <a:ext cx="203971" cy="161202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2147483647 h 120"/>
                <a:gd name="T12" fmla="*/ 2147483647 w 152"/>
                <a:gd name="T13" fmla="*/ 2147483647 h 120"/>
                <a:gd name="T14" fmla="*/ 2147483647 w 152"/>
                <a:gd name="T15" fmla="*/ 2147483647 h 120"/>
                <a:gd name="T16" fmla="*/ 2147483647 w 152"/>
                <a:gd name="T17" fmla="*/ 2147483647 h 120"/>
                <a:gd name="T18" fmla="*/ 2147483647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0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0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2"/>
                <a:gd name="T67" fmla="*/ 0 h 120"/>
                <a:gd name="T68" fmla="*/ 152 w 152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2" h="120">
                  <a:moveTo>
                    <a:pt x="56" y="104"/>
                  </a:moveTo>
                  <a:lnTo>
                    <a:pt x="72" y="96"/>
                  </a:lnTo>
                  <a:lnTo>
                    <a:pt x="96" y="80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56"/>
                  </a:lnTo>
                  <a:lnTo>
                    <a:pt x="144" y="56"/>
                  </a:lnTo>
                  <a:lnTo>
                    <a:pt x="152" y="48"/>
                  </a:lnTo>
                  <a:lnTo>
                    <a:pt x="144" y="32"/>
                  </a:lnTo>
                  <a:lnTo>
                    <a:pt x="144" y="8"/>
                  </a:lnTo>
                  <a:lnTo>
                    <a:pt x="136" y="8"/>
                  </a:lnTo>
                  <a:lnTo>
                    <a:pt x="120" y="8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48" y="64"/>
                  </a:lnTo>
                  <a:lnTo>
                    <a:pt x="40" y="96"/>
                  </a:lnTo>
                  <a:lnTo>
                    <a:pt x="8" y="112"/>
                  </a:lnTo>
                  <a:lnTo>
                    <a:pt x="0" y="120"/>
                  </a:lnTo>
                  <a:lnTo>
                    <a:pt x="56" y="120"/>
                  </a:lnTo>
                  <a:lnTo>
                    <a:pt x="56" y="10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645"/>
            <p:cNvSpPr>
              <a:spLocks/>
            </p:cNvSpPr>
            <p:nvPr/>
          </p:nvSpPr>
          <p:spPr bwMode="auto">
            <a:xfrm>
              <a:off x="4591191" y="2896229"/>
              <a:ext cx="74570" cy="139271"/>
            </a:xfrm>
            <a:custGeom>
              <a:avLst/>
              <a:gdLst>
                <a:gd name="T0" fmla="*/ 2147483647 w 56"/>
                <a:gd name="T1" fmla="*/ 2147483647 h 104"/>
                <a:gd name="T2" fmla="*/ 2147483647 w 56"/>
                <a:gd name="T3" fmla="*/ 2147483647 h 104"/>
                <a:gd name="T4" fmla="*/ 2147483647 w 56"/>
                <a:gd name="T5" fmla="*/ 2147483647 h 104"/>
                <a:gd name="T6" fmla="*/ 0 w 56"/>
                <a:gd name="T7" fmla="*/ 2147483647 h 104"/>
                <a:gd name="T8" fmla="*/ 0 w 56"/>
                <a:gd name="T9" fmla="*/ 2147483647 h 104"/>
                <a:gd name="T10" fmla="*/ 2147483647 w 56"/>
                <a:gd name="T11" fmla="*/ 2147483647 h 104"/>
                <a:gd name="T12" fmla="*/ 2147483647 w 56"/>
                <a:gd name="T13" fmla="*/ 2147483647 h 104"/>
                <a:gd name="T14" fmla="*/ 2147483647 w 56"/>
                <a:gd name="T15" fmla="*/ 2147483647 h 104"/>
                <a:gd name="T16" fmla="*/ 2147483647 w 56"/>
                <a:gd name="T17" fmla="*/ 2147483647 h 104"/>
                <a:gd name="T18" fmla="*/ 2147483647 w 56"/>
                <a:gd name="T19" fmla="*/ 2147483647 h 104"/>
                <a:gd name="T20" fmla="*/ 2147483647 w 56"/>
                <a:gd name="T21" fmla="*/ 2147483647 h 104"/>
                <a:gd name="T22" fmla="*/ 2147483647 w 56"/>
                <a:gd name="T23" fmla="*/ 2147483647 h 104"/>
                <a:gd name="T24" fmla="*/ 2147483647 w 56"/>
                <a:gd name="T25" fmla="*/ 2147483647 h 104"/>
                <a:gd name="T26" fmla="*/ 2147483647 w 56"/>
                <a:gd name="T27" fmla="*/ 2147483647 h 104"/>
                <a:gd name="T28" fmla="*/ 2147483647 w 56"/>
                <a:gd name="T29" fmla="*/ 2147483647 h 104"/>
                <a:gd name="T30" fmla="*/ 2147483647 w 56"/>
                <a:gd name="T31" fmla="*/ 2147483647 h 104"/>
                <a:gd name="T32" fmla="*/ 2147483647 w 56"/>
                <a:gd name="T33" fmla="*/ 2147483647 h 104"/>
                <a:gd name="T34" fmla="*/ 2147483647 w 56"/>
                <a:gd name="T35" fmla="*/ 2147483647 h 104"/>
                <a:gd name="T36" fmla="*/ 2147483647 w 56"/>
                <a:gd name="T37" fmla="*/ 0 h 104"/>
                <a:gd name="T38" fmla="*/ 2147483647 w 56"/>
                <a:gd name="T39" fmla="*/ 0 h 104"/>
                <a:gd name="T40" fmla="*/ 2147483647 w 56"/>
                <a:gd name="T41" fmla="*/ 2147483647 h 104"/>
                <a:gd name="T42" fmla="*/ 2147483647 w 56"/>
                <a:gd name="T43" fmla="*/ 2147483647 h 10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6"/>
                <a:gd name="T67" fmla="*/ 0 h 104"/>
                <a:gd name="T68" fmla="*/ 56 w 56"/>
                <a:gd name="T69" fmla="*/ 104 h 10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6" h="104">
                  <a:moveTo>
                    <a:pt x="16" y="8"/>
                  </a:moveTo>
                  <a:lnTo>
                    <a:pt x="16" y="24"/>
                  </a:lnTo>
                  <a:lnTo>
                    <a:pt x="16" y="40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16" y="72"/>
                  </a:lnTo>
                  <a:lnTo>
                    <a:pt x="24" y="80"/>
                  </a:lnTo>
                  <a:lnTo>
                    <a:pt x="24" y="96"/>
                  </a:lnTo>
                  <a:lnTo>
                    <a:pt x="32" y="104"/>
                  </a:lnTo>
                  <a:lnTo>
                    <a:pt x="32" y="96"/>
                  </a:lnTo>
                  <a:lnTo>
                    <a:pt x="40" y="88"/>
                  </a:lnTo>
                  <a:lnTo>
                    <a:pt x="56" y="72"/>
                  </a:lnTo>
                  <a:lnTo>
                    <a:pt x="56" y="64"/>
                  </a:lnTo>
                  <a:lnTo>
                    <a:pt x="40" y="56"/>
                  </a:lnTo>
                  <a:lnTo>
                    <a:pt x="32" y="48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646"/>
            <p:cNvSpPr>
              <a:spLocks/>
            </p:cNvSpPr>
            <p:nvPr/>
          </p:nvSpPr>
          <p:spPr bwMode="auto">
            <a:xfrm>
              <a:off x="4245757" y="2928031"/>
              <a:ext cx="203971" cy="161202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2147483647 h 120"/>
                <a:gd name="T12" fmla="*/ 2147483647 w 152"/>
                <a:gd name="T13" fmla="*/ 2147483647 h 120"/>
                <a:gd name="T14" fmla="*/ 2147483647 w 152"/>
                <a:gd name="T15" fmla="*/ 2147483647 h 120"/>
                <a:gd name="T16" fmla="*/ 2147483647 w 152"/>
                <a:gd name="T17" fmla="*/ 2147483647 h 120"/>
                <a:gd name="T18" fmla="*/ 2147483647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0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0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2"/>
                <a:gd name="T67" fmla="*/ 0 h 120"/>
                <a:gd name="T68" fmla="*/ 152 w 152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2" h="120">
                  <a:moveTo>
                    <a:pt x="56" y="104"/>
                  </a:moveTo>
                  <a:lnTo>
                    <a:pt x="72" y="96"/>
                  </a:lnTo>
                  <a:lnTo>
                    <a:pt x="96" y="80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56"/>
                  </a:lnTo>
                  <a:lnTo>
                    <a:pt x="144" y="56"/>
                  </a:lnTo>
                  <a:lnTo>
                    <a:pt x="152" y="48"/>
                  </a:lnTo>
                  <a:lnTo>
                    <a:pt x="144" y="32"/>
                  </a:lnTo>
                  <a:lnTo>
                    <a:pt x="144" y="8"/>
                  </a:lnTo>
                  <a:lnTo>
                    <a:pt x="136" y="8"/>
                  </a:lnTo>
                  <a:lnTo>
                    <a:pt x="120" y="8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48" y="64"/>
                  </a:lnTo>
                  <a:lnTo>
                    <a:pt x="40" y="96"/>
                  </a:lnTo>
                  <a:lnTo>
                    <a:pt x="8" y="112"/>
                  </a:lnTo>
                  <a:lnTo>
                    <a:pt x="0" y="120"/>
                  </a:lnTo>
                  <a:lnTo>
                    <a:pt x="56" y="120"/>
                  </a:lnTo>
                  <a:lnTo>
                    <a:pt x="56" y="10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647"/>
            <p:cNvSpPr>
              <a:spLocks/>
            </p:cNvSpPr>
            <p:nvPr/>
          </p:nvSpPr>
          <p:spPr bwMode="auto">
            <a:xfrm>
              <a:off x="4182153" y="3089233"/>
              <a:ext cx="139270" cy="118435"/>
            </a:xfrm>
            <a:custGeom>
              <a:avLst/>
              <a:gdLst>
                <a:gd name="T0" fmla="*/ 2147483647 w 104"/>
                <a:gd name="T1" fmla="*/ 2147483647 h 88"/>
                <a:gd name="T2" fmla="*/ 2147483647 w 104"/>
                <a:gd name="T3" fmla="*/ 2147483647 h 88"/>
                <a:gd name="T4" fmla="*/ 2147483647 w 104"/>
                <a:gd name="T5" fmla="*/ 2147483647 h 88"/>
                <a:gd name="T6" fmla="*/ 2147483647 w 104"/>
                <a:gd name="T7" fmla="*/ 2147483647 h 88"/>
                <a:gd name="T8" fmla="*/ 2147483647 w 104"/>
                <a:gd name="T9" fmla="*/ 2147483647 h 88"/>
                <a:gd name="T10" fmla="*/ 2147483647 w 104"/>
                <a:gd name="T11" fmla="*/ 0 h 88"/>
                <a:gd name="T12" fmla="*/ 2147483647 w 104"/>
                <a:gd name="T13" fmla="*/ 0 h 88"/>
                <a:gd name="T14" fmla="*/ 2147483647 w 104"/>
                <a:gd name="T15" fmla="*/ 2147483647 h 88"/>
                <a:gd name="T16" fmla="*/ 2147483647 w 104"/>
                <a:gd name="T17" fmla="*/ 2147483647 h 88"/>
                <a:gd name="T18" fmla="*/ 0 w 104"/>
                <a:gd name="T19" fmla="*/ 2147483647 h 88"/>
                <a:gd name="T20" fmla="*/ 2147483647 w 104"/>
                <a:gd name="T21" fmla="*/ 2147483647 h 88"/>
                <a:gd name="T22" fmla="*/ 2147483647 w 104"/>
                <a:gd name="T23" fmla="*/ 2147483647 h 8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88"/>
                <a:gd name="T38" fmla="*/ 104 w 104"/>
                <a:gd name="T39" fmla="*/ 88 h 8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88">
                  <a:moveTo>
                    <a:pt x="56" y="64"/>
                  </a:moveTo>
                  <a:lnTo>
                    <a:pt x="64" y="56"/>
                  </a:lnTo>
                  <a:lnTo>
                    <a:pt x="64" y="24"/>
                  </a:lnTo>
                  <a:lnTo>
                    <a:pt x="104" y="24"/>
                  </a:lnTo>
                  <a:lnTo>
                    <a:pt x="104" y="8"/>
                  </a:lnTo>
                  <a:lnTo>
                    <a:pt x="104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16" y="48"/>
                  </a:lnTo>
                  <a:lnTo>
                    <a:pt x="0" y="88"/>
                  </a:lnTo>
                  <a:lnTo>
                    <a:pt x="48" y="88"/>
                  </a:lnTo>
                  <a:lnTo>
                    <a:pt x="56" y="6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648"/>
            <p:cNvSpPr>
              <a:spLocks/>
            </p:cNvSpPr>
            <p:nvPr/>
          </p:nvSpPr>
          <p:spPr bwMode="auto">
            <a:xfrm>
              <a:off x="4192022" y="3357905"/>
              <a:ext cx="42768" cy="31802"/>
            </a:xfrm>
            <a:custGeom>
              <a:avLst/>
              <a:gdLst>
                <a:gd name="T0" fmla="*/ 2147483647 w 32"/>
                <a:gd name="T1" fmla="*/ 2147483647 h 24"/>
                <a:gd name="T2" fmla="*/ 2147483647 w 32"/>
                <a:gd name="T3" fmla="*/ 2147483647 h 24"/>
                <a:gd name="T4" fmla="*/ 2147483647 w 32"/>
                <a:gd name="T5" fmla="*/ 0 h 24"/>
                <a:gd name="T6" fmla="*/ 2147483647 w 32"/>
                <a:gd name="T7" fmla="*/ 0 h 24"/>
                <a:gd name="T8" fmla="*/ 0 w 32"/>
                <a:gd name="T9" fmla="*/ 2147483647 h 24"/>
                <a:gd name="T10" fmla="*/ 2147483647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"/>
                <a:gd name="T25" fmla="*/ 0 h 24"/>
                <a:gd name="T26" fmla="*/ 32 w 32"/>
                <a:gd name="T27" fmla="*/ 24 h 2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" h="24">
                  <a:moveTo>
                    <a:pt x="32" y="16"/>
                  </a:moveTo>
                  <a:lnTo>
                    <a:pt x="32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8" y="24"/>
                  </a:lnTo>
                  <a:lnTo>
                    <a:pt x="24" y="16"/>
                  </a:lnTo>
                  <a:lnTo>
                    <a:pt x="32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649"/>
            <p:cNvSpPr>
              <a:spLocks/>
            </p:cNvSpPr>
            <p:nvPr/>
          </p:nvSpPr>
          <p:spPr bwMode="auto">
            <a:xfrm>
              <a:off x="4837930" y="3174769"/>
              <a:ext cx="278541" cy="344338"/>
            </a:xfrm>
            <a:custGeom>
              <a:avLst/>
              <a:gdLst>
                <a:gd name="T0" fmla="*/ 2147483647 w 208"/>
                <a:gd name="T1" fmla="*/ 2147483647 h 256"/>
                <a:gd name="T2" fmla="*/ 2147483647 w 208"/>
                <a:gd name="T3" fmla="*/ 2147483647 h 256"/>
                <a:gd name="T4" fmla="*/ 2147483647 w 208"/>
                <a:gd name="T5" fmla="*/ 2147483647 h 256"/>
                <a:gd name="T6" fmla="*/ 2147483647 w 208"/>
                <a:gd name="T7" fmla="*/ 2147483647 h 256"/>
                <a:gd name="T8" fmla="*/ 2147483647 w 208"/>
                <a:gd name="T9" fmla="*/ 2147483647 h 256"/>
                <a:gd name="T10" fmla="*/ 2147483647 w 208"/>
                <a:gd name="T11" fmla="*/ 2147483647 h 256"/>
                <a:gd name="T12" fmla="*/ 2147483647 w 208"/>
                <a:gd name="T13" fmla="*/ 2147483647 h 256"/>
                <a:gd name="T14" fmla="*/ 2147483647 w 208"/>
                <a:gd name="T15" fmla="*/ 2147483647 h 256"/>
                <a:gd name="T16" fmla="*/ 2147483647 w 208"/>
                <a:gd name="T17" fmla="*/ 2147483647 h 256"/>
                <a:gd name="T18" fmla="*/ 0 w 208"/>
                <a:gd name="T19" fmla="*/ 2147483647 h 256"/>
                <a:gd name="T20" fmla="*/ 2147483647 w 208"/>
                <a:gd name="T21" fmla="*/ 2147483647 h 256"/>
                <a:gd name="T22" fmla="*/ 2147483647 w 208"/>
                <a:gd name="T23" fmla="*/ 2147483647 h 256"/>
                <a:gd name="T24" fmla="*/ 2147483647 w 208"/>
                <a:gd name="T25" fmla="*/ 2147483647 h 256"/>
                <a:gd name="T26" fmla="*/ 2147483647 w 208"/>
                <a:gd name="T27" fmla="*/ 2147483647 h 256"/>
                <a:gd name="T28" fmla="*/ 2147483647 w 208"/>
                <a:gd name="T29" fmla="*/ 2147483647 h 256"/>
                <a:gd name="T30" fmla="*/ 2147483647 w 208"/>
                <a:gd name="T31" fmla="*/ 2147483647 h 256"/>
                <a:gd name="T32" fmla="*/ 2147483647 w 208"/>
                <a:gd name="T33" fmla="*/ 2147483647 h 256"/>
                <a:gd name="T34" fmla="*/ 2147483647 w 208"/>
                <a:gd name="T35" fmla="*/ 2147483647 h 256"/>
                <a:gd name="T36" fmla="*/ 2147483647 w 208"/>
                <a:gd name="T37" fmla="*/ 2147483647 h 256"/>
                <a:gd name="T38" fmla="*/ 2147483647 w 208"/>
                <a:gd name="T39" fmla="*/ 2147483647 h 256"/>
                <a:gd name="T40" fmla="*/ 2147483647 w 208"/>
                <a:gd name="T41" fmla="*/ 2147483647 h 256"/>
                <a:gd name="T42" fmla="*/ 2147483647 w 208"/>
                <a:gd name="T43" fmla="*/ 2147483647 h 256"/>
                <a:gd name="T44" fmla="*/ 2147483647 w 208"/>
                <a:gd name="T45" fmla="*/ 2147483647 h 256"/>
                <a:gd name="T46" fmla="*/ 2147483647 w 208"/>
                <a:gd name="T47" fmla="*/ 2147483647 h 256"/>
                <a:gd name="T48" fmla="*/ 2147483647 w 208"/>
                <a:gd name="T49" fmla="*/ 2147483647 h 256"/>
                <a:gd name="T50" fmla="*/ 2147483647 w 208"/>
                <a:gd name="T51" fmla="*/ 2147483647 h 256"/>
                <a:gd name="T52" fmla="*/ 2147483647 w 208"/>
                <a:gd name="T53" fmla="*/ 2147483647 h 256"/>
                <a:gd name="T54" fmla="*/ 2147483647 w 208"/>
                <a:gd name="T55" fmla="*/ 2147483647 h 256"/>
                <a:gd name="T56" fmla="*/ 2147483647 w 208"/>
                <a:gd name="T57" fmla="*/ 2147483647 h 256"/>
                <a:gd name="T58" fmla="*/ 2147483647 w 208"/>
                <a:gd name="T59" fmla="*/ 2147483647 h 256"/>
                <a:gd name="T60" fmla="*/ 2147483647 w 208"/>
                <a:gd name="T61" fmla="*/ 2147483647 h 256"/>
                <a:gd name="T62" fmla="*/ 2147483647 w 208"/>
                <a:gd name="T63" fmla="*/ 2147483647 h 256"/>
                <a:gd name="T64" fmla="*/ 2147483647 w 208"/>
                <a:gd name="T65" fmla="*/ 2147483647 h 256"/>
                <a:gd name="T66" fmla="*/ 2147483647 w 208"/>
                <a:gd name="T67" fmla="*/ 2147483647 h 256"/>
                <a:gd name="T68" fmla="*/ 2147483647 w 208"/>
                <a:gd name="T69" fmla="*/ 2147483647 h 256"/>
                <a:gd name="T70" fmla="*/ 2147483647 w 208"/>
                <a:gd name="T71" fmla="*/ 0 h 256"/>
                <a:gd name="T72" fmla="*/ 2147483647 w 208"/>
                <a:gd name="T73" fmla="*/ 2147483647 h 256"/>
                <a:gd name="T74" fmla="*/ 2147483647 w 208"/>
                <a:gd name="T75" fmla="*/ 2147483647 h 25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8"/>
                <a:gd name="T115" fmla="*/ 0 h 256"/>
                <a:gd name="T116" fmla="*/ 208 w 208"/>
                <a:gd name="T117" fmla="*/ 256 h 25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8" h="256">
                  <a:moveTo>
                    <a:pt x="152" y="16"/>
                  </a:moveTo>
                  <a:lnTo>
                    <a:pt x="48" y="16"/>
                  </a:lnTo>
                  <a:lnTo>
                    <a:pt x="40" y="40"/>
                  </a:lnTo>
                  <a:lnTo>
                    <a:pt x="32" y="40"/>
                  </a:lnTo>
                  <a:lnTo>
                    <a:pt x="32" y="56"/>
                  </a:lnTo>
                  <a:lnTo>
                    <a:pt x="24" y="48"/>
                  </a:lnTo>
                  <a:lnTo>
                    <a:pt x="24" y="96"/>
                  </a:lnTo>
                  <a:lnTo>
                    <a:pt x="8" y="104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16" y="160"/>
                  </a:lnTo>
                  <a:lnTo>
                    <a:pt x="24" y="176"/>
                  </a:lnTo>
                  <a:lnTo>
                    <a:pt x="32" y="200"/>
                  </a:lnTo>
                  <a:lnTo>
                    <a:pt x="48" y="208"/>
                  </a:lnTo>
                  <a:lnTo>
                    <a:pt x="72" y="232"/>
                  </a:lnTo>
                  <a:lnTo>
                    <a:pt x="80" y="240"/>
                  </a:lnTo>
                  <a:lnTo>
                    <a:pt x="104" y="240"/>
                  </a:lnTo>
                  <a:lnTo>
                    <a:pt x="120" y="256"/>
                  </a:lnTo>
                  <a:lnTo>
                    <a:pt x="144" y="248"/>
                  </a:lnTo>
                  <a:lnTo>
                    <a:pt x="168" y="240"/>
                  </a:lnTo>
                  <a:lnTo>
                    <a:pt x="176" y="240"/>
                  </a:lnTo>
                  <a:lnTo>
                    <a:pt x="176" y="232"/>
                  </a:lnTo>
                  <a:lnTo>
                    <a:pt x="168" y="224"/>
                  </a:lnTo>
                  <a:lnTo>
                    <a:pt x="160" y="216"/>
                  </a:lnTo>
                  <a:lnTo>
                    <a:pt x="144" y="200"/>
                  </a:lnTo>
                  <a:lnTo>
                    <a:pt x="144" y="192"/>
                  </a:lnTo>
                  <a:lnTo>
                    <a:pt x="152" y="192"/>
                  </a:lnTo>
                  <a:lnTo>
                    <a:pt x="160" y="168"/>
                  </a:lnTo>
                  <a:lnTo>
                    <a:pt x="176" y="152"/>
                  </a:lnTo>
                  <a:lnTo>
                    <a:pt x="184" y="128"/>
                  </a:lnTo>
                  <a:lnTo>
                    <a:pt x="192" y="80"/>
                  </a:lnTo>
                  <a:lnTo>
                    <a:pt x="200" y="72"/>
                  </a:lnTo>
                  <a:lnTo>
                    <a:pt x="208" y="72"/>
                  </a:lnTo>
                  <a:lnTo>
                    <a:pt x="200" y="48"/>
                  </a:lnTo>
                  <a:lnTo>
                    <a:pt x="192" y="16"/>
                  </a:lnTo>
                  <a:lnTo>
                    <a:pt x="176" y="0"/>
                  </a:lnTo>
                  <a:lnTo>
                    <a:pt x="168" y="8"/>
                  </a:lnTo>
                  <a:lnTo>
                    <a:pt x="152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650"/>
            <p:cNvSpPr>
              <a:spLocks/>
            </p:cNvSpPr>
            <p:nvPr/>
          </p:nvSpPr>
          <p:spPr bwMode="auto">
            <a:xfrm>
              <a:off x="4321423" y="3400672"/>
              <a:ext cx="107468" cy="96502"/>
            </a:xfrm>
            <a:custGeom>
              <a:avLst/>
              <a:gdLst>
                <a:gd name="T0" fmla="*/ 2147483647 w 80"/>
                <a:gd name="T1" fmla="*/ 2147483647 h 72"/>
                <a:gd name="T2" fmla="*/ 2147483647 w 80"/>
                <a:gd name="T3" fmla="*/ 2147483647 h 72"/>
                <a:gd name="T4" fmla="*/ 2147483647 w 80"/>
                <a:gd name="T5" fmla="*/ 2147483647 h 72"/>
                <a:gd name="T6" fmla="*/ 2147483647 w 80"/>
                <a:gd name="T7" fmla="*/ 2147483647 h 72"/>
                <a:gd name="T8" fmla="*/ 2147483647 w 80"/>
                <a:gd name="T9" fmla="*/ 0 h 72"/>
                <a:gd name="T10" fmla="*/ 2147483647 w 80"/>
                <a:gd name="T11" fmla="*/ 0 h 72"/>
                <a:gd name="T12" fmla="*/ 2147483647 w 80"/>
                <a:gd name="T13" fmla="*/ 0 h 72"/>
                <a:gd name="T14" fmla="*/ 2147483647 w 80"/>
                <a:gd name="T15" fmla="*/ 0 h 72"/>
                <a:gd name="T16" fmla="*/ 2147483647 w 80"/>
                <a:gd name="T17" fmla="*/ 0 h 72"/>
                <a:gd name="T18" fmla="*/ 2147483647 w 80"/>
                <a:gd name="T19" fmla="*/ 2147483647 h 72"/>
                <a:gd name="T20" fmla="*/ 2147483647 w 80"/>
                <a:gd name="T21" fmla="*/ 2147483647 h 72"/>
                <a:gd name="T22" fmla="*/ 0 w 80"/>
                <a:gd name="T23" fmla="*/ 2147483647 h 72"/>
                <a:gd name="T24" fmla="*/ 2147483647 w 80"/>
                <a:gd name="T25" fmla="*/ 2147483647 h 72"/>
                <a:gd name="T26" fmla="*/ 2147483647 w 80"/>
                <a:gd name="T27" fmla="*/ 2147483647 h 72"/>
                <a:gd name="T28" fmla="*/ 2147483647 w 80"/>
                <a:gd name="T29" fmla="*/ 2147483647 h 72"/>
                <a:gd name="T30" fmla="*/ 2147483647 w 80"/>
                <a:gd name="T31" fmla="*/ 2147483647 h 72"/>
                <a:gd name="T32" fmla="*/ 2147483647 w 80"/>
                <a:gd name="T33" fmla="*/ 2147483647 h 72"/>
                <a:gd name="T34" fmla="*/ 2147483647 w 80"/>
                <a:gd name="T35" fmla="*/ 2147483647 h 72"/>
                <a:gd name="T36" fmla="*/ 2147483647 w 80"/>
                <a:gd name="T37" fmla="*/ 2147483647 h 72"/>
                <a:gd name="T38" fmla="*/ 2147483647 w 80"/>
                <a:gd name="T39" fmla="*/ 2147483647 h 72"/>
                <a:gd name="T40" fmla="*/ 2147483647 w 80"/>
                <a:gd name="T41" fmla="*/ 2147483647 h 7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0"/>
                <a:gd name="T64" fmla="*/ 0 h 72"/>
                <a:gd name="T65" fmla="*/ 80 w 80"/>
                <a:gd name="T66" fmla="*/ 72 h 7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0" h="72">
                  <a:moveTo>
                    <a:pt x="72" y="40"/>
                  </a:moveTo>
                  <a:lnTo>
                    <a:pt x="80" y="24"/>
                  </a:lnTo>
                  <a:lnTo>
                    <a:pt x="72" y="8"/>
                  </a:lnTo>
                  <a:lnTo>
                    <a:pt x="48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16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16" y="64"/>
                  </a:lnTo>
                  <a:lnTo>
                    <a:pt x="16" y="72"/>
                  </a:lnTo>
                  <a:lnTo>
                    <a:pt x="32" y="72"/>
                  </a:lnTo>
                  <a:lnTo>
                    <a:pt x="64" y="64"/>
                  </a:lnTo>
                  <a:lnTo>
                    <a:pt x="72" y="64"/>
                  </a:lnTo>
                  <a:lnTo>
                    <a:pt x="72" y="48"/>
                  </a:lnTo>
                  <a:lnTo>
                    <a:pt x="72" y="4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651"/>
            <p:cNvSpPr>
              <a:spLocks/>
            </p:cNvSpPr>
            <p:nvPr/>
          </p:nvSpPr>
          <p:spPr bwMode="auto">
            <a:xfrm>
              <a:off x="4267689" y="3432474"/>
              <a:ext cx="74570" cy="64700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2147483647 h 48"/>
                <a:gd name="T10" fmla="*/ 2147483647 w 56"/>
                <a:gd name="T11" fmla="*/ 0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0 w 56"/>
                <a:gd name="T17" fmla="*/ 2147483647 h 48"/>
                <a:gd name="T18" fmla="*/ 2147483647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48" y="32"/>
                  </a:moveTo>
                  <a:lnTo>
                    <a:pt x="48" y="16"/>
                  </a:lnTo>
                  <a:lnTo>
                    <a:pt x="40" y="16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56" y="40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652"/>
            <p:cNvSpPr>
              <a:spLocks/>
            </p:cNvSpPr>
            <p:nvPr/>
          </p:nvSpPr>
          <p:spPr bwMode="auto">
            <a:xfrm>
              <a:off x="4234791" y="3411638"/>
              <a:ext cx="53734" cy="53735"/>
            </a:xfrm>
            <a:custGeom>
              <a:avLst/>
              <a:gdLst>
                <a:gd name="T0" fmla="*/ 2147483647 w 40"/>
                <a:gd name="T1" fmla="*/ 2147483647 h 40"/>
                <a:gd name="T2" fmla="*/ 2147483647 w 40"/>
                <a:gd name="T3" fmla="*/ 2147483647 h 40"/>
                <a:gd name="T4" fmla="*/ 2147483647 w 40"/>
                <a:gd name="T5" fmla="*/ 0 h 40"/>
                <a:gd name="T6" fmla="*/ 2147483647 w 40"/>
                <a:gd name="T7" fmla="*/ 0 h 40"/>
                <a:gd name="T8" fmla="*/ 2147483647 w 40"/>
                <a:gd name="T9" fmla="*/ 2147483647 h 40"/>
                <a:gd name="T10" fmla="*/ 0 w 40"/>
                <a:gd name="T11" fmla="*/ 2147483647 h 40"/>
                <a:gd name="T12" fmla="*/ 2147483647 w 40"/>
                <a:gd name="T13" fmla="*/ 2147483647 h 40"/>
                <a:gd name="T14" fmla="*/ 2147483647 w 40"/>
                <a:gd name="T15" fmla="*/ 2147483647 h 40"/>
                <a:gd name="T16" fmla="*/ 2147483647 w 40"/>
                <a:gd name="T17" fmla="*/ 2147483647 h 40"/>
                <a:gd name="T18" fmla="*/ 2147483647 w 40"/>
                <a:gd name="T19" fmla="*/ 2147483647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40"/>
                <a:gd name="T32" fmla="*/ 40 w 40"/>
                <a:gd name="T33" fmla="*/ 40 h 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40">
                  <a:moveTo>
                    <a:pt x="40" y="24"/>
                  </a:moveTo>
                  <a:lnTo>
                    <a:pt x="40" y="16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4" y="40"/>
                  </a:lnTo>
                  <a:lnTo>
                    <a:pt x="32" y="32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653"/>
            <p:cNvSpPr>
              <a:spLocks/>
            </p:cNvSpPr>
            <p:nvPr/>
          </p:nvSpPr>
          <p:spPr bwMode="auto">
            <a:xfrm>
              <a:off x="4196409" y="3357905"/>
              <a:ext cx="42768" cy="31802"/>
            </a:xfrm>
            <a:custGeom>
              <a:avLst/>
              <a:gdLst>
                <a:gd name="T0" fmla="*/ 2147483647 w 32"/>
                <a:gd name="T1" fmla="*/ 2147483647 h 24"/>
                <a:gd name="T2" fmla="*/ 2147483647 w 32"/>
                <a:gd name="T3" fmla="*/ 2147483647 h 24"/>
                <a:gd name="T4" fmla="*/ 2147483647 w 32"/>
                <a:gd name="T5" fmla="*/ 0 h 24"/>
                <a:gd name="T6" fmla="*/ 2147483647 w 32"/>
                <a:gd name="T7" fmla="*/ 0 h 24"/>
                <a:gd name="T8" fmla="*/ 0 w 32"/>
                <a:gd name="T9" fmla="*/ 2147483647 h 24"/>
                <a:gd name="T10" fmla="*/ 0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2147483647 w 32"/>
                <a:gd name="T17" fmla="*/ 2147483647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"/>
                <a:gd name="T28" fmla="*/ 0 h 24"/>
                <a:gd name="T29" fmla="*/ 32 w 32"/>
                <a:gd name="T30" fmla="*/ 24 h 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" h="24">
                  <a:moveTo>
                    <a:pt x="32" y="16"/>
                  </a:moveTo>
                  <a:lnTo>
                    <a:pt x="32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8" y="24"/>
                  </a:lnTo>
                  <a:lnTo>
                    <a:pt x="24" y="16"/>
                  </a:lnTo>
                  <a:lnTo>
                    <a:pt x="32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654"/>
            <p:cNvSpPr>
              <a:spLocks/>
            </p:cNvSpPr>
            <p:nvPr/>
          </p:nvSpPr>
          <p:spPr bwMode="auto">
            <a:xfrm>
              <a:off x="4239177" y="3411638"/>
              <a:ext cx="53734" cy="53735"/>
            </a:xfrm>
            <a:custGeom>
              <a:avLst/>
              <a:gdLst>
                <a:gd name="T0" fmla="*/ 2147483647 w 40"/>
                <a:gd name="T1" fmla="*/ 2147483647 h 40"/>
                <a:gd name="T2" fmla="*/ 2147483647 w 40"/>
                <a:gd name="T3" fmla="*/ 2147483647 h 40"/>
                <a:gd name="T4" fmla="*/ 2147483647 w 40"/>
                <a:gd name="T5" fmla="*/ 2147483647 h 40"/>
                <a:gd name="T6" fmla="*/ 2147483647 w 40"/>
                <a:gd name="T7" fmla="*/ 0 h 40"/>
                <a:gd name="T8" fmla="*/ 2147483647 w 40"/>
                <a:gd name="T9" fmla="*/ 0 h 40"/>
                <a:gd name="T10" fmla="*/ 2147483647 w 40"/>
                <a:gd name="T11" fmla="*/ 2147483647 h 40"/>
                <a:gd name="T12" fmla="*/ 0 w 40"/>
                <a:gd name="T13" fmla="*/ 2147483647 h 40"/>
                <a:gd name="T14" fmla="*/ 2147483647 w 40"/>
                <a:gd name="T15" fmla="*/ 2147483647 h 40"/>
                <a:gd name="T16" fmla="*/ 2147483647 w 40"/>
                <a:gd name="T17" fmla="*/ 2147483647 h 40"/>
                <a:gd name="T18" fmla="*/ 2147483647 w 40"/>
                <a:gd name="T19" fmla="*/ 2147483647 h 40"/>
                <a:gd name="T20" fmla="*/ 2147483647 w 40"/>
                <a:gd name="T21" fmla="*/ 2147483647 h 4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0"/>
                <a:gd name="T34" fmla="*/ 0 h 40"/>
                <a:gd name="T35" fmla="*/ 40 w 40"/>
                <a:gd name="T36" fmla="*/ 40 h 4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0" h="40">
                  <a:moveTo>
                    <a:pt x="40" y="24"/>
                  </a:moveTo>
                  <a:lnTo>
                    <a:pt x="40" y="16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4" y="40"/>
                  </a:lnTo>
                  <a:lnTo>
                    <a:pt x="32" y="32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655"/>
            <p:cNvSpPr>
              <a:spLocks/>
            </p:cNvSpPr>
            <p:nvPr/>
          </p:nvSpPr>
          <p:spPr bwMode="auto">
            <a:xfrm>
              <a:off x="4321423" y="3089233"/>
              <a:ext cx="1097" cy="10966"/>
            </a:xfrm>
            <a:custGeom>
              <a:avLst/>
              <a:gdLst>
                <a:gd name="T0" fmla="*/ 0 w 1942"/>
                <a:gd name="T1" fmla="*/ 0 h 8"/>
                <a:gd name="T2" fmla="*/ 0 w 1942"/>
                <a:gd name="T3" fmla="*/ 2147483647 h 8"/>
                <a:gd name="T4" fmla="*/ 0 w 1942"/>
                <a:gd name="T5" fmla="*/ 0 h 8"/>
                <a:gd name="T6" fmla="*/ 0 60000 65536"/>
                <a:gd name="T7" fmla="*/ 0 60000 65536"/>
                <a:gd name="T8" fmla="*/ 0 60000 65536"/>
                <a:gd name="T9" fmla="*/ 0 w 1942"/>
                <a:gd name="T10" fmla="*/ 0 h 8"/>
                <a:gd name="T11" fmla="*/ 1942 w 194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42" h="8">
                  <a:moveTo>
                    <a:pt x="0" y="0"/>
                  </a:move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656"/>
            <p:cNvSpPr>
              <a:spLocks/>
            </p:cNvSpPr>
            <p:nvPr/>
          </p:nvSpPr>
          <p:spPr bwMode="auto">
            <a:xfrm>
              <a:off x="4321423" y="2896229"/>
              <a:ext cx="344338" cy="354207"/>
            </a:xfrm>
            <a:custGeom>
              <a:avLst/>
              <a:gdLst>
                <a:gd name="T0" fmla="*/ 2147483647 w 257"/>
                <a:gd name="T1" fmla="*/ 2147483647 h 264"/>
                <a:gd name="T2" fmla="*/ 2147483647 w 257"/>
                <a:gd name="T3" fmla="*/ 2147483647 h 264"/>
                <a:gd name="T4" fmla="*/ 2147483647 w 257"/>
                <a:gd name="T5" fmla="*/ 2147483647 h 264"/>
                <a:gd name="T6" fmla="*/ 2147483647 w 257"/>
                <a:gd name="T7" fmla="*/ 2147483647 h 264"/>
                <a:gd name="T8" fmla="*/ 2147483647 w 257"/>
                <a:gd name="T9" fmla="*/ 2147483647 h 264"/>
                <a:gd name="T10" fmla="*/ 2147483647 w 257"/>
                <a:gd name="T11" fmla="*/ 2147483647 h 264"/>
                <a:gd name="T12" fmla="*/ 2147483647 w 257"/>
                <a:gd name="T13" fmla="*/ 2147483647 h 264"/>
                <a:gd name="T14" fmla="*/ 2147483647 w 257"/>
                <a:gd name="T15" fmla="*/ 2147483647 h 264"/>
                <a:gd name="T16" fmla="*/ 2147483647 w 257"/>
                <a:gd name="T17" fmla="*/ 2147483647 h 264"/>
                <a:gd name="T18" fmla="*/ 2147483647 w 257"/>
                <a:gd name="T19" fmla="*/ 2147483647 h 264"/>
                <a:gd name="T20" fmla="*/ 2147483647 w 257"/>
                <a:gd name="T21" fmla="*/ 2147483647 h 264"/>
                <a:gd name="T22" fmla="*/ 2147483647 w 257"/>
                <a:gd name="T23" fmla="*/ 2147483647 h 264"/>
                <a:gd name="T24" fmla="*/ 2147483647 w 257"/>
                <a:gd name="T25" fmla="*/ 2147483647 h 264"/>
                <a:gd name="T26" fmla="*/ 2147483647 w 257"/>
                <a:gd name="T27" fmla="*/ 2147483647 h 264"/>
                <a:gd name="T28" fmla="*/ 2147483647 w 257"/>
                <a:gd name="T29" fmla="*/ 2147483647 h 264"/>
                <a:gd name="T30" fmla="*/ 2147483647 w 257"/>
                <a:gd name="T31" fmla="*/ 2147483647 h 264"/>
                <a:gd name="T32" fmla="*/ 2147483647 w 257"/>
                <a:gd name="T33" fmla="*/ 2147483647 h 264"/>
                <a:gd name="T34" fmla="*/ 2147483647 w 257"/>
                <a:gd name="T35" fmla="*/ 2147483647 h 264"/>
                <a:gd name="T36" fmla="*/ 2147483647 w 257"/>
                <a:gd name="T37" fmla="*/ 2147483647 h 264"/>
                <a:gd name="T38" fmla="*/ 2147483647 w 257"/>
                <a:gd name="T39" fmla="*/ 2147483647 h 264"/>
                <a:gd name="T40" fmla="*/ 2147483647 w 257"/>
                <a:gd name="T41" fmla="*/ 2147483647 h 264"/>
                <a:gd name="T42" fmla="*/ 2147483647 w 257"/>
                <a:gd name="T43" fmla="*/ 2147483647 h 264"/>
                <a:gd name="T44" fmla="*/ 2147483647 w 257"/>
                <a:gd name="T45" fmla="*/ 0 h 264"/>
                <a:gd name="T46" fmla="*/ 2147483647 w 257"/>
                <a:gd name="T47" fmla="*/ 2147483647 h 264"/>
                <a:gd name="T48" fmla="*/ 2147483647 w 257"/>
                <a:gd name="T49" fmla="*/ 2147483647 h 264"/>
                <a:gd name="T50" fmla="*/ 2147483647 w 257"/>
                <a:gd name="T51" fmla="*/ 2147483647 h 264"/>
                <a:gd name="T52" fmla="*/ 2147483647 w 257"/>
                <a:gd name="T53" fmla="*/ 2147483647 h 264"/>
                <a:gd name="T54" fmla="*/ 2147483647 w 257"/>
                <a:gd name="T55" fmla="*/ 2147483647 h 264"/>
                <a:gd name="T56" fmla="*/ 2147483647 w 257"/>
                <a:gd name="T57" fmla="*/ 2147483647 h 264"/>
                <a:gd name="T58" fmla="*/ 2147483647 w 257"/>
                <a:gd name="T59" fmla="*/ 2147483647 h 264"/>
                <a:gd name="T60" fmla="*/ 2147483647 w 257"/>
                <a:gd name="T61" fmla="*/ 2147483647 h 264"/>
                <a:gd name="T62" fmla="*/ 2147483647 w 257"/>
                <a:gd name="T63" fmla="*/ 2147483647 h 264"/>
                <a:gd name="T64" fmla="*/ 2147483647 w 257"/>
                <a:gd name="T65" fmla="*/ 2147483647 h 264"/>
                <a:gd name="T66" fmla="*/ 2147483647 w 257"/>
                <a:gd name="T67" fmla="*/ 2147483647 h 264"/>
                <a:gd name="T68" fmla="*/ 2147483647 w 257"/>
                <a:gd name="T69" fmla="*/ 2147483647 h 264"/>
                <a:gd name="T70" fmla="*/ 2147483647 w 257"/>
                <a:gd name="T71" fmla="*/ 2147483647 h 264"/>
                <a:gd name="T72" fmla="*/ 0 w 257"/>
                <a:gd name="T73" fmla="*/ 2147483647 h 264"/>
                <a:gd name="T74" fmla="*/ 0 w 257"/>
                <a:gd name="T75" fmla="*/ 2147483647 h 264"/>
                <a:gd name="T76" fmla="*/ 0 w 257"/>
                <a:gd name="T77" fmla="*/ 2147483647 h 264"/>
                <a:gd name="T78" fmla="*/ 2147483647 w 257"/>
                <a:gd name="T79" fmla="*/ 2147483647 h 26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57"/>
                <a:gd name="T121" fmla="*/ 0 h 264"/>
                <a:gd name="T122" fmla="*/ 257 w 257"/>
                <a:gd name="T123" fmla="*/ 264 h 26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57" h="264">
                  <a:moveTo>
                    <a:pt x="40" y="184"/>
                  </a:move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Rectangle 657"/>
            <p:cNvSpPr>
              <a:spLocks noChangeArrowheads="1"/>
            </p:cNvSpPr>
            <p:nvPr/>
          </p:nvSpPr>
          <p:spPr bwMode="auto">
            <a:xfrm>
              <a:off x="4321423" y="3089233"/>
              <a:ext cx="0" cy="10966"/>
            </a:xfrm>
            <a:prstGeom prst="rect">
              <a:avLst/>
            </a:prstGeom>
            <a:grpFill/>
            <a:ln w="6350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</a:pPr>
              <a:endParaRPr lang="en-US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22" name="Freeform 658"/>
            <p:cNvSpPr>
              <a:spLocks/>
            </p:cNvSpPr>
            <p:nvPr/>
          </p:nvSpPr>
          <p:spPr bwMode="auto">
            <a:xfrm>
              <a:off x="4321423" y="2896229"/>
              <a:ext cx="344338" cy="354207"/>
            </a:xfrm>
            <a:custGeom>
              <a:avLst/>
              <a:gdLst>
                <a:gd name="T0" fmla="*/ 2147483647 w 257"/>
                <a:gd name="T1" fmla="*/ 2147483647 h 264"/>
                <a:gd name="T2" fmla="*/ 2147483647 w 257"/>
                <a:gd name="T3" fmla="*/ 2147483647 h 264"/>
                <a:gd name="T4" fmla="*/ 2147483647 w 257"/>
                <a:gd name="T5" fmla="*/ 2147483647 h 264"/>
                <a:gd name="T6" fmla="*/ 2147483647 w 257"/>
                <a:gd name="T7" fmla="*/ 2147483647 h 264"/>
                <a:gd name="T8" fmla="*/ 2147483647 w 257"/>
                <a:gd name="T9" fmla="*/ 2147483647 h 264"/>
                <a:gd name="T10" fmla="*/ 2147483647 w 257"/>
                <a:gd name="T11" fmla="*/ 2147483647 h 264"/>
                <a:gd name="T12" fmla="*/ 2147483647 w 257"/>
                <a:gd name="T13" fmla="*/ 2147483647 h 264"/>
                <a:gd name="T14" fmla="*/ 2147483647 w 257"/>
                <a:gd name="T15" fmla="*/ 2147483647 h 264"/>
                <a:gd name="T16" fmla="*/ 2147483647 w 257"/>
                <a:gd name="T17" fmla="*/ 2147483647 h 264"/>
                <a:gd name="T18" fmla="*/ 2147483647 w 257"/>
                <a:gd name="T19" fmla="*/ 2147483647 h 264"/>
                <a:gd name="T20" fmla="*/ 2147483647 w 257"/>
                <a:gd name="T21" fmla="*/ 2147483647 h 264"/>
                <a:gd name="T22" fmla="*/ 2147483647 w 257"/>
                <a:gd name="T23" fmla="*/ 2147483647 h 264"/>
                <a:gd name="T24" fmla="*/ 2147483647 w 257"/>
                <a:gd name="T25" fmla="*/ 2147483647 h 264"/>
                <a:gd name="T26" fmla="*/ 2147483647 w 257"/>
                <a:gd name="T27" fmla="*/ 2147483647 h 264"/>
                <a:gd name="T28" fmla="*/ 2147483647 w 257"/>
                <a:gd name="T29" fmla="*/ 2147483647 h 264"/>
                <a:gd name="T30" fmla="*/ 2147483647 w 257"/>
                <a:gd name="T31" fmla="*/ 2147483647 h 264"/>
                <a:gd name="T32" fmla="*/ 2147483647 w 257"/>
                <a:gd name="T33" fmla="*/ 2147483647 h 264"/>
                <a:gd name="T34" fmla="*/ 2147483647 w 257"/>
                <a:gd name="T35" fmla="*/ 2147483647 h 264"/>
                <a:gd name="T36" fmla="*/ 2147483647 w 257"/>
                <a:gd name="T37" fmla="*/ 2147483647 h 264"/>
                <a:gd name="T38" fmla="*/ 0 w 257"/>
                <a:gd name="T39" fmla="*/ 2147483647 h 264"/>
                <a:gd name="T40" fmla="*/ 0 w 257"/>
                <a:gd name="T41" fmla="*/ 2147483647 h 264"/>
                <a:gd name="T42" fmla="*/ 2147483647 w 257"/>
                <a:gd name="T43" fmla="*/ 2147483647 h 264"/>
                <a:gd name="T44" fmla="*/ 2147483647 w 257"/>
                <a:gd name="T45" fmla="*/ 2147483647 h 264"/>
                <a:gd name="T46" fmla="*/ 2147483647 w 257"/>
                <a:gd name="T47" fmla="*/ 2147483647 h 264"/>
                <a:gd name="T48" fmla="*/ 2147483647 w 257"/>
                <a:gd name="T49" fmla="*/ 2147483647 h 264"/>
                <a:gd name="T50" fmla="*/ 2147483647 w 257"/>
                <a:gd name="T51" fmla="*/ 2147483647 h 264"/>
                <a:gd name="T52" fmla="*/ 2147483647 w 257"/>
                <a:gd name="T53" fmla="*/ 2147483647 h 264"/>
                <a:gd name="T54" fmla="*/ 2147483647 w 257"/>
                <a:gd name="T55" fmla="*/ 2147483647 h 264"/>
                <a:gd name="T56" fmla="*/ 2147483647 w 257"/>
                <a:gd name="T57" fmla="*/ 2147483647 h 264"/>
                <a:gd name="T58" fmla="*/ 2147483647 w 257"/>
                <a:gd name="T59" fmla="*/ 2147483647 h 264"/>
                <a:gd name="T60" fmla="*/ 2147483647 w 257"/>
                <a:gd name="T61" fmla="*/ 2147483647 h 264"/>
                <a:gd name="T62" fmla="*/ 2147483647 w 257"/>
                <a:gd name="T63" fmla="*/ 2147483647 h 264"/>
                <a:gd name="T64" fmla="*/ 2147483647 w 257"/>
                <a:gd name="T65" fmla="*/ 2147483647 h 264"/>
                <a:gd name="T66" fmla="*/ 2147483647 w 257"/>
                <a:gd name="T67" fmla="*/ 2147483647 h 264"/>
                <a:gd name="T68" fmla="*/ 2147483647 w 257"/>
                <a:gd name="T69" fmla="*/ 2147483647 h 264"/>
                <a:gd name="T70" fmla="*/ 2147483647 w 257"/>
                <a:gd name="T71" fmla="*/ 2147483647 h 264"/>
                <a:gd name="T72" fmla="*/ 2147483647 w 257"/>
                <a:gd name="T73" fmla="*/ 2147483647 h 264"/>
                <a:gd name="T74" fmla="*/ 2147483647 w 257"/>
                <a:gd name="T75" fmla="*/ 2147483647 h 264"/>
                <a:gd name="T76" fmla="*/ 2147483647 w 257"/>
                <a:gd name="T77" fmla="*/ 2147483647 h 264"/>
                <a:gd name="T78" fmla="*/ 2147483647 w 257"/>
                <a:gd name="T79" fmla="*/ 2147483647 h 264"/>
                <a:gd name="T80" fmla="*/ 0 w 257"/>
                <a:gd name="T81" fmla="*/ 2147483647 h 264"/>
                <a:gd name="T82" fmla="*/ 0 w 257"/>
                <a:gd name="T83" fmla="*/ 2147483647 h 26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57"/>
                <a:gd name="T127" fmla="*/ 0 h 264"/>
                <a:gd name="T128" fmla="*/ 257 w 257"/>
                <a:gd name="T129" fmla="*/ 264 h 26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57" h="264">
                  <a:moveTo>
                    <a:pt x="40" y="184"/>
                  </a:move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659"/>
            <p:cNvSpPr>
              <a:spLocks/>
            </p:cNvSpPr>
            <p:nvPr/>
          </p:nvSpPr>
          <p:spPr bwMode="auto">
            <a:xfrm>
              <a:off x="4342259" y="2874296"/>
              <a:ext cx="10966" cy="1097"/>
            </a:xfrm>
            <a:custGeom>
              <a:avLst/>
              <a:gdLst>
                <a:gd name="T0" fmla="*/ 2147483647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8" y="0"/>
                  </a:move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660"/>
            <p:cNvSpPr>
              <a:spLocks/>
            </p:cNvSpPr>
            <p:nvPr/>
          </p:nvSpPr>
          <p:spPr bwMode="auto">
            <a:xfrm>
              <a:off x="4353225" y="2799726"/>
              <a:ext cx="10966" cy="1097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Rectangle 661"/>
            <p:cNvSpPr>
              <a:spLocks noChangeArrowheads="1"/>
            </p:cNvSpPr>
            <p:nvPr/>
          </p:nvSpPr>
          <p:spPr bwMode="auto">
            <a:xfrm>
              <a:off x="4342259" y="2874296"/>
              <a:ext cx="10966" cy="0"/>
            </a:xfrm>
            <a:prstGeom prst="rect">
              <a:avLst/>
            </a:prstGeom>
            <a:grpFill/>
            <a:ln w="6350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</a:pPr>
              <a:endParaRPr lang="en-US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26" name="Freeform 662"/>
            <p:cNvSpPr>
              <a:spLocks/>
            </p:cNvSpPr>
            <p:nvPr/>
          </p:nvSpPr>
          <p:spPr bwMode="auto">
            <a:xfrm>
              <a:off x="4353225" y="2799726"/>
              <a:ext cx="10966" cy="109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w 8"/>
                <a:gd name="T7" fmla="*/ 0 h 19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943"/>
                <a:gd name="T14" fmla="*/ 8 w 8"/>
                <a:gd name="T15" fmla="*/ 1943 h 19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663"/>
            <p:cNvSpPr>
              <a:spLocks/>
            </p:cNvSpPr>
            <p:nvPr/>
          </p:nvSpPr>
          <p:spPr bwMode="auto">
            <a:xfrm>
              <a:off x="4310457" y="2755862"/>
              <a:ext cx="203971" cy="161203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0 h 120"/>
                <a:gd name="T12" fmla="*/ 2147483647 w 152"/>
                <a:gd name="T13" fmla="*/ 0 h 120"/>
                <a:gd name="T14" fmla="*/ 2147483647 w 152"/>
                <a:gd name="T15" fmla="*/ 0 h 120"/>
                <a:gd name="T16" fmla="*/ 2147483647 w 152"/>
                <a:gd name="T17" fmla="*/ 0 h 120"/>
                <a:gd name="T18" fmla="*/ 0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2147483647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2147483647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2147483647 w 152"/>
                <a:gd name="T45" fmla="*/ 2147483647 h 120"/>
                <a:gd name="T46" fmla="*/ 2147483647 w 152"/>
                <a:gd name="T47" fmla="*/ 2147483647 h 120"/>
                <a:gd name="T48" fmla="*/ 2147483647 w 152"/>
                <a:gd name="T49" fmla="*/ 2147483647 h 120"/>
                <a:gd name="T50" fmla="*/ 2147483647 w 152"/>
                <a:gd name="T51" fmla="*/ 2147483647 h 120"/>
                <a:gd name="T52" fmla="*/ 2147483647 w 152"/>
                <a:gd name="T53" fmla="*/ 2147483647 h 120"/>
                <a:gd name="T54" fmla="*/ 2147483647 w 152"/>
                <a:gd name="T55" fmla="*/ 2147483647 h 120"/>
                <a:gd name="T56" fmla="*/ 2147483647 w 152"/>
                <a:gd name="T57" fmla="*/ 2147483647 h 120"/>
                <a:gd name="T58" fmla="*/ 2147483647 w 152"/>
                <a:gd name="T59" fmla="*/ 2147483647 h 120"/>
                <a:gd name="T60" fmla="*/ 2147483647 w 152"/>
                <a:gd name="T61" fmla="*/ 2147483647 h 120"/>
                <a:gd name="T62" fmla="*/ 2147483647 w 152"/>
                <a:gd name="T63" fmla="*/ 2147483647 h 120"/>
                <a:gd name="T64" fmla="*/ 2147483647 w 152"/>
                <a:gd name="T65" fmla="*/ 2147483647 h 120"/>
                <a:gd name="T66" fmla="*/ 2147483647 w 152"/>
                <a:gd name="T67" fmla="*/ 2147483647 h 12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2"/>
                <a:gd name="T103" fmla="*/ 0 h 120"/>
                <a:gd name="T104" fmla="*/ 152 w 152"/>
                <a:gd name="T105" fmla="*/ 120 h 12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2" h="120">
                  <a:moveTo>
                    <a:pt x="136" y="16"/>
                  </a:moveTo>
                  <a:lnTo>
                    <a:pt x="128" y="16"/>
                  </a:lnTo>
                  <a:lnTo>
                    <a:pt x="112" y="16"/>
                  </a:lnTo>
                  <a:lnTo>
                    <a:pt x="104" y="16"/>
                  </a:lnTo>
                  <a:lnTo>
                    <a:pt x="96" y="8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8" y="32"/>
                  </a:lnTo>
                  <a:lnTo>
                    <a:pt x="16" y="24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40" y="32"/>
                  </a:lnTo>
                  <a:lnTo>
                    <a:pt x="32" y="48"/>
                  </a:lnTo>
                  <a:lnTo>
                    <a:pt x="32" y="64"/>
                  </a:lnTo>
                  <a:lnTo>
                    <a:pt x="24" y="80"/>
                  </a:lnTo>
                  <a:lnTo>
                    <a:pt x="24" y="88"/>
                  </a:lnTo>
                  <a:lnTo>
                    <a:pt x="32" y="88"/>
                  </a:lnTo>
                  <a:lnTo>
                    <a:pt x="24" y="88"/>
                  </a:lnTo>
                  <a:lnTo>
                    <a:pt x="24" y="96"/>
                  </a:lnTo>
                  <a:lnTo>
                    <a:pt x="24" y="104"/>
                  </a:lnTo>
                  <a:lnTo>
                    <a:pt x="32" y="104"/>
                  </a:lnTo>
                  <a:lnTo>
                    <a:pt x="48" y="120"/>
                  </a:lnTo>
                  <a:lnTo>
                    <a:pt x="72" y="112"/>
                  </a:lnTo>
                  <a:lnTo>
                    <a:pt x="96" y="104"/>
                  </a:lnTo>
                  <a:lnTo>
                    <a:pt x="104" y="88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40"/>
                  </a:lnTo>
                  <a:lnTo>
                    <a:pt x="152" y="24"/>
                  </a:lnTo>
                  <a:lnTo>
                    <a:pt x="144" y="24"/>
                  </a:lnTo>
                  <a:lnTo>
                    <a:pt x="136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664"/>
            <p:cNvSpPr>
              <a:spLocks/>
            </p:cNvSpPr>
            <p:nvPr/>
          </p:nvSpPr>
          <p:spPr bwMode="auto">
            <a:xfrm>
              <a:off x="4310457" y="2788760"/>
              <a:ext cx="53735" cy="107468"/>
            </a:xfrm>
            <a:custGeom>
              <a:avLst/>
              <a:gdLst>
                <a:gd name="T0" fmla="*/ 2147483647 w 40"/>
                <a:gd name="T1" fmla="*/ 2147483647 h 80"/>
                <a:gd name="T2" fmla="*/ 2147483647 w 40"/>
                <a:gd name="T3" fmla="*/ 2147483647 h 80"/>
                <a:gd name="T4" fmla="*/ 2147483647 w 40"/>
                <a:gd name="T5" fmla="*/ 2147483647 h 80"/>
                <a:gd name="T6" fmla="*/ 2147483647 w 40"/>
                <a:gd name="T7" fmla="*/ 2147483647 h 80"/>
                <a:gd name="T8" fmla="*/ 2147483647 w 40"/>
                <a:gd name="T9" fmla="*/ 2147483647 h 80"/>
                <a:gd name="T10" fmla="*/ 2147483647 w 40"/>
                <a:gd name="T11" fmla="*/ 2147483647 h 80"/>
                <a:gd name="T12" fmla="*/ 2147483647 w 40"/>
                <a:gd name="T13" fmla="*/ 2147483647 h 80"/>
                <a:gd name="T14" fmla="*/ 2147483647 w 40"/>
                <a:gd name="T15" fmla="*/ 2147483647 h 80"/>
                <a:gd name="T16" fmla="*/ 2147483647 w 40"/>
                <a:gd name="T17" fmla="*/ 2147483647 h 80"/>
                <a:gd name="T18" fmla="*/ 2147483647 w 40"/>
                <a:gd name="T19" fmla="*/ 0 h 80"/>
                <a:gd name="T20" fmla="*/ 2147483647 w 40"/>
                <a:gd name="T21" fmla="*/ 0 h 80"/>
                <a:gd name="T22" fmla="*/ 2147483647 w 40"/>
                <a:gd name="T23" fmla="*/ 0 h 80"/>
                <a:gd name="T24" fmla="*/ 2147483647 w 40"/>
                <a:gd name="T25" fmla="*/ 2147483647 h 80"/>
                <a:gd name="T26" fmla="*/ 0 w 40"/>
                <a:gd name="T27" fmla="*/ 2147483647 h 80"/>
                <a:gd name="T28" fmla="*/ 2147483647 w 40"/>
                <a:gd name="T29" fmla="*/ 2147483647 h 80"/>
                <a:gd name="T30" fmla="*/ 2147483647 w 40"/>
                <a:gd name="T31" fmla="*/ 2147483647 h 80"/>
                <a:gd name="T32" fmla="*/ 0 w 40"/>
                <a:gd name="T33" fmla="*/ 2147483647 h 80"/>
                <a:gd name="T34" fmla="*/ 2147483647 w 40"/>
                <a:gd name="T35" fmla="*/ 2147483647 h 80"/>
                <a:gd name="T36" fmla="*/ 2147483647 w 40"/>
                <a:gd name="T37" fmla="*/ 2147483647 h 80"/>
                <a:gd name="T38" fmla="*/ 2147483647 w 40"/>
                <a:gd name="T39" fmla="*/ 2147483647 h 80"/>
                <a:gd name="T40" fmla="*/ 2147483647 w 40"/>
                <a:gd name="T41" fmla="*/ 2147483647 h 80"/>
                <a:gd name="T42" fmla="*/ 2147483647 w 40"/>
                <a:gd name="T43" fmla="*/ 2147483647 h 8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0"/>
                <a:gd name="T67" fmla="*/ 0 h 80"/>
                <a:gd name="T68" fmla="*/ 40 w 40"/>
                <a:gd name="T69" fmla="*/ 80 h 8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0" h="80">
                  <a:moveTo>
                    <a:pt x="24" y="64"/>
                  </a:moveTo>
                  <a:lnTo>
                    <a:pt x="24" y="56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56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0"/>
                  </a:lnTo>
                  <a:lnTo>
                    <a:pt x="24" y="72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665"/>
            <p:cNvSpPr>
              <a:spLocks/>
            </p:cNvSpPr>
            <p:nvPr/>
          </p:nvSpPr>
          <p:spPr bwMode="auto">
            <a:xfrm>
              <a:off x="4353225" y="2799726"/>
              <a:ext cx="10966" cy="42768"/>
            </a:xfrm>
            <a:custGeom>
              <a:avLst/>
              <a:gdLst>
                <a:gd name="T0" fmla="*/ 0 w 8"/>
                <a:gd name="T1" fmla="*/ 2147483647 h 32"/>
                <a:gd name="T2" fmla="*/ 0 w 8"/>
                <a:gd name="T3" fmla="*/ 2147483647 h 32"/>
                <a:gd name="T4" fmla="*/ 0 w 8"/>
                <a:gd name="T5" fmla="*/ 2147483647 h 32"/>
                <a:gd name="T6" fmla="*/ 0 w 8"/>
                <a:gd name="T7" fmla="*/ 2147483647 h 32"/>
                <a:gd name="T8" fmla="*/ 2147483647 w 8"/>
                <a:gd name="T9" fmla="*/ 0 h 32"/>
                <a:gd name="T10" fmla="*/ 0 w 8"/>
                <a:gd name="T11" fmla="*/ 2147483647 h 32"/>
                <a:gd name="T12" fmla="*/ 0 w 8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32"/>
                <a:gd name="T23" fmla="*/ 8 w 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32">
                  <a:moveTo>
                    <a:pt x="0" y="16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666"/>
            <p:cNvSpPr>
              <a:spLocks/>
            </p:cNvSpPr>
            <p:nvPr/>
          </p:nvSpPr>
          <p:spPr bwMode="auto">
            <a:xfrm>
              <a:off x="4310457" y="2788760"/>
              <a:ext cx="53735" cy="107468"/>
            </a:xfrm>
            <a:custGeom>
              <a:avLst/>
              <a:gdLst>
                <a:gd name="T0" fmla="*/ 2147483647 w 40"/>
                <a:gd name="T1" fmla="*/ 2147483647 h 80"/>
                <a:gd name="T2" fmla="*/ 2147483647 w 40"/>
                <a:gd name="T3" fmla="*/ 2147483647 h 80"/>
                <a:gd name="T4" fmla="*/ 2147483647 w 40"/>
                <a:gd name="T5" fmla="*/ 2147483647 h 80"/>
                <a:gd name="T6" fmla="*/ 2147483647 w 40"/>
                <a:gd name="T7" fmla="*/ 2147483647 h 80"/>
                <a:gd name="T8" fmla="*/ 2147483647 w 40"/>
                <a:gd name="T9" fmla="*/ 2147483647 h 80"/>
                <a:gd name="T10" fmla="*/ 2147483647 w 40"/>
                <a:gd name="T11" fmla="*/ 2147483647 h 80"/>
                <a:gd name="T12" fmla="*/ 2147483647 w 40"/>
                <a:gd name="T13" fmla="*/ 2147483647 h 80"/>
                <a:gd name="T14" fmla="*/ 2147483647 w 40"/>
                <a:gd name="T15" fmla="*/ 2147483647 h 80"/>
                <a:gd name="T16" fmla="*/ 2147483647 w 40"/>
                <a:gd name="T17" fmla="*/ 2147483647 h 80"/>
                <a:gd name="T18" fmla="*/ 2147483647 w 40"/>
                <a:gd name="T19" fmla="*/ 2147483647 h 80"/>
                <a:gd name="T20" fmla="*/ 2147483647 w 40"/>
                <a:gd name="T21" fmla="*/ 2147483647 h 80"/>
                <a:gd name="T22" fmla="*/ 2147483647 w 40"/>
                <a:gd name="T23" fmla="*/ 0 h 80"/>
                <a:gd name="T24" fmla="*/ 2147483647 w 40"/>
                <a:gd name="T25" fmla="*/ 0 h 80"/>
                <a:gd name="T26" fmla="*/ 2147483647 w 40"/>
                <a:gd name="T27" fmla="*/ 0 h 80"/>
                <a:gd name="T28" fmla="*/ 2147483647 w 40"/>
                <a:gd name="T29" fmla="*/ 2147483647 h 80"/>
                <a:gd name="T30" fmla="*/ 2147483647 w 40"/>
                <a:gd name="T31" fmla="*/ 2147483647 h 80"/>
                <a:gd name="T32" fmla="*/ 0 w 40"/>
                <a:gd name="T33" fmla="*/ 2147483647 h 80"/>
                <a:gd name="T34" fmla="*/ 2147483647 w 40"/>
                <a:gd name="T35" fmla="*/ 2147483647 h 80"/>
                <a:gd name="T36" fmla="*/ 2147483647 w 40"/>
                <a:gd name="T37" fmla="*/ 2147483647 h 80"/>
                <a:gd name="T38" fmla="*/ 0 w 40"/>
                <a:gd name="T39" fmla="*/ 2147483647 h 80"/>
                <a:gd name="T40" fmla="*/ 2147483647 w 40"/>
                <a:gd name="T41" fmla="*/ 2147483647 h 80"/>
                <a:gd name="T42" fmla="*/ 2147483647 w 40"/>
                <a:gd name="T43" fmla="*/ 2147483647 h 80"/>
                <a:gd name="T44" fmla="*/ 2147483647 w 40"/>
                <a:gd name="T45" fmla="*/ 2147483647 h 80"/>
                <a:gd name="T46" fmla="*/ 2147483647 w 40"/>
                <a:gd name="T47" fmla="*/ 2147483647 h 80"/>
                <a:gd name="T48" fmla="*/ 2147483647 w 40"/>
                <a:gd name="T49" fmla="*/ 2147483647 h 8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"/>
                <a:gd name="T76" fmla="*/ 0 h 80"/>
                <a:gd name="T77" fmla="*/ 40 w 40"/>
                <a:gd name="T78" fmla="*/ 80 h 8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" h="80">
                  <a:moveTo>
                    <a:pt x="24" y="64"/>
                  </a:moveTo>
                  <a:lnTo>
                    <a:pt x="24" y="64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56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0"/>
                  </a:lnTo>
                  <a:lnTo>
                    <a:pt x="24" y="72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667"/>
            <p:cNvSpPr>
              <a:spLocks/>
            </p:cNvSpPr>
            <p:nvPr/>
          </p:nvSpPr>
          <p:spPr bwMode="auto">
            <a:xfrm>
              <a:off x="4353225" y="2799726"/>
              <a:ext cx="10966" cy="42768"/>
            </a:xfrm>
            <a:custGeom>
              <a:avLst/>
              <a:gdLst>
                <a:gd name="T0" fmla="*/ 0 w 8"/>
                <a:gd name="T1" fmla="*/ 2147483647 h 32"/>
                <a:gd name="T2" fmla="*/ 0 w 8"/>
                <a:gd name="T3" fmla="*/ 2147483647 h 32"/>
                <a:gd name="T4" fmla="*/ 0 w 8"/>
                <a:gd name="T5" fmla="*/ 2147483647 h 32"/>
                <a:gd name="T6" fmla="*/ 0 w 8"/>
                <a:gd name="T7" fmla="*/ 2147483647 h 32"/>
                <a:gd name="T8" fmla="*/ 2147483647 w 8"/>
                <a:gd name="T9" fmla="*/ 0 h 32"/>
                <a:gd name="T10" fmla="*/ 0 w 8"/>
                <a:gd name="T11" fmla="*/ 2147483647 h 32"/>
                <a:gd name="T12" fmla="*/ 0 w 8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32"/>
                <a:gd name="T23" fmla="*/ 8 w 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32">
                  <a:moveTo>
                    <a:pt x="0" y="16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668"/>
            <p:cNvSpPr>
              <a:spLocks/>
            </p:cNvSpPr>
            <p:nvPr/>
          </p:nvSpPr>
          <p:spPr bwMode="auto">
            <a:xfrm>
              <a:off x="4342259" y="2874296"/>
              <a:ext cx="2193" cy="21932"/>
            </a:xfrm>
            <a:custGeom>
              <a:avLst/>
              <a:gdLst>
                <a:gd name="T0" fmla="*/ 0 w 1942"/>
                <a:gd name="T1" fmla="*/ 0 h 16"/>
                <a:gd name="T2" fmla="*/ 0 w 1942"/>
                <a:gd name="T3" fmla="*/ 2147483647 h 16"/>
                <a:gd name="T4" fmla="*/ 0 w 1942"/>
                <a:gd name="T5" fmla="*/ 2147483647 h 16"/>
                <a:gd name="T6" fmla="*/ 0 w 1942"/>
                <a:gd name="T7" fmla="*/ 2147483647 h 16"/>
                <a:gd name="T8" fmla="*/ 0 w 1942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42"/>
                <a:gd name="T16" fmla="*/ 0 h 16"/>
                <a:gd name="T17" fmla="*/ 1942 w 1942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42" h="16">
                  <a:moveTo>
                    <a:pt x="0" y="0"/>
                  </a:moveTo>
                  <a:lnTo>
                    <a:pt x="0" y="8"/>
                  </a:lnTo>
                  <a:lnTo>
                    <a:pt x="0" y="16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669"/>
            <p:cNvSpPr>
              <a:spLocks/>
            </p:cNvSpPr>
            <p:nvPr/>
          </p:nvSpPr>
          <p:spPr bwMode="auto">
            <a:xfrm>
              <a:off x="4342259" y="2842495"/>
              <a:ext cx="10966" cy="20835"/>
            </a:xfrm>
            <a:custGeom>
              <a:avLst/>
              <a:gdLst>
                <a:gd name="T0" fmla="*/ 0 w 8"/>
                <a:gd name="T1" fmla="*/ 2147483647 h 16"/>
                <a:gd name="T2" fmla="*/ 2147483647 w 8"/>
                <a:gd name="T3" fmla="*/ 0 h 16"/>
                <a:gd name="T4" fmla="*/ 2147483647 w 8"/>
                <a:gd name="T5" fmla="*/ 2147483647 h 16"/>
                <a:gd name="T6" fmla="*/ 0 w 8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16"/>
                  </a:move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670"/>
            <p:cNvSpPr>
              <a:spLocks/>
            </p:cNvSpPr>
            <p:nvPr/>
          </p:nvSpPr>
          <p:spPr bwMode="auto">
            <a:xfrm>
              <a:off x="4342259" y="2863330"/>
              <a:ext cx="2193" cy="10966"/>
            </a:xfrm>
            <a:custGeom>
              <a:avLst/>
              <a:gdLst>
                <a:gd name="T0" fmla="*/ 0 w 1942"/>
                <a:gd name="T1" fmla="*/ 2147483647 h 8"/>
                <a:gd name="T2" fmla="*/ 0 w 1942"/>
                <a:gd name="T3" fmla="*/ 0 h 8"/>
                <a:gd name="T4" fmla="*/ 0 w 1942"/>
                <a:gd name="T5" fmla="*/ 2147483647 h 8"/>
                <a:gd name="T6" fmla="*/ 0 60000 65536"/>
                <a:gd name="T7" fmla="*/ 0 60000 65536"/>
                <a:gd name="T8" fmla="*/ 0 60000 65536"/>
                <a:gd name="T9" fmla="*/ 0 w 1942"/>
                <a:gd name="T10" fmla="*/ 0 h 8"/>
                <a:gd name="T11" fmla="*/ 1942 w 194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42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671"/>
            <p:cNvSpPr>
              <a:spLocks/>
            </p:cNvSpPr>
            <p:nvPr/>
          </p:nvSpPr>
          <p:spPr bwMode="auto">
            <a:xfrm>
              <a:off x="4342259" y="2842495"/>
              <a:ext cx="10966" cy="20835"/>
            </a:xfrm>
            <a:custGeom>
              <a:avLst/>
              <a:gdLst>
                <a:gd name="T0" fmla="*/ 0 w 8"/>
                <a:gd name="T1" fmla="*/ 2147483647 h 16"/>
                <a:gd name="T2" fmla="*/ 2147483647 w 8"/>
                <a:gd name="T3" fmla="*/ 0 h 16"/>
                <a:gd name="T4" fmla="*/ 2147483647 w 8"/>
                <a:gd name="T5" fmla="*/ 2147483647 h 16"/>
                <a:gd name="T6" fmla="*/ 0 w 8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16"/>
                  </a:move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672"/>
            <p:cNvSpPr>
              <a:spLocks/>
            </p:cNvSpPr>
            <p:nvPr/>
          </p:nvSpPr>
          <p:spPr bwMode="auto">
            <a:xfrm>
              <a:off x="4342259" y="2863330"/>
              <a:ext cx="2193" cy="10966"/>
            </a:xfrm>
            <a:custGeom>
              <a:avLst/>
              <a:gdLst>
                <a:gd name="T0" fmla="*/ 0 w 1942"/>
                <a:gd name="T1" fmla="*/ 2147483647 h 8"/>
                <a:gd name="T2" fmla="*/ 0 w 1942"/>
                <a:gd name="T3" fmla="*/ 0 h 8"/>
                <a:gd name="T4" fmla="*/ 0 w 1942"/>
                <a:gd name="T5" fmla="*/ 2147483647 h 8"/>
                <a:gd name="T6" fmla="*/ 0 w 1942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42"/>
                <a:gd name="T13" fmla="*/ 0 h 8"/>
                <a:gd name="T14" fmla="*/ 1942 w 1942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42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673"/>
            <p:cNvSpPr>
              <a:spLocks/>
            </p:cNvSpPr>
            <p:nvPr/>
          </p:nvSpPr>
          <p:spPr bwMode="auto">
            <a:xfrm>
              <a:off x="5320441" y="2896229"/>
              <a:ext cx="10966" cy="10966"/>
            </a:xfrm>
            <a:custGeom>
              <a:avLst/>
              <a:gdLst>
                <a:gd name="T0" fmla="*/ 0 w 8"/>
                <a:gd name="T1" fmla="*/ 0 h 8"/>
                <a:gd name="T2" fmla="*/ 2147483647 w 8"/>
                <a:gd name="T3" fmla="*/ 2147483647 h 8"/>
                <a:gd name="T4" fmla="*/ 0 w 8"/>
                <a:gd name="T5" fmla="*/ 0 h 8"/>
                <a:gd name="T6" fmla="*/ 0 60000 65536"/>
                <a:gd name="T7" fmla="*/ 0 60000 65536"/>
                <a:gd name="T8" fmla="*/ 0 60000 65536"/>
                <a:gd name="T9" fmla="*/ 0 w 8"/>
                <a:gd name="T10" fmla="*/ 0 h 8"/>
                <a:gd name="T11" fmla="*/ 8 w 8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8">
                  <a:moveTo>
                    <a:pt x="0" y="0"/>
                  </a:move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674"/>
            <p:cNvSpPr>
              <a:spLocks/>
            </p:cNvSpPr>
            <p:nvPr/>
          </p:nvSpPr>
          <p:spPr bwMode="auto">
            <a:xfrm>
              <a:off x="5288639" y="2863330"/>
              <a:ext cx="10966" cy="21932"/>
            </a:xfrm>
            <a:custGeom>
              <a:avLst/>
              <a:gdLst>
                <a:gd name="T0" fmla="*/ 0 w 8"/>
                <a:gd name="T1" fmla="*/ 0 h 16"/>
                <a:gd name="T2" fmla="*/ 2147483647 w 8"/>
                <a:gd name="T3" fmla="*/ 2147483647 h 16"/>
                <a:gd name="T4" fmla="*/ 2147483647 w 8"/>
                <a:gd name="T5" fmla="*/ 2147483647 h 16"/>
                <a:gd name="T6" fmla="*/ 0 w 8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0"/>
                  </a:moveTo>
                  <a:lnTo>
                    <a:pt x="8" y="16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675"/>
            <p:cNvSpPr>
              <a:spLocks/>
            </p:cNvSpPr>
            <p:nvPr/>
          </p:nvSpPr>
          <p:spPr bwMode="auto">
            <a:xfrm>
              <a:off x="5320441" y="2896229"/>
              <a:ext cx="10966" cy="10966"/>
            </a:xfrm>
            <a:custGeom>
              <a:avLst/>
              <a:gdLst>
                <a:gd name="T0" fmla="*/ 0 w 8"/>
                <a:gd name="T1" fmla="*/ 0 h 8"/>
                <a:gd name="T2" fmla="*/ 2147483647 w 8"/>
                <a:gd name="T3" fmla="*/ 2147483647 h 8"/>
                <a:gd name="T4" fmla="*/ 2147483647 w 8"/>
                <a:gd name="T5" fmla="*/ 2147483647 h 8"/>
                <a:gd name="T6" fmla="*/ 0 w 8"/>
                <a:gd name="T7" fmla="*/ 0 h 8"/>
                <a:gd name="T8" fmla="*/ 0 w 8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0" y="0"/>
                  </a:move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676"/>
            <p:cNvSpPr>
              <a:spLocks/>
            </p:cNvSpPr>
            <p:nvPr/>
          </p:nvSpPr>
          <p:spPr bwMode="auto">
            <a:xfrm>
              <a:off x="5288639" y="2863330"/>
              <a:ext cx="10966" cy="21932"/>
            </a:xfrm>
            <a:custGeom>
              <a:avLst/>
              <a:gdLst>
                <a:gd name="T0" fmla="*/ 0 w 8"/>
                <a:gd name="T1" fmla="*/ 0 h 16"/>
                <a:gd name="T2" fmla="*/ 2147483647 w 8"/>
                <a:gd name="T3" fmla="*/ 2147483647 h 16"/>
                <a:gd name="T4" fmla="*/ 2147483647 w 8"/>
                <a:gd name="T5" fmla="*/ 2147483647 h 16"/>
                <a:gd name="T6" fmla="*/ 0 w 8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0"/>
                  </a:moveTo>
                  <a:lnTo>
                    <a:pt x="8" y="16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677"/>
            <p:cNvSpPr>
              <a:spLocks/>
            </p:cNvSpPr>
            <p:nvPr/>
          </p:nvSpPr>
          <p:spPr bwMode="auto">
            <a:xfrm>
              <a:off x="6169222" y="3196702"/>
              <a:ext cx="128304" cy="203971"/>
            </a:xfrm>
            <a:custGeom>
              <a:avLst/>
              <a:gdLst>
                <a:gd name="T0" fmla="*/ 2147483647 w 96"/>
                <a:gd name="T1" fmla="*/ 2147483647 h 152"/>
                <a:gd name="T2" fmla="*/ 2147483647 w 96"/>
                <a:gd name="T3" fmla="*/ 2147483647 h 152"/>
                <a:gd name="T4" fmla="*/ 2147483647 w 96"/>
                <a:gd name="T5" fmla="*/ 2147483647 h 152"/>
                <a:gd name="T6" fmla="*/ 2147483647 w 96"/>
                <a:gd name="T7" fmla="*/ 2147483647 h 152"/>
                <a:gd name="T8" fmla="*/ 2147483647 w 96"/>
                <a:gd name="T9" fmla="*/ 2147483647 h 152"/>
                <a:gd name="T10" fmla="*/ 2147483647 w 96"/>
                <a:gd name="T11" fmla="*/ 2147483647 h 152"/>
                <a:gd name="T12" fmla="*/ 2147483647 w 96"/>
                <a:gd name="T13" fmla="*/ 2147483647 h 152"/>
                <a:gd name="T14" fmla="*/ 2147483647 w 96"/>
                <a:gd name="T15" fmla="*/ 2147483647 h 152"/>
                <a:gd name="T16" fmla="*/ 2147483647 w 96"/>
                <a:gd name="T17" fmla="*/ 2147483647 h 152"/>
                <a:gd name="T18" fmla="*/ 2147483647 w 96"/>
                <a:gd name="T19" fmla="*/ 2147483647 h 152"/>
                <a:gd name="T20" fmla="*/ 2147483647 w 96"/>
                <a:gd name="T21" fmla="*/ 2147483647 h 152"/>
                <a:gd name="T22" fmla="*/ 2147483647 w 96"/>
                <a:gd name="T23" fmla="*/ 0 h 152"/>
                <a:gd name="T24" fmla="*/ 2147483647 w 96"/>
                <a:gd name="T25" fmla="*/ 2147483647 h 152"/>
                <a:gd name="T26" fmla="*/ 0 w 96"/>
                <a:gd name="T27" fmla="*/ 2147483647 h 152"/>
                <a:gd name="T28" fmla="*/ 2147483647 w 96"/>
                <a:gd name="T29" fmla="*/ 2147483647 h 152"/>
                <a:gd name="T30" fmla="*/ 2147483647 w 96"/>
                <a:gd name="T31" fmla="*/ 2147483647 h 152"/>
                <a:gd name="T32" fmla="*/ 2147483647 w 96"/>
                <a:gd name="T33" fmla="*/ 2147483647 h 152"/>
                <a:gd name="T34" fmla="*/ 2147483647 w 96"/>
                <a:gd name="T35" fmla="*/ 2147483647 h 152"/>
                <a:gd name="T36" fmla="*/ 2147483647 w 96"/>
                <a:gd name="T37" fmla="*/ 2147483647 h 152"/>
                <a:gd name="T38" fmla="*/ 2147483647 w 96"/>
                <a:gd name="T39" fmla="*/ 2147483647 h 152"/>
                <a:gd name="T40" fmla="*/ 2147483647 w 96"/>
                <a:gd name="T41" fmla="*/ 2147483647 h 152"/>
                <a:gd name="T42" fmla="*/ 2147483647 w 96"/>
                <a:gd name="T43" fmla="*/ 2147483647 h 152"/>
                <a:gd name="T44" fmla="*/ 2147483647 w 96"/>
                <a:gd name="T45" fmla="*/ 2147483647 h 152"/>
                <a:gd name="T46" fmla="*/ 2147483647 w 96"/>
                <a:gd name="T47" fmla="*/ 2147483647 h 152"/>
                <a:gd name="T48" fmla="*/ 2147483647 w 96"/>
                <a:gd name="T49" fmla="*/ 2147483647 h 152"/>
                <a:gd name="T50" fmla="*/ 2147483647 w 96"/>
                <a:gd name="T51" fmla="*/ 2147483647 h 152"/>
                <a:gd name="T52" fmla="*/ 2147483647 w 96"/>
                <a:gd name="T53" fmla="*/ 2147483647 h 15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96"/>
                <a:gd name="T82" fmla="*/ 0 h 152"/>
                <a:gd name="T83" fmla="*/ 96 w 96"/>
                <a:gd name="T84" fmla="*/ 152 h 15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96" h="152">
                  <a:moveTo>
                    <a:pt x="72" y="136"/>
                  </a:moveTo>
                  <a:lnTo>
                    <a:pt x="80" y="136"/>
                  </a:lnTo>
                  <a:lnTo>
                    <a:pt x="96" y="128"/>
                  </a:lnTo>
                  <a:lnTo>
                    <a:pt x="96" y="104"/>
                  </a:lnTo>
                  <a:lnTo>
                    <a:pt x="96" y="80"/>
                  </a:lnTo>
                  <a:lnTo>
                    <a:pt x="80" y="72"/>
                  </a:lnTo>
                  <a:lnTo>
                    <a:pt x="64" y="48"/>
                  </a:lnTo>
                  <a:lnTo>
                    <a:pt x="56" y="32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32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8" y="48"/>
                  </a:lnTo>
                  <a:lnTo>
                    <a:pt x="40" y="48"/>
                  </a:lnTo>
                  <a:lnTo>
                    <a:pt x="48" y="56"/>
                  </a:lnTo>
                  <a:lnTo>
                    <a:pt x="72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32" y="112"/>
                  </a:lnTo>
                  <a:lnTo>
                    <a:pt x="32" y="128"/>
                  </a:lnTo>
                  <a:lnTo>
                    <a:pt x="48" y="144"/>
                  </a:lnTo>
                  <a:lnTo>
                    <a:pt x="56" y="152"/>
                  </a:lnTo>
                  <a:lnTo>
                    <a:pt x="64" y="144"/>
                  </a:lnTo>
                  <a:lnTo>
                    <a:pt x="72" y="13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678"/>
            <p:cNvSpPr>
              <a:spLocks/>
            </p:cNvSpPr>
            <p:nvPr/>
          </p:nvSpPr>
          <p:spPr bwMode="auto">
            <a:xfrm>
              <a:off x="6211990" y="3174769"/>
              <a:ext cx="118435" cy="246739"/>
            </a:xfrm>
            <a:custGeom>
              <a:avLst/>
              <a:gdLst>
                <a:gd name="T0" fmla="*/ 2147483647 w 88"/>
                <a:gd name="T1" fmla="*/ 0 h 184"/>
                <a:gd name="T2" fmla="*/ 0 w 88"/>
                <a:gd name="T3" fmla="*/ 0 h 184"/>
                <a:gd name="T4" fmla="*/ 0 w 88"/>
                <a:gd name="T5" fmla="*/ 2147483647 h 184"/>
                <a:gd name="T6" fmla="*/ 2147483647 w 88"/>
                <a:gd name="T7" fmla="*/ 2147483647 h 184"/>
                <a:gd name="T8" fmla="*/ 2147483647 w 88"/>
                <a:gd name="T9" fmla="*/ 2147483647 h 184"/>
                <a:gd name="T10" fmla="*/ 2147483647 w 88"/>
                <a:gd name="T11" fmla="*/ 2147483647 h 184"/>
                <a:gd name="T12" fmla="*/ 2147483647 w 88"/>
                <a:gd name="T13" fmla="*/ 2147483647 h 184"/>
                <a:gd name="T14" fmla="*/ 2147483647 w 88"/>
                <a:gd name="T15" fmla="*/ 2147483647 h 184"/>
                <a:gd name="T16" fmla="*/ 2147483647 w 88"/>
                <a:gd name="T17" fmla="*/ 2147483647 h 184"/>
                <a:gd name="T18" fmla="*/ 2147483647 w 88"/>
                <a:gd name="T19" fmla="*/ 2147483647 h 184"/>
                <a:gd name="T20" fmla="*/ 2147483647 w 88"/>
                <a:gd name="T21" fmla="*/ 2147483647 h 184"/>
                <a:gd name="T22" fmla="*/ 2147483647 w 88"/>
                <a:gd name="T23" fmla="*/ 2147483647 h 184"/>
                <a:gd name="T24" fmla="*/ 2147483647 w 88"/>
                <a:gd name="T25" fmla="*/ 2147483647 h 184"/>
                <a:gd name="T26" fmla="*/ 2147483647 w 88"/>
                <a:gd name="T27" fmla="*/ 2147483647 h 184"/>
                <a:gd name="T28" fmla="*/ 2147483647 w 88"/>
                <a:gd name="T29" fmla="*/ 2147483647 h 184"/>
                <a:gd name="T30" fmla="*/ 2147483647 w 88"/>
                <a:gd name="T31" fmla="*/ 2147483647 h 184"/>
                <a:gd name="T32" fmla="*/ 2147483647 w 88"/>
                <a:gd name="T33" fmla="*/ 2147483647 h 184"/>
                <a:gd name="T34" fmla="*/ 2147483647 w 88"/>
                <a:gd name="T35" fmla="*/ 2147483647 h 184"/>
                <a:gd name="T36" fmla="*/ 2147483647 w 88"/>
                <a:gd name="T37" fmla="*/ 2147483647 h 184"/>
                <a:gd name="T38" fmla="*/ 2147483647 w 88"/>
                <a:gd name="T39" fmla="*/ 2147483647 h 184"/>
                <a:gd name="T40" fmla="*/ 2147483647 w 88"/>
                <a:gd name="T41" fmla="*/ 2147483647 h 184"/>
                <a:gd name="T42" fmla="*/ 2147483647 w 88"/>
                <a:gd name="T43" fmla="*/ 2147483647 h 184"/>
                <a:gd name="T44" fmla="*/ 2147483647 w 88"/>
                <a:gd name="T45" fmla="*/ 2147483647 h 184"/>
                <a:gd name="T46" fmla="*/ 2147483647 w 88"/>
                <a:gd name="T47" fmla="*/ 2147483647 h 184"/>
                <a:gd name="T48" fmla="*/ 2147483647 w 88"/>
                <a:gd name="T49" fmla="*/ 2147483647 h 184"/>
                <a:gd name="T50" fmla="*/ 2147483647 w 88"/>
                <a:gd name="T51" fmla="*/ 2147483647 h 184"/>
                <a:gd name="T52" fmla="*/ 2147483647 w 88"/>
                <a:gd name="T53" fmla="*/ 2147483647 h 184"/>
                <a:gd name="T54" fmla="*/ 2147483647 w 88"/>
                <a:gd name="T55" fmla="*/ 0 h 18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88"/>
                <a:gd name="T85" fmla="*/ 0 h 184"/>
                <a:gd name="T86" fmla="*/ 88 w 88"/>
                <a:gd name="T87" fmla="*/ 184 h 18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88" h="184">
                  <a:moveTo>
                    <a:pt x="4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24" y="32"/>
                  </a:lnTo>
                  <a:lnTo>
                    <a:pt x="24" y="40"/>
                  </a:lnTo>
                  <a:lnTo>
                    <a:pt x="24" y="48"/>
                  </a:lnTo>
                  <a:lnTo>
                    <a:pt x="32" y="64"/>
                  </a:lnTo>
                  <a:lnTo>
                    <a:pt x="48" y="88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64" y="144"/>
                  </a:lnTo>
                  <a:lnTo>
                    <a:pt x="48" y="152"/>
                  </a:lnTo>
                  <a:lnTo>
                    <a:pt x="40" y="152"/>
                  </a:lnTo>
                  <a:lnTo>
                    <a:pt x="32" y="160"/>
                  </a:lnTo>
                  <a:lnTo>
                    <a:pt x="24" y="168"/>
                  </a:lnTo>
                  <a:lnTo>
                    <a:pt x="32" y="168"/>
                  </a:lnTo>
                  <a:lnTo>
                    <a:pt x="40" y="184"/>
                  </a:lnTo>
                  <a:lnTo>
                    <a:pt x="72" y="160"/>
                  </a:lnTo>
                  <a:lnTo>
                    <a:pt x="88" y="144"/>
                  </a:lnTo>
                  <a:lnTo>
                    <a:pt x="72" y="88"/>
                  </a:lnTo>
                  <a:lnTo>
                    <a:pt x="64" y="80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679"/>
            <p:cNvSpPr>
              <a:spLocks/>
            </p:cNvSpPr>
            <p:nvPr/>
          </p:nvSpPr>
          <p:spPr bwMode="auto">
            <a:xfrm>
              <a:off x="6169222" y="3196702"/>
              <a:ext cx="128304" cy="203971"/>
            </a:xfrm>
            <a:custGeom>
              <a:avLst/>
              <a:gdLst>
                <a:gd name="T0" fmla="*/ 2147483647 w 96"/>
                <a:gd name="T1" fmla="*/ 2147483647 h 152"/>
                <a:gd name="T2" fmla="*/ 2147483647 w 96"/>
                <a:gd name="T3" fmla="*/ 2147483647 h 152"/>
                <a:gd name="T4" fmla="*/ 2147483647 w 96"/>
                <a:gd name="T5" fmla="*/ 2147483647 h 152"/>
                <a:gd name="T6" fmla="*/ 2147483647 w 96"/>
                <a:gd name="T7" fmla="*/ 2147483647 h 152"/>
                <a:gd name="T8" fmla="*/ 2147483647 w 96"/>
                <a:gd name="T9" fmla="*/ 2147483647 h 152"/>
                <a:gd name="T10" fmla="*/ 2147483647 w 96"/>
                <a:gd name="T11" fmla="*/ 2147483647 h 152"/>
                <a:gd name="T12" fmla="*/ 2147483647 w 96"/>
                <a:gd name="T13" fmla="*/ 2147483647 h 152"/>
                <a:gd name="T14" fmla="*/ 2147483647 w 96"/>
                <a:gd name="T15" fmla="*/ 2147483647 h 152"/>
                <a:gd name="T16" fmla="*/ 2147483647 w 96"/>
                <a:gd name="T17" fmla="*/ 2147483647 h 152"/>
                <a:gd name="T18" fmla="*/ 2147483647 w 96"/>
                <a:gd name="T19" fmla="*/ 2147483647 h 152"/>
                <a:gd name="T20" fmla="*/ 2147483647 w 96"/>
                <a:gd name="T21" fmla="*/ 2147483647 h 152"/>
                <a:gd name="T22" fmla="*/ 2147483647 w 96"/>
                <a:gd name="T23" fmla="*/ 0 h 152"/>
                <a:gd name="T24" fmla="*/ 2147483647 w 96"/>
                <a:gd name="T25" fmla="*/ 0 h 152"/>
                <a:gd name="T26" fmla="*/ 2147483647 w 96"/>
                <a:gd name="T27" fmla="*/ 2147483647 h 152"/>
                <a:gd name="T28" fmla="*/ 0 w 96"/>
                <a:gd name="T29" fmla="*/ 2147483647 h 152"/>
                <a:gd name="T30" fmla="*/ 0 w 96"/>
                <a:gd name="T31" fmla="*/ 2147483647 h 152"/>
                <a:gd name="T32" fmla="*/ 2147483647 w 96"/>
                <a:gd name="T33" fmla="*/ 2147483647 h 152"/>
                <a:gd name="T34" fmla="*/ 2147483647 w 96"/>
                <a:gd name="T35" fmla="*/ 2147483647 h 152"/>
                <a:gd name="T36" fmla="*/ 2147483647 w 96"/>
                <a:gd name="T37" fmla="*/ 2147483647 h 152"/>
                <a:gd name="T38" fmla="*/ 2147483647 w 96"/>
                <a:gd name="T39" fmla="*/ 2147483647 h 152"/>
                <a:gd name="T40" fmla="*/ 2147483647 w 96"/>
                <a:gd name="T41" fmla="*/ 2147483647 h 152"/>
                <a:gd name="T42" fmla="*/ 2147483647 w 96"/>
                <a:gd name="T43" fmla="*/ 2147483647 h 152"/>
                <a:gd name="T44" fmla="*/ 2147483647 w 96"/>
                <a:gd name="T45" fmla="*/ 2147483647 h 152"/>
                <a:gd name="T46" fmla="*/ 2147483647 w 96"/>
                <a:gd name="T47" fmla="*/ 2147483647 h 152"/>
                <a:gd name="T48" fmla="*/ 2147483647 w 96"/>
                <a:gd name="T49" fmla="*/ 2147483647 h 152"/>
                <a:gd name="T50" fmla="*/ 2147483647 w 96"/>
                <a:gd name="T51" fmla="*/ 2147483647 h 152"/>
                <a:gd name="T52" fmla="*/ 2147483647 w 96"/>
                <a:gd name="T53" fmla="*/ 2147483647 h 152"/>
                <a:gd name="T54" fmla="*/ 2147483647 w 96"/>
                <a:gd name="T55" fmla="*/ 2147483647 h 152"/>
                <a:gd name="T56" fmla="*/ 2147483647 w 96"/>
                <a:gd name="T57" fmla="*/ 2147483647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6"/>
                <a:gd name="T88" fmla="*/ 0 h 152"/>
                <a:gd name="T89" fmla="*/ 96 w 96"/>
                <a:gd name="T90" fmla="*/ 152 h 15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6" h="152">
                  <a:moveTo>
                    <a:pt x="72" y="136"/>
                  </a:moveTo>
                  <a:lnTo>
                    <a:pt x="80" y="136"/>
                  </a:lnTo>
                  <a:lnTo>
                    <a:pt x="96" y="128"/>
                  </a:lnTo>
                  <a:lnTo>
                    <a:pt x="96" y="104"/>
                  </a:lnTo>
                  <a:lnTo>
                    <a:pt x="96" y="80"/>
                  </a:lnTo>
                  <a:lnTo>
                    <a:pt x="80" y="72"/>
                  </a:lnTo>
                  <a:lnTo>
                    <a:pt x="64" y="48"/>
                  </a:lnTo>
                  <a:lnTo>
                    <a:pt x="56" y="32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32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8" y="48"/>
                  </a:lnTo>
                  <a:lnTo>
                    <a:pt x="40" y="48"/>
                  </a:lnTo>
                  <a:lnTo>
                    <a:pt x="48" y="56"/>
                  </a:lnTo>
                  <a:lnTo>
                    <a:pt x="72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32" y="112"/>
                  </a:lnTo>
                  <a:lnTo>
                    <a:pt x="32" y="128"/>
                  </a:lnTo>
                  <a:lnTo>
                    <a:pt x="48" y="144"/>
                  </a:lnTo>
                  <a:lnTo>
                    <a:pt x="56" y="152"/>
                  </a:lnTo>
                  <a:lnTo>
                    <a:pt x="64" y="144"/>
                  </a:lnTo>
                  <a:lnTo>
                    <a:pt x="72" y="13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680"/>
            <p:cNvSpPr>
              <a:spLocks/>
            </p:cNvSpPr>
            <p:nvPr/>
          </p:nvSpPr>
          <p:spPr bwMode="auto">
            <a:xfrm>
              <a:off x="6216376" y="3174769"/>
              <a:ext cx="118435" cy="246739"/>
            </a:xfrm>
            <a:custGeom>
              <a:avLst/>
              <a:gdLst>
                <a:gd name="T0" fmla="*/ 2147483647 w 88"/>
                <a:gd name="T1" fmla="*/ 0 h 184"/>
                <a:gd name="T2" fmla="*/ 0 w 88"/>
                <a:gd name="T3" fmla="*/ 0 h 184"/>
                <a:gd name="T4" fmla="*/ 0 w 88"/>
                <a:gd name="T5" fmla="*/ 2147483647 h 184"/>
                <a:gd name="T6" fmla="*/ 0 w 88"/>
                <a:gd name="T7" fmla="*/ 2147483647 h 184"/>
                <a:gd name="T8" fmla="*/ 2147483647 w 88"/>
                <a:gd name="T9" fmla="*/ 2147483647 h 184"/>
                <a:gd name="T10" fmla="*/ 2147483647 w 88"/>
                <a:gd name="T11" fmla="*/ 2147483647 h 184"/>
                <a:gd name="T12" fmla="*/ 2147483647 w 88"/>
                <a:gd name="T13" fmla="*/ 2147483647 h 184"/>
                <a:gd name="T14" fmla="*/ 2147483647 w 88"/>
                <a:gd name="T15" fmla="*/ 2147483647 h 184"/>
                <a:gd name="T16" fmla="*/ 2147483647 w 88"/>
                <a:gd name="T17" fmla="*/ 2147483647 h 184"/>
                <a:gd name="T18" fmla="*/ 2147483647 w 88"/>
                <a:gd name="T19" fmla="*/ 2147483647 h 184"/>
                <a:gd name="T20" fmla="*/ 2147483647 w 88"/>
                <a:gd name="T21" fmla="*/ 2147483647 h 184"/>
                <a:gd name="T22" fmla="*/ 2147483647 w 88"/>
                <a:gd name="T23" fmla="*/ 2147483647 h 184"/>
                <a:gd name="T24" fmla="*/ 2147483647 w 88"/>
                <a:gd name="T25" fmla="*/ 2147483647 h 184"/>
                <a:gd name="T26" fmla="*/ 2147483647 w 88"/>
                <a:gd name="T27" fmla="*/ 2147483647 h 184"/>
                <a:gd name="T28" fmla="*/ 2147483647 w 88"/>
                <a:gd name="T29" fmla="*/ 2147483647 h 184"/>
                <a:gd name="T30" fmla="*/ 2147483647 w 88"/>
                <a:gd name="T31" fmla="*/ 2147483647 h 184"/>
                <a:gd name="T32" fmla="*/ 2147483647 w 88"/>
                <a:gd name="T33" fmla="*/ 2147483647 h 184"/>
                <a:gd name="T34" fmla="*/ 2147483647 w 88"/>
                <a:gd name="T35" fmla="*/ 2147483647 h 184"/>
                <a:gd name="T36" fmla="*/ 2147483647 w 88"/>
                <a:gd name="T37" fmla="*/ 2147483647 h 184"/>
                <a:gd name="T38" fmla="*/ 2147483647 w 88"/>
                <a:gd name="T39" fmla="*/ 2147483647 h 184"/>
                <a:gd name="T40" fmla="*/ 2147483647 w 88"/>
                <a:gd name="T41" fmla="*/ 2147483647 h 184"/>
                <a:gd name="T42" fmla="*/ 2147483647 w 88"/>
                <a:gd name="T43" fmla="*/ 2147483647 h 184"/>
                <a:gd name="T44" fmla="*/ 2147483647 w 88"/>
                <a:gd name="T45" fmla="*/ 2147483647 h 184"/>
                <a:gd name="T46" fmla="*/ 2147483647 w 88"/>
                <a:gd name="T47" fmla="*/ 2147483647 h 184"/>
                <a:gd name="T48" fmla="*/ 2147483647 w 88"/>
                <a:gd name="T49" fmla="*/ 2147483647 h 184"/>
                <a:gd name="T50" fmla="*/ 2147483647 w 88"/>
                <a:gd name="T51" fmla="*/ 2147483647 h 184"/>
                <a:gd name="T52" fmla="*/ 2147483647 w 88"/>
                <a:gd name="T53" fmla="*/ 2147483647 h 184"/>
                <a:gd name="T54" fmla="*/ 2147483647 w 88"/>
                <a:gd name="T55" fmla="*/ 2147483647 h 184"/>
                <a:gd name="T56" fmla="*/ 2147483647 w 88"/>
                <a:gd name="T57" fmla="*/ 0 h 18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88"/>
                <a:gd name="T88" fmla="*/ 0 h 184"/>
                <a:gd name="T89" fmla="*/ 88 w 88"/>
                <a:gd name="T90" fmla="*/ 184 h 18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88" h="184">
                  <a:moveTo>
                    <a:pt x="4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24" y="32"/>
                  </a:lnTo>
                  <a:lnTo>
                    <a:pt x="24" y="40"/>
                  </a:lnTo>
                  <a:lnTo>
                    <a:pt x="24" y="48"/>
                  </a:lnTo>
                  <a:lnTo>
                    <a:pt x="32" y="64"/>
                  </a:lnTo>
                  <a:lnTo>
                    <a:pt x="48" y="88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64" y="144"/>
                  </a:lnTo>
                  <a:lnTo>
                    <a:pt x="48" y="152"/>
                  </a:lnTo>
                  <a:lnTo>
                    <a:pt x="40" y="152"/>
                  </a:lnTo>
                  <a:lnTo>
                    <a:pt x="32" y="160"/>
                  </a:lnTo>
                  <a:lnTo>
                    <a:pt x="24" y="168"/>
                  </a:lnTo>
                  <a:lnTo>
                    <a:pt x="32" y="168"/>
                  </a:lnTo>
                  <a:lnTo>
                    <a:pt x="40" y="184"/>
                  </a:lnTo>
                  <a:lnTo>
                    <a:pt x="72" y="160"/>
                  </a:lnTo>
                  <a:lnTo>
                    <a:pt x="88" y="144"/>
                  </a:lnTo>
                  <a:lnTo>
                    <a:pt x="72" y="88"/>
                  </a:lnTo>
                  <a:lnTo>
                    <a:pt x="64" y="80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681"/>
            <p:cNvSpPr>
              <a:spLocks/>
            </p:cNvSpPr>
            <p:nvPr/>
          </p:nvSpPr>
          <p:spPr bwMode="auto">
            <a:xfrm>
              <a:off x="5825981" y="3046465"/>
              <a:ext cx="139271" cy="64700"/>
            </a:xfrm>
            <a:custGeom>
              <a:avLst/>
              <a:gdLst>
                <a:gd name="T0" fmla="*/ 2147483647 w 104"/>
                <a:gd name="T1" fmla="*/ 2147483647 h 48"/>
                <a:gd name="T2" fmla="*/ 2147483647 w 104"/>
                <a:gd name="T3" fmla="*/ 2147483647 h 48"/>
                <a:gd name="T4" fmla="*/ 2147483647 w 104"/>
                <a:gd name="T5" fmla="*/ 0 h 48"/>
                <a:gd name="T6" fmla="*/ 2147483647 w 104"/>
                <a:gd name="T7" fmla="*/ 0 h 48"/>
                <a:gd name="T8" fmla="*/ 0 w 104"/>
                <a:gd name="T9" fmla="*/ 2147483647 h 48"/>
                <a:gd name="T10" fmla="*/ 2147483647 w 104"/>
                <a:gd name="T11" fmla="*/ 2147483647 h 48"/>
                <a:gd name="T12" fmla="*/ 2147483647 w 104"/>
                <a:gd name="T13" fmla="*/ 2147483647 h 48"/>
                <a:gd name="T14" fmla="*/ 2147483647 w 104"/>
                <a:gd name="T15" fmla="*/ 2147483647 h 48"/>
                <a:gd name="T16" fmla="*/ 2147483647 w 104"/>
                <a:gd name="T17" fmla="*/ 2147483647 h 48"/>
                <a:gd name="T18" fmla="*/ 2147483647 w 104"/>
                <a:gd name="T19" fmla="*/ 2147483647 h 48"/>
                <a:gd name="T20" fmla="*/ 2147483647 w 104"/>
                <a:gd name="T21" fmla="*/ 2147483647 h 48"/>
                <a:gd name="T22" fmla="*/ 2147483647 w 104"/>
                <a:gd name="T23" fmla="*/ 2147483647 h 4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48"/>
                <a:gd name="T38" fmla="*/ 104 w 104"/>
                <a:gd name="T39" fmla="*/ 48 h 4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48">
                  <a:moveTo>
                    <a:pt x="72" y="24"/>
                  </a:moveTo>
                  <a:lnTo>
                    <a:pt x="48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40" y="40"/>
                  </a:lnTo>
                  <a:lnTo>
                    <a:pt x="72" y="40"/>
                  </a:lnTo>
                  <a:lnTo>
                    <a:pt x="88" y="48"/>
                  </a:lnTo>
                  <a:lnTo>
                    <a:pt x="96" y="48"/>
                  </a:lnTo>
                  <a:lnTo>
                    <a:pt x="104" y="32"/>
                  </a:lnTo>
                  <a:lnTo>
                    <a:pt x="96" y="24"/>
                  </a:lnTo>
                  <a:lnTo>
                    <a:pt x="72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 682"/>
            <p:cNvSpPr>
              <a:spLocks/>
            </p:cNvSpPr>
            <p:nvPr/>
          </p:nvSpPr>
          <p:spPr bwMode="auto">
            <a:xfrm>
              <a:off x="5728382" y="2509124"/>
              <a:ext cx="1030819" cy="719380"/>
            </a:xfrm>
            <a:custGeom>
              <a:avLst/>
              <a:gdLst>
                <a:gd name="T0" fmla="*/ 2147483647 w 768"/>
                <a:gd name="T1" fmla="*/ 2147483647 h 536"/>
                <a:gd name="T2" fmla="*/ 2147483647 w 768"/>
                <a:gd name="T3" fmla="*/ 0 h 536"/>
                <a:gd name="T4" fmla="*/ 2147483647 w 768"/>
                <a:gd name="T5" fmla="*/ 2147483647 h 536"/>
                <a:gd name="T6" fmla="*/ 2147483647 w 768"/>
                <a:gd name="T7" fmla="*/ 2147483647 h 536"/>
                <a:gd name="T8" fmla="*/ 2147483647 w 768"/>
                <a:gd name="T9" fmla="*/ 2147483647 h 536"/>
                <a:gd name="T10" fmla="*/ 2147483647 w 768"/>
                <a:gd name="T11" fmla="*/ 2147483647 h 536"/>
                <a:gd name="T12" fmla="*/ 2147483647 w 768"/>
                <a:gd name="T13" fmla="*/ 2147483647 h 536"/>
                <a:gd name="T14" fmla="*/ 2147483647 w 768"/>
                <a:gd name="T15" fmla="*/ 2147483647 h 536"/>
                <a:gd name="T16" fmla="*/ 2147483647 w 768"/>
                <a:gd name="T17" fmla="*/ 2147483647 h 536"/>
                <a:gd name="T18" fmla="*/ 2147483647 w 768"/>
                <a:gd name="T19" fmla="*/ 2147483647 h 536"/>
                <a:gd name="T20" fmla="*/ 2147483647 w 768"/>
                <a:gd name="T21" fmla="*/ 2147483647 h 536"/>
                <a:gd name="T22" fmla="*/ 2147483647 w 768"/>
                <a:gd name="T23" fmla="*/ 2147483647 h 536"/>
                <a:gd name="T24" fmla="*/ 2147483647 w 768"/>
                <a:gd name="T25" fmla="*/ 2147483647 h 536"/>
                <a:gd name="T26" fmla="*/ 2147483647 w 768"/>
                <a:gd name="T27" fmla="*/ 2147483647 h 536"/>
                <a:gd name="T28" fmla="*/ 0 w 768"/>
                <a:gd name="T29" fmla="*/ 2147483647 h 536"/>
                <a:gd name="T30" fmla="*/ 0 w 768"/>
                <a:gd name="T31" fmla="*/ 2147483647 h 536"/>
                <a:gd name="T32" fmla="*/ 2147483647 w 768"/>
                <a:gd name="T33" fmla="*/ 2147483647 h 536"/>
                <a:gd name="T34" fmla="*/ 2147483647 w 768"/>
                <a:gd name="T35" fmla="*/ 2147483647 h 536"/>
                <a:gd name="T36" fmla="*/ 2147483647 w 768"/>
                <a:gd name="T37" fmla="*/ 2147483647 h 536"/>
                <a:gd name="T38" fmla="*/ 2147483647 w 768"/>
                <a:gd name="T39" fmla="*/ 2147483647 h 536"/>
                <a:gd name="T40" fmla="*/ 2147483647 w 768"/>
                <a:gd name="T41" fmla="*/ 2147483647 h 536"/>
                <a:gd name="T42" fmla="*/ 2147483647 w 768"/>
                <a:gd name="T43" fmla="*/ 2147483647 h 536"/>
                <a:gd name="T44" fmla="*/ 2147483647 w 768"/>
                <a:gd name="T45" fmla="*/ 2147483647 h 536"/>
                <a:gd name="T46" fmla="*/ 2147483647 w 768"/>
                <a:gd name="T47" fmla="*/ 2147483647 h 536"/>
                <a:gd name="T48" fmla="*/ 2147483647 w 768"/>
                <a:gd name="T49" fmla="*/ 2147483647 h 536"/>
                <a:gd name="T50" fmla="*/ 2147483647 w 768"/>
                <a:gd name="T51" fmla="*/ 2147483647 h 536"/>
                <a:gd name="T52" fmla="*/ 2147483647 w 768"/>
                <a:gd name="T53" fmla="*/ 2147483647 h 536"/>
                <a:gd name="T54" fmla="*/ 2147483647 w 768"/>
                <a:gd name="T55" fmla="*/ 2147483647 h 536"/>
                <a:gd name="T56" fmla="*/ 2147483647 w 768"/>
                <a:gd name="T57" fmla="*/ 2147483647 h 536"/>
                <a:gd name="T58" fmla="*/ 2147483647 w 768"/>
                <a:gd name="T59" fmla="*/ 2147483647 h 536"/>
                <a:gd name="T60" fmla="*/ 2147483647 w 768"/>
                <a:gd name="T61" fmla="*/ 2147483647 h 536"/>
                <a:gd name="T62" fmla="*/ 2147483647 w 768"/>
                <a:gd name="T63" fmla="*/ 2147483647 h 536"/>
                <a:gd name="T64" fmla="*/ 2147483647 w 768"/>
                <a:gd name="T65" fmla="*/ 2147483647 h 536"/>
                <a:gd name="T66" fmla="*/ 2147483647 w 768"/>
                <a:gd name="T67" fmla="*/ 2147483647 h 536"/>
                <a:gd name="T68" fmla="*/ 2147483647 w 768"/>
                <a:gd name="T69" fmla="*/ 2147483647 h 536"/>
                <a:gd name="T70" fmla="*/ 2147483647 w 768"/>
                <a:gd name="T71" fmla="*/ 2147483647 h 536"/>
                <a:gd name="T72" fmla="*/ 2147483647 w 768"/>
                <a:gd name="T73" fmla="*/ 2147483647 h 536"/>
                <a:gd name="T74" fmla="*/ 2147483647 w 768"/>
                <a:gd name="T75" fmla="*/ 2147483647 h 536"/>
                <a:gd name="T76" fmla="*/ 2147483647 w 768"/>
                <a:gd name="T77" fmla="*/ 2147483647 h 536"/>
                <a:gd name="T78" fmla="*/ 2147483647 w 768"/>
                <a:gd name="T79" fmla="*/ 2147483647 h 536"/>
                <a:gd name="T80" fmla="*/ 2147483647 w 768"/>
                <a:gd name="T81" fmla="*/ 2147483647 h 536"/>
                <a:gd name="T82" fmla="*/ 2147483647 w 768"/>
                <a:gd name="T83" fmla="*/ 2147483647 h 536"/>
                <a:gd name="T84" fmla="*/ 2147483647 w 768"/>
                <a:gd name="T85" fmla="*/ 2147483647 h 536"/>
                <a:gd name="T86" fmla="*/ 2147483647 w 768"/>
                <a:gd name="T87" fmla="*/ 2147483647 h 536"/>
                <a:gd name="T88" fmla="*/ 2147483647 w 768"/>
                <a:gd name="T89" fmla="*/ 2147483647 h 536"/>
                <a:gd name="T90" fmla="*/ 2147483647 w 768"/>
                <a:gd name="T91" fmla="*/ 2147483647 h 536"/>
                <a:gd name="T92" fmla="*/ 2147483647 w 768"/>
                <a:gd name="T93" fmla="*/ 2147483647 h 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68"/>
                <a:gd name="T142" fmla="*/ 0 h 536"/>
                <a:gd name="T143" fmla="*/ 768 w 768"/>
                <a:gd name="T144" fmla="*/ 536 h 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68" h="536">
                  <a:moveTo>
                    <a:pt x="744" y="152"/>
                  </a:moveTo>
                  <a:lnTo>
                    <a:pt x="768" y="96"/>
                  </a:lnTo>
                  <a:lnTo>
                    <a:pt x="720" y="96"/>
                  </a:lnTo>
                  <a:lnTo>
                    <a:pt x="712" y="80"/>
                  </a:lnTo>
                  <a:lnTo>
                    <a:pt x="680" y="72"/>
                  </a:lnTo>
                  <a:lnTo>
                    <a:pt x="640" y="0"/>
                  </a:lnTo>
                  <a:lnTo>
                    <a:pt x="600" y="0"/>
                  </a:lnTo>
                  <a:lnTo>
                    <a:pt x="592" y="16"/>
                  </a:lnTo>
                  <a:lnTo>
                    <a:pt x="568" y="64"/>
                  </a:lnTo>
                  <a:lnTo>
                    <a:pt x="544" y="64"/>
                  </a:lnTo>
                  <a:lnTo>
                    <a:pt x="536" y="72"/>
                  </a:lnTo>
                  <a:lnTo>
                    <a:pt x="544" y="72"/>
                  </a:lnTo>
                  <a:lnTo>
                    <a:pt x="536" y="72"/>
                  </a:lnTo>
                  <a:lnTo>
                    <a:pt x="528" y="88"/>
                  </a:lnTo>
                  <a:lnTo>
                    <a:pt x="528" y="104"/>
                  </a:lnTo>
                  <a:lnTo>
                    <a:pt x="568" y="112"/>
                  </a:lnTo>
                  <a:lnTo>
                    <a:pt x="576" y="128"/>
                  </a:lnTo>
                  <a:lnTo>
                    <a:pt x="536" y="136"/>
                  </a:lnTo>
                  <a:lnTo>
                    <a:pt x="512" y="152"/>
                  </a:lnTo>
                  <a:lnTo>
                    <a:pt x="480" y="160"/>
                  </a:lnTo>
                  <a:lnTo>
                    <a:pt x="472" y="192"/>
                  </a:lnTo>
                  <a:lnTo>
                    <a:pt x="432" y="192"/>
                  </a:lnTo>
                  <a:lnTo>
                    <a:pt x="384" y="224"/>
                  </a:lnTo>
                  <a:lnTo>
                    <a:pt x="344" y="200"/>
                  </a:lnTo>
                  <a:lnTo>
                    <a:pt x="296" y="200"/>
                  </a:lnTo>
                  <a:lnTo>
                    <a:pt x="264" y="160"/>
                  </a:lnTo>
                  <a:lnTo>
                    <a:pt x="208" y="144"/>
                  </a:lnTo>
                  <a:lnTo>
                    <a:pt x="208" y="104"/>
                  </a:lnTo>
                  <a:lnTo>
                    <a:pt x="184" y="96"/>
                  </a:lnTo>
                  <a:lnTo>
                    <a:pt x="176" y="88"/>
                  </a:lnTo>
                  <a:lnTo>
                    <a:pt x="176" y="96"/>
                  </a:lnTo>
                  <a:lnTo>
                    <a:pt x="176" y="88"/>
                  </a:lnTo>
                  <a:lnTo>
                    <a:pt x="168" y="88"/>
                  </a:lnTo>
                  <a:lnTo>
                    <a:pt x="168" y="96"/>
                  </a:lnTo>
                  <a:lnTo>
                    <a:pt x="168" y="88"/>
                  </a:lnTo>
                  <a:lnTo>
                    <a:pt x="152" y="96"/>
                  </a:lnTo>
                  <a:lnTo>
                    <a:pt x="144" y="120"/>
                  </a:lnTo>
                  <a:lnTo>
                    <a:pt x="112" y="112"/>
                  </a:lnTo>
                  <a:lnTo>
                    <a:pt x="104" y="152"/>
                  </a:lnTo>
                  <a:lnTo>
                    <a:pt x="80" y="160"/>
                  </a:lnTo>
                  <a:lnTo>
                    <a:pt x="72" y="208"/>
                  </a:lnTo>
                  <a:lnTo>
                    <a:pt x="56" y="224"/>
                  </a:lnTo>
                  <a:lnTo>
                    <a:pt x="32" y="240"/>
                  </a:lnTo>
                  <a:lnTo>
                    <a:pt x="0" y="248"/>
                  </a:lnTo>
                  <a:lnTo>
                    <a:pt x="0" y="264"/>
                  </a:lnTo>
                  <a:lnTo>
                    <a:pt x="8" y="272"/>
                  </a:lnTo>
                  <a:lnTo>
                    <a:pt x="8" y="280"/>
                  </a:lnTo>
                  <a:lnTo>
                    <a:pt x="0" y="288"/>
                  </a:lnTo>
                  <a:lnTo>
                    <a:pt x="8" y="296"/>
                  </a:lnTo>
                  <a:lnTo>
                    <a:pt x="24" y="296"/>
                  </a:lnTo>
                  <a:lnTo>
                    <a:pt x="32" y="312"/>
                  </a:lnTo>
                  <a:lnTo>
                    <a:pt x="48" y="312"/>
                  </a:lnTo>
                  <a:lnTo>
                    <a:pt x="72" y="312"/>
                  </a:lnTo>
                  <a:lnTo>
                    <a:pt x="80" y="320"/>
                  </a:lnTo>
                  <a:lnTo>
                    <a:pt x="64" y="344"/>
                  </a:lnTo>
                  <a:lnTo>
                    <a:pt x="64" y="360"/>
                  </a:lnTo>
                  <a:lnTo>
                    <a:pt x="56" y="368"/>
                  </a:lnTo>
                  <a:lnTo>
                    <a:pt x="64" y="384"/>
                  </a:lnTo>
                  <a:lnTo>
                    <a:pt x="88" y="392"/>
                  </a:lnTo>
                  <a:lnTo>
                    <a:pt x="80" y="400"/>
                  </a:lnTo>
                  <a:lnTo>
                    <a:pt x="88" y="400"/>
                  </a:lnTo>
                  <a:lnTo>
                    <a:pt x="120" y="408"/>
                  </a:lnTo>
                  <a:lnTo>
                    <a:pt x="144" y="424"/>
                  </a:lnTo>
                  <a:lnTo>
                    <a:pt x="168" y="424"/>
                  </a:lnTo>
                  <a:lnTo>
                    <a:pt x="176" y="432"/>
                  </a:lnTo>
                  <a:lnTo>
                    <a:pt x="184" y="432"/>
                  </a:lnTo>
                  <a:lnTo>
                    <a:pt x="192" y="440"/>
                  </a:lnTo>
                  <a:lnTo>
                    <a:pt x="208" y="440"/>
                  </a:lnTo>
                  <a:lnTo>
                    <a:pt x="224" y="440"/>
                  </a:lnTo>
                  <a:lnTo>
                    <a:pt x="240" y="424"/>
                  </a:lnTo>
                  <a:lnTo>
                    <a:pt x="256" y="416"/>
                  </a:lnTo>
                  <a:lnTo>
                    <a:pt x="272" y="416"/>
                  </a:lnTo>
                  <a:lnTo>
                    <a:pt x="288" y="424"/>
                  </a:lnTo>
                  <a:lnTo>
                    <a:pt x="296" y="424"/>
                  </a:lnTo>
                  <a:lnTo>
                    <a:pt x="304" y="432"/>
                  </a:lnTo>
                  <a:lnTo>
                    <a:pt x="312" y="448"/>
                  </a:lnTo>
                  <a:lnTo>
                    <a:pt x="304" y="472"/>
                  </a:lnTo>
                  <a:lnTo>
                    <a:pt x="304" y="480"/>
                  </a:lnTo>
                  <a:lnTo>
                    <a:pt x="312" y="488"/>
                  </a:lnTo>
                  <a:lnTo>
                    <a:pt x="320" y="496"/>
                  </a:lnTo>
                  <a:lnTo>
                    <a:pt x="320" y="504"/>
                  </a:lnTo>
                  <a:lnTo>
                    <a:pt x="344" y="512"/>
                  </a:lnTo>
                  <a:lnTo>
                    <a:pt x="336" y="520"/>
                  </a:lnTo>
                  <a:lnTo>
                    <a:pt x="360" y="512"/>
                  </a:lnTo>
                  <a:lnTo>
                    <a:pt x="360" y="496"/>
                  </a:lnTo>
                  <a:lnTo>
                    <a:pt x="400" y="496"/>
                  </a:lnTo>
                  <a:lnTo>
                    <a:pt x="416" y="512"/>
                  </a:lnTo>
                  <a:lnTo>
                    <a:pt x="424" y="520"/>
                  </a:lnTo>
                  <a:lnTo>
                    <a:pt x="432" y="520"/>
                  </a:lnTo>
                  <a:lnTo>
                    <a:pt x="456" y="536"/>
                  </a:lnTo>
                  <a:lnTo>
                    <a:pt x="456" y="520"/>
                  </a:lnTo>
                  <a:lnTo>
                    <a:pt x="488" y="512"/>
                  </a:lnTo>
                  <a:lnTo>
                    <a:pt x="496" y="504"/>
                  </a:lnTo>
                  <a:lnTo>
                    <a:pt x="504" y="504"/>
                  </a:lnTo>
                  <a:lnTo>
                    <a:pt x="512" y="504"/>
                  </a:lnTo>
                  <a:lnTo>
                    <a:pt x="528" y="496"/>
                  </a:lnTo>
                  <a:lnTo>
                    <a:pt x="544" y="488"/>
                  </a:lnTo>
                  <a:lnTo>
                    <a:pt x="568" y="472"/>
                  </a:lnTo>
                  <a:lnTo>
                    <a:pt x="576" y="456"/>
                  </a:lnTo>
                  <a:lnTo>
                    <a:pt x="584" y="440"/>
                  </a:lnTo>
                  <a:lnTo>
                    <a:pt x="600" y="416"/>
                  </a:lnTo>
                  <a:lnTo>
                    <a:pt x="600" y="400"/>
                  </a:lnTo>
                  <a:lnTo>
                    <a:pt x="592" y="392"/>
                  </a:lnTo>
                  <a:lnTo>
                    <a:pt x="600" y="384"/>
                  </a:lnTo>
                  <a:lnTo>
                    <a:pt x="592" y="368"/>
                  </a:lnTo>
                  <a:lnTo>
                    <a:pt x="576" y="328"/>
                  </a:lnTo>
                  <a:lnTo>
                    <a:pt x="576" y="320"/>
                  </a:lnTo>
                  <a:lnTo>
                    <a:pt x="592" y="304"/>
                  </a:lnTo>
                  <a:lnTo>
                    <a:pt x="608" y="296"/>
                  </a:lnTo>
                  <a:lnTo>
                    <a:pt x="608" y="288"/>
                  </a:lnTo>
                  <a:lnTo>
                    <a:pt x="584" y="288"/>
                  </a:lnTo>
                  <a:lnTo>
                    <a:pt x="576" y="288"/>
                  </a:lnTo>
                  <a:lnTo>
                    <a:pt x="568" y="288"/>
                  </a:lnTo>
                  <a:lnTo>
                    <a:pt x="560" y="272"/>
                  </a:lnTo>
                  <a:lnTo>
                    <a:pt x="552" y="264"/>
                  </a:lnTo>
                  <a:lnTo>
                    <a:pt x="568" y="256"/>
                  </a:lnTo>
                  <a:lnTo>
                    <a:pt x="584" y="248"/>
                  </a:lnTo>
                  <a:lnTo>
                    <a:pt x="600" y="232"/>
                  </a:lnTo>
                  <a:lnTo>
                    <a:pt x="608" y="232"/>
                  </a:lnTo>
                  <a:lnTo>
                    <a:pt x="600" y="248"/>
                  </a:lnTo>
                  <a:lnTo>
                    <a:pt x="608" y="256"/>
                  </a:lnTo>
                  <a:lnTo>
                    <a:pt x="616" y="256"/>
                  </a:lnTo>
                  <a:lnTo>
                    <a:pt x="640" y="248"/>
                  </a:lnTo>
                  <a:lnTo>
                    <a:pt x="656" y="256"/>
                  </a:lnTo>
                  <a:lnTo>
                    <a:pt x="664" y="272"/>
                  </a:lnTo>
                  <a:lnTo>
                    <a:pt x="664" y="280"/>
                  </a:lnTo>
                  <a:lnTo>
                    <a:pt x="664" y="304"/>
                  </a:lnTo>
                  <a:lnTo>
                    <a:pt x="656" y="328"/>
                  </a:lnTo>
                  <a:lnTo>
                    <a:pt x="672" y="328"/>
                  </a:lnTo>
                  <a:lnTo>
                    <a:pt x="688" y="320"/>
                  </a:lnTo>
                  <a:lnTo>
                    <a:pt x="696" y="312"/>
                  </a:lnTo>
                  <a:lnTo>
                    <a:pt x="704" y="304"/>
                  </a:lnTo>
                  <a:lnTo>
                    <a:pt x="688" y="272"/>
                  </a:lnTo>
                  <a:lnTo>
                    <a:pt x="688" y="264"/>
                  </a:lnTo>
                  <a:lnTo>
                    <a:pt x="688" y="248"/>
                  </a:lnTo>
                  <a:lnTo>
                    <a:pt x="688" y="240"/>
                  </a:lnTo>
                  <a:lnTo>
                    <a:pt x="680" y="224"/>
                  </a:lnTo>
                  <a:lnTo>
                    <a:pt x="688" y="216"/>
                  </a:lnTo>
                  <a:lnTo>
                    <a:pt x="704" y="200"/>
                  </a:lnTo>
                  <a:lnTo>
                    <a:pt x="720" y="200"/>
                  </a:lnTo>
                  <a:lnTo>
                    <a:pt x="728" y="160"/>
                  </a:lnTo>
                  <a:lnTo>
                    <a:pt x="744" y="15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683"/>
            <p:cNvSpPr>
              <a:spLocks/>
            </p:cNvSpPr>
            <p:nvPr/>
          </p:nvSpPr>
          <p:spPr bwMode="auto">
            <a:xfrm>
              <a:off x="5965252" y="2542022"/>
              <a:ext cx="536245" cy="267574"/>
            </a:xfrm>
            <a:custGeom>
              <a:avLst/>
              <a:gdLst>
                <a:gd name="T0" fmla="*/ 2147483647 w 400"/>
                <a:gd name="T1" fmla="*/ 2147483647 h 200"/>
                <a:gd name="T2" fmla="*/ 2147483647 w 400"/>
                <a:gd name="T3" fmla="*/ 2147483647 h 200"/>
                <a:gd name="T4" fmla="*/ 2147483647 w 400"/>
                <a:gd name="T5" fmla="*/ 2147483647 h 200"/>
                <a:gd name="T6" fmla="*/ 2147483647 w 400"/>
                <a:gd name="T7" fmla="*/ 2147483647 h 200"/>
                <a:gd name="T8" fmla="*/ 2147483647 w 400"/>
                <a:gd name="T9" fmla="*/ 2147483647 h 200"/>
                <a:gd name="T10" fmla="*/ 2147483647 w 400"/>
                <a:gd name="T11" fmla="*/ 2147483647 h 200"/>
                <a:gd name="T12" fmla="*/ 2147483647 w 400"/>
                <a:gd name="T13" fmla="*/ 2147483647 h 200"/>
                <a:gd name="T14" fmla="*/ 2147483647 w 400"/>
                <a:gd name="T15" fmla="*/ 2147483647 h 200"/>
                <a:gd name="T16" fmla="*/ 2147483647 w 400"/>
                <a:gd name="T17" fmla="*/ 2147483647 h 200"/>
                <a:gd name="T18" fmla="*/ 2147483647 w 400"/>
                <a:gd name="T19" fmla="*/ 2147483647 h 200"/>
                <a:gd name="T20" fmla="*/ 2147483647 w 400"/>
                <a:gd name="T21" fmla="*/ 2147483647 h 200"/>
                <a:gd name="T22" fmla="*/ 2147483647 w 400"/>
                <a:gd name="T23" fmla="*/ 2147483647 h 200"/>
                <a:gd name="T24" fmla="*/ 2147483647 w 400"/>
                <a:gd name="T25" fmla="*/ 2147483647 h 200"/>
                <a:gd name="T26" fmla="*/ 2147483647 w 400"/>
                <a:gd name="T27" fmla="*/ 2147483647 h 200"/>
                <a:gd name="T28" fmla="*/ 2147483647 w 400"/>
                <a:gd name="T29" fmla="*/ 2147483647 h 200"/>
                <a:gd name="T30" fmla="*/ 2147483647 w 400"/>
                <a:gd name="T31" fmla="*/ 2147483647 h 200"/>
                <a:gd name="T32" fmla="*/ 2147483647 w 400"/>
                <a:gd name="T33" fmla="*/ 2147483647 h 200"/>
                <a:gd name="T34" fmla="*/ 2147483647 w 400"/>
                <a:gd name="T35" fmla="*/ 2147483647 h 200"/>
                <a:gd name="T36" fmla="*/ 2147483647 w 400"/>
                <a:gd name="T37" fmla="*/ 2147483647 h 200"/>
                <a:gd name="T38" fmla="*/ 2147483647 w 400"/>
                <a:gd name="T39" fmla="*/ 2147483647 h 200"/>
                <a:gd name="T40" fmla="*/ 2147483647 w 400"/>
                <a:gd name="T41" fmla="*/ 2147483647 h 200"/>
                <a:gd name="T42" fmla="*/ 2147483647 w 400"/>
                <a:gd name="T43" fmla="*/ 0 h 200"/>
                <a:gd name="T44" fmla="*/ 2147483647 w 400"/>
                <a:gd name="T45" fmla="*/ 2147483647 h 200"/>
                <a:gd name="T46" fmla="*/ 2147483647 w 400"/>
                <a:gd name="T47" fmla="*/ 2147483647 h 200"/>
                <a:gd name="T48" fmla="*/ 2147483647 w 400"/>
                <a:gd name="T49" fmla="*/ 2147483647 h 200"/>
                <a:gd name="T50" fmla="*/ 2147483647 w 400"/>
                <a:gd name="T51" fmla="*/ 2147483647 h 200"/>
                <a:gd name="T52" fmla="*/ 2147483647 w 400"/>
                <a:gd name="T53" fmla="*/ 2147483647 h 200"/>
                <a:gd name="T54" fmla="*/ 0 w 400"/>
                <a:gd name="T55" fmla="*/ 2147483647 h 200"/>
                <a:gd name="T56" fmla="*/ 2147483647 w 400"/>
                <a:gd name="T57" fmla="*/ 2147483647 h 200"/>
                <a:gd name="T58" fmla="*/ 2147483647 w 400"/>
                <a:gd name="T59" fmla="*/ 2147483647 h 2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0"/>
                <a:gd name="T91" fmla="*/ 0 h 200"/>
                <a:gd name="T92" fmla="*/ 400 w 400"/>
                <a:gd name="T93" fmla="*/ 200 h 20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0" h="200">
                  <a:moveTo>
                    <a:pt x="32" y="80"/>
                  </a:moveTo>
                  <a:lnTo>
                    <a:pt x="32" y="120"/>
                  </a:lnTo>
                  <a:lnTo>
                    <a:pt x="88" y="136"/>
                  </a:lnTo>
                  <a:lnTo>
                    <a:pt x="120" y="176"/>
                  </a:lnTo>
                  <a:lnTo>
                    <a:pt x="168" y="176"/>
                  </a:lnTo>
                  <a:lnTo>
                    <a:pt x="208" y="200"/>
                  </a:lnTo>
                  <a:lnTo>
                    <a:pt x="256" y="168"/>
                  </a:lnTo>
                  <a:lnTo>
                    <a:pt x="296" y="168"/>
                  </a:lnTo>
                  <a:lnTo>
                    <a:pt x="304" y="136"/>
                  </a:lnTo>
                  <a:lnTo>
                    <a:pt x="336" y="128"/>
                  </a:lnTo>
                  <a:lnTo>
                    <a:pt x="360" y="112"/>
                  </a:lnTo>
                  <a:lnTo>
                    <a:pt x="400" y="104"/>
                  </a:lnTo>
                  <a:lnTo>
                    <a:pt x="392" y="88"/>
                  </a:lnTo>
                  <a:lnTo>
                    <a:pt x="352" y="80"/>
                  </a:lnTo>
                  <a:lnTo>
                    <a:pt x="352" y="64"/>
                  </a:lnTo>
                  <a:lnTo>
                    <a:pt x="360" y="48"/>
                  </a:lnTo>
                  <a:lnTo>
                    <a:pt x="336" y="40"/>
                  </a:lnTo>
                  <a:lnTo>
                    <a:pt x="272" y="56"/>
                  </a:lnTo>
                  <a:lnTo>
                    <a:pt x="248" y="32"/>
                  </a:lnTo>
                  <a:lnTo>
                    <a:pt x="208" y="32"/>
                  </a:lnTo>
                  <a:lnTo>
                    <a:pt x="192" y="24"/>
                  </a:lnTo>
                  <a:lnTo>
                    <a:pt x="144" y="0"/>
                  </a:lnTo>
                  <a:lnTo>
                    <a:pt x="128" y="16"/>
                  </a:lnTo>
                  <a:lnTo>
                    <a:pt x="112" y="40"/>
                  </a:lnTo>
                  <a:lnTo>
                    <a:pt x="80" y="32"/>
                  </a:lnTo>
                  <a:lnTo>
                    <a:pt x="40" y="32"/>
                  </a:lnTo>
                  <a:lnTo>
                    <a:pt x="8" y="48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32" y="8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684"/>
            <p:cNvSpPr>
              <a:spLocks/>
            </p:cNvSpPr>
            <p:nvPr/>
          </p:nvSpPr>
          <p:spPr bwMode="auto">
            <a:xfrm>
              <a:off x="5825981" y="3046465"/>
              <a:ext cx="139271" cy="64700"/>
            </a:xfrm>
            <a:custGeom>
              <a:avLst/>
              <a:gdLst>
                <a:gd name="T0" fmla="*/ 2147483647 w 104"/>
                <a:gd name="T1" fmla="*/ 2147483647 h 48"/>
                <a:gd name="T2" fmla="*/ 2147483647 w 104"/>
                <a:gd name="T3" fmla="*/ 2147483647 h 48"/>
                <a:gd name="T4" fmla="*/ 2147483647 w 104"/>
                <a:gd name="T5" fmla="*/ 0 h 48"/>
                <a:gd name="T6" fmla="*/ 2147483647 w 104"/>
                <a:gd name="T7" fmla="*/ 0 h 48"/>
                <a:gd name="T8" fmla="*/ 0 w 104"/>
                <a:gd name="T9" fmla="*/ 2147483647 h 48"/>
                <a:gd name="T10" fmla="*/ 2147483647 w 104"/>
                <a:gd name="T11" fmla="*/ 2147483647 h 48"/>
                <a:gd name="T12" fmla="*/ 2147483647 w 104"/>
                <a:gd name="T13" fmla="*/ 2147483647 h 48"/>
                <a:gd name="T14" fmla="*/ 2147483647 w 104"/>
                <a:gd name="T15" fmla="*/ 2147483647 h 48"/>
                <a:gd name="T16" fmla="*/ 2147483647 w 104"/>
                <a:gd name="T17" fmla="*/ 2147483647 h 48"/>
                <a:gd name="T18" fmla="*/ 2147483647 w 104"/>
                <a:gd name="T19" fmla="*/ 2147483647 h 48"/>
                <a:gd name="T20" fmla="*/ 2147483647 w 104"/>
                <a:gd name="T21" fmla="*/ 2147483647 h 48"/>
                <a:gd name="T22" fmla="*/ 2147483647 w 104"/>
                <a:gd name="T23" fmla="*/ 2147483647 h 48"/>
                <a:gd name="T24" fmla="*/ 2147483647 w 104"/>
                <a:gd name="T25" fmla="*/ 2147483647 h 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4"/>
                <a:gd name="T40" fmla="*/ 0 h 48"/>
                <a:gd name="T41" fmla="*/ 104 w 104"/>
                <a:gd name="T42" fmla="*/ 48 h 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4" h="48">
                  <a:moveTo>
                    <a:pt x="72" y="24"/>
                  </a:moveTo>
                  <a:lnTo>
                    <a:pt x="48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40" y="40"/>
                  </a:lnTo>
                  <a:lnTo>
                    <a:pt x="72" y="40"/>
                  </a:lnTo>
                  <a:lnTo>
                    <a:pt x="88" y="48"/>
                  </a:lnTo>
                  <a:lnTo>
                    <a:pt x="96" y="48"/>
                  </a:lnTo>
                  <a:lnTo>
                    <a:pt x="104" y="32"/>
                  </a:lnTo>
                  <a:lnTo>
                    <a:pt x="96" y="24"/>
                  </a:lnTo>
                  <a:lnTo>
                    <a:pt x="72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685"/>
            <p:cNvSpPr>
              <a:spLocks/>
            </p:cNvSpPr>
            <p:nvPr/>
          </p:nvSpPr>
          <p:spPr bwMode="auto">
            <a:xfrm>
              <a:off x="5965252" y="2542022"/>
              <a:ext cx="536245" cy="267574"/>
            </a:xfrm>
            <a:custGeom>
              <a:avLst/>
              <a:gdLst>
                <a:gd name="T0" fmla="*/ 2147483647 w 400"/>
                <a:gd name="T1" fmla="*/ 2147483647 h 200"/>
                <a:gd name="T2" fmla="*/ 2147483647 w 400"/>
                <a:gd name="T3" fmla="*/ 2147483647 h 200"/>
                <a:gd name="T4" fmla="*/ 2147483647 w 400"/>
                <a:gd name="T5" fmla="*/ 2147483647 h 200"/>
                <a:gd name="T6" fmla="*/ 2147483647 w 400"/>
                <a:gd name="T7" fmla="*/ 2147483647 h 200"/>
                <a:gd name="T8" fmla="*/ 2147483647 w 400"/>
                <a:gd name="T9" fmla="*/ 2147483647 h 200"/>
                <a:gd name="T10" fmla="*/ 2147483647 w 400"/>
                <a:gd name="T11" fmla="*/ 2147483647 h 200"/>
                <a:gd name="T12" fmla="*/ 2147483647 w 400"/>
                <a:gd name="T13" fmla="*/ 2147483647 h 200"/>
                <a:gd name="T14" fmla="*/ 2147483647 w 400"/>
                <a:gd name="T15" fmla="*/ 2147483647 h 200"/>
                <a:gd name="T16" fmla="*/ 2147483647 w 400"/>
                <a:gd name="T17" fmla="*/ 2147483647 h 200"/>
                <a:gd name="T18" fmla="*/ 2147483647 w 400"/>
                <a:gd name="T19" fmla="*/ 2147483647 h 200"/>
                <a:gd name="T20" fmla="*/ 2147483647 w 400"/>
                <a:gd name="T21" fmla="*/ 2147483647 h 200"/>
                <a:gd name="T22" fmla="*/ 2147483647 w 400"/>
                <a:gd name="T23" fmla="*/ 2147483647 h 200"/>
                <a:gd name="T24" fmla="*/ 2147483647 w 400"/>
                <a:gd name="T25" fmla="*/ 2147483647 h 200"/>
                <a:gd name="T26" fmla="*/ 2147483647 w 400"/>
                <a:gd name="T27" fmla="*/ 2147483647 h 200"/>
                <a:gd name="T28" fmla="*/ 2147483647 w 400"/>
                <a:gd name="T29" fmla="*/ 2147483647 h 200"/>
                <a:gd name="T30" fmla="*/ 2147483647 w 400"/>
                <a:gd name="T31" fmla="*/ 2147483647 h 200"/>
                <a:gd name="T32" fmla="*/ 2147483647 w 400"/>
                <a:gd name="T33" fmla="*/ 2147483647 h 200"/>
                <a:gd name="T34" fmla="*/ 2147483647 w 400"/>
                <a:gd name="T35" fmla="*/ 2147483647 h 200"/>
                <a:gd name="T36" fmla="*/ 2147483647 w 400"/>
                <a:gd name="T37" fmla="*/ 2147483647 h 200"/>
                <a:gd name="T38" fmla="*/ 2147483647 w 400"/>
                <a:gd name="T39" fmla="*/ 2147483647 h 200"/>
                <a:gd name="T40" fmla="*/ 2147483647 w 400"/>
                <a:gd name="T41" fmla="*/ 2147483647 h 200"/>
                <a:gd name="T42" fmla="*/ 2147483647 w 400"/>
                <a:gd name="T43" fmla="*/ 0 h 200"/>
                <a:gd name="T44" fmla="*/ 2147483647 w 400"/>
                <a:gd name="T45" fmla="*/ 2147483647 h 200"/>
                <a:gd name="T46" fmla="*/ 2147483647 w 400"/>
                <a:gd name="T47" fmla="*/ 2147483647 h 200"/>
                <a:gd name="T48" fmla="*/ 2147483647 w 400"/>
                <a:gd name="T49" fmla="*/ 2147483647 h 200"/>
                <a:gd name="T50" fmla="*/ 2147483647 w 400"/>
                <a:gd name="T51" fmla="*/ 2147483647 h 200"/>
                <a:gd name="T52" fmla="*/ 2147483647 w 400"/>
                <a:gd name="T53" fmla="*/ 2147483647 h 200"/>
                <a:gd name="T54" fmla="*/ 0 w 400"/>
                <a:gd name="T55" fmla="*/ 2147483647 h 200"/>
                <a:gd name="T56" fmla="*/ 2147483647 w 400"/>
                <a:gd name="T57" fmla="*/ 2147483647 h 200"/>
                <a:gd name="T58" fmla="*/ 2147483647 w 400"/>
                <a:gd name="T59" fmla="*/ 2147483647 h 2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0"/>
                <a:gd name="T91" fmla="*/ 0 h 200"/>
                <a:gd name="T92" fmla="*/ 400 w 400"/>
                <a:gd name="T93" fmla="*/ 200 h 20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0" h="200">
                  <a:moveTo>
                    <a:pt x="32" y="80"/>
                  </a:moveTo>
                  <a:lnTo>
                    <a:pt x="32" y="120"/>
                  </a:lnTo>
                  <a:lnTo>
                    <a:pt x="88" y="136"/>
                  </a:lnTo>
                  <a:lnTo>
                    <a:pt x="120" y="176"/>
                  </a:lnTo>
                  <a:lnTo>
                    <a:pt x="168" y="176"/>
                  </a:lnTo>
                  <a:lnTo>
                    <a:pt x="208" y="200"/>
                  </a:lnTo>
                  <a:lnTo>
                    <a:pt x="256" y="168"/>
                  </a:lnTo>
                  <a:lnTo>
                    <a:pt x="296" y="168"/>
                  </a:lnTo>
                  <a:lnTo>
                    <a:pt x="304" y="136"/>
                  </a:lnTo>
                  <a:lnTo>
                    <a:pt x="336" y="128"/>
                  </a:lnTo>
                  <a:lnTo>
                    <a:pt x="360" y="112"/>
                  </a:lnTo>
                  <a:lnTo>
                    <a:pt x="400" y="104"/>
                  </a:lnTo>
                  <a:lnTo>
                    <a:pt x="392" y="88"/>
                  </a:lnTo>
                  <a:lnTo>
                    <a:pt x="352" y="80"/>
                  </a:lnTo>
                  <a:lnTo>
                    <a:pt x="352" y="64"/>
                  </a:lnTo>
                  <a:lnTo>
                    <a:pt x="360" y="48"/>
                  </a:lnTo>
                  <a:lnTo>
                    <a:pt x="336" y="40"/>
                  </a:lnTo>
                  <a:lnTo>
                    <a:pt x="272" y="56"/>
                  </a:lnTo>
                  <a:lnTo>
                    <a:pt x="248" y="32"/>
                  </a:lnTo>
                  <a:lnTo>
                    <a:pt x="208" y="32"/>
                  </a:lnTo>
                  <a:lnTo>
                    <a:pt x="192" y="24"/>
                  </a:lnTo>
                  <a:lnTo>
                    <a:pt x="144" y="0"/>
                  </a:lnTo>
                  <a:lnTo>
                    <a:pt x="128" y="16"/>
                  </a:lnTo>
                  <a:lnTo>
                    <a:pt x="112" y="40"/>
                  </a:lnTo>
                  <a:lnTo>
                    <a:pt x="80" y="32"/>
                  </a:lnTo>
                  <a:lnTo>
                    <a:pt x="40" y="32"/>
                  </a:lnTo>
                  <a:lnTo>
                    <a:pt x="8" y="48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32" y="8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686"/>
            <p:cNvSpPr>
              <a:spLocks/>
            </p:cNvSpPr>
            <p:nvPr/>
          </p:nvSpPr>
          <p:spPr bwMode="auto">
            <a:xfrm>
              <a:off x="4815998" y="1897212"/>
              <a:ext cx="183135" cy="398071"/>
            </a:xfrm>
            <a:custGeom>
              <a:avLst/>
              <a:gdLst>
                <a:gd name="T0" fmla="*/ 2147483647 w 136"/>
                <a:gd name="T1" fmla="*/ 2147483647 h 296"/>
                <a:gd name="T2" fmla="*/ 2147483647 w 136"/>
                <a:gd name="T3" fmla="*/ 2147483647 h 296"/>
                <a:gd name="T4" fmla="*/ 2147483647 w 136"/>
                <a:gd name="T5" fmla="*/ 2147483647 h 296"/>
                <a:gd name="T6" fmla="*/ 2147483647 w 136"/>
                <a:gd name="T7" fmla="*/ 2147483647 h 296"/>
                <a:gd name="T8" fmla="*/ 2147483647 w 136"/>
                <a:gd name="T9" fmla="*/ 2147483647 h 296"/>
                <a:gd name="T10" fmla="*/ 2147483647 w 136"/>
                <a:gd name="T11" fmla="*/ 2147483647 h 296"/>
                <a:gd name="T12" fmla="*/ 2147483647 w 136"/>
                <a:gd name="T13" fmla="*/ 2147483647 h 296"/>
                <a:gd name="T14" fmla="*/ 2147483647 w 136"/>
                <a:gd name="T15" fmla="*/ 2147483647 h 296"/>
                <a:gd name="T16" fmla="*/ 2147483647 w 136"/>
                <a:gd name="T17" fmla="*/ 2147483647 h 296"/>
                <a:gd name="T18" fmla="*/ 2147483647 w 136"/>
                <a:gd name="T19" fmla="*/ 2147483647 h 296"/>
                <a:gd name="T20" fmla="*/ 2147483647 w 136"/>
                <a:gd name="T21" fmla="*/ 2147483647 h 296"/>
                <a:gd name="T22" fmla="*/ 2147483647 w 136"/>
                <a:gd name="T23" fmla="*/ 2147483647 h 296"/>
                <a:gd name="T24" fmla="*/ 2147483647 w 136"/>
                <a:gd name="T25" fmla="*/ 2147483647 h 296"/>
                <a:gd name="T26" fmla="*/ 2147483647 w 136"/>
                <a:gd name="T27" fmla="*/ 2147483647 h 296"/>
                <a:gd name="T28" fmla="*/ 2147483647 w 136"/>
                <a:gd name="T29" fmla="*/ 2147483647 h 296"/>
                <a:gd name="T30" fmla="*/ 2147483647 w 136"/>
                <a:gd name="T31" fmla="*/ 2147483647 h 296"/>
                <a:gd name="T32" fmla="*/ 2147483647 w 136"/>
                <a:gd name="T33" fmla="*/ 2147483647 h 296"/>
                <a:gd name="T34" fmla="*/ 2147483647 w 136"/>
                <a:gd name="T35" fmla="*/ 0 h 296"/>
                <a:gd name="T36" fmla="*/ 2147483647 w 136"/>
                <a:gd name="T37" fmla="*/ 0 h 296"/>
                <a:gd name="T38" fmla="*/ 2147483647 w 136"/>
                <a:gd name="T39" fmla="*/ 2147483647 h 296"/>
                <a:gd name="T40" fmla="*/ 2147483647 w 136"/>
                <a:gd name="T41" fmla="*/ 2147483647 h 296"/>
                <a:gd name="T42" fmla="*/ 2147483647 w 136"/>
                <a:gd name="T43" fmla="*/ 2147483647 h 296"/>
                <a:gd name="T44" fmla="*/ 2147483647 w 136"/>
                <a:gd name="T45" fmla="*/ 2147483647 h 296"/>
                <a:gd name="T46" fmla="*/ 2147483647 w 136"/>
                <a:gd name="T47" fmla="*/ 2147483647 h 296"/>
                <a:gd name="T48" fmla="*/ 2147483647 w 136"/>
                <a:gd name="T49" fmla="*/ 2147483647 h 296"/>
                <a:gd name="T50" fmla="*/ 2147483647 w 136"/>
                <a:gd name="T51" fmla="*/ 2147483647 h 296"/>
                <a:gd name="T52" fmla="*/ 2147483647 w 136"/>
                <a:gd name="T53" fmla="*/ 2147483647 h 296"/>
                <a:gd name="T54" fmla="*/ 0 w 136"/>
                <a:gd name="T55" fmla="*/ 2147483647 h 296"/>
                <a:gd name="T56" fmla="*/ 2147483647 w 136"/>
                <a:gd name="T57" fmla="*/ 2147483647 h 296"/>
                <a:gd name="T58" fmla="*/ 2147483647 w 136"/>
                <a:gd name="T59" fmla="*/ 2147483647 h 296"/>
                <a:gd name="T60" fmla="*/ 2147483647 w 136"/>
                <a:gd name="T61" fmla="*/ 2147483647 h 296"/>
                <a:gd name="T62" fmla="*/ 2147483647 w 136"/>
                <a:gd name="T63" fmla="*/ 2147483647 h 296"/>
                <a:gd name="T64" fmla="*/ 2147483647 w 136"/>
                <a:gd name="T65" fmla="*/ 2147483647 h 296"/>
                <a:gd name="T66" fmla="*/ 2147483647 w 136"/>
                <a:gd name="T67" fmla="*/ 2147483647 h 296"/>
                <a:gd name="T68" fmla="*/ 2147483647 w 136"/>
                <a:gd name="T69" fmla="*/ 2147483647 h 296"/>
                <a:gd name="T70" fmla="*/ 2147483647 w 136"/>
                <a:gd name="T71" fmla="*/ 2147483647 h 296"/>
                <a:gd name="T72" fmla="*/ 2147483647 w 136"/>
                <a:gd name="T73" fmla="*/ 2147483647 h 296"/>
                <a:gd name="T74" fmla="*/ 2147483647 w 136"/>
                <a:gd name="T75" fmla="*/ 2147483647 h 296"/>
                <a:gd name="T76" fmla="*/ 2147483647 w 136"/>
                <a:gd name="T77" fmla="*/ 2147483647 h 296"/>
                <a:gd name="T78" fmla="*/ 2147483647 w 136"/>
                <a:gd name="T79" fmla="*/ 2147483647 h 296"/>
                <a:gd name="T80" fmla="*/ 2147483647 w 136"/>
                <a:gd name="T81" fmla="*/ 2147483647 h 296"/>
                <a:gd name="T82" fmla="*/ 2147483647 w 136"/>
                <a:gd name="T83" fmla="*/ 2147483647 h 296"/>
                <a:gd name="T84" fmla="*/ 2147483647 w 136"/>
                <a:gd name="T85" fmla="*/ 2147483647 h 296"/>
                <a:gd name="T86" fmla="*/ 2147483647 w 136"/>
                <a:gd name="T87" fmla="*/ 2147483647 h 296"/>
                <a:gd name="T88" fmla="*/ 2147483647 w 136"/>
                <a:gd name="T89" fmla="*/ 2147483647 h 296"/>
                <a:gd name="T90" fmla="*/ 2147483647 w 136"/>
                <a:gd name="T91" fmla="*/ 2147483647 h 296"/>
                <a:gd name="T92" fmla="*/ 2147483647 w 136"/>
                <a:gd name="T93" fmla="*/ 2147483647 h 296"/>
                <a:gd name="T94" fmla="*/ 2147483647 w 136"/>
                <a:gd name="T95" fmla="*/ 2147483647 h 296"/>
                <a:gd name="T96" fmla="*/ 2147483647 w 136"/>
                <a:gd name="T97" fmla="*/ 2147483647 h 296"/>
                <a:gd name="T98" fmla="*/ 2147483647 w 136"/>
                <a:gd name="T99" fmla="*/ 2147483647 h 296"/>
                <a:gd name="T100" fmla="*/ 2147483647 w 136"/>
                <a:gd name="T101" fmla="*/ 2147483647 h 296"/>
                <a:gd name="T102" fmla="*/ 2147483647 w 136"/>
                <a:gd name="T103" fmla="*/ 2147483647 h 296"/>
                <a:gd name="T104" fmla="*/ 2147483647 w 136"/>
                <a:gd name="T105" fmla="*/ 2147483647 h 29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6"/>
                <a:gd name="T160" fmla="*/ 0 h 296"/>
                <a:gd name="T161" fmla="*/ 136 w 136"/>
                <a:gd name="T162" fmla="*/ 296 h 29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6" h="296">
                  <a:moveTo>
                    <a:pt x="136" y="216"/>
                  </a:moveTo>
                  <a:lnTo>
                    <a:pt x="128" y="216"/>
                  </a:lnTo>
                  <a:lnTo>
                    <a:pt x="120" y="208"/>
                  </a:lnTo>
                  <a:lnTo>
                    <a:pt x="128" y="184"/>
                  </a:lnTo>
                  <a:lnTo>
                    <a:pt x="120" y="176"/>
                  </a:lnTo>
                  <a:lnTo>
                    <a:pt x="120" y="168"/>
                  </a:lnTo>
                  <a:lnTo>
                    <a:pt x="120" y="160"/>
                  </a:lnTo>
                  <a:lnTo>
                    <a:pt x="112" y="152"/>
                  </a:lnTo>
                  <a:lnTo>
                    <a:pt x="120" y="144"/>
                  </a:lnTo>
                  <a:lnTo>
                    <a:pt x="112" y="104"/>
                  </a:lnTo>
                  <a:lnTo>
                    <a:pt x="120" y="80"/>
                  </a:lnTo>
                  <a:lnTo>
                    <a:pt x="112" y="64"/>
                  </a:lnTo>
                  <a:lnTo>
                    <a:pt x="104" y="56"/>
                  </a:lnTo>
                  <a:lnTo>
                    <a:pt x="104" y="40"/>
                  </a:lnTo>
                  <a:lnTo>
                    <a:pt x="104" y="32"/>
                  </a:lnTo>
                  <a:lnTo>
                    <a:pt x="112" y="24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0"/>
                  </a:lnTo>
                  <a:lnTo>
                    <a:pt x="72" y="8"/>
                  </a:lnTo>
                  <a:lnTo>
                    <a:pt x="64" y="32"/>
                  </a:lnTo>
                  <a:lnTo>
                    <a:pt x="48" y="40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8" y="24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56"/>
                  </a:lnTo>
                  <a:lnTo>
                    <a:pt x="32" y="56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40" y="104"/>
                  </a:lnTo>
                  <a:lnTo>
                    <a:pt x="40" y="112"/>
                  </a:lnTo>
                  <a:lnTo>
                    <a:pt x="40" y="120"/>
                  </a:lnTo>
                  <a:lnTo>
                    <a:pt x="40" y="136"/>
                  </a:lnTo>
                  <a:lnTo>
                    <a:pt x="40" y="144"/>
                  </a:lnTo>
                  <a:lnTo>
                    <a:pt x="48" y="144"/>
                  </a:lnTo>
                  <a:lnTo>
                    <a:pt x="56" y="160"/>
                  </a:lnTo>
                  <a:lnTo>
                    <a:pt x="40" y="192"/>
                  </a:lnTo>
                  <a:lnTo>
                    <a:pt x="16" y="208"/>
                  </a:lnTo>
                  <a:lnTo>
                    <a:pt x="8" y="232"/>
                  </a:lnTo>
                  <a:lnTo>
                    <a:pt x="8" y="264"/>
                  </a:lnTo>
                  <a:lnTo>
                    <a:pt x="16" y="280"/>
                  </a:lnTo>
                  <a:lnTo>
                    <a:pt x="24" y="288"/>
                  </a:lnTo>
                  <a:lnTo>
                    <a:pt x="32" y="296"/>
                  </a:lnTo>
                  <a:lnTo>
                    <a:pt x="48" y="296"/>
                  </a:lnTo>
                  <a:lnTo>
                    <a:pt x="80" y="288"/>
                  </a:lnTo>
                  <a:lnTo>
                    <a:pt x="88" y="288"/>
                  </a:lnTo>
                  <a:lnTo>
                    <a:pt x="136" y="232"/>
                  </a:lnTo>
                  <a:lnTo>
                    <a:pt x="136" y="2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687"/>
            <p:cNvSpPr>
              <a:spLocks/>
            </p:cNvSpPr>
            <p:nvPr/>
          </p:nvSpPr>
          <p:spPr bwMode="auto">
            <a:xfrm>
              <a:off x="5010098" y="2531056"/>
              <a:ext cx="9870" cy="10966"/>
            </a:xfrm>
            <a:custGeom>
              <a:avLst/>
              <a:gdLst>
                <a:gd name="T0" fmla="*/ 2147483647 w 8"/>
                <a:gd name="T1" fmla="*/ 2147483647 h 8"/>
                <a:gd name="T2" fmla="*/ 0 w 8"/>
                <a:gd name="T3" fmla="*/ 0 h 8"/>
                <a:gd name="T4" fmla="*/ 0 w 8"/>
                <a:gd name="T5" fmla="*/ 2147483647 h 8"/>
                <a:gd name="T6" fmla="*/ 2147483647 w 8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8"/>
                <a:gd name="T14" fmla="*/ 8 w 8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8">
                  <a:moveTo>
                    <a:pt x="8" y="8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688"/>
            <p:cNvSpPr>
              <a:spLocks/>
            </p:cNvSpPr>
            <p:nvPr/>
          </p:nvSpPr>
          <p:spPr bwMode="auto">
            <a:xfrm>
              <a:off x="4934432" y="1446502"/>
              <a:ext cx="2597884" cy="1395993"/>
            </a:xfrm>
            <a:custGeom>
              <a:avLst/>
              <a:gdLst>
                <a:gd name="T0" fmla="*/ 2147483647 w 1936"/>
                <a:gd name="T1" fmla="*/ 2147483647 h 1040"/>
                <a:gd name="T2" fmla="*/ 2147483647 w 1936"/>
                <a:gd name="T3" fmla="*/ 2147483647 h 1040"/>
                <a:gd name="T4" fmla="*/ 2147483647 w 1936"/>
                <a:gd name="T5" fmla="*/ 2147483647 h 1040"/>
                <a:gd name="T6" fmla="*/ 2147483647 w 1936"/>
                <a:gd name="T7" fmla="*/ 2147483647 h 1040"/>
                <a:gd name="T8" fmla="*/ 2147483647 w 1936"/>
                <a:gd name="T9" fmla="*/ 2147483647 h 1040"/>
                <a:gd name="T10" fmla="*/ 2147483647 w 1936"/>
                <a:gd name="T11" fmla="*/ 2147483647 h 1040"/>
                <a:gd name="T12" fmla="*/ 2147483647 w 1936"/>
                <a:gd name="T13" fmla="*/ 2147483647 h 1040"/>
                <a:gd name="T14" fmla="*/ 2147483647 w 1936"/>
                <a:gd name="T15" fmla="*/ 2147483647 h 1040"/>
                <a:gd name="T16" fmla="*/ 2147483647 w 1936"/>
                <a:gd name="T17" fmla="*/ 2147483647 h 1040"/>
                <a:gd name="T18" fmla="*/ 2147483647 w 1936"/>
                <a:gd name="T19" fmla="*/ 2147483647 h 1040"/>
                <a:gd name="T20" fmla="*/ 2147483647 w 1936"/>
                <a:gd name="T21" fmla="*/ 2147483647 h 1040"/>
                <a:gd name="T22" fmla="*/ 2147483647 w 1936"/>
                <a:gd name="T23" fmla="*/ 2147483647 h 1040"/>
                <a:gd name="T24" fmla="*/ 2147483647 w 1936"/>
                <a:gd name="T25" fmla="*/ 2147483647 h 1040"/>
                <a:gd name="T26" fmla="*/ 2147483647 w 1936"/>
                <a:gd name="T27" fmla="*/ 2147483647 h 1040"/>
                <a:gd name="T28" fmla="*/ 2147483647 w 1936"/>
                <a:gd name="T29" fmla="*/ 2147483647 h 1040"/>
                <a:gd name="T30" fmla="*/ 2147483647 w 1936"/>
                <a:gd name="T31" fmla="*/ 2147483647 h 1040"/>
                <a:gd name="T32" fmla="*/ 2147483647 w 1936"/>
                <a:gd name="T33" fmla="*/ 2147483647 h 1040"/>
                <a:gd name="T34" fmla="*/ 2147483647 w 1936"/>
                <a:gd name="T35" fmla="*/ 2147483647 h 1040"/>
                <a:gd name="T36" fmla="*/ 2147483647 w 1936"/>
                <a:gd name="T37" fmla="*/ 2147483647 h 1040"/>
                <a:gd name="T38" fmla="*/ 2147483647 w 1936"/>
                <a:gd name="T39" fmla="*/ 2147483647 h 1040"/>
                <a:gd name="T40" fmla="*/ 2147483647 w 1936"/>
                <a:gd name="T41" fmla="*/ 2147483647 h 1040"/>
                <a:gd name="T42" fmla="*/ 2147483647 w 1936"/>
                <a:gd name="T43" fmla="*/ 2147483647 h 1040"/>
                <a:gd name="T44" fmla="*/ 2147483647 w 1936"/>
                <a:gd name="T45" fmla="*/ 2147483647 h 1040"/>
                <a:gd name="T46" fmla="*/ 2147483647 w 1936"/>
                <a:gd name="T47" fmla="*/ 2147483647 h 1040"/>
                <a:gd name="T48" fmla="*/ 2147483647 w 1936"/>
                <a:gd name="T49" fmla="*/ 2147483647 h 1040"/>
                <a:gd name="T50" fmla="*/ 2147483647 w 1936"/>
                <a:gd name="T51" fmla="*/ 2147483647 h 1040"/>
                <a:gd name="T52" fmla="*/ 2147483647 w 1936"/>
                <a:gd name="T53" fmla="*/ 2147483647 h 1040"/>
                <a:gd name="T54" fmla="*/ 2147483647 w 1936"/>
                <a:gd name="T55" fmla="*/ 2147483647 h 1040"/>
                <a:gd name="T56" fmla="*/ 2147483647 w 1936"/>
                <a:gd name="T57" fmla="*/ 2147483647 h 1040"/>
                <a:gd name="T58" fmla="*/ 2147483647 w 1936"/>
                <a:gd name="T59" fmla="*/ 2147483647 h 1040"/>
                <a:gd name="T60" fmla="*/ 2147483647 w 1936"/>
                <a:gd name="T61" fmla="*/ 2147483647 h 1040"/>
                <a:gd name="T62" fmla="*/ 2147483647 w 1936"/>
                <a:gd name="T63" fmla="*/ 2147483647 h 1040"/>
                <a:gd name="T64" fmla="*/ 2147483647 w 1936"/>
                <a:gd name="T65" fmla="*/ 2147483647 h 1040"/>
                <a:gd name="T66" fmla="*/ 2147483647 w 1936"/>
                <a:gd name="T67" fmla="*/ 2147483647 h 1040"/>
                <a:gd name="T68" fmla="*/ 2147483647 w 1936"/>
                <a:gd name="T69" fmla="*/ 2147483647 h 1040"/>
                <a:gd name="T70" fmla="*/ 2147483647 w 1936"/>
                <a:gd name="T71" fmla="*/ 2147483647 h 1040"/>
                <a:gd name="T72" fmla="*/ 2147483647 w 1936"/>
                <a:gd name="T73" fmla="*/ 2147483647 h 1040"/>
                <a:gd name="T74" fmla="*/ 2147483647 w 1936"/>
                <a:gd name="T75" fmla="*/ 2147483647 h 1040"/>
                <a:gd name="T76" fmla="*/ 2147483647 w 1936"/>
                <a:gd name="T77" fmla="*/ 2147483647 h 1040"/>
                <a:gd name="T78" fmla="*/ 2147483647 w 1936"/>
                <a:gd name="T79" fmla="*/ 2147483647 h 1040"/>
                <a:gd name="T80" fmla="*/ 2147483647 w 1936"/>
                <a:gd name="T81" fmla="*/ 2147483647 h 1040"/>
                <a:gd name="T82" fmla="*/ 2147483647 w 1936"/>
                <a:gd name="T83" fmla="*/ 2147483647 h 1040"/>
                <a:gd name="T84" fmla="*/ 2147483647 w 1936"/>
                <a:gd name="T85" fmla="*/ 2147483647 h 1040"/>
                <a:gd name="T86" fmla="*/ 2147483647 w 1936"/>
                <a:gd name="T87" fmla="*/ 2147483647 h 1040"/>
                <a:gd name="T88" fmla="*/ 2147483647 w 1936"/>
                <a:gd name="T89" fmla="*/ 2147483647 h 1040"/>
                <a:gd name="T90" fmla="*/ 2147483647 w 1936"/>
                <a:gd name="T91" fmla="*/ 2147483647 h 1040"/>
                <a:gd name="T92" fmla="*/ 2147483647 w 1936"/>
                <a:gd name="T93" fmla="*/ 2147483647 h 1040"/>
                <a:gd name="T94" fmla="*/ 2147483647 w 1936"/>
                <a:gd name="T95" fmla="*/ 2147483647 h 1040"/>
                <a:gd name="T96" fmla="*/ 2147483647 w 1936"/>
                <a:gd name="T97" fmla="*/ 2147483647 h 1040"/>
                <a:gd name="T98" fmla="*/ 2147483647 w 1936"/>
                <a:gd name="T99" fmla="*/ 2147483647 h 1040"/>
                <a:gd name="T100" fmla="*/ 2147483647 w 1936"/>
                <a:gd name="T101" fmla="*/ 2147483647 h 1040"/>
                <a:gd name="T102" fmla="*/ 2147483647 w 1936"/>
                <a:gd name="T103" fmla="*/ 2147483647 h 1040"/>
                <a:gd name="T104" fmla="*/ 2147483647 w 1936"/>
                <a:gd name="T105" fmla="*/ 2147483647 h 1040"/>
                <a:gd name="T106" fmla="*/ 2147483647 w 1936"/>
                <a:gd name="T107" fmla="*/ 2147483647 h 1040"/>
                <a:gd name="T108" fmla="*/ 2147483647 w 1936"/>
                <a:gd name="T109" fmla="*/ 2147483647 h 1040"/>
                <a:gd name="T110" fmla="*/ 2147483647 w 1936"/>
                <a:gd name="T111" fmla="*/ 2147483647 h 1040"/>
                <a:gd name="T112" fmla="*/ 2147483647 w 1936"/>
                <a:gd name="T113" fmla="*/ 2147483647 h 1040"/>
                <a:gd name="T114" fmla="*/ 2147483647 w 1936"/>
                <a:gd name="T115" fmla="*/ 2147483647 h 1040"/>
                <a:gd name="T116" fmla="*/ 2147483647 w 1936"/>
                <a:gd name="T117" fmla="*/ 2147483647 h 1040"/>
                <a:gd name="T118" fmla="*/ 2147483647 w 1936"/>
                <a:gd name="T119" fmla="*/ 2147483647 h 1040"/>
                <a:gd name="T120" fmla="*/ 2147483647 w 1936"/>
                <a:gd name="T121" fmla="*/ 2147483647 h 104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936"/>
                <a:gd name="T184" fmla="*/ 0 h 1040"/>
                <a:gd name="T185" fmla="*/ 1936 w 1936"/>
                <a:gd name="T186" fmla="*/ 1040 h 104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936" h="1040">
                  <a:moveTo>
                    <a:pt x="1928" y="504"/>
                  </a:moveTo>
                  <a:lnTo>
                    <a:pt x="1936" y="384"/>
                  </a:lnTo>
                  <a:lnTo>
                    <a:pt x="1920" y="376"/>
                  </a:lnTo>
                  <a:lnTo>
                    <a:pt x="1912" y="376"/>
                  </a:lnTo>
                  <a:lnTo>
                    <a:pt x="1896" y="360"/>
                  </a:lnTo>
                  <a:lnTo>
                    <a:pt x="1880" y="352"/>
                  </a:lnTo>
                  <a:lnTo>
                    <a:pt x="1856" y="352"/>
                  </a:lnTo>
                  <a:lnTo>
                    <a:pt x="1840" y="344"/>
                  </a:lnTo>
                  <a:lnTo>
                    <a:pt x="1824" y="344"/>
                  </a:lnTo>
                  <a:lnTo>
                    <a:pt x="1816" y="344"/>
                  </a:lnTo>
                  <a:lnTo>
                    <a:pt x="1824" y="376"/>
                  </a:lnTo>
                  <a:lnTo>
                    <a:pt x="1808" y="384"/>
                  </a:lnTo>
                  <a:lnTo>
                    <a:pt x="1792" y="376"/>
                  </a:lnTo>
                  <a:lnTo>
                    <a:pt x="1784" y="360"/>
                  </a:lnTo>
                  <a:lnTo>
                    <a:pt x="1784" y="352"/>
                  </a:lnTo>
                  <a:lnTo>
                    <a:pt x="1760" y="352"/>
                  </a:lnTo>
                  <a:lnTo>
                    <a:pt x="1752" y="360"/>
                  </a:lnTo>
                  <a:lnTo>
                    <a:pt x="1728" y="352"/>
                  </a:lnTo>
                  <a:lnTo>
                    <a:pt x="1704" y="352"/>
                  </a:lnTo>
                  <a:lnTo>
                    <a:pt x="1696" y="360"/>
                  </a:lnTo>
                  <a:lnTo>
                    <a:pt x="1680" y="344"/>
                  </a:lnTo>
                  <a:lnTo>
                    <a:pt x="1680" y="320"/>
                  </a:lnTo>
                  <a:lnTo>
                    <a:pt x="1656" y="304"/>
                  </a:lnTo>
                  <a:lnTo>
                    <a:pt x="1616" y="304"/>
                  </a:lnTo>
                  <a:lnTo>
                    <a:pt x="1576" y="304"/>
                  </a:lnTo>
                  <a:lnTo>
                    <a:pt x="1576" y="296"/>
                  </a:lnTo>
                  <a:lnTo>
                    <a:pt x="1568" y="288"/>
                  </a:lnTo>
                  <a:lnTo>
                    <a:pt x="1544" y="272"/>
                  </a:lnTo>
                  <a:lnTo>
                    <a:pt x="1544" y="256"/>
                  </a:lnTo>
                  <a:lnTo>
                    <a:pt x="1448" y="232"/>
                  </a:lnTo>
                  <a:lnTo>
                    <a:pt x="1448" y="240"/>
                  </a:lnTo>
                  <a:lnTo>
                    <a:pt x="1424" y="256"/>
                  </a:lnTo>
                  <a:lnTo>
                    <a:pt x="1432" y="280"/>
                  </a:lnTo>
                  <a:lnTo>
                    <a:pt x="1408" y="288"/>
                  </a:lnTo>
                  <a:lnTo>
                    <a:pt x="1392" y="288"/>
                  </a:lnTo>
                  <a:lnTo>
                    <a:pt x="1368" y="280"/>
                  </a:lnTo>
                  <a:lnTo>
                    <a:pt x="1360" y="288"/>
                  </a:lnTo>
                  <a:lnTo>
                    <a:pt x="1344" y="280"/>
                  </a:lnTo>
                  <a:lnTo>
                    <a:pt x="1328" y="272"/>
                  </a:lnTo>
                  <a:lnTo>
                    <a:pt x="1328" y="296"/>
                  </a:lnTo>
                  <a:lnTo>
                    <a:pt x="1312" y="312"/>
                  </a:lnTo>
                  <a:lnTo>
                    <a:pt x="1296" y="288"/>
                  </a:lnTo>
                  <a:lnTo>
                    <a:pt x="1280" y="264"/>
                  </a:lnTo>
                  <a:lnTo>
                    <a:pt x="1296" y="240"/>
                  </a:lnTo>
                  <a:lnTo>
                    <a:pt x="1296" y="224"/>
                  </a:lnTo>
                  <a:lnTo>
                    <a:pt x="1280" y="208"/>
                  </a:lnTo>
                  <a:lnTo>
                    <a:pt x="1264" y="200"/>
                  </a:lnTo>
                  <a:lnTo>
                    <a:pt x="1248" y="200"/>
                  </a:lnTo>
                  <a:lnTo>
                    <a:pt x="1240" y="192"/>
                  </a:lnTo>
                  <a:lnTo>
                    <a:pt x="1224" y="184"/>
                  </a:lnTo>
                  <a:lnTo>
                    <a:pt x="1216" y="200"/>
                  </a:lnTo>
                  <a:lnTo>
                    <a:pt x="1208" y="216"/>
                  </a:lnTo>
                  <a:lnTo>
                    <a:pt x="1168" y="216"/>
                  </a:lnTo>
                  <a:lnTo>
                    <a:pt x="1152" y="208"/>
                  </a:lnTo>
                  <a:lnTo>
                    <a:pt x="1144" y="192"/>
                  </a:lnTo>
                  <a:lnTo>
                    <a:pt x="1112" y="192"/>
                  </a:lnTo>
                  <a:lnTo>
                    <a:pt x="1088" y="208"/>
                  </a:lnTo>
                  <a:lnTo>
                    <a:pt x="1088" y="192"/>
                  </a:lnTo>
                  <a:lnTo>
                    <a:pt x="1072" y="176"/>
                  </a:lnTo>
                  <a:lnTo>
                    <a:pt x="1056" y="176"/>
                  </a:lnTo>
                  <a:lnTo>
                    <a:pt x="1040" y="192"/>
                  </a:lnTo>
                  <a:lnTo>
                    <a:pt x="1016" y="208"/>
                  </a:lnTo>
                  <a:lnTo>
                    <a:pt x="992" y="224"/>
                  </a:lnTo>
                  <a:lnTo>
                    <a:pt x="1008" y="200"/>
                  </a:lnTo>
                  <a:lnTo>
                    <a:pt x="1024" y="192"/>
                  </a:lnTo>
                  <a:lnTo>
                    <a:pt x="1048" y="152"/>
                  </a:lnTo>
                  <a:lnTo>
                    <a:pt x="1064" y="136"/>
                  </a:lnTo>
                  <a:lnTo>
                    <a:pt x="1080" y="112"/>
                  </a:lnTo>
                  <a:lnTo>
                    <a:pt x="1072" y="72"/>
                  </a:lnTo>
                  <a:lnTo>
                    <a:pt x="1040" y="48"/>
                  </a:lnTo>
                  <a:lnTo>
                    <a:pt x="1016" y="40"/>
                  </a:lnTo>
                  <a:lnTo>
                    <a:pt x="1016" y="32"/>
                  </a:lnTo>
                  <a:lnTo>
                    <a:pt x="1000" y="0"/>
                  </a:lnTo>
                  <a:lnTo>
                    <a:pt x="968" y="0"/>
                  </a:lnTo>
                  <a:lnTo>
                    <a:pt x="936" y="32"/>
                  </a:lnTo>
                  <a:lnTo>
                    <a:pt x="928" y="64"/>
                  </a:lnTo>
                  <a:lnTo>
                    <a:pt x="888" y="88"/>
                  </a:lnTo>
                  <a:lnTo>
                    <a:pt x="864" y="72"/>
                  </a:lnTo>
                  <a:lnTo>
                    <a:pt x="824" y="88"/>
                  </a:lnTo>
                  <a:lnTo>
                    <a:pt x="784" y="112"/>
                  </a:lnTo>
                  <a:lnTo>
                    <a:pt x="760" y="136"/>
                  </a:lnTo>
                  <a:lnTo>
                    <a:pt x="752" y="184"/>
                  </a:lnTo>
                  <a:lnTo>
                    <a:pt x="688" y="200"/>
                  </a:lnTo>
                  <a:lnTo>
                    <a:pt x="680" y="216"/>
                  </a:lnTo>
                  <a:lnTo>
                    <a:pt x="680" y="256"/>
                  </a:lnTo>
                  <a:lnTo>
                    <a:pt x="672" y="248"/>
                  </a:lnTo>
                  <a:lnTo>
                    <a:pt x="648" y="240"/>
                  </a:lnTo>
                  <a:lnTo>
                    <a:pt x="632" y="264"/>
                  </a:lnTo>
                  <a:lnTo>
                    <a:pt x="624" y="256"/>
                  </a:lnTo>
                  <a:lnTo>
                    <a:pt x="624" y="248"/>
                  </a:lnTo>
                  <a:lnTo>
                    <a:pt x="608" y="232"/>
                  </a:lnTo>
                  <a:lnTo>
                    <a:pt x="600" y="232"/>
                  </a:lnTo>
                  <a:lnTo>
                    <a:pt x="592" y="256"/>
                  </a:lnTo>
                  <a:lnTo>
                    <a:pt x="592" y="280"/>
                  </a:lnTo>
                  <a:lnTo>
                    <a:pt x="592" y="312"/>
                  </a:lnTo>
                  <a:lnTo>
                    <a:pt x="584" y="320"/>
                  </a:lnTo>
                  <a:lnTo>
                    <a:pt x="576" y="304"/>
                  </a:lnTo>
                  <a:lnTo>
                    <a:pt x="584" y="272"/>
                  </a:lnTo>
                  <a:lnTo>
                    <a:pt x="576" y="248"/>
                  </a:lnTo>
                  <a:lnTo>
                    <a:pt x="576" y="232"/>
                  </a:lnTo>
                  <a:lnTo>
                    <a:pt x="552" y="224"/>
                  </a:lnTo>
                  <a:lnTo>
                    <a:pt x="528" y="224"/>
                  </a:lnTo>
                  <a:lnTo>
                    <a:pt x="512" y="280"/>
                  </a:lnTo>
                  <a:lnTo>
                    <a:pt x="504" y="288"/>
                  </a:lnTo>
                  <a:lnTo>
                    <a:pt x="496" y="304"/>
                  </a:lnTo>
                  <a:lnTo>
                    <a:pt x="504" y="320"/>
                  </a:lnTo>
                  <a:lnTo>
                    <a:pt x="504" y="344"/>
                  </a:lnTo>
                  <a:lnTo>
                    <a:pt x="504" y="352"/>
                  </a:lnTo>
                  <a:lnTo>
                    <a:pt x="528" y="376"/>
                  </a:lnTo>
                  <a:lnTo>
                    <a:pt x="512" y="400"/>
                  </a:lnTo>
                  <a:lnTo>
                    <a:pt x="488" y="376"/>
                  </a:lnTo>
                  <a:lnTo>
                    <a:pt x="456" y="352"/>
                  </a:lnTo>
                  <a:lnTo>
                    <a:pt x="432" y="352"/>
                  </a:lnTo>
                  <a:lnTo>
                    <a:pt x="416" y="352"/>
                  </a:lnTo>
                  <a:lnTo>
                    <a:pt x="416" y="376"/>
                  </a:lnTo>
                  <a:lnTo>
                    <a:pt x="408" y="384"/>
                  </a:lnTo>
                  <a:lnTo>
                    <a:pt x="392" y="376"/>
                  </a:lnTo>
                  <a:lnTo>
                    <a:pt x="376" y="384"/>
                  </a:lnTo>
                  <a:lnTo>
                    <a:pt x="360" y="392"/>
                  </a:lnTo>
                  <a:lnTo>
                    <a:pt x="344" y="392"/>
                  </a:lnTo>
                  <a:lnTo>
                    <a:pt x="336" y="384"/>
                  </a:lnTo>
                  <a:lnTo>
                    <a:pt x="320" y="392"/>
                  </a:lnTo>
                  <a:lnTo>
                    <a:pt x="296" y="408"/>
                  </a:lnTo>
                  <a:lnTo>
                    <a:pt x="264" y="424"/>
                  </a:lnTo>
                  <a:lnTo>
                    <a:pt x="256" y="424"/>
                  </a:lnTo>
                  <a:lnTo>
                    <a:pt x="248" y="448"/>
                  </a:lnTo>
                  <a:lnTo>
                    <a:pt x="240" y="448"/>
                  </a:lnTo>
                  <a:lnTo>
                    <a:pt x="224" y="432"/>
                  </a:lnTo>
                  <a:lnTo>
                    <a:pt x="232" y="424"/>
                  </a:lnTo>
                  <a:lnTo>
                    <a:pt x="240" y="416"/>
                  </a:lnTo>
                  <a:lnTo>
                    <a:pt x="240" y="400"/>
                  </a:lnTo>
                  <a:lnTo>
                    <a:pt x="224" y="392"/>
                  </a:lnTo>
                  <a:lnTo>
                    <a:pt x="216" y="392"/>
                  </a:lnTo>
                  <a:lnTo>
                    <a:pt x="200" y="392"/>
                  </a:lnTo>
                  <a:lnTo>
                    <a:pt x="208" y="408"/>
                  </a:lnTo>
                  <a:lnTo>
                    <a:pt x="208" y="432"/>
                  </a:lnTo>
                  <a:lnTo>
                    <a:pt x="216" y="448"/>
                  </a:lnTo>
                  <a:lnTo>
                    <a:pt x="208" y="472"/>
                  </a:lnTo>
                  <a:lnTo>
                    <a:pt x="200" y="464"/>
                  </a:lnTo>
                  <a:lnTo>
                    <a:pt x="184" y="464"/>
                  </a:lnTo>
                  <a:lnTo>
                    <a:pt x="176" y="472"/>
                  </a:lnTo>
                  <a:lnTo>
                    <a:pt x="160" y="480"/>
                  </a:lnTo>
                  <a:lnTo>
                    <a:pt x="152" y="488"/>
                  </a:lnTo>
                  <a:lnTo>
                    <a:pt x="168" y="520"/>
                  </a:lnTo>
                  <a:lnTo>
                    <a:pt x="160" y="512"/>
                  </a:lnTo>
                  <a:lnTo>
                    <a:pt x="136" y="512"/>
                  </a:lnTo>
                  <a:lnTo>
                    <a:pt x="120" y="504"/>
                  </a:lnTo>
                  <a:lnTo>
                    <a:pt x="120" y="512"/>
                  </a:lnTo>
                  <a:lnTo>
                    <a:pt x="128" y="528"/>
                  </a:lnTo>
                  <a:lnTo>
                    <a:pt x="136" y="536"/>
                  </a:lnTo>
                  <a:lnTo>
                    <a:pt x="128" y="544"/>
                  </a:lnTo>
                  <a:lnTo>
                    <a:pt x="104" y="528"/>
                  </a:lnTo>
                  <a:lnTo>
                    <a:pt x="96" y="520"/>
                  </a:lnTo>
                  <a:lnTo>
                    <a:pt x="96" y="512"/>
                  </a:lnTo>
                  <a:lnTo>
                    <a:pt x="88" y="488"/>
                  </a:lnTo>
                  <a:lnTo>
                    <a:pt x="96" y="480"/>
                  </a:lnTo>
                  <a:lnTo>
                    <a:pt x="96" y="472"/>
                  </a:lnTo>
                  <a:lnTo>
                    <a:pt x="80" y="464"/>
                  </a:lnTo>
                  <a:lnTo>
                    <a:pt x="64" y="448"/>
                  </a:lnTo>
                  <a:lnTo>
                    <a:pt x="56" y="440"/>
                  </a:lnTo>
                  <a:lnTo>
                    <a:pt x="64" y="440"/>
                  </a:lnTo>
                  <a:lnTo>
                    <a:pt x="72" y="448"/>
                  </a:lnTo>
                  <a:lnTo>
                    <a:pt x="88" y="448"/>
                  </a:lnTo>
                  <a:lnTo>
                    <a:pt x="96" y="464"/>
                  </a:lnTo>
                  <a:lnTo>
                    <a:pt x="128" y="472"/>
                  </a:lnTo>
                  <a:lnTo>
                    <a:pt x="152" y="464"/>
                  </a:lnTo>
                  <a:lnTo>
                    <a:pt x="168" y="456"/>
                  </a:lnTo>
                  <a:lnTo>
                    <a:pt x="176" y="432"/>
                  </a:lnTo>
                  <a:lnTo>
                    <a:pt x="144" y="400"/>
                  </a:lnTo>
                  <a:lnTo>
                    <a:pt x="120" y="384"/>
                  </a:lnTo>
                  <a:lnTo>
                    <a:pt x="104" y="368"/>
                  </a:lnTo>
                  <a:lnTo>
                    <a:pt x="80" y="360"/>
                  </a:lnTo>
                  <a:lnTo>
                    <a:pt x="72" y="360"/>
                  </a:lnTo>
                  <a:lnTo>
                    <a:pt x="72" y="344"/>
                  </a:lnTo>
                  <a:lnTo>
                    <a:pt x="56" y="344"/>
                  </a:lnTo>
                  <a:lnTo>
                    <a:pt x="40" y="344"/>
                  </a:lnTo>
                  <a:lnTo>
                    <a:pt x="32" y="352"/>
                  </a:lnTo>
                  <a:lnTo>
                    <a:pt x="16" y="368"/>
                  </a:lnTo>
                  <a:lnTo>
                    <a:pt x="16" y="376"/>
                  </a:lnTo>
                  <a:lnTo>
                    <a:pt x="16" y="384"/>
                  </a:lnTo>
                  <a:lnTo>
                    <a:pt x="8" y="392"/>
                  </a:lnTo>
                  <a:lnTo>
                    <a:pt x="16" y="400"/>
                  </a:lnTo>
                  <a:lnTo>
                    <a:pt x="24" y="408"/>
                  </a:lnTo>
                  <a:lnTo>
                    <a:pt x="32" y="424"/>
                  </a:lnTo>
                  <a:lnTo>
                    <a:pt x="16" y="448"/>
                  </a:lnTo>
                  <a:lnTo>
                    <a:pt x="32" y="488"/>
                  </a:lnTo>
                  <a:lnTo>
                    <a:pt x="24" y="496"/>
                  </a:lnTo>
                  <a:lnTo>
                    <a:pt x="32" y="504"/>
                  </a:lnTo>
                  <a:lnTo>
                    <a:pt x="24" y="504"/>
                  </a:lnTo>
                  <a:lnTo>
                    <a:pt x="32" y="512"/>
                  </a:lnTo>
                  <a:lnTo>
                    <a:pt x="32" y="520"/>
                  </a:lnTo>
                  <a:lnTo>
                    <a:pt x="40" y="528"/>
                  </a:lnTo>
                  <a:lnTo>
                    <a:pt x="32" y="544"/>
                  </a:lnTo>
                  <a:lnTo>
                    <a:pt x="40" y="560"/>
                  </a:lnTo>
                  <a:lnTo>
                    <a:pt x="48" y="560"/>
                  </a:lnTo>
                  <a:lnTo>
                    <a:pt x="48" y="568"/>
                  </a:lnTo>
                  <a:lnTo>
                    <a:pt x="0" y="624"/>
                  </a:lnTo>
                  <a:lnTo>
                    <a:pt x="8" y="624"/>
                  </a:lnTo>
                  <a:lnTo>
                    <a:pt x="16" y="632"/>
                  </a:lnTo>
                  <a:lnTo>
                    <a:pt x="16" y="648"/>
                  </a:lnTo>
                  <a:lnTo>
                    <a:pt x="8" y="648"/>
                  </a:lnTo>
                  <a:lnTo>
                    <a:pt x="8" y="656"/>
                  </a:lnTo>
                  <a:lnTo>
                    <a:pt x="8" y="672"/>
                  </a:lnTo>
                  <a:lnTo>
                    <a:pt x="8" y="680"/>
                  </a:lnTo>
                  <a:lnTo>
                    <a:pt x="0" y="712"/>
                  </a:lnTo>
                  <a:lnTo>
                    <a:pt x="8" y="728"/>
                  </a:lnTo>
                  <a:lnTo>
                    <a:pt x="24" y="736"/>
                  </a:lnTo>
                  <a:lnTo>
                    <a:pt x="40" y="744"/>
                  </a:lnTo>
                  <a:lnTo>
                    <a:pt x="56" y="776"/>
                  </a:lnTo>
                  <a:lnTo>
                    <a:pt x="64" y="784"/>
                  </a:lnTo>
                  <a:lnTo>
                    <a:pt x="64" y="792"/>
                  </a:lnTo>
                  <a:lnTo>
                    <a:pt x="48" y="800"/>
                  </a:lnTo>
                  <a:lnTo>
                    <a:pt x="56" y="816"/>
                  </a:lnTo>
                  <a:lnTo>
                    <a:pt x="64" y="816"/>
                  </a:lnTo>
                  <a:lnTo>
                    <a:pt x="72" y="816"/>
                  </a:lnTo>
                  <a:lnTo>
                    <a:pt x="88" y="832"/>
                  </a:lnTo>
                  <a:lnTo>
                    <a:pt x="136" y="856"/>
                  </a:lnTo>
                  <a:lnTo>
                    <a:pt x="144" y="856"/>
                  </a:lnTo>
                  <a:lnTo>
                    <a:pt x="136" y="872"/>
                  </a:lnTo>
                  <a:lnTo>
                    <a:pt x="128" y="880"/>
                  </a:lnTo>
                  <a:lnTo>
                    <a:pt x="120" y="888"/>
                  </a:lnTo>
                  <a:lnTo>
                    <a:pt x="112" y="896"/>
                  </a:lnTo>
                  <a:lnTo>
                    <a:pt x="128" y="896"/>
                  </a:lnTo>
                  <a:lnTo>
                    <a:pt x="120" y="912"/>
                  </a:lnTo>
                  <a:lnTo>
                    <a:pt x="104" y="928"/>
                  </a:lnTo>
                  <a:lnTo>
                    <a:pt x="120" y="944"/>
                  </a:lnTo>
                  <a:lnTo>
                    <a:pt x="144" y="952"/>
                  </a:lnTo>
                  <a:lnTo>
                    <a:pt x="160" y="976"/>
                  </a:lnTo>
                  <a:lnTo>
                    <a:pt x="160" y="984"/>
                  </a:lnTo>
                  <a:lnTo>
                    <a:pt x="168" y="992"/>
                  </a:lnTo>
                  <a:lnTo>
                    <a:pt x="184" y="992"/>
                  </a:lnTo>
                  <a:lnTo>
                    <a:pt x="192" y="1000"/>
                  </a:lnTo>
                  <a:lnTo>
                    <a:pt x="200" y="1016"/>
                  </a:lnTo>
                  <a:lnTo>
                    <a:pt x="200" y="1024"/>
                  </a:lnTo>
                  <a:lnTo>
                    <a:pt x="208" y="1032"/>
                  </a:lnTo>
                  <a:lnTo>
                    <a:pt x="224" y="1032"/>
                  </a:lnTo>
                  <a:lnTo>
                    <a:pt x="240" y="1024"/>
                  </a:lnTo>
                  <a:lnTo>
                    <a:pt x="248" y="1032"/>
                  </a:lnTo>
                  <a:lnTo>
                    <a:pt x="248" y="1040"/>
                  </a:lnTo>
                  <a:lnTo>
                    <a:pt x="256" y="1024"/>
                  </a:lnTo>
                  <a:lnTo>
                    <a:pt x="272" y="1008"/>
                  </a:lnTo>
                  <a:lnTo>
                    <a:pt x="256" y="976"/>
                  </a:lnTo>
                  <a:lnTo>
                    <a:pt x="224" y="936"/>
                  </a:lnTo>
                  <a:lnTo>
                    <a:pt x="240" y="912"/>
                  </a:lnTo>
                  <a:lnTo>
                    <a:pt x="256" y="904"/>
                  </a:lnTo>
                  <a:lnTo>
                    <a:pt x="256" y="896"/>
                  </a:lnTo>
                  <a:lnTo>
                    <a:pt x="256" y="904"/>
                  </a:lnTo>
                  <a:lnTo>
                    <a:pt x="256" y="896"/>
                  </a:lnTo>
                  <a:lnTo>
                    <a:pt x="240" y="888"/>
                  </a:lnTo>
                  <a:lnTo>
                    <a:pt x="256" y="856"/>
                  </a:lnTo>
                  <a:lnTo>
                    <a:pt x="296" y="840"/>
                  </a:lnTo>
                  <a:lnTo>
                    <a:pt x="328" y="832"/>
                  </a:lnTo>
                  <a:lnTo>
                    <a:pt x="352" y="848"/>
                  </a:lnTo>
                  <a:lnTo>
                    <a:pt x="376" y="840"/>
                  </a:lnTo>
                  <a:lnTo>
                    <a:pt x="400" y="848"/>
                  </a:lnTo>
                  <a:lnTo>
                    <a:pt x="432" y="840"/>
                  </a:lnTo>
                  <a:lnTo>
                    <a:pt x="424" y="816"/>
                  </a:lnTo>
                  <a:lnTo>
                    <a:pt x="440" y="784"/>
                  </a:lnTo>
                  <a:lnTo>
                    <a:pt x="488" y="760"/>
                  </a:lnTo>
                  <a:lnTo>
                    <a:pt x="536" y="752"/>
                  </a:lnTo>
                  <a:lnTo>
                    <a:pt x="568" y="792"/>
                  </a:lnTo>
                  <a:lnTo>
                    <a:pt x="608" y="776"/>
                  </a:lnTo>
                  <a:lnTo>
                    <a:pt x="624" y="776"/>
                  </a:lnTo>
                  <a:lnTo>
                    <a:pt x="640" y="808"/>
                  </a:lnTo>
                  <a:lnTo>
                    <a:pt x="656" y="848"/>
                  </a:lnTo>
                  <a:lnTo>
                    <a:pt x="696" y="848"/>
                  </a:lnTo>
                  <a:lnTo>
                    <a:pt x="728" y="864"/>
                  </a:lnTo>
                  <a:lnTo>
                    <a:pt x="760" y="864"/>
                  </a:lnTo>
                  <a:lnTo>
                    <a:pt x="760" y="888"/>
                  </a:lnTo>
                  <a:lnTo>
                    <a:pt x="768" y="888"/>
                  </a:lnTo>
                  <a:lnTo>
                    <a:pt x="776" y="872"/>
                  </a:lnTo>
                  <a:lnTo>
                    <a:pt x="808" y="856"/>
                  </a:lnTo>
                  <a:lnTo>
                    <a:pt x="848" y="848"/>
                  </a:lnTo>
                  <a:lnTo>
                    <a:pt x="880" y="864"/>
                  </a:lnTo>
                  <a:lnTo>
                    <a:pt x="896" y="840"/>
                  </a:lnTo>
                  <a:lnTo>
                    <a:pt x="912" y="824"/>
                  </a:lnTo>
                  <a:lnTo>
                    <a:pt x="960" y="840"/>
                  </a:lnTo>
                  <a:lnTo>
                    <a:pt x="976" y="856"/>
                  </a:lnTo>
                  <a:lnTo>
                    <a:pt x="1016" y="856"/>
                  </a:lnTo>
                  <a:lnTo>
                    <a:pt x="1040" y="880"/>
                  </a:lnTo>
                  <a:lnTo>
                    <a:pt x="1104" y="864"/>
                  </a:lnTo>
                  <a:lnTo>
                    <a:pt x="1128" y="872"/>
                  </a:lnTo>
                  <a:lnTo>
                    <a:pt x="1136" y="864"/>
                  </a:lnTo>
                  <a:lnTo>
                    <a:pt x="1160" y="864"/>
                  </a:lnTo>
                  <a:lnTo>
                    <a:pt x="1184" y="816"/>
                  </a:lnTo>
                  <a:lnTo>
                    <a:pt x="1192" y="800"/>
                  </a:lnTo>
                  <a:lnTo>
                    <a:pt x="1232" y="800"/>
                  </a:lnTo>
                  <a:lnTo>
                    <a:pt x="1272" y="872"/>
                  </a:lnTo>
                  <a:lnTo>
                    <a:pt x="1304" y="880"/>
                  </a:lnTo>
                  <a:lnTo>
                    <a:pt x="1312" y="896"/>
                  </a:lnTo>
                  <a:lnTo>
                    <a:pt x="1360" y="888"/>
                  </a:lnTo>
                  <a:lnTo>
                    <a:pt x="1336" y="952"/>
                  </a:lnTo>
                  <a:lnTo>
                    <a:pt x="1320" y="952"/>
                  </a:lnTo>
                  <a:lnTo>
                    <a:pt x="1304" y="1000"/>
                  </a:lnTo>
                  <a:lnTo>
                    <a:pt x="1312" y="1000"/>
                  </a:lnTo>
                  <a:lnTo>
                    <a:pt x="1320" y="1000"/>
                  </a:lnTo>
                  <a:lnTo>
                    <a:pt x="1328" y="992"/>
                  </a:lnTo>
                  <a:lnTo>
                    <a:pt x="1344" y="1000"/>
                  </a:lnTo>
                  <a:lnTo>
                    <a:pt x="1368" y="976"/>
                  </a:lnTo>
                  <a:lnTo>
                    <a:pt x="1384" y="960"/>
                  </a:lnTo>
                  <a:lnTo>
                    <a:pt x="1416" y="920"/>
                  </a:lnTo>
                  <a:lnTo>
                    <a:pt x="1432" y="888"/>
                  </a:lnTo>
                  <a:lnTo>
                    <a:pt x="1432" y="856"/>
                  </a:lnTo>
                  <a:lnTo>
                    <a:pt x="1440" y="808"/>
                  </a:lnTo>
                  <a:lnTo>
                    <a:pt x="1440" y="792"/>
                  </a:lnTo>
                  <a:lnTo>
                    <a:pt x="1424" y="776"/>
                  </a:lnTo>
                  <a:lnTo>
                    <a:pt x="1400" y="792"/>
                  </a:lnTo>
                  <a:lnTo>
                    <a:pt x="1384" y="784"/>
                  </a:lnTo>
                  <a:lnTo>
                    <a:pt x="1376" y="768"/>
                  </a:lnTo>
                  <a:lnTo>
                    <a:pt x="1368" y="768"/>
                  </a:lnTo>
                  <a:lnTo>
                    <a:pt x="1376" y="760"/>
                  </a:lnTo>
                  <a:lnTo>
                    <a:pt x="1400" y="736"/>
                  </a:lnTo>
                  <a:lnTo>
                    <a:pt x="1416" y="720"/>
                  </a:lnTo>
                  <a:lnTo>
                    <a:pt x="1416" y="712"/>
                  </a:lnTo>
                  <a:lnTo>
                    <a:pt x="1472" y="656"/>
                  </a:lnTo>
                  <a:lnTo>
                    <a:pt x="1488" y="656"/>
                  </a:lnTo>
                  <a:lnTo>
                    <a:pt x="1528" y="656"/>
                  </a:lnTo>
                  <a:lnTo>
                    <a:pt x="1544" y="648"/>
                  </a:lnTo>
                  <a:lnTo>
                    <a:pt x="1568" y="656"/>
                  </a:lnTo>
                  <a:lnTo>
                    <a:pt x="1568" y="672"/>
                  </a:lnTo>
                  <a:lnTo>
                    <a:pt x="1608" y="664"/>
                  </a:lnTo>
                  <a:lnTo>
                    <a:pt x="1616" y="664"/>
                  </a:lnTo>
                  <a:lnTo>
                    <a:pt x="1608" y="656"/>
                  </a:lnTo>
                  <a:lnTo>
                    <a:pt x="1616" y="632"/>
                  </a:lnTo>
                  <a:lnTo>
                    <a:pt x="1624" y="608"/>
                  </a:lnTo>
                  <a:lnTo>
                    <a:pt x="1648" y="592"/>
                  </a:lnTo>
                  <a:lnTo>
                    <a:pt x="1680" y="600"/>
                  </a:lnTo>
                  <a:lnTo>
                    <a:pt x="1688" y="616"/>
                  </a:lnTo>
                  <a:lnTo>
                    <a:pt x="1704" y="600"/>
                  </a:lnTo>
                  <a:lnTo>
                    <a:pt x="1736" y="576"/>
                  </a:lnTo>
                  <a:lnTo>
                    <a:pt x="1736" y="608"/>
                  </a:lnTo>
                  <a:lnTo>
                    <a:pt x="1712" y="632"/>
                  </a:lnTo>
                  <a:lnTo>
                    <a:pt x="1696" y="640"/>
                  </a:lnTo>
                  <a:lnTo>
                    <a:pt x="1680" y="664"/>
                  </a:lnTo>
                  <a:lnTo>
                    <a:pt x="1664" y="680"/>
                  </a:lnTo>
                  <a:lnTo>
                    <a:pt x="1648" y="696"/>
                  </a:lnTo>
                  <a:lnTo>
                    <a:pt x="1640" y="696"/>
                  </a:lnTo>
                  <a:lnTo>
                    <a:pt x="1624" y="744"/>
                  </a:lnTo>
                  <a:lnTo>
                    <a:pt x="1640" y="840"/>
                  </a:lnTo>
                  <a:lnTo>
                    <a:pt x="1664" y="808"/>
                  </a:lnTo>
                  <a:lnTo>
                    <a:pt x="1672" y="800"/>
                  </a:lnTo>
                  <a:lnTo>
                    <a:pt x="1680" y="784"/>
                  </a:lnTo>
                  <a:lnTo>
                    <a:pt x="1688" y="768"/>
                  </a:lnTo>
                  <a:lnTo>
                    <a:pt x="1704" y="760"/>
                  </a:lnTo>
                  <a:lnTo>
                    <a:pt x="1704" y="744"/>
                  </a:lnTo>
                  <a:lnTo>
                    <a:pt x="1712" y="736"/>
                  </a:lnTo>
                  <a:lnTo>
                    <a:pt x="1720" y="704"/>
                  </a:lnTo>
                  <a:lnTo>
                    <a:pt x="1720" y="696"/>
                  </a:lnTo>
                  <a:lnTo>
                    <a:pt x="1704" y="696"/>
                  </a:lnTo>
                  <a:lnTo>
                    <a:pt x="1720" y="656"/>
                  </a:lnTo>
                  <a:lnTo>
                    <a:pt x="1728" y="648"/>
                  </a:lnTo>
                  <a:lnTo>
                    <a:pt x="1744" y="640"/>
                  </a:lnTo>
                  <a:lnTo>
                    <a:pt x="1752" y="640"/>
                  </a:lnTo>
                  <a:lnTo>
                    <a:pt x="1760" y="648"/>
                  </a:lnTo>
                  <a:lnTo>
                    <a:pt x="1784" y="624"/>
                  </a:lnTo>
                  <a:lnTo>
                    <a:pt x="1808" y="648"/>
                  </a:lnTo>
                  <a:lnTo>
                    <a:pt x="1816" y="624"/>
                  </a:lnTo>
                  <a:lnTo>
                    <a:pt x="1832" y="624"/>
                  </a:lnTo>
                  <a:lnTo>
                    <a:pt x="1856" y="592"/>
                  </a:lnTo>
                  <a:lnTo>
                    <a:pt x="1888" y="576"/>
                  </a:lnTo>
                  <a:lnTo>
                    <a:pt x="1904" y="576"/>
                  </a:lnTo>
                  <a:lnTo>
                    <a:pt x="1920" y="584"/>
                  </a:lnTo>
                  <a:lnTo>
                    <a:pt x="1920" y="576"/>
                  </a:lnTo>
                  <a:lnTo>
                    <a:pt x="1920" y="560"/>
                  </a:lnTo>
                  <a:lnTo>
                    <a:pt x="1912" y="536"/>
                  </a:lnTo>
                  <a:lnTo>
                    <a:pt x="1896" y="520"/>
                  </a:lnTo>
                  <a:lnTo>
                    <a:pt x="1912" y="512"/>
                  </a:lnTo>
                  <a:lnTo>
                    <a:pt x="1928" y="50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153" name="Freeform 689"/>
            <p:cNvSpPr>
              <a:spLocks/>
            </p:cNvSpPr>
            <p:nvPr/>
          </p:nvSpPr>
          <p:spPr bwMode="auto">
            <a:xfrm>
              <a:off x="5331407" y="2896229"/>
              <a:ext cx="53734" cy="10966"/>
            </a:xfrm>
            <a:custGeom>
              <a:avLst/>
              <a:gdLst>
                <a:gd name="T0" fmla="*/ 2147483647 w 40"/>
                <a:gd name="T1" fmla="*/ 2147483647 h 8"/>
                <a:gd name="T2" fmla="*/ 2147483647 w 40"/>
                <a:gd name="T3" fmla="*/ 2147483647 h 8"/>
                <a:gd name="T4" fmla="*/ 2147483647 w 40"/>
                <a:gd name="T5" fmla="*/ 0 h 8"/>
                <a:gd name="T6" fmla="*/ 0 w 40"/>
                <a:gd name="T7" fmla="*/ 2147483647 h 8"/>
                <a:gd name="T8" fmla="*/ 2147483647 w 40"/>
                <a:gd name="T9" fmla="*/ 2147483647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8"/>
                <a:gd name="T17" fmla="*/ 40 w 40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8">
                  <a:moveTo>
                    <a:pt x="8" y="8"/>
                  </a:moveTo>
                  <a:lnTo>
                    <a:pt x="24" y="8"/>
                  </a:lnTo>
                  <a:lnTo>
                    <a:pt x="40" y="0"/>
                  </a:lnTo>
                  <a:lnTo>
                    <a:pt x="0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690"/>
            <p:cNvSpPr>
              <a:spLocks/>
            </p:cNvSpPr>
            <p:nvPr/>
          </p:nvSpPr>
          <p:spPr bwMode="auto">
            <a:xfrm>
              <a:off x="5256837" y="2445520"/>
              <a:ext cx="697448" cy="493477"/>
            </a:xfrm>
            <a:custGeom>
              <a:avLst/>
              <a:gdLst>
                <a:gd name="T0" fmla="*/ 2147483647 w 520"/>
                <a:gd name="T1" fmla="*/ 2147483647 h 368"/>
                <a:gd name="T2" fmla="*/ 2147483647 w 520"/>
                <a:gd name="T3" fmla="*/ 2147483647 h 368"/>
                <a:gd name="T4" fmla="*/ 2147483647 w 520"/>
                <a:gd name="T5" fmla="*/ 2147483647 h 368"/>
                <a:gd name="T6" fmla="*/ 2147483647 w 520"/>
                <a:gd name="T7" fmla="*/ 2147483647 h 368"/>
                <a:gd name="T8" fmla="*/ 2147483647 w 520"/>
                <a:gd name="T9" fmla="*/ 2147483647 h 368"/>
                <a:gd name="T10" fmla="*/ 2147483647 w 520"/>
                <a:gd name="T11" fmla="*/ 2147483647 h 368"/>
                <a:gd name="T12" fmla="*/ 2147483647 w 520"/>
                <a:gd name="T13" fmla="*/ 2147483647 h 368"/>
                <a:gd name="T14" fmla="*/ 2147483647 w 520"/>
                <a:gd name="T15" fmla="*/ 2147483647 h 368"/>
                <a:gd name="T16" fmla="*/ 2147483647 w 520"/>
                <a:gd name="T17" fmla="*/ 2147483647 h 368"/>
                <a:gd name="T18" fmla="*/ 2147483647 w 520"/>
                <a:gd name="T19" fmla="*/ 2147483647 h 368"/>
                <a:gd name="T20" fmla="*/ 2147483647 w 520"/>
                <a:gd name="T21" fmla="*/ 2147483647 h 368"/>
                <a:gd name="T22" fmla="*/ 2147483647 w 520"/>
                <a:gd name="T23" fmla="*/ 2147483647 h 368"/>
                <a:gd name="T24" fmla="*/ 2147483647 w 520"/>
                <a:gd name="T25" fmla="*/ 2147483647 h 368"/>
                <a:gd name="T26" fmla="*/ 2147483647 w 520"/>
                <a:gd name="T27" fmla="*/ 2147483647 h 368"/>
                <a:gd name="T28" fmla="*/ 2147483647 w 520"/>
                <a:gd name="T29" fmla="*/ 2147483647 h 368"/>
                <a:gd name="T30" fmla="*/ 0 w 520"/>
                <a:gd name="T31" fmla="*/ 2147483647 h 368"/>
                <a:gd name="T32" fmla="*/ 2147483647 w 520"/>
                <a:gd name="T33" fmla="*/ 2147483647 h 368"/>
                <a:gd name="T34" fmla="*/ 2147483647 w 520"/>
                <a:gd name="T35" fmla="*/ 2147483647 h 368"/>
                <a:gd name="T36" fmla="*/ 2147483647 w 520"/>
                <a:gd name="T37" fmla="*/ 2147483647 h 368"/>
                <a:gd name="T38" fmla="*/ 2147483647 w 520"/>
                <a:gd name="T39" fmla="*/ 2147483647 h 368"/>
                <a:gd name="T40" fmla="*/ 2147483647 w 520"/>
                <a:gd name="T41" fmla="*/ 2147483647 h 368"/>
                <a:gd name="T42" fmla="*/ 2147483647 w 520"/>
                <a:gd name="T43" fmla="*/ 2147483647 h 368"/>
                <a:gd name="T44" fmla="*/ 2147483647 w 520"/>
                <a:gd name="T45" fmla="*/ 2147483647 h 368"/>
                <a:gd name="T46" fmla="*/ 2147483647 w 520"/>
                <a:gd name="T47" fmla="*/ 2147483647 h 368"/>
                <a:gd name="T48" fmla="*/ 2147483647 w 520"/>
                <a:gd name="T49" fmla="*/ 2147483647 h 368"/>
                <a:gd name="T50" fmla="*/ 2147483647 w 520"/>
                <a:gd name="T51" fmla="*/ 2147483647 h 368"/>
                <a:gd name="T52" fmla="*/ 2147483647 w 520"/>
                <a:gd name="T53" fmla="*/ 2147483647 h 368"/>
                <a:gd name="T54" fmla="*/ 2147483647 w 520"/>
                <a:gd name="T55" fmla="*/ 2147483647 h 368"/>
                <a:gd name="T56" fmla="*/ 2147483647 w 520"/>
                <a:gd name="T57" fmla="*/ 2147483647 h 368"/>
                <a:gd name="T58" fmla="*/ 2147483647 w 520"/>
                <a:gd name="T59" fmla="*/ 2147483647 h 368"/>
                <a:gd name="T60" fmla="*/ 2147483647 w 520"/>
                <a:gd name="T61" fmla="*/ 2147483647 h 368"/>
                <a:gd name="T62" fmla="*/ 2147483647 w 520"/>
                <a:gd name="T63" fmla="*/ 2147483647 h 368"/>
                <a:gd name="T64" fmla="*/ 2147483647 w 520"/>
                <a:gd name="T65" fmla="*/ 2147483647 h 368"/>
                <a:gd name="T66" fmla="*/ 2147483647 w 520"/>
                <a:gd name="T67" fmla="*/ 2147483647 h 368"/>
                <a:gd name="T68" fmla="*/ 2147483647 w 520"/>
                <a:gd name="T69" fmla="*/ 2147483647 h 36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20"/>
                <a:gd name="T106" fmla="*/ 0 h 368"/>
                <a:gd name="T107" fmla="*/ 520 w 520"/>
                <a:gd name="T108" fmla="*/ 368 h 36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20" h="368">
                  <a:moveTo>
                    <a:pt x="360" y="320"/>
                  </a:moveTo>
                  <a:lnTo>
                    <a:pt x="352" y="312"/>
                  </a:lnTo>
                  <a:lnTo>
                    <a:pt x="352" y="296"/>
                  </a:lnTo>
                  <a:lnTo>
                    <a:pt x="384" y="288"/>
                  </a:lnTo>
                  <a:lnTo>
                    <a:pt x="408" y="272"/>
                  </a:lnTo>
                  <a:lnTo>
                    <a:pt x="424" y="256"/>
                  </a:lnTo>
                  <a:lnTo>
                    <a:pt x="432" y="208"/>
                  </a:lnTo>
                  <a:lnTo>
                    <a:pt x="456" y="200"/>
                  </a:lnTo>
                  <a:lnTo>
                    <a:pt x="464" y="160"/>
                  </a:lnTo>
                  <a:lnTo>
                    <a:pt x="496" y="168"/>
                  </a:lnTo>
                  <a:lnTo>
                    <a:pt x="504" y="144"/>
                  </a:lnTo>
                  <a:lnTo>
                    <a:pt x="520" y="136"/>
                  </a:lnTo>
                  <a:lnTo>
                    <a:pt x="520" y="120"/>
                  </a:lnTo>
                  <a:lnTo>
                    <a:pt x="488" y="112"/>
                  </a:lnTo>
                  <a:lnTo>
                    <a:pt x="456" y="96"/>
                  </a:lnTo>
                  <a:lnTo>
                    <a:pt x="416" y="96"/>
                  </a:lnTo>
                  <a:lnTo>
                    <a:pt x="400" y="56"/>
                  </a:lnTo>
                  <a:lnTo>
                    <a:pt x="384" y="24"/>
                  </a:lnTo>
                  <a:lnTo>
                    <a:pt x="368" y="24"/>
                  </a:lnTo>
                  <a:lnTo>
                    <a:pt x="328" y="40"/>
                  </a:lnTo>
                  <a:lnTo>
                    <a:pt x="296" y="0"/>
                  </a:lnTo>
                  <a:lnTo>
                    <a:pt x="248" y="16"/>
                  </a:lnTo>
                  <a:lnTo>
                    <a:pt x="200" y="32"/>
                  </a:lnTo>
                  <a:lnTo>
                    <a:pt x="184" y="64"/>
                  </a:lnTo>
                  <a:lnTo>
                    <a:pt x="192" y="96"/>
                  </a:lnTo>
                  <a:lnTo>
                    <a:pt x="160" y="96"/>
                  </a:lnTo>
                  <a:lnTo>
                    <a:pt x="136" y="96"/>
                  </a:lnTo>
                  <a:lnTo>
                    <a:pt x="112" y="96"/>
                  </a:lnTo>
                  <a:lnTo>
                    <a:pt x="88" y="80"/>
                  </a:lnTo>
                  <a:lnTo>
                    <a:pt x="56" y="88"/>
                  </a:lnTo>
                  <a:lnTo>
                    <a:pt x="16" y="104"/>
                  </a:lnTo>
                  <a:lnTo>
                    <a:pt x="0" y="136"/>
                  </a:lnTo>
                  <a:lnTo>
                    <a:pt x="16" y="152"/>
                  </a:lnTo>
                  <a:lnTo>
                    <a:pt x="24" y="168"/>
                  </a:lnTo>
                  <a:lnTo>
                    <a:pt x="56" y="168"/>
                  </a:lnTo>
                  <a:lnTo>
                    <a:pt x="80" y="168"/>
                  </a:lnTo>
                  <a:lnTo>
                    <a:pt x="104" y="200"/>
                  </a:lnTo>
                  <a:lnTo>
                    <a:pt x="80" y="200"/>
                  </a:lnTo>
                  <a:lnTo>
                    <a:pt x="64" y="200"/>
                  </a:lnTo>
                  <a:lnTo>
                    <a:pt x="56" y="208"/>
                  </a:lnTo>
                  <a:lnTo>
                    <a:pt x="64" y="240"/>
                  </a:lnTo>
                  <a:lnTo>
                    <a:pt x="80" y="256"/>
                  </a:lnTo>
                  <a:lnTo>
                    <a:pt x="80" y="288"/>
                  </a:lnTo>
                  <a:lnTo>
                    <a:pt x="96" y="304"/>
                  </a:lnTo>
                  <a:lnTo>
                    <a:pt x="96" y="336"/>
                  </a:lnTo>
                  <a:lnTo>
                    <a:pt x="96" y="328"/>
                  </a:lnTo>
                  <a:lnTo>
                    <a:pt x="120" y="320"/>
                  </a:lnTo>
                  <a:lnTo>
                    <a:pt x="136" y="320"/>
                  </a:lnTo>
                  <a:lnTo>
                    <a:pt x="152" y="328"/>
                  </a:lnTo>
                  <a:lnTo>
                    <a:pt x="168" y="344"/>
                  </a:lnTo>
                  <a:lnTo>
                    <a:pt x="184" y="344"/>
                  </a:lnTo>
                  <a:lnTo>
                    <a:pt x="184" y="360"/>
                  </a:lnTo>
                  <a:lnTo>
                    <a:pt x="192" y="360"/>
                  </a:lnTo>
                  <a:lnTo>
                    <a:pt x="208" y="368"/>
                  </a:lnTo>
                  <a:lnTo>
                    <a:pt x="216" y="360"/>
                  </a:lnTo>
                  <a:lnTo>
                    <a:pt x="232" y="352"/>
                  </a:lnTo>
                  <a:lnTo>
                    <a:pt x="240" y="328"/>
                  </a:lnTo>
                  <a:lnTo>
                    <a:pt x="256" y="336"/>
                  </a:lnTo>
                  <a:lnTo>
                    <a:pt x="264" y="336"/>
                  </a:lnTo>
                  <a:lnTo>
                    <a:pt x="272" y="344"/>
                  </a:lnTo>
                  <a:lnTo>
                    <a:pt x="288" y="336"/>
                  </a:lnTo>
                  <a:lnTo>
                    <a:pt x="296" y="328"/>
                  </a:lnTo>
                  <a:lnTo>
                    <a:pt x="312" y="320"/>
                  </a:lnTo>
                  <a:lnTo>
                    <a:pt x="320" y="336"/>
                  </a:lnTo>
                  <a:lnTo>
                    <a:pt x="328" y="336"/>
                  </a:lnTo>
                  <a:lnTo>
                    <a:pt x="344" y="328"/>
                  </a:lnTo>
                  <a:lnTo>
                    <a:pt x="352" y="328"/>
                  </a:lnTo>
                  <a:lnTo>
                    <a:pt x="352" y="336"/>
                  </a:lnTo>
                  <a:lnTo>
                    <a:pt x="360" y="328"/>
                  </a:lnTo>
                  <a:lnTo>
                    <a:pt x="360" y="32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691"/>
            <p:cNvSpPr>
              <a:spLocks/>
            </p:cNvSpPr>
            <p:nvPr/>
          </p:nvSpPr>
          <p:spPr bwMode="auto">
            <a:xfrm>
              <a:off x="5299605" y="2885263"/>
              <a:ext cx="20836" cy="10966"/>
            </a:xfrm>
            <a:custGeom>
              <a:avLst/>
              <a:gdLst>
                <a:gd name="T0" fmla="*/ 0 w 16"/>
                <a:gd name="T1" fmla="*/ 0 h 8"/>
                <a:gd name="T2" fmla="*/ 0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0 w 16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0" y="0"/>
                  </a:moveTo>
                  <a:lnTo>
                    <a:pt x="0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692"/>
            <p:cNvSpPr>
              <a:spLocks/>
            </p:cNvSpPr>
            <p:nvPr/>
          </p:nvSpPr>
          <p:spPr bwMode="auto">
            <a:xfrm>
              <a:off x="4741428" y="2627558"/>
              <a:ext cx="10966" cy="1096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 693"/>
            <p:cNvSpPr>
              <a:spLocks/>
            </p:cNvSpPr>
            <p:nvPr/>
          </p:nvSpPr>
          <p:spPr bwMode="auto">
            <a:xfrm>
              <a:off x="5299605" y="2885263"/>
              <a:ext cx="20836" cy="10966"/>
            </a:xfrm>
            <a:custGeom>
              <a:avLst/>
              <a:gdLst>
                <a:gd name="T0" fmla="*/ 0 w 16"/>
                <a:gd name="T1" fmla="*/ 0 h 8"/>
                <a:gd name="T2" fmla="*/ 0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0 w 16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0" y="0"/>
                  </a:moveTo>
                  <a:lnTo>
                    <a:pt x="0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Rectangle 694"/>
            <p:cNvSpPr>
              <a:spLocks noChangeArrowheads="1"/>
            </p:cNvSpPr>
            <p:nvPr/>
          </p:nvSpPr>
          <p:spPr bwMode="auto">
            <a:xfrm>
              <a:off x="4741428" y="2627558"/>
              <a:ext cx="10966" cy="0"/>
            </a:xfrm>
            <a:prstGeom prst="rect">
              <a:avLst/>
            </a:prstGeom>
            <a:grpFill/>
            <a:ln w="6350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</a:pPr>
              <a:endParaRPr lang="en-US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59" name="Freeform 695"/>
            <p:cNvSpPr>
              <a:spLocks/>
            </p:cNvSpPr>
            <p:nvPr/>
          </p:nvSpPr>
          <p:spPr bwMode="auto">
            <a:xfrm>
              <a:off x="4622993" y="2627558"/>
              <a:ext cx="129401" cy="53734"/>
            </a:xfrm>
            <a:custGeom>
              <a:avLst/>
              <a:gdLst>
                <a:gd name="T0" fmla="*/ 2147483647 w 96"/>
                <a:gd name="T1" fmla="*/ 2147483647 h 40"/>
                <a:gd name="T2" fmla="*/ 2147483647 w 96"/>
                <a:gd name="T3" fmla="*/ 2147483647 h 40"/>
                <a:gd name="T4" fmla="*/ 2147483647 w 96"/>
                <a:gd name="T5" fmla="*/ 2147483647 h 40"/>
                <a:gd name="T6" fmla="*/ 2147483647 w 96"/>
                <a:gd name="T7" fmla="*/ 0 h 40"/>
                <a:gd name="T8" fmla="*/ 2147483647 w 96"/>
                <a:gd name="T9" fmla="*/ 0 h 40"/>
                <a:gd name="T10" fmla="*/ 2147483647 w 96"/>
                <a:gd name="T11" fmla="*/ 0 h 40"/>
                <a:gd name="T12" fmla="*/ 2147483647 w 96"/>
                <a:gd name="T13" fmla="*/ 0 h 40"/>
                <a:gd name="T14" fmla="*/ 2147483647 w 96"/>
                <a:gd name="T15" fmla="*/ 2147483647 h 40"/>
                <a:gd name="T16" fmla="*/ 2147483647 w 96"/>
                <a:gd name="T17" fmla="*/ 2147483647 h 40"/>
                <a:gd name="T18" fmla="*/ 2147483647 w 96"/>
                <a:gd name="T19" fmla="*/ 2147483647 h 40"/>
                <a:gd name="T20" fmla="*/ 2147483647 w 96"/>
                <a:gd name="T21" fmla="*/ 2147483647 h 40"/>
                <a:gd name="T22" fmla="*/ 2147483647 w 96"/>
                <a:gd name="T23" fmla="*/ 2147483647 h 40"/>
                <a:gd name="T24" fmla="*/ 2147483647 w 96"/>
                <a:gd name="T25" fmla="*/ 2147483647 h 40"/>
                <a:gd name="T26" fmla="*/ 2147483647 w 96"/>
                <a:gd name="T27" fmla="*/ 2147483647 h 40"/>
                <a:gd name="T28" fmla="*/ 2147483647 w 96"/>
                <a:gd name="T29" fmla="*/ 2147483647 h 40"/>
                <a:gd name="T30" fmla="*/ 0 w 96"/>
                <a:gd name="T31" fmla="*/ 2147483647 h 40"/>
                <a:gd name="T32" fmla="*/ 2147483647 w 96"/>
                <a:gd name="T33" fmla="*/ 2147483647 h 40"/>
                <a:gd name="T34" fmla="*/ 2147483647 w 96"/>
                <a:gd name="T35" fmla="*/ 2147483647 h 40"/>
                <a:gd name="T36" fmla="*/ 2147483647 w 96"/>
                <a:gd name="T37" fmla="*/ 2147483647 h 40"/>
                <a:gd name="T38" fmla="*/ 2147483647 w 96"/>
                <a:gd name="T39" fmla="*/ 2147483647 h 40"/>
                <a:gd name="T40" fmla="*/ 2147483647 w 96"/>
                <a:gd name="T41" fmla="*/ 2147483647 h 40"/>
                <a:gd name="T42" fmla="*/ 2147483647 w 96"/>
                <a:gd name="T43" fmla="*/ 2147483647 h 40"/>
                <a:gd name="T44" fmla="*/ 2147483647 w 96"/>
                <a:gd name="T45" fmla="*/ 2147483647 h 40"/>
                <a:gd name="T46" fmla="*/ 2147483647 w 96"/>
                <a:gd name="T47" fmla="*/ 2147483647 h 4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6"/>
                <a:gd name="T73" fmla="*/ 0 h 40"/>
                <a:gd name="T74" fmla="*/ 96 w 96"/>
                <a:gd name="T75" fmla="*/ 40 h 4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6" h="40">
                  <a:moveTo>
                    <a:pt x="96" y="24"/>
                  </a:moveTo>
                  <a:lnTo>
                    <a:pt x="96" y="16"/>
                  </a:lnTo>
                  <a:lnTo>
                    <a:pt x="96" y="8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48" y="24"/>
                  </a:lnTo>
                  <a:lnTo>
                    <a:pt x="40" y="24"/>
                  </a:lnTo>
                  <a:lnTo>
                    <a:pt x="24" y="24"/>
                  </a:lnTo>
                  <a:lnTo>
                    <a:pt x="16" y="24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16" y="40"/>
                  </a:lnTo>
                  <a:lnTo>
                    <a:pt x="24" y="40"/>
                  </a:lnTo>
                  <a:lnTo>
                    <a:pt x="40" y="40"/>
                  </a:lnTo>
                  <a:lnTo>
                    <a:pt x="56" y="40"/>
                  </a:lnTo>
                  <a:lnTo>
                    <a:pt x="72" y="40"/>
                  </a:lnTo>
                  <a:lnTo>
                    <a:pt x="88" y="32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696"/>
            <p:cNvSpPr>
              <a:spLocks/>
            </p:cNvSpPr>
            <p:nvPr/>
          </p:nvSpPr>
          <p:spPr bwMode="auto">
            <a:xfrm>
              <a:off x="4386124" y="2562857"/>
              <a:ext cx="216033" cy="225903"/>
            </a:xfrm>
            <a:custGeom>
              <a:avLst/>
              <a:gdLst>
                <a:gd name="T0" fmla="*/ 2147483647 w 161"/>
                <a:gd name="T1" fmla="*/ 2147483647 h 168"/>
                <a:gd name="T2" fmla="*/ 2147483647 w 161"/>
                <a:gd name="T3" fmla="*/ 2147483647 h 168"/>
                <a:gd name="T4" fmla="*/ 2147483647 w 161"/>
                <a:gd name="T5" fmla="*/ 2147483647 h 168"/>
                <a:gd name="T6" fmla="*/ 2147483647 w 161"/>
                <a:gd name="T7" fmla="*/ 2147483647 h 168"/>
                <a:gd name="T8" fmla="*/ 2147483647 w 161"/>
                <a:gd name="T9" fmla="*/ 2147483647 h 168"/>
                <a:gd name="T10" fmla="*/ 2147483647 w 161"/>
                <a:gd name="T11" fmla="*/ 2147483647 h 168"/>
                <a:gd name="T12" fmla="*/ 2147483647 w 161"/>
                <a:gd name="T13" fmla="*/ 2147483647 h 168"/>
                <a:gd name="T14" fmla="*/ 2147483647 w 161"/>
                <a:gd name="T15" fmla="*/ 2147483647 h 168"/>
                <a:gd name="T16" fmla="*/ 2147483647 w 161"/>
                <a:gd name="T17" fmla="*/ 2147483647 h 168"/>
                <a:gd name="T18" fmla="*/ 2147483647 w 161"/>
                <a:gd name="T19" fmla="*/ 2147483647 h 168"/>
                <a:gd name="T20" fmla="*/ 2147483647 w 161"/>
                <a:gd name="T21" fmla="*/ 2147483647 h 168"/>
                <a:gd name="T22" fmla="*/ 2147483647 w 161"/>
                <a:gd name="T23" fmla="*/ 2147483647 h 168"/>
                <a:gd name="T24" fmla="*/ 2147483647 w 161"/>
                <a:gd name="T25" fmla="*/ 2147483647 h 168"/>
                <a:gd name="T26" fmla="*/ 2147483647 w 161"/>
                <a:gd name="T27" fmla="*/ 2147483647 h 168"/>
                <a:gd name="T28" fmla="*/ 2147483647 w 161"/>
                <a:gd name="T29" fmla="*/ 2147483647 h 168"/>
                <a:gd name="T30" fmla="*/ 2147483647 w 161"/>
                <a:gd name="T31" fmla="*/ 2147483647 h 168"/>
                <a:gd name="T32" fmla="*/ 2147483647 w 161"/>
                <a:gd name="T33" fmla="*/ 0 h 168"/>
                <a:gd name="T34" fmla="*/ 2147483647 w 161"/>
                <a:gd name="T35" fmla="*/ 2147483647 h 168"/>
                <a:gd name="T36" fmla="*/ 2147483647 w 161"/>
                <a:gd name="T37" fmla="*/ 2147483647 h 168"/>
                <a:gd name="T38" fmla="*/ 2147483647 w 161"/>
                <a:gd name="T39" fmla="*/ 2147483647 h 168"/>
                <a:gd name="T40" fmla="*/ 2147483647 w 161"/>
                <a:gd name="T41" fmla="*/ 2147483647 h 168"/>
                <a:gd name="T42" fmla="*/ 2147483647 w 161"/>
                <a:gd name="T43" fmla="*/ 2147483647 h 168"/>
                <a:gd name="T44" fmla="*/ 2147483647 w 161"/>
                <a:gd name="T45" fmla="*/ 2147483647 h 168"/>
                <a:gd name="T46" fmla="*/ 2147483647 w 161"/>
                <a:gd name="T47" fmla="*/ 2147483647 h 168"/>
                <a:gd name="T48" fmla="*/ 2147483647 w 161"/>
                <a:gd name="T49" fmla="*/ 2147483647 h 168"/>
                <a:gd name="T50" fmla="*/ 2147483647 w 161"/>
                <a:gd name="T51" fmla="*/ 2147483647 h 168"/>
                <a:gd name="T52" fmla="*/ 2147483647 w 161"/>
                <a:gd name="T53" fmla="*/ 2147483647 h 168"/>
                <a:gd name="T54" fmla="*/ 2147483647 w 161"/>
                <a:gd name="T55" fmla="*/ 2147483647 h 168"/>
                <a:gd name="T56" fmla="*/ 2147483647 w 161"/>
                <a:gd name="T57" fmla="*/ 2147483647 h 168"/>
                <a:gd name="T58" fmla="*/ 0 w 161"/>
                <a:gd name="T59" fmla="*/ 2147483647 h 168"/>
                <a:gd name="T60" fmla="*/ 0 w 161"/>
                <a:gd name="T61" fmla="*/ 2147483647 h 168"/>
                <a:gd name="T62" fmla="*/ 2147483647 w 161"/>
                <a:gd name="T63" fmla="*/ 2147483647 h 168"/>
                <a:gd name="T64" fmla="*/ 2147483647 w 161"/>
                <a:gd name="T65" fmla="*/ 2147483647 h 168"/>
                <a:gd name="T66" fmla="*/ 2147483647 w 161"/>
                <a:gd name="T67" fmla="*/ 2147483647 h 168"/>
                <a:gd name="T68" fmla="*/ 2147483647 w 161"/>
                <a:gd name="T69" fmla="*/ 2147483647 h 168"/>
                <a:gd name="T70" fmla="*/ 2147483647 w 161"/>
                <a:gd name="T71" fmla="*/ 2147483647 h 168"/>
                <a:gd name="T72" fmla="*/ 2147483647 w 161"/>
                <a:gd name="T73" fmla="*/ 2147483647 h 168"/>
                <a:gd name="T74" fmla="*/ 2147483647 w 161"/>
                <a:gd name="T75" fmla="*/ 2147483647 h 168"/>
                <a:gd name="T76" fmla="*/ 2147483647 w 161"/>
                <a:gd name="T77" fmla="*/ 2147483647 h 168"/>
                <a:gd name="T78" fmla="*/ 2147483647 w 161"/>
                <a:gd name="T79" fmla="*/ 2147483647 h 168"/>
                <a:gd name="T80" fmla="*/ 2147483647 w 161"/>
                <a:gd name="T81" fmla="*/ 2147483647 h 168"/>
                <a:gd name="T82" fmla="*/ 2147483647 w 161"/>
                <a:gd name="T83" fmla="*/ 2147483647 h 168"/>
                <a:gd name="T84" fmla="*/ 2147483647 w 161"/>
                <a:gd name="T85" fmla="*/ 2147483647 h 168"/>
                <a:gd name="T86" fmla="*/ 2147483647 w 161"/>
                <a:gd name="T87" fmla="*/ 2147483647 h 168"/>
                <a:gd name="T88" fmla="*/ 2147483647 w 161"/>
                <a:gd name="T89" fmla="*/ 2147483647 h 168"/>
                <a:gd name="T90" fmla="*/ 2147483647 w 161"/>
                <a:gd name="T91" fmla="*/ 2147483647 h 168"/>
                <a:gd name="T92" fmla="*/ 2147483647 w 161"/>
                <a:gd name="T93" fmla="*/ 2147483647 h 168"/>
                <a:gd name="T94" fmla="*/ 2147483647 w 161"/>
                <a:gd name="T95" fmla="*/ 2147483647 h 168"/>
                <a:gd name="T96" fmla="*/ 2147483647 w 161"/>
                <a:gd name="T97" fmla="*/ 2147483647 h 168"/>
                <a:gd name="T98" fmla="*/ 2147483647 w 161"/>
                <a:gd name="T99" fmla="*/ 2147483647 h 168"/>
                <a:gd name="T100" fmla="*/ 2147483647 w 161"/>
                <a:gd name="T101" fmla="*/ 2147483647 h 168"/>
                <a:gd name="T102" fmla="*/ 2147483647 w 161"/>
                <a:gd name="T103" fmla="*/ 2147483647 h 16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61"/>
                <a:gd name="T157" fmla="*/ 0 h 168"/>
                <a:gd name="T158" fmla="*/ 161 w 161"/>
                <a:gd name="T159" fmla="*/ 168 h 16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61" h="168">
                  <a:moveTo>
                    <a:pt x="145" y="120"/>
                  </a:moveTo>
                  <a:lnTo>
                    <a:pt x="153" y="112"/>
                  </a:lnTo>
                  <a:lnTo>
                    <a:pt x="153" y="104"/>
                  </a:lnTo>
                  <a:lnTo>
                    <a:pt x="145" y="96"/>
                  </a:lnTo>
                  <a:lnTo>
                    <a:pt x="137" y="96"/>
                  </a:lnTo>
                  <a:lnTo>
                    <a:pt x="137" y="88"/>
                  </a:lnTo>
                  <a:lnTo>
                    <a:pt x="153" y="72"/>
                  </a:lnTo>
                  <a:lnTo>
                    <a:pt x="153" y="56"/>
                  </a:lnTo>
                  <a:lnTo>
                    <a:pt x="161" y="48"/>
                  </a:lnTo>
                  <a:lnTo>
                    <a:pt x="153" y="40"/>
                  </a:lnTo>
                  <a:lnTo>
                    <a:pt x="145" y="40"/>
                  </a:lnTo>
                  <a:lnTo>
                    <a:pt x="128" y="32"/>
                  </a:lnTo>
                  <a:lnTo>
                    <a:pt x="120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96" y="8"/>
                  </a:lnTo>
                  <a:lnTo>
                    <a:pt x="96" y="0"/>
                  </a:lnTo>
                  <a:lnTo>
                    <a:pt x="88" y="8"/>
                  </a:lnTo>
                  <a:lnTo>
                    <a:pt x="80" y="24"/>
                  </a:lnTo>
                  <a:lnTo>
                    <a:pt x="72" y="24"/>
                  </a:lnTo>
                  <a:lnTo>
                    <a:pt x="64" y="40"/>
                  </a:lnTo>
                  <a:lnTo>
                    <a:pt x="48" y="40"/>
                  </a:lnTo>
                  <a:lnTo>
                    <a:pt x="48" y="32"/>
                  </a:lnTo>
                  <a:lnTo>
                    <a:pt x="40" y="32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32" y="48"/>
                  </a:lnTo>
                  <a:lnTo>
                    <a:pt x="24" y="48"/>
                  </a:lnTo>
                  <a:lnTo>
                    <a:pt x="16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16" y="72"/>
                  </a:lnTo>
                  <a:lnTo>
                    <a:pt x="32" y="72"/>
                  </a:lnTo>
                  <a:lnTo>
                    <a:pt x="32" y="80"/>
                  </a:lnTo>
                  <a:lnTo>
                    <a:pt x="40" y="88"/>
                  </a:lnTo>
                  <a:lnTo>
                    <a:pt x="40" y="104"/>
                  </a:lnTo>
                  <a:lnTo>
                    <a:pt x="48" y="104"/>
                  </a:lnTo>
                  <a:lnTo>
                    <a:pt x="48" y="120"/>
                  </a:lnTo>
                  <a:lnTo>
                    <a:pt x="40" y="152"/>
                  </a:lnTo>
                  <a:lnTo>
                    <a:pt x="48" y="160"/>
                  </a:lnTo>
                  <a:lnTo>
                    <a:pt x="56" y="160"/>
                  </a:lnTo>
                  <a:lnTo>
                    <a:pt x="72" y="160"/>
                  </a:lnTo>
                  <a:lnTo>
                    <a:pt x="80" y="160"/>
                  </a:lnTo>
                  <a:lnTo>
                    <a:pt x="88" y="168"/>
                  </a:lnTo>
                  <a:lnTo>
                    <a:pt x="96" y="168"/>
                  </a:lnTo>
                  <a:lnTo>
                    <a:pt x="104" y="152"/>
                  </a:lnTo>
                  <a:lnTo>
                    <a:pt x="112" y="152"/>
                  </a:lnTo>
                  <a:lnTo>
                    <a:pt x="128" y="152"/>
                  </a:lnTo>
                  <a:lnTo>
                    <a:pt x="153" y="136"/>
                  </a:lnTo>
                  <a:lnTo>
                    <a:pt x="161" y="136"/>
                  </a:lnTo>
                  <a:lnTo>
                    <a:pt x="153" y="128"/>
                  </a:lnTo>
                  <a:lnTo>
                    <a:pt x="145" y="12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Freeform 697"/>
            <p:cNvSpPr>
              <a:spLocks/>
            </p:cNvSpPr>
            <p:nvPr/>
          </p:nvSpPr>
          <p:spPr bwMode="auto">
            <a:xfrm>
              <a:off x="4580225" y="2681292"/>
              <a:ext cx="203971" cy="193004"/>
            </a:xfrm>
            <a:custGeom>
              <a:avLst/>
              <a:gdLst>
                <a:gd name="T0" fmla="*/ 2147483647 w 152"/>
                <a:gd name="T1" fmla="*/ 0 h 144"/>
                <a:gd name="T2" fmla="*/ 2147483647 w 152"/>
                <a:gd name="T3" fmla="*/ 0 h 144"/>
                <a:gd name="T4" fmla="*/ 2147483647 w 152"/>
                <a:gd name="T5" fmla="*/ 0 h 144"/>
                <a:gd name="T6" fmla="*/ 2147483647 w 152"/>
                <a:gd name="T7" fmla="*/ 0 h 144"/>
                <a:gd name="T8" fmla="*/ 2147483647 w 152"/>
                <a:gd name="T9" fmla="*/ 2147483647 h 144"/>
                <a:gd name="T10" fmla="*/ 2147483647 w 152"/>
                <a:gd name="T11" fmla="*/ 2147483647 h 144"/>
                <a:gd name="T12" fmla="*/ 2147483647 w 152"/>
                <a:gd name="T13" fmla="*/ 2147483647 h 144"/>
                <a:gd name="T14" fmla="*/ 2147483647 w 152"/>
                <a:gd name="T15" fmla="*/ 2147483647 h 144"/>
                <a:gd name="T16" fmla="*/ 0 w 152"/>
                <a:gd name="T17" fmla="*/ 2147483647 h 144"/>
                <a:gd name="T18" fmla="*/ 2147483647 w 152"/>
                <a:gd name="T19" fmla="*/ 2147483647 h 144"/>
                <a:gd name="T20" fmla="*/ 2147483647 w 152"/>
                <a:gd name="T21" fmla="*/ 2147483647 h 144"/>
                <a:gd name="T22" fmla="*/ 2147483647 w 152"/>
                <a:gd name="T23" fmla="*/ 2147483647 h 144"/>
                <a:gd name="T24" fmla="*/ 2147483647 w 152"/>
                <a:gd name="T25" fmla="*/ 2147483647 h 144"/>
                <a:gd name="T26" fmla="*/ 2147483647 w 152"/>
                <a:gd name="T27" fmla="*/ 2147483647 h 144"/>
                <a:gd name="T28" fmla="*/ 2147483647 w 152"/>
                <a:gd name="T29" fmla="*/ 2147483647 h 144"/>
                <a:gd name="T30" fmla="*/ 2147483647 w 152"/>
                <a:gd name="T31" fmla="*/ 2147483647 h 144"/>
                <a:gd name="T32" fmla="*/ 2147483647 w 152"/>
                <a:gd name="T33" fmla="*/ 2147483647 h 144"/>
                <a:gd name="T34" fmla="*/ 2147483647 w 152"/>
                <a:gd name="T35" fmla="*/ 2147483647 h 144"/>
                <a:gd name="T36" fmla="*/ 2147483647 w 152"/>
                <a:gd name="T37" fmla="*/ 2147483647 h 144"/>
                <a:gd name="T38" fmla="*/ 2147483647 w 152"/>
                <a:gd name="T39" fmla="*/ 2147483647 h 144"/>
                <a:gd name="T40" fmla="*/ 2147483647 w 152"/>
                <a:gd name="T41" fmla="*/ 2147483647 h 144"/>
                <a:gd name="T42" fmla="*/ 2147483647 w 152"/>
                <a:gd name="T43" fmla="*/ 2147483647 h 144"/>
                <a:gd name="T44" fmla="*/ 2147483647 w 152"/>
                <a:gd name="T45" fmla="*/ 2147483647 h 144"/>
                <a:gd name="T46" fmla="*/ 2147483647 w 152"/>
                <a:gd name="T47" fmla="*/ 2147483647 h 144"/>
                <a:gd name="T48" fmla="*/ 2147483647 w 152"/>
                <a:gd name="T49" fmla="*/ 2147483647 h 144"/>
                <a:gd name="T50" fmla="*/ 2147483647 w 152"/>
                <a:gd name="T51" fmla="*/ 2147483647 h 144"/>
                <a:gd name="T52" fmla="*/ 2147483647 w 152"/>
                <a:gd name="T53" fmla="*/ 2147483647 h 144"/>
                <a:gd name="T54" fmla="*/ 2147483647 w 152"/>
                <a:gd name="T55" fmla="*/ 2147483647 h 144"/>
                <a:gd name="T56" fmla="*/ 2147483647 w 152"/>
                <a:gd name="T57" fmla="*/ 2147483647 h 144"/>
                <a:gd name="T58" fmla="*/ 2147483647 w 152"/>
                <a:gd name="T59" fmla="*/ 2147483647 h 144"/>
                <a:gd name="T60" fmla="*/ 2147483647 w 152"/>
                <a:gd name="T61" fmla="*/ 0 h 14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52"/>
                <a:gd name="T94" fmla="*/ 0 h 144"/>
                <a:gd name="T95" fmla="*/ 152 w 152"/>
                <a:gd name="T96" fmla="*/ 144 h 14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52" h="144">
                  <a:moveTo>
                    <a:pt x="88" y="0"/>
                  </a:move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96" y="104"/>
                  </a:lnTo>
                  <a:lnTo>
                    <a:pt x="112" y="128"/>
                  </a:lnTo>
                  <a:lnTo>
                    <a:pt x="120" y="144"/>
                  </a:lnTo>
                  <a:lnTo>
                    <a:pt x="128" y="128"/>
                  </a:lnTo>
                  <a:lnTo>
                    <a:pt x="128" y="112"/>
                  </a:lnTo>
                  <a:lnTo>
                    <a:pt x="144" y="120"/>
                  </a:lnTo>
                  <a:lnTo>
                    <a:pt x="152" y="120"/>
                  </a:lnTo>
                  <a:lnTo>
                    <a:pt x="128" y="96"/>
                  </a:lnTo>
                  <a:lnTo>
                    <a:pt x="112" y="88"/>
                  </a:lnTo>
                  <a:lnTo>
                    <a:pt x="104" y="80"/>
                  </a:lnTo>
                  <a:lnTo>
                    <a:pt x="88" y="56"/>
                  </a:lnTo>
                  <a:lnTo>
                    <a:pt x="80" y="40"/>
                  </a:lnTo>
                  <a:lnTo>
                    <a:pt x="80" y="24"/>
                  </a:lnTo>
                  <a:lnTo>
                    <a:pt x="88" y="24"/>
                  </a:lnTo>
                  <a:lnTo>
                    <a:pt x="88" y="16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698"/>
            <p:cNvSpPr>
              <a:spLocks/>
            </p:cNvSpPr>
            <p:nvPr/>
          </p:nvSpPr>
          <p:spPr bwMode="auto">
            <a:xfrm>
              <a:off x="4557196" y="2455389"/>
              <a:ext cx="162299" cy="203971"/>
            </a:xfrm>
            <a:custGeom>
              <a:avLst/>
              <a:gdLst>
                <a:gd name="T0" fmla="*/ 2147483647 w 121"/>
                <a:gd name="T1" fmla="*/ 2147483647 h 152"/>
                <a:gd name="T2" fmla="*/ 2147483647 w 121"/>
                <a:gd name="T3" fmla="*/ 2147483647 h 152"/>
                <a:gd name="T4" fmla="*/ 2147483647 w 121"/>
                <a:gd name="T5" fmla="*/ 2147483647 h 152"/>
                <a:gd name="T6" fmla="*/ 2147483647 w 121"/>
                <a:gd name="T7" fmla="*/ 2147483647 h 152"/>
                <a:gd name="T8" fmla="*/ 2147483647 w 121"/>
                <a:gd name="T9" fmla="*/ 2147483647 h 152"/>
                <a:gd name="T10" fmla="*/ 2147483647 w 121"/>
                <a:gd name="T11" fmla="*/ 2147483647 h 152"/>
                <a:gd name="T12" fmla="*/ 2147483647 w 121"/>
                <a:gd name="T13" fmla="*/ 2147483647 h 152"/>
                <a:gd name="T14" fmla="*/ 2147483647 w 121"/>
                <a:gd name="T15" fmla="*/ 2147483647 h 152"/>
                <a:gd name="T16" fmla="*/ 0 w 121"/>
                <a:gd name="T17" fmla="*/ 2147483647 h 152"/>
                <a:gd name="T18" fmla="*/ 2147483647 w 121"/>
                <a:gd name="T19" fmla="*/ 2147483647 h 152"/>
                <a:gd name="T20" fmla="*/ 2147483647 w 121"/>
                <a:gd name="T21" fmla="*/ 2147483647 h 152"/>
                <a:gd name="T22" fmla="*/ 2147483647 w 121"/>
                <a:gd name="T23" fmla="*/ 2147483647 h 152"/>
                <a:gd name="T24" fmla="*/ 2147483647 w 121"/>
                <a:gd name="T25" fmla="*/ 2147483647 h 152"/>
                <a:gd name="T26" fmla="*/ 2147483647 w 121"/>
                <a:gd name="T27" fmla="*/ 2147483647 h 152"/>
                <a:gd name="T28" fmla="*/ 2147483647 w 121"/>
                <a:gd name="T29" fmla="*/ 2147483647 h 152"/>
                <a:gd name="T30" fmla="*/ 2147483647 w 121"/>
                <a:gd name="T31" fmla="*/ 2147483647 h 152"/>
                <a:gd name="T32" fmla="*/ 2147483647 w 121"/>
                <a:gd name="T33" fmla="*/ 2147483647 h 152"/>
                <a:gd name="T34" fmla="*/ 2147483647 w 121"/>
                <a:gd name="T35" fmla="*/ 2147483647 h 152"/>
                <a:gd name="T36" fmla="*/ 2147483647 w 121"/>
                <a:gd name="T37" fmla="*/ 2147483647 h 152"/>
                <a:gd name="T38" fmla="*/ 2147483647 w 121"/>
                <a:gd name="T39" fmla="*/ 2147483647 h 152"/>
                <a:gd name="T40" fmla="*/ 2147483647 w 121"/>
                <a:gd name="T41" fmla="*/ 2147483647 h 152"/>
                <a:gd name="T42" fmla="*/ 2147483647 w 121"/>
                <a:gd name="T43" fmla="*/ 2147483647 h 152"/>
                <a:gd name="T44" fmla="*/ 2147483647 w 121"/>
                <a:gd name="T45" fmla="*/ 2147483647 h 152"/>
                <a:gd name="T46" fmla="*/ 2147483647 w 121"/>
                <a:gd name="T47" fmla="*/ 2147483647 h 152"/>
                <a:gd name="T48" fmla="*/ 2147483647 w 121"/>
                <a:gd name="T49" fmla="*/ 2147483647 h 152"/>
                <a:gd name="T50" fmla="*/ 2147483647 w 121"/>
                <a:gd name="T51" fmla="*/ 2147483647 h 152"/>
                <a:gd name="T52" fmla="*/ 2147483647 w 121"/>
                <a:gd name="T53" fmla="*/ 2147483647 h 152"/>
                <a:gd name="T54" fmla="*/ 2147483647 w 121"/>
                <a:gd name="T55" fmla="*/ 2147483647 h 152"/>
                <a:gd name="T56" fmla="*/ 2147483647 w 121"/>
                <a:gd name="T57" fmla="*/ 2147483647 h 152"/>
                <a:gd name="T58" fmla="*/ 2147483647 w 121"/>
                <a:gd name="T59" fmla="*/ 2147483647 h 152"/>
                <a:gd name="T60" fmla="*/ 2147483647 w 121"/>
                <a:gd name="T61" fmla="*/ 2147483647 h 152"/>
                <a:gd name="T62" fmla="*/ 2147483647 w 121"/>
                <a:gd name="T63" fmla="*/ 2147483647 h 152"/>
                <a:gd name="T64" fmla="*/ 2147483647 w 121"/>
                <a:gd name="T65" fmla="*/ 2147483647 h 152"/>
                <a:gd name="T66" fmla="*/ 2147483647 w 121"/>
                <a:gd name="T67" fmla="*/ 2147483647 h 152"/>
                <a:gd name="T68" fmla="*/ 2147483647 w 121"/>
                <a:gd name="T69" fmla="*/ 2147483647 h 152"/>
                <a:gd name="T70" fmla="*/ 2147483647 w 121"/>
                <a:gd name="T71" fmla="*/ 2147483647 h 152"/>
                <a:gd name="T72" fmla="*/ 2147483647 w 121"/>
                <a:gd name="T73" fmla="*/ 2147483647 h 152"/>
                <a:gd name="T74" fmla="*/ 2147483647 w 121"/>
                <a:gd name="T75" fmla="*/ 2147483647 h 152"/>
                <a:gd name="T76" fmla="*/ 2147483647 w 121"/>
                <a:gd name="T77" fmla="*/ 2147483647 h 152"/>
                <a:gd name="T78" fmla="*/ 2147483647 w 121"/>
                <a:gd name="T79" fmla="*/ 2147483647 h 152"/>
                <a:gd name="T80" fmla="*/ 2147483647 w 121"/>
                <a:gd name="T81" fmla="*/ 2147483647 h 152"/>
                <a:gd name="T82" fmla="*/ 2147483647 w 121"/>
                <a:gd name="T83" fmla="*/ 2147483647 h 152"/>
                <a:gd name="T84" fmla="*/ 2147483647 w 121"/>
                <a:gd name="T85" fmla="*/ 2147483647 h 152"/>
                <a:gd name="T86" fmla="*/ 2147483647 w 121"/>
                <a:gd name="T87" fmla="*/ 2147483647 h 152"/>
                <a:gd name="T88" fmla="*/ 2147483647 w 121"/>
                <a:gd name="T89" fmla="*/ 2147483647 h 152"/>
                <a:gd name="T90" fmla="*/ 2147483647 w 121"/>
                <a:gd name="T91" fmla="*/ 0 h 152"/>
                <a:gd name="T92" fmla="*/ 2147483647 w 121"/>
                <a:gd name="T93" fmla="*/ 2147483647 h 152"/>
                <a:gd name="T94" fmla="*/ 2147483647 w 121"/>
                <a:gd name="T95" fmla="*/ 2147483647 h 152"/>
                <a:gd name="T96" fmla="*/ 2147483647 w 121"/>
                <a:gd name="T97" fmla="*/ 2147483647 h 152"/>
                <a:gd name="T98" fmla="*/ 2147483647 w 121"/>
                <a:gd name="T99" fmla="*/ 2147483647 h 152"/>
                <a:gd name="T100" fmla="*/ 2147483647 w 121"/>
                <a:gd name="T101" fmla="*/ 2147483647 h 152"/>
                <a:gd name="T102" fmla="*/ 2147483647 w 121"/>
                <a:gd name="T103" fmla="*/ 2147483647 h 15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21"/>
                <a:gd name="T157" fmla="*/ 0 h 152"/>
                <a:gd name="T158" fmla="*/ 121 w 121"/>
                <a:gd name="T159" fmla="*/ 152 h 15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21" h="152">
                  <a:moveTo>
                    <a:pt x="25" y="40"/>
                  </a:moveTo>
                  <a:lnTo>
                    <a:pt x="17" y="48"/>
                  </a:lnTo>
                  <a:lnTo>
                    <a:pt x="17" y="64"/>
                  </a:lnTo>
                  <a:lnTo>
                    <a:pt x="9" y="72"/>
                  </a:lnTo>
                  <a:lnTo>
                    <a:pt x="9" y="80"/>
                  </a:lnTo>
                  <a:lnTo>
                    <a:pt x="9" y="88"/>
                  </a:lnTo>
                  <a:lnTo>
                    <a:pt x="9" y="96"/>
                  </a:lnTo>
                  <a:lnTo>
                    <a:pt x="9" y="104"/>
                  </a:lnTo>
                  <a:lnTo>
                    <a:pt x="0" y="112"/>
                  </a:lnTo>
                  <a:lnTo>
                    <a:pt x="17" y="120"/>
                  </a:lnTo>
                  <a:lnTo>
                    <a:pt x="25" y="120"/>
                  </a:lnTo>
                  <a:lnTo>
                    <a:pt x="33" y="128"/>
                  </a:lnTo>
                  <a:lnTo>
                    <a:pt x="25" y="136"/>
                  </a:lnTo>
                  <a:lnTo>
                    <a:pt x="25" y="152"/>
                  </a:lnTo>
                  <a:lnTo>
                    <a:pt x="33" y="152"/>
                  </a:lnTo>
                  <a:lnTo>
                    <a:pt x="41" y="152"/>
                  </a:lnTo>
                  <a:lnTo>
                    <a:pt x="49" y="152"/>
                  </a:lnTo>
                  <a:lnTo>
                    <a:pt x="57" y="152"/>
                  </a:lnTo>
                  <a:lnTo>
                    <a:pt x="65" y="152"/>
                  </a:lnTo>
                  <a:lnTo>
                    <a:pt x="73" y="152"/>
                  </a:lnTo>
                  <a:lnTo>
                    <a:pt x="89" y="152"/>
                  </a:lnTo>
                  <a:lnTo>
                    <a:pt x="97" y="152"/>
                  </a:lnTo>
                  <a:lnTo>
                    <a:pt x="97" y="144"/>
                  </a:lnTo>
                  <a:lnTo>
                    <a:pt x="97" y="136"/>
                  </a:lnTo>
                  <a:lnTo>
                    <a:pt x="105" y="136"/>
                  </a:lnTo>
                  <a:lnTo>
                    <a:pt x="105" y="128"/>
                  </a:lnTo>
                  <a:lnTo>
                    <a:pt x="97" y="112"/>
                  </a:lnTo>
                  <a:lnTo>
                    <a:pt x="89" y="104"/>
                  </a:lnTo>
                  <a:lnTo>
                    <a:pt x="81" y="104"/>
                  </a:lnTo>
                  <a:lnTo>
                    <a:pt x="89" y="96"/>
                  </a:lnTo>
                  <a:lnTo>
                    <a:pt x="97" y="96"/>
                  </a:lnTo>
                  <a:lnTo>
                    <a:pt x="105" y="88"/>
                  </a:lnTo>
                  <a:lnTo>
                    <a:pt x="113" y="88"/>
                  </a:lnTo>
                  <a:lnTo>
                    <a:pt x="121" y="88"/>
                  </a:lnTo>
                  <a:lnTo>
                    <a:pt x="121" y="72"/>
                  </a:lnTo>
                  <a:lnTo>
                    <a:pt x="113" y="56"/>
                  </a:lnTo>
                  <a:lnTo>
                    <a:pt x="113" y="48"/>
                  </a:lnTo>
                  <a:lnTo>
                    <a:pt x="113" y="40"/>
                  </a:lnTo>
                  <a:lnTo>
                    <a:pt x="113" y="32"/>
                  </a:lnTo>
                  <a:lnTo>
                    <a:pt x="113" y="24"/>
                  </a:lnTo>
                  <a:lnTo>
                    <a:pt x="97" y="16"/>
                  </a:lnTo>
                  <a:lnTo>
                    <a:pt x="81" y="24"/>
                  </a:lnTo>
                  <a:lnTo>
                    <a:pt x="73" y="16"/>
                  </a:lnTo>
                  <a:lnTo>
                    <a:pt x="73" y="8"/>
                  </a:lnTo>
                  <a:lnTo>
                    <a:pt x="57" y="8"/>
                  </a:lnTo>
                  <a:lnTo>
                    <a:pt x="49" y="0"/>
                  </a:lnTo>
                  <a:lnTo>
                    <a:pt x="49" y="8"/>
                  </a:lnTo>
                  <a:lnTo>
                    <a:pt x="41" y="24"/>
                  </a:lnTo>
                  <a:lnTo>
                    <a:pt x="41" y="32"/>
                  </a:lnTo>
                  <a:lnTo>
                    <a:pt x="33" y="32"/>
                  </a:lnTo>
                  <a:lnTo>
                    <a:pt x="25" y="32"/>
                  </a:lnTo>
                  <a:lnTo>
                    <a:pt x="25" y="4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699"/>
            <p:cNvSpPr>
              <a:spLocks/>
            </p:cNvSpPr>
            <p:nvPr/>
          </p:nvSpPr>
          <p:spPr bwMode="auto">
            <a:xfrm>
              <a:off x="4525394" y="2499254"/>
              <a:ext cx="65797" cy="74570"/>
            </a:xfrm>
            <a:custGeom>
              <a:avLst/>
              <a:gdLst>
                <a:gd name="T0" fmla="*/ 2147483647 w 49"/>
                <a:gd name="T1" fmla="*/ 2147483647 h 56"/>
                <a:gd name="T2" fmla="*/ 2147483647 w 49"/>
                <a:gd name="T3" fmla="*/ 2147483647 h 56"/>
                <a:gd name="T4" fmla="*/ 2147483647 w 49"/>
                <a:gd name="T5" fmla="*/ 2147483647 h 56"/>
                <a:gd name="T6" fmla="*/ 2147483647 w 49"/>
                <a:gd name="T7" fmla="*/ 2147483647 h 56"/>
                <a:gd name="T8" fmla="*/ 2147483647 w 49"/>
                <a:gd name="T9" fmla="*/ 2147483647 h 56"/>
                <a:gd name="T10" fmla="*/ 2147483647 w 49"/>
                <a:gd name="T11" fmla="*/ 2147483647 h 56"/>
                <a:gd name="T12" fmla="*/ 2147483647 w 49"/>
                <a:gd name="T13" fmla="*/ 2147483647 h 56"/>
                <a:gd name="T14" fmla="*/ 2147483647 w 49"/>
                <a:gd name="T15" fmla="*/ 2147483647 h 56"/>
                <a:gd name="T16" fmla="*/ 2147483647 w 49"/>
                <a:gd name="T17" fmla="*/ 2147483647 h 56"/>
                <a:gd name="T18" fmla="*/ 2147483647 w 49"/>
                <a:gd name="T19" fmla="*/ 0 h 56"/>
                <a:gd name="T20" fmla="*/ 2147483647 w 49"/>
                <a:gd name="T21" fmla="*/ 0 h 56"/>
                <a:gd name="T22" fmla="*/ 2147483647 w 49"/>
                <a:gd name="T23" fmla="*/ 2147483647 h 56"/>
                <a:gd name="T24" fmla="*/ 2147483647 w 49"/>
                <a:gd name="T25" fmla="*/ 2147483647 h 56"/>
                <a:gd name="T26" fmla="*/ 2147483647 w 49"/>
                <a:gd name="T27" fmla="*/ 2147483647 h 56"/>
                <a:gd name="T28" fmla="*/ 2147483647 w 49"/>
                <a:gd name="T29" fmla="*/ 2147483647 h 56"/>
                <a:gd name="T30" fmla="*/ 0 w 49"/>
                <a:gd name="T31" fmla="*/ 2147483647 h 56"/>
                <a:gd name="T32" fmla="*/ 2147483647 w 49"/>
                <a:gd name="T33" fmla="*/ 2147483647 h 56"/>
                <a:gd name="T34" fmla="*/ 2147483647 w 49"/>
                <a:gd name="T35" fmla="*/ 2147483647 h 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9"/>
                <a:gd name="T55" fmla="*/ 0 h 56"/>
                <a:gd name="T56" fmla="*/ 49 w 49"/>
                <a:gd name="T57" fmla="*/ 56 h 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9" h="56">
                  <a:moveTo>
                    <a:pt x="16" y="48"/>
                  </a:moveTo>
                  <a:lnTo>
                    <a:pt x="24" y="48"/>
                  </a:lnTo>
                  <a:lnTo>
                    <a:pt x="24" y="56"/>
                  </a:lnTo>
                  <a:lnTo>
                    <a:pt x="33" y="56"/>
                  </a:lnTo>
                  <a:lnTo>
                    <a:pt x="33" y="48"/>
                  </a:lnTo>
                  <a:lnTo>
                    <a:pt x="33" y="40"/>
                  </a:lnTo>
                  <a:lnTo>
                    <a:pt x="41" y="32"/>
                  </a:lnTo>
                  <a:lnTo>
                    <a:pt x="41" y="16"/>
                  </a:lnTo>
                  <a:lnTo>
                    <a:pt x="49" y="8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8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4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700"/>
            <p:cNvSpPr>
              <a:spLocks/>
            </p:cNvSpPr>
            <p:nvPr/>
          </p:nvSpPr>
          <p:spPr bwMode="auto">
            <a:xfrm>
              <a:off x="4580225" y="2681292"/>
              <a:ext cx="203971" cy="193004"/>
            </a:xfrm>
            <a:custGeom>
              <a:avLst/>
              <a:gdLst>
                <a:gd name="T0" fmla="*/ 2147483647 w 152"/>
                <a:gd name="T1" fmla="*/ 0 h 144"/>
                <a:gd name="T2" fmla="*/ 2147483647 w 152"/>
                <a:gd name="T3" fmla="*/ 0 h 144"/>
                <a:gd name="T4" fmla="*/ 2147483647 w 152"/>
                <a:gd name="T5" fmla="*/ 0 h 144"/>
                <a:gd name="T6" fmla="*/ 2147483647 w 152"/>
                <a:gd name="T7" fmla="*/ 0 h 144"/>
                <a:gd name="T8" fmla="*/ 2147483647 w 152"/>
                <a:gd name="T9" fmla="*/ 0 h 144"/>
                <a:gd name="T10" fmla="*/ 2147483647 w 152"/>
                <a:gd name="T11" fmla="*/ 2147483647 h 144"/>
                <a:gd name="T12" fmla="*/ 2147483647 w 152"/>
                <a:gd name="T13" fmla="*/ 2147483647 h 144"/>
                <a:gd name="T14" fmla="*/ 2147483647 w 152"/>
                <a:gd name="T15" fmla="*/ 2147483647 h 144"/>
                <a:gd name="T16" fmla="*/ 2147483647 w 152"/>
                <a:gd name="T17" fmla="*/ 2147483647 h 144"/>
                <a:gd name="T18" fmla="*/ 2147483647 w 152"/>
                <a:gd name="T19" fmla="*/ 2147483647 h 144"/>
                <a:gd name="T20" fmla="*/ 2147483647 w 152"/>
                <a:gd name="T21" fmla="*/ 2147483647 h 144"/>
                <a:gd name="T22" fmla="*/ 0 w 152"/>
                <a:gd name="T23" fmla="*/ 2147483647 h 144"/>
                <a:gd name="T24" fmla="*/ 2147483647 w 152"/>
                <a:gd name="T25" fmla="*/ 2147483647 h 144"/>
                <a:gd name="T26" fmla="*/ 2147483647 w 152"/>
                <a:gd name="T27" fmla="*/ 2147483647 h 144"/>
                <a:gd name="T28" fmla="*/ 2147483647 w 152"/>
                <a:gd name="T29" fmla="*/ 2147483647 h 144"/>
                <a:gd name="T30" fmla="*/ 2147483647 w 152"/>
                <a:gd name="T31" fmla="*/ 2147483647 h 144"/>
                <a:gd name="T32" fmla="*/ 2147483647 w 152"/>
                <a:gd name="T33" fmla="*/ 2147483647 h 144"/>
                <a:gd name="T34" fmla="*/ 2147483647 w 152"/>
                <a:gd name="T35" fmla="*/ 2147483647 h 144"/>
                <a:gd name="T36" fmla="*/ 2147483647 w 152"/>
                <a:gd name="T37" fmla="*/ 2147483647 h 144"/>
                <a:gd name="T38" fmla="*/ 2147483647 w 152"/>
                <a:gd name="T39" fmla="*/ 2147483647 h 144"/>
                <a:gd name="T40" fmla="*/ 2147483647 w 152"/>
                <a:gd name="T41" fmla="*/ 2147483647 h 144"/>
                <a:gd name="T42" fmla="*/ 2147483647 w 152"/>
                <a:gd name="T43" fmla="*/ 2147483647 h 144"/>
                <a:gd name="T44" fmla="*/ 2147483647 w 152"/>
                <a:gd name="T45" fmla="*/ 2147483647 h 144"/>
                <a:gd name="T46" fmla="*/ 2147483647 w 152"/>
                <a:gd name="T47" fmla="*/ 2147483647 h 144"/>
                <a:gd name="T48" fmla="*/ 2147483647 w 152"/>
                <a:gd name="T49" fmla="*/ 2147483647 h 144"/>
                <a:gd name="T50" fmla="*/ 2147483647 w 152"/>
                <a:gd name="T51" fmla="*/ 2147483647 h 144"/>
                <a:gd name="T52" fmla="*/ 2147483647 w 152"/>
                <a:gd name="T53" fmla="*/ 2147483647 h 144"/>
                <a:gd name="T54" fmla="*/ 2147483647 w 152"/>
                <a:gd name="T55" fmla="*/ 2147483647 h 144"/>
                <a:gd name="T56" fmla="*/ 2147483647 w 152"/>
                <a:gd name="T57" fmla="*/ 2147483647 h 144"/>
                <a:gd name="T58" fmla="*/ 2147483647 w 152"/>
                <a:gd name="T59" fmla="*/ 2147483647 h 144"/>
                <a:gd name="T60" fmla="*/ 2147483647 w 152"/>
                <a:gd name="T61" fmla="*/ 2147483647 h 144"/>
                <a:gd name="T62" fmla="*/ 2147483647 w 152"/>
                <a:gd name="T63" fmla="*/ 2147483647 h 144"/>
                <a:gd name="T64" fmla="*/ 2147483647 w 152"/>
                <a:gd name="T65" fmla="*/ 2147483647 h 144"/>
                <a:gd name="T66" fmla="*/ 2147483647 w 152"/>
                <a:gd name="T67" fmla="*/ 0 h 14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2"/>
                <a:gd name="T103" fmla="*/ 0 h 144"/>
                <a:gd name="T104" fmla="*/ 152 w 152"/>
                <a:gd name="T105" fmla="*/ 144 h 14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2" h="144">
                  <a:moveTo>
                    <a:pt x="88" y="0"/>
                  </a:move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96" y="104"/>
                  </a:lnTo>
                  <a:lnTo>
                    <a:pt x="112" y="128"/>
                  </a:lnTo>
                  <a:lnTo>
                    <a:pt x="120" y="144"/>
                  </a:lnTo>
                  <a:lnTo>
                    <a:pt x="128" y="128"/>
                  </a:lnTo>
                  <a:lnTo>
                    <a:pt x="128" y="112"/>
                  </a:lnTo>
                  <a:lnTo>
                    <a:pt x="144" y="120"/>
                  </a:lnTo>
                  <a:lnTo>
                    <a:pt x="152" y="120"/>
                  </a:lnTo>
                  <a:lnTo>
                    <a:pt x="128" y="96"/>
                  </a:lnTo>
                  <a:lnTo>
                    <a:pt x="112" y="88"/>
                  </a:lnTo>
                  <a:lnTo>
                    <a:pt x="104" y="80"/>
                  </a:lnTo>
                  <a:lnTo>
                    <a:pt x="88" y="56"/>
                  </a:lnTo>
                  <a:lnTo>
                    <a:pt x="80" y="40"/>
                  </a:lnTo>
                  <a:lnTo>
                    <a:pt x="80" y="24"/>
                  </a:lnTo>
                  <a:lnTo>
                    <a:pt x="88" y="24"/>
                  </a:lnTo>
                  <a:lnTo>
                    <a:pt x="88" y="16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701"/>
            <p:cNvSpPr>
              <a:spLocks/>
            </p:cNvSpPr>
            <p:nvPr/>
          </p:nvSpPr>
          <p:spPr bwMode="auto">
            <a:xfrm>
              <a:off x="4525394" y="2499254"/>
              <a:ext cx="65797" cy="74570"/>
            </a:xfrm>
            <a:custGeom>
              <a:avLst/>
              <a:gdLst>
                <a:gd name="T0" fmla="*/ 2147483647 w 49"/>
                <a:gd name="T1" fmla="*/ 2147483647 h 56"/>
                <a:gd name="T2" fmla="*/ 2147483647 w 49"/>
                <a:gd name="T3" fmla="*/ 2147483647 h 56"/>
                <a:gd name="T4" fmla="*/ 2147483647 w 49"/>
                <a:gd name="T5" fmla="*/ 2147483647 h 56"/>
                <a:gd name="T6" fmla="*/ 2147483647 w 49"/>
                <a:gd name="T7" fmla="*/ 2147483647 h 56"/>
                <a:gd name="T8" fmla="*/ 2147483647 w 49"/>
                <a:gd name="T9" fmla="*/ 2147483647 h 56"/>
                <a:gd name="T10" fmla="*/ 2147483647 w 49"/>
                <a:gd name="T11" fmla="*/ 2147483647 h 56"/>
                <a:gd name="T12" fmla="*/ 2147483647 w 49"/>
                <a:gd name="T13" fmla="*/ 2147483647 h 56"/>
                <a:gd name="T14" fmla="*/ 2147483647 w 49"/>
                <a:gd name="T15" fmla="*/ 2147483647 h 56"/>
                <a:gd name="T16" fmla="*/ 2147483647 w 49"/>
                <a:gd name="T17" fmla="*/ 2147483647 h 56"/>
                <a:gd name="T18" fmla="*/ 2147483647 w 49"/>
                <a:gd name="T19" fmla="*/ 0 h 56"/>
                <a:gd name="T20" fmla="*/ 2147483647 w 49"/>
                <a:gd name="T21" fmla="*/ 0 h 56"/>
                <a:gd name="T22" fmla="*/ 2147483647 w 49"/>
                <a:gd name="T23" fmla="*/ 0 h 56"/>
                <a:gd name="T24" fmla="*/ 2147483647 w 49"/>
                <a:gd name="T25" fmla="*/ 2147483647 h 56"/>
                <a:gd name="T26" fmla="*/ 2147483647 w 49"/>
                <a:gd name="T27" fmla="*/ 2147483647 h 56"/>
                <a:gd name="T28" fmla="*/ 2147483647 w 49"/>
                <a:gd name="T29" fmla="*/ 2147483647 h 56"/>
                <a:gd name="T30" fmla="*/ 2147483647 w 49"/>
                <a:gd name="T31" fmla="*/ 2147483647 h 56"/>
                <a:gd name="T32" fmla="*/ 0 w 49"/>
                <a:gd name="T33" fmla="*/ 2147483647 h 56"/>
                <a:gd name="T34" fmla="*/ 2147483647 w 49"/>
                <a:gd name="T35" fmla="*/ 2147483647 h 56"/>
                <a:gd name="T36" fmla="*/ 2147483647 w 49"/>
                <a:gd name="T37" fmla="*/ 2147483647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9"/>
                <a:gd name="T58" fmla="*/ 0 h 56"/>
                <a:gd name="T59" fmla="*/ 49 w 49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9" h="56">
                  <a:moveTo>
                    <a:pt x="16" y="48"/>
                  </a:moveTo>
                  <a:lnTo>
                    <a:pt x="24" y="48"/>
                  </a:lnTo>
                  <a:lnTo>
                    <a:pt x="24" y="56"/>
                  </a:lnTo>
                  <a:lnTo>
                    <a:pt x="33" y="56"/>
                  </a:lnTo>
                  <a:lnTo>
                    <a:pt x="33" y="48"/>
                  </a:lnTo>
                  <a:lnTo>
                    <a:pt x="33" y="40"/>
                  </a:lnTo>
                  <a:lnTo>
                    <a:pt x="41" y="32"/>
                  </a:lnTo>
                  <a:lnTo>
                    <a:pt x="41" y="16"/>
                  </a:lnTo>
                  <a:lnTo>
                    <a:pt x="49" y="8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8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4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702"/>
            <p:cNvSpPr>
              <a:spLocks/>
            </p:cNvSpPr>
            <p:nvPr/>
          </p:nvSpPr>
          <p:spPr bwMode="auto">
            <a:xfrm>
              <a:off x="4806128" y="2799726"/>
              <a:ext cx="106372" cy="107468"/>
            </a:xfrm>
            <a:custGeom>
              <a:avLst/>
              <a:gdLst>
                <a:gd name="T0" fmla="*/ 2147483647 w 80"/>
                <a:gd name="T1" fmla="*/ 2147483647 h 80"/>
                <a:gd name="T2" fmla="*/ 2147483647 w 80"/>
                <a:gd name="T3" fmla="*/ 0 h 80"/>
                <a:gd name="T4" fmla="*/ 2147483647 w 80"/>
                <a:gd name="T5" fmla="*/ 2147483647 h 80"/>
                <a:gd name="T6" fmla="*/ 2147483647 w 80"/>
                <a:gd name="T7" fmla="*/ 2147483647 h 80"/>
                <a:gd name="T8" fmla="*/ 2147483647 w 80"/>
                <a:gd name="T9" fmla="*/ 2147483647 h 80"/>
                <a:gd name="T10" fmla="*/ 2147483647 w 80"/>
                <a:gd name="T11" fmla="*/ 2147483647 h 80"/>
                <a:gd name="T12" fmla="*/ 2147483647 w 80"/>
                <a:gd name="T13" fmla="*/ 2147483647 h 80"/>
                <a:gd name="T14" fmla="*/ 2147483647 w 80"/>
                <a:gd name="T15" fmla="*/ 2147483647 h 80"/>
                <a:gd name="T16" fmla="*/ 0 w 80"/>
                <a:gd name="T17" fmla="*/ 2147483647 h 80"/>
                <a:gd name="T18" fmla="*/ 2147483647 w 80"/>
                <a:gd name="T19" fmla="*/ 2147483647 h 80"/>
                <a:gd name="T20" fmla="*/ 2147483647 w 80"/>
                <a:gd name="T21" fmla="*/ 2147483647 h 80"/>
                <a:gd name="T22" fmla="*/ 2147483647 w 80"/>
                <a:gd name="T23" fmla="*/ 2147483647 h 80"/>
                <a:gd name="T24" fmla="*/ 2147483647 w 80"/>
                <a:gd name="T25" fmla="*/ 2147483647 h 80"/>
                <a:gd name="T26" fmla="*/ 2147483647 w 80"/>
                <a:gd name="T27" fmla="*/ 2147483647 h 80"/>
                <a:gd name="T28" fmla="*/ 2147483647 w 80"/>
                <a:gd name="T29" fmla="*/ 2147483647 h 80"/>
                <a:gd name="T30" fmla="*/ 2147483647 w 80"/>
                <a:gd name="T31" fmla="*/ 2147483647 h 80"/>
                <a:gd name="T32" fmla="*/ 2147483647 w 80"/>
                <a:gd name="T33" fmla="*/ 2147483647 h 80"/>
                <a:gd name="T34" fmla="*/ 2147483647 w 80"/>
                <a:gd name="T35" fmla="*/ 2147483647 h 80"/>
                <a:gd name="T36" fmla="*/ 2147483647 w 80"/>
                <a:gd name="T37" fmla="*/ 2147483647 h 80"/>
                <a:gd name="T38" fmla="*/ 2147483647 w 80"/>
                <a:gd name="T39" fmla="*/ 2147483647 h 80"/>
                <a:gd name="T40" fmla="*/ 2147483647 w 80"/>
                <a:gd name="T41" fmla="*/ 2147483647 h 80"/>
                <a:gd name="T42" fmla="*/ 2147483647 w 80"/>
                <a:gd name="T43" fmla="*/ 2147483647 h 80"/>
                <a:gd name="T44" fmla="*/ 2147483647 w 80"/>
                <a:gd name="T45" fmla="*/ 2147483647 h 80"/>
                <a:gd name="T46" fmla="*/ 2147483647 w 80"/>
                <a:gd name="T47" fmla="*/ 2147483647 h 8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80"/>
                <a:gd name="T73" fmla="*/ 0 h 80"/>
                <a:gd name="T74" fmla="*/ 80 w 80"/>
                <a:gd name="T75" fmla="*/ 80 h 8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80" h="80">
                  <a:moveTo>
                    <a:pt x="80" y="8"/>
                  </a:moveTo>
                  <a:lnTo>
                    <a:pt x="80" y="0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48"/>
                  </a:lnTo>
                  <a:lnTo>
                    <a:pt x="16" y="56"/>
                  </a:lnTo>
                  <a:lnTo>
                    <a:pt x="16" y="72"/>
                  </a:lnTo>
                  <a:lnTo>
                    <a:pt x="32" y="80"/>
                  </a:lnTo>
                  <a:lnTo>
                    <a:pt x="40" y="72"/>
                  </a:lnTo>
                  <a:lnTo>
                    <a:pt x="40" y="64"/>
                  </a:lnTo>
                  <a:lnTo>
                    <a:pt x="56" y="56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32" y="24"/>
                  </a:lnTo>
                  <a:lnTo>
                    <a:pt x="56" y="16"/>
                  </a:lnTo>
                  <a:lnTo>
                    <a:pt x="72" y="16"/>
                  </a:lnTo>
                  <a:lnTo>
                    <a:pt x="80" y="16"/>
                  </a:lnTo>
                  <a:lnTo>
                    <a:pt x="8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703"/>
            <p:cNvSpPr>
              <a:spLocks/>
            </p:cNvSpPr>
            <p:nvPr/>
          </p:nvSpPr>
          <p:spPr bwMode="auto">
            <a:xfrm>
              <a:off x="4546230" y="1833608"/>
              <a:ext cx="441936" cy="525279"/>
            </a:xfrm>
            <a:custGeom>
              <a:avLst/>
              <a:gdLst>
                <a:gd name="T0" fmla="*/ 2147483647 w 329"/>
                <a:gd name="T1" fmla="*/ 2147483647 h 392"/>
                <a:gd name="T2" fmla="*/ 2147483647 w 329"/>
                <a:gd name="T3" fmla="*/ 2147483647 h 392"/>
                <a:gd name="T4" fmla="*/ 2147483647 w 329"/>
                <a:gd name="T5" fmla="*/ 2147483647 h 392"/>
                <a:gd name="T6" fmla="*/ 2147483647 w 329"/>
                <a:gd name="T7" fmla="*/ 2147483647 h 392"/>
                <a:gd name="T8" fmla="*/ 2147483647 w 329"/>
                <a:gd name="T9" fmla="*/ 2147483647 h 392"/>
                <a:gd name="T10" fmla="*/ 2147483647 w 329"/>
                <a:gd name="T11" fmla="*/ 2147483647 h 392"/>
                <a:gd name="T12" fmla="*/ 2147483647 w 329"/>
                <a:gd name="T13" fmla="*/ 2147483647 h 392"/>
                <a:gd name="T14" fmla="*/ 2147483647 w 329"/>
                <a:gd name="T15" fmla="*/ 2147483647 h 392"/>
                <a:gd name="T16" fmla="*/ 2147483647 w 329"/>
                <a:gd name="T17" fmla="*/ 2147483647 h 392"/>
                <a:gd name="T18" fmla="*/ 2147483647 w 329"/>
                <a:gd name="T19" fmla="*/ 2147483647 h 392"/>
                <a:gd name="T20" fmla="*/ 2147483647 w 329"/>
                <a:gd name="T21" fmla="*/ 2147483647 h 392"/>
                <a:gd name="T22" fmla="*/ 2147483647 w 329"/>
                <a:gd name="T23" fmla="*/ 2147483647 h 392"/>
                <a:gd name="T24" fmla="*/ 2147483647 w 329"/>
                <a:gd name="T25" fmla="*/ 2147483647 h 392"/>
                <a:gd name="T26" fmla="*/ 2147483647 w 329"/>
                <a:gd name="T27" fmla="*/ 2147483647 h 392"/>
                <a:gd name="T28" fmla="*/ 2147483647 w 329"/>
                <a:gd name="T29" fmla="*/ 2147483647 h 392"/>
                <a:gd name="T30" fmla="*/ 2147483647 w 329"/>
                <a:gd name="T31" fmla="*/ 2147483647 h 392"/>
                <a:gd name="T32" fmla="*/ 2147483647 w 329"/>
                <a:gd name="T33" fmla="*/ 2147483647 h 392"/>
                <a:gd name="T34" fmla="*/ 2147483647 w 329"/>
                <a:gd name="T35" fmla="*/ 2147483647 h 392"/>
                <a:gd name="T36" fmla="*/ 2147483647 w 329"/>
                <a:gd name="T37" fmla="*/ 2147483647 h 392"/>
                <a:gd name="T38" fmla="*/ 2147483647 w 329"/>
                <a:gd name="T39" fmla="*/ 2147483647 h 392"/>
                <a:gd name="T40" fmla="*/ 2147483647 w 329"/>
                <a:gd name="T41" fmla="*/ 2147483647 h 392"/>
                <a:gd name="T42" fmla="*/ 2147483647 w 329"/>
                <a:gd name="T43" fmla="*/ 2147483647 h 392"/>
                <a:gd name="T44" fmla="*/ 2147483647 w 329"/>
                <a:gd name="T45" fmla="*/ 2147483647 h 392"/>
                <a:gd name="T46" fmla="*/ 2147483647 w 329"/>
                <a:gd name="T47" fmla="*/ 2147483647 h 392"/>
                <a:gd name="T48" fmla="*/ 2147483647 w 329"/>
                <a:gd name="T49" fmla="*/ 2147483647 h 392"/>
                <a:gd name="T50" fmla="*/ 2147483647 w 329"/>
                <a:gd name="T51" fmla="*/ 2147483647 h 392"/>
                <a:gd name="T52" fmla="*/ 2147483647 w 329"/>
                <a:gd name="T53" fmla="*/ 2147483647 h 392"/>
                <a:gd name="T54" fmla="*/ 2147483647 w 329"/>
                <a:gd name="T55" fmla="*/ 2147483647 h 392"/>
                <a:gd name="T56" fmla="*/ 2147483647 w 329"/>
                <a:gd name="T57" fmla="*/ 2147483647 h 392"/>
                <a:gd name="T58" fmla="*/ 2147483647 w 329"/>
                <a:gd name="T59" fmla="*/ 2147483647 h 392"/>
                <a:gd name="T60" fmla="*/ 2147483647 w 329"/>
                <a:gd name="T61" fmla="*/ 2147483647 h 392"/>
                <a:gd name="T62" fmla="*/ 2147483647 w 329"/>
                <a:gd name="T63" fmla="*/ 2147483647 h 392"/>
                <a:gd name="T64" fmla="*/ 2147483647 w 329"/>
                <a:gd name="T65" fmla="*/ 2147483647 h 392"/>
                <a:gd name="T66" fmla="*/ 2147483647 w 329"/>
                <a:gd name="T67" fmla="*/ 2147483647 h 392"/>
                <a:gd name="T68" fmla="*/ 2147483647 w 329"/>
                <a:gd name="T69" fmla="*/ 2147483647 h 392"/>
                <a:gd name="T70" fmla="*/ 2147483647 w 329"/>
                <a:gd name="T71" fmla="*/ 2147483647 h 392"/>
                <a:gd name="T72" fmla="*/ 2147483647 w 329"/>
                <a:gd name="T73" fmla="*/ 2147483647 h 392"/>
                <a:gd name="T74" fmla="*/ 2147483647 w 329"/>
                <a:gd name="T75" fmla="*/ 2147483647 h 392"/>
                <a:gd name="T76" fmla="*/ 0 w 329"/>
                <a:gd name="T77" fmla="*/ 2147483647 h 392"/>
                <a:gd name="T78" fmla="*/ 2147483647 w 329"/>
                <a:gd name="T79" fmla="*/ 2147483647 h 392"/>
                <a:gd name="T80" fmla="*/ 2147483647 w 329"/>
                <a:gd name="T81" fmla="*/ 2147483647 h 392"/>
                <a:gd name="T82" fmla="*/ 2147483647 w 329"/>
                <a:gd name="T83" fmla="*/ 2147483647 h 392"/>
                <a:gd name="T84" fmla="*/ 2147483647 w 329"/>
                <a:gd name="T85" fmla="*/ 2147483647 h 392"/>
                <a:gd name="T86" fmla="*/ 2147483647 w 329"/>
                <a:gd name="T87" fmla="*/ 2147483647 h 39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29"/>
                <a:gd name="T133" fmla="*/ 0 h 392"/>
                <a:gd name="T134" fmla="*/ 329 w 329"/>
                <a:gd name="T135" fmla="*/ 392 h 39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29" h="392">
                  <a:moveTo>
                    <a:pt x="89" y="352"/>
                  </a:moveTo>
                  <a:lnTo>
                    <a:pt x="97" y="344"/>
                  </a:lnTo>
                  <a:lnTo>
                    <a:pt x="97" y="328"/>
                  </a:lnTo>
                  <a:lnTo>
                    <a:pt x="97" y="320"/>
                  </a:lnTo>
                  <a:lnTo>
                    <a:pt x="105" y="312"/>
                  </a:lnTo>
                  <a:lnTo>
                    <a:pt x="97" y="304"/>
                  </a:lnTo>
                  <a:lnTo>
                    <a:pt x="89" y="280"/>
                  </a:lnTo>
                  <a:lnTo>
                    <a:pt x="97" y="264"/>
                  </a:lnTo>
                  <a:lnTo>
                    <a:pt x="97" y="248"/>
                  </a:lnTo>
                  <a:lnTo>
                    <a:pt x="105" y="240"/>
                  </a:lnTo>
                  <a:lnTo>
                    <a:pt x="121" y="240"/>
                  </a:lnTo>
                  <a:lnTo>
                    <a:pt x="121" y="224"/>
                  </a:lnTo>
                  <a:lnTo>
                    <a:pt x="113" y="216"/>
                  </a:lnTo>
                  <a:lnTo>
                    <a:pt x="121" y="200"/>
                  </a:lnTo>
                  <a:lnTo>
                    <a:pt x="129" y="176"/>
                  </a:lnTo>
                  <a:lnTo>
                    <a:pt x="137" y="176"/>
                  </a:lnTo>
                  <a:lnTo>
                    <a:pt x="145" y="152"/>
                  </a:lnTo>
                  <a:lnTo>
                    <a:pt x="153" y="144"/>
                  </a:lnTo>
                  <a:lnTo>
                    <a:pt x="145" y="128"/>
                  </a:lnTo>
                  <a:lnTo>
                    <a:pt x="153" y="120"/>
                  </a:lnTo>
                  <a:lnTo>
                    <a:pt x="161" y="112"/>
                  </a:lnTo>
                  <a:lnTo>
                    <a:pt x="169" y="112"/>
                  </a:lnTo>
                  <a:lnTo>
                    <a:pt x="177" y="96"/>
                  </a:lnTo>
                  <a:lnTo>
                    <a:pt x="185" y="96"/>
                  </a:lnTo>
                  <a:lnTo>
                    <a:pt x="193" y="96"/>
                  </a:lnTo>
                  <a:lnTo>
                    <a:pt x="193" y="88"/>
                  </a:lnTo>
                  <a:lnTo>
                    <a:pt x="201" y="80"/>
                  </a:lnTo>
                  <a:lnTo>
                    <a:pt x="209" y="80"/>
                  </a:lnTo>
                  <a:lnTo>
                    <a:pt x="209" y="72"/>
                  </a:lnTo>
                  <a:lnTo>
                    <a:pt x="217" y="80"/>
                  </a:lnTo>
                  <a:lnTo>
                    <a:pt x="225" y="88"/>
                  </a:lnTo>
                  <a:lnTo>
                    <a:pt x="233" y="88"/>
                  </a:lnTo>
                  <a:lnTo>
                    <a:pt x="249" y="88"/>
                  </a:lnTo>
                  <a:lnTo>
                    <a:pt x="265" y="80"/>
                  </a:lnTo>
                  <a:lnTo>
                    <a:pt x="273" y="56"/>
                  </a:lnTo>
                  <a:lnTo>
                    <a:pt x="281" y="48"/>
                  </a:lnTo>
                  <a:lnTo>
                    <a:pt x="297" y="48"/>
                  </a:lnTo>
                  <a:lnTo>
                    <a:pt x="313" y="56"/>
                  </a:lnTo>
                  <a:lnTo>
                    <a:pt x="313" y="72"/>
                  </a:lnTo>
                  <a:lnTo>
                    <a:pt x="305" y="80"/>
                  </a:lnTo>
                  <a:lnTo>
                    <a:pt x="313" y="72"/>
                  </a:lnTo>
                  <a:lnTo>
                    <a:pt x="305" y="80"/>
                  </a:lnTo>
                  <a:lnTo>
                    <a:pt x="321" y="64"/>
                  </a:lnTo>
                  <a:lnTo>
                    <a:pt x="329" y="56"/>
                  </a:lnTo>
                  <a:lnTo>
                    <a:pt x="321" y="48"/>
                  </a:lnTo>
                  <a:lnTo>
                    <a:pt x="321" y="40"/>
                  </a:lnTo>
                  <a:lnTo>
                    <a:pt x="329" y="24"/>
                  </a:lnTo>
                  <a:lnTo>
                    <a:pt x="321" y="16"/>
                  </a:lnTo>
                  <a:lnTo>
                    <a:pt x="305" y="0"/>
                  </a:lnTo>
                  <a:lnTo>
                    <a:pt x="289" y="16"/>
                  </a:lnTo>
                  <a:lnTo>
                    <a:pt x="273" y="8"/>
                  </a:lnTo>
                  <a:lnTo>
                    <a:pt x="265" y="8"/>
                  </a:lnTo>
                  <a:lnTo>
                    <a:pt x="249" y="8"/>
                  </a:lnTo>
                  <a:lnTo>
                    <a:pt x="233" y="24"/>
                  </a:lnTo>
                  <a:lnTo>
                    <a:pt x="225" y="24"/>
                  </a:lnTo>
                  <a:lnTo>
                    <a:pt x="217" y="24"/>
                  </a:lnTo>
                  <a:lnTo>
                    <a:pt x="209" y="32"/>
                  </a:lnTo>
                  <a:lnTo>
                    <a:pt x="201" y="32"/>
                  </a:lnTo>
                  <a:lnTo>
                    <a:pt x="193" y="56"/>
                  </a:lnTo>
                  <a:lnTo>
                    <a:pt x="169" y="56"/>
                  </a:lnTo>
                  <a:lnTo>
                    <a:pt x="161" y="80"/>
                  </a:lnTo>
                  <a:lnTo>
                    <a:pt x="161" y="88"/>
                  </a:lnTo>
                  <a:lnTo>
                    <a:pt x="145" y="88"/>
                  </a:lnTo>
                  <a:lnTo>
                    <a:pt x="129" y="112"/>
                  </a:lnTo>
                  <a:lnTo>
                    <a:pt x="129" y="128"/>
                  </a:lnTo>
                  <a:lnTo>
                    <a:pt x="113" y="152"/>
                  </a:lnTo>
                  <a:lnTo>
                    <a:pt x="105" y="168"/>
                  </a:lnTo>
                  <a:lnTo>
                    <a:pt x="97" y="184"/>
                  </a:lnTo>
                  <a:lnTo>
                    <a:pt x="89" y="200"/>
                  </a:lnTo>
                  <a:lnTo>
                    <a:pt x="65" y="240"/>
                  </a:lnTo>
                  <a:lnTo>
                    <a:pt x="49" y="256"/>
                  </a:lnTo>
                  <a:lnTo>
                    <a:pt x="33" y="264"/>
                  </a:lnTo>
                  <a:lnTo>
                    <a:pt x="25" y="280"/>
                  </a:lnTo>
                  <a:lnTo>
                    <a:pt x="17" y="288"/>
                  </a:lnTo>
                  <a:lnTo>
                    <a:pt x="8" y="296"/>
                  </a:lnTo>
                  <a:lnTo>
                    <a:pt x="8" y="304"/>
                  </a:lnTo>
                  <a:lnTo>
                    <a:pt x="0" y="320"/>
                  </a:lnTo>
                  <a:lnTo>
                    <a:pt x="0" y="336"/>
                  </a:lnTo>
                  <a:lnTo>
                    <a:pt x="8" y="352"/>
                  </a:lnTo>
                  <a:lnTo>
                    <a:pt x="8" y="368"/>
                  </a:lnTo>
                  <a:lnTo>
                    <a:pt x="8" y="384"/>
                  </a:lnTo>
                  <a:lnTo>
                    <a:pt x="25" y="392"/>
                  </a:lnTo>
                  <a:lnTo>
                    <a:pt x="41" y="392"/>
                  </a:lnTo>
                  <a:lnTo>
                    <a:pt x="65" y="376"/>
                  </a:lnTo>
                  <a:lnTo>
                    <a:pt x="73" y="368"/>
                  </a:lnTo>
                  <a:lnTo>
                    <a:pt x="81" y="368"/>
                  </a:lnTo>
                  <a:lnTo>
                    <a:pt x="81" y="376"/>
                  </a:lnTo>
                  <a:lnTo>
                    <a:pt x="81" y="368"/>
                  </a:lnTo>
                  <a:lnTo>
                    <a:pt x="89" y="35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704"/>
            <p:cNvSpPr>
              <a:spLocks/>
            </p:cNvSpPr>
            <p:nvPr/>
          </p:nvSpPr>
          <p:spPr bwMode="auto">
            <a:xfrm>
              <a:off x="4654795" y="1941076"/>
              <a:ext cx="214937" cy="504443"/>
            </a:xfrm>
            <a:custGeom>
              <a:avLst/>
              <a:gdLst>
                <a:gd name="T0" fmla="*/ 2147483647 w 160"/>
                <a:gd name="T1" fmla="*/ 2147483647 h 376"/>
                <a:gd name="T2" fmla="*/ 2147483647 w 160"/>
                <a:gd name="T3" fmla="*/ 2147483647 h 376"/>
                <a:gd name="T4" fmla="*/ 2147483647 w 160"/>
                <a:gd name="T5" fmla="*/ 2147483647 h 376"/>
                <a:gd name="T6" fmla="*/ 2147483647 w 160"/>
                <a:gd name="T7" fmla="*/ 2147483647 h 376"/>
                <a:gd name="T8" fmla="*/ 2147483647 w 160"/>
                <a:gd name="T9" fmla="*/ 0 h 376"/>
                <a:gd name="T10" fmla="*/ 2147483647 w 160"/>
                <a:gd name="T11" fmla="*/ 2147483647 h 376"/>
                <a:gd name="T12" fmla="*/ 2147483647 w 160"/>
                <a:gd name="T13" fmla="*/ 2147483647 h 376"/>
                <a:gd name="T14" fmla="*/ 2147483647 w 160"/>
                <a:gd name="T15" fmla="*/ 2147483647 h 376"/>
                <a:gd name="T16" fmla="*/ 2147483647 w 160"/>
                <a:gd name="T17" fmla="*/ 2147483647 h 376"/>
                <a:gd name="T18" fmla="*/ 2147483647 w 160"/>
                <a:gd name="T19" fmla="*/ 2147483647 h 376"/>
                <a:gd name="T20" fmla="*/ 2147483647 w 160"/>
                <a:gd name="T21" fmla="*/ 2147483647 h 376"/>
                <a:gd name="T22" fmla="*/ 2147483647 w 160"/>
                <a:gd name="T23" fmla="*/ 2147483647 h 376"/>
                <a:gd name="T24" fmla="*/ 2147483647 w 160"/>
                <a:gd name="T25" fmla="*/ 2147483647 h 376"/>
                <a:gd name="T26" fmla="*/ 2147483647 w 160"/>
                <a:gd name="T27" fmla="*/ 2147483647 h 376"/>
                <a:gd name="T28" fmla="*/ 2147483647 w 160"/>
                <a:gd name="T29" fmla="*/ 2147483647 h 376"/>
                <a:gd name="T30" fmla="*/ 2147483647 w 160"/>
                <a:gd name="T31" fmla="*/ 2147483647 h 376"/>
                <a:gd name="T32" fmla="*/ 2147483647 w 160"/>
                <a:gd name="T33" fmla="*/ 2147483647 h 376"/>
                <a:gd name="T34" fmla="*/ 2147483647 w 160"/>
                <a:gd name="T35" fmla="*/ 2147483647 h 376"/>
                <a:gd name="T36" fmla="*/ 0 w 160"/>
                <a:gd name="T37" fmla="*/ 2147483647 h 376"/>
                <a:gd name="T38" fmla="*/ 2147483647 w 160"/>
                <a:gd name="T39" fmla="*/ 2147483647 h 376"/>
                <a:gd name="T40" fmla="*/ 2147483647 w 160"/>
                <a:gd name="T41" fmla="*/ 2147483647 h 376"/>
                <a:gd name="T42" fmla="*/ 2147483647 w 160"/>
                <a:gd name="T43" fmla="*/ 2147483647 h 376"/>
                <a:gd name="T44" fmla="*/ 2147483647 w 160"/>
                <a:gd name="T45" fmla="*/ 2147483647 h 376"/>
                <a:gd name="T46" fmla="*/ 2147483647 w 160"/>
                <a:gd name="T47" fmla="*/ 2147483647 h 376"/>
                <a:gd name="T48" fmla="*/ 2147483647 w 160"/>
                <a:gd name="T49" fmla="*/ 2147483647 h 376"/>
                <a:gd name="T50" fmla="*/ 2147483647 w 160"/>
                <a:gd name="T51" fmla="*/ 2147483647 h 376"/>
                <a:gd name="T52" fmla="*/ 2147483647 w 160"/>
                <a:gd name="T53" fmla="*/ 2147483647 h 376"/>
                <a:gd name="T54" fmla="*/ 2147483647 w 160"/>
                <a:gd name="T55" fmla="*/ 2147483647 h 376"/>
                <a:gd name="T56" fmla="*/ 2147483647 w 160"/>
                <a:gd name="T57" fmla="*/ 2147483647 h 376"/>
                <a:gd name="T58" fmla="*/ 2147483647 w 160"/>
                <a:gd name="T59" fmla="*/ 2147483647 h 376"/>
                <a:gd name="T60" fmla="*/ 2147483647 w 160"/>
                <a:gd name="T61" fmla="*/ 2147483647 h 376"/>
                <a:gd name="T62" fmla="*/ 2147483647 w 160"/>
                <a:gd name="T63" fmla="*/ 2147483647 h 376"/>
                <a:gd name="T64" fmla="*/ 2147483647 w 160"/>
                <a:gd name="T65" fmla="*/ 2147483647 h 376"/>
                <a:gd name="T66" fmla="*/ 2147483647 w 160"/>
                <a:gd name="T67" fmla="*/ 2147483647 h 3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60"/>
                <a:gd name="T103" fmla="*/ 0 h 376"/>
                <a:gd name="T104" fmla="*/ 160 w 160"/>
                <a:gd name="T105" fmla="*/ 376 h 3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60" h="376">
                  <a:moveTo>
                    <a:pt x="160" y="88"/>
                  </a:moveTo>
                  <a:lnTo>
                    <a:pt x="160" y="80"/>
                  </a:lnTo>
                  <a:lnTo>
                    <a:pt x="160" y="72"/>
                  </a:lnTo>
                  <a:lnTo>
                    <a:pt x="160" y="56"/>
                  </a:lnTo>
                  <a:lnTo>
                    <a:pt x="160" y="40"/>
                  </a:lnTo>
                  <a:lnTo>
                    <a:pt x="152" y="24"/>
                  </a:lnTo>
                  <a:lnTo>
                    <a:pt x="144" y="24"/>
                  </a:lnTo>
                  <a:lnTo>
                    <a:pt x="136" y="16"/>
                  </a:lnTo>
                  <a:lnTo>
                    <a:pt x="128" y="8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112" y="16"/>
                  </a:lnTo>
                  <a:lnTo>
                    <a:pt x="104" y="16"/>
                  </a:lnTo>
                  <a:lnTo>
                    <a:pt x="96" y="16"/>
                  </a:lnTo>
                  <a:lnTo>
                    <a:pt x="88" y="32"/>
                  </a:lnTo>
                  <a:lnTo>
                    <a:pt x="80" y="32"/>
                  </a:lnTo>
                  <a:lnTo>
                    <a:pt x="72" y="40"/>
                  </a:lnTo>
                  <a:lnTo>
                    <a:pt x="64" y="48"/>
                  </a:lnTo>
                  <a:lnTo>
                    <a:pt x="72" y="64"/>
                  </a:lnTo>
                  <a:lnTo>
                    <a:pt x="64" y="72"/>
                  </a:lnTo>
                  <a:lnTo>
                    <a:pt x="56" y="96"/>
                  </a:lnTo>
                  <a:lnTo>
                    <a:pt x="48" y="96"/>
                  </a:lnTo>
                  <a:lnTo>
                    <a:pt x="40" y="120"/>
                  </a:lnTo>
                  <a:lnTo>
                    <a:pt x="32" y="136"/>
                  </a:lnTo>
                  <a:lnTo>
                    <a:pt x="40" y="144"/>
                  </a:lnTo>
                  <a:lnTo>
                    <a:pt x="40" y="160"/>
                  </a:lnTo>
                  <a:lnTo>
                    <a:pt x="24" y="160"/>
                  </a:lnTo>
                  <a:lnTo>
                    <a:pt x="16" y="168"/>
                  </a:lnTo>
                  <a:lnTo>
                    <a:pt x="16" y="184"/>
                  </a:lnTo>
                  <a:lnTo>
                    <a:pt x="8" y="200"/>
                  </a:lnTo>
                  <a:lnTo>
                    <a:pt x="16" y="224"/>
                  </a:lnTo>
                  <a:lnTo>
                    <a:pt x="24" y="232"/>
                  </a:lnTo>
                  <a:lnTo>
                    <a:pt x="16" y="240"/>
                  </a:lnTo>
                  <a:lnTo>
                    <a:pt x="16" y="248"/>
                  </a:lnTo>
                  <a:lnTo>
                    <a:pt x="16" y="264"/>
                  </a:lnTo>
                  <a:lnTo>
                    <a:pt x="8" y="272"/>
                  </a:lnTo>
                  <a:lnTo>
                    <a:pt x="0" y="288"/>
                  </a:lnTo>
                  <a:lnTo>
                    <a:pt x="0" y="296"/>
                  </a:lnTo>
                  <a:lnTo>
                    <a:pt x="8" y="312"/>
                  </a:lnTo>
                  <a:lnTo>
                    <a:pt x="8" y="328"/>
                  </a:lnTo>
                  <a:lnTo>
                    <a:pt x="16" y="352"/>
                  </a:lnTo>
                  <a:lnTo>
                    <a:pt x="16" y="360"/>
                  </a:lnTo>
                  <a:lnTo>
                    <a:pt x="24" y="368"/>
                  </a:lnTo>
                  <a:lnTo>
                    <a:pt x="24" y="376"/>
                  </a:lnTo>
                  <a:lnTo>
                    <a:pt x="40" y="376"/>
                  </a:lnTo>
                  <a:lnTo>
                    <a:pt x="40" y="368"/>
                  </a:lnTo>
                  <a:lnTo>
                    <a:pt x="48" y="360"/>
                  </a:lnTo>
                  <a:lnTo>
                    <a:pt x="64" y="360"/>
                  </a:lnTo>
                  <a:lnTo>
                    <a:pt x="72" y="344"/>
                  </a:lnTo>
                  <a:lnTo>
                    <a:pt x="72" y="312"/>
                  </a:lnTo>
                  <a:lnTo>
                    <a:pt x="72" y="296"/>
                  </a:lnTo>
                  <a:lnTo>
                    <a:pt x="80" y="296"/>
                  </a:lnTo>
                  <a:lnTo>
                    <a:pt x="96" y="288"/>
                  </a:lnTo>
                  <a:lnTo>
                    <a:pt x="96" y="272"/>
                  </a:lnTo>
                  <a:lnTo>
                    <a:pt x="88" y="256"/>
                  </a:lnTo>
                  <a:lnTo>
                    <a:pt x="80" y="248"/>
                  </a:lnTo>
                  <a:lnTo>
                    <a:pt x="80" y="224"/>
                  </a:lnTo>
                  <a:lnTo>
                    <a:pt x="80" y="200"/>
                  </a:lnTo>
                  <a:lnTo>
                    <a:pt x="96" y="184"/>
                  </a:lnTo>
                  <a:lnTo>
                    <a:pt x="104" y="176"/>
                  </a:lnTo>
                  <a:lnTo>
                    <a:pt x="128" y="160"/>
                  </a:lnTo>
                  <a:lnTo>
                    <a:pt x="136" y="144"/>
                  </a:lnTo>
                  <a:lnTo>
                    <a:pt x="128" y="136"/>
                  </a:lnTo>
                  <a:lnTo>
                    <a:pt x="136" y="120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60" y="104"/>
                  </a:lnTo>
                  <a:lnTo>
                    <a:pt x="160" y="8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Freeform 705"/>
            <p:cNvSpPr>
              <a:spLocks/>
            </p:cNvSpPr>
            <p:nvPr/>
          </p:nvSpPr>
          <p:spPr bwMode="auto">
            <a:xfrm>
              <a:off x="4837930" y="2531056"/>
              <a:ext cx="311439" cy="203971"/>
            </a:xfrm>
            <a:custGeom>
              <a:avLst/>
              <a:gdLst>
                <a:gd name="T0" fmla="*/ 2147483647 w 232"/>
                <a:gd name="T1" fmla="*/ 2147483647 h 152"/>
                <a:gd name="T2" fmla="*/ 2147483647 w 232"/>
                <a:gd name="T3" fmla="*/ 2147483647 h 152"/>
                <a:gd name="T4" fmla="*/ 2147483647 w 232"/>
                <a:gd name="T5" fmla="*/ 2147483647 h 152"/>
                <a:gd name="T6" fmla="*/ 2147483647 w 232"/>
                <a:gd name="T7" fmla="*/ 2147483647 h 152"/>
                <a:gd name="T8" fmla="*/ 2147483647 w 232"/>
                <a:gd name="T9" fmla="*/ 2147483647 h 152"/>
                <a:gd name="T10" fmla="*/ 2147483647 w 232"/>
                <a:gd name="T11" fmla="*/ 2147483647 h 152"/>
                <a:gd name="T12" fmla="*/ 2147483647 w 232"/>
                <a:gd name="T13" fmla="*/ 2147483647 h 152"/>
                <a:gd name="T14" fmla="*/ 2147483647 w 232"/>
                <a:gd name="T15" fmla="*/ 2147483647 h 152"/>
                <a:gd name="T16" fmla="*/ 2147483647 w 232"/>
                <a:gd name="T17" fmla="*/ 2147483647 h 152"/>
                <a:gd name="T18" fmla="*/ 2147483647 w 232"/>
                <a:gd name="T19" fmla="*/ 2147483647 h 152"/>
                <a:gd name="T20" fmla="*/ 2147483647 w 232"/>
                <a:gd name="T21" fmla="*/ 2147483647 h 152"/>
                <a:gd name="T22" fmla="*/ 2147483647 w 232"/>
                <a:gd name="T23" fmla="*/ 0 h 152"/>
                <a:gd name="T24" fmla="*/ 2147483647 w 232"/>
                <a:gd name="T25" fmla="*/ 0 h 152"/>
                <a:gd name="T26" fmla="*/ 2147483647 w 232"/>
                <a:gd name="T27" fmla="*/ 2147483647 h 152"/>
                <a:gd name="T28" fmla="*/ 2147483647 w 232"/>
                <a:gd name="T29" fmla="*/ 2147483647 h 152"/>
                <a:gd name="T30" fmla="*/ 2147483647 w 232"/>
                <a:gd name="T31" fmla="*/ 2147483647 h 152"/>
                <a:gd name="T32" fmla="*/ 2147483647 w 232"/>
                <a:gd name="T33" fmla="*/ 2147483647 h 152"/>
                <a:gd name="T34" fmla="*/ 2147483647 w 232"/>
                <a:gd name="T35" fmla="*/ 2147483647 h 152"/>
                <a:gd name="T36" fmla="*/ 2147483647 w 232"/>
                <a:gd name="T37" fmla="*/ 2147483647 h 152"/>
                <a:gd name="T38" fmla="*/ 2147483647 w 232"/>
                <a:gd name="T39" fmla="*/ 2147483647 h 152"/>
                <a:gd name="T40" fmla="*/ 2147483647 w 232"/>
                <a:gd name="T41" fmla="*/ 2147483647 h 152"/>
                <a:gd name="T42" fmla="*/ 2147483647 w 232"/>
                <a:gd name="T43" fmla="*/ 2147483647 h 152"/>
                <a:gd name="T44" fmla="*/ 0 w 232"/>
                <a:gd name="T45" fmla="*/ 2147483647 h 152"/>
                <a:gd name="T46" fmla="*/ 0 w 232"/>
                <a:gd name="T47" fmla="*/ 2147483647 h 152"/>
                <a:gd name="T48" fmla="*/ 2147483647 w 232"/>
                <a:gd name="T49" fmla="*/ 2147483647 h 152"/>
                <a:gd name="T50" fmla="*/ 2147483647 w 232"/>
                <a:gd name="T51" fmla="*/ 2147483647 h 152"/>
                <a:gd name="T52" fmla="*/ 2147483647 w 232"/>
                <a:gd name="T53" fmla="*/ 2147483647 h 152"/>
                <a:gd name="T54" fmla="*/ 2147483647 w 232"/>
                <a:gd name="T55" fmla="*/ 2147483647 h 152"/>
                <a:gd name="T56" fmla="*/ 2147483647 w 232"/>
                <a:gd name="T57" fmla="*/ 2147483647 h 152"/>
                <a:gd name="T58" fmla="*/ 2147483647 w 232"/>
                <a:gd name="T59" fmla="*/ 2147483647 h 152"/>
                <a:gd name="T60" fmla="*/ 2147483647 w 232"/>
                <a:gd name="T61" fmla="*/ 2147483647 h 152"/>
                <a:gd name="T62" fmla="*/ 2147483647 w 232"/>
                <a:gd name="T63" fmla="*/ 2147483647 h 152"/>
                <a:gd name="T64" fmla="*/ 2147483647 w 232"/>
                <a:gd name="T65" fmla="*/ 2147483647 h 152"/>
                <a:gd name="T66" fmla="*/ 2147483647 w 232"/>
                <a:gd name="T67" fmla="*/ 2147483647 h 152"/>
                <a:gd name="T68" fmla="*/ 2147483647 w 232"/>
                <a:gd name="T69" fmla="*/ 2147483647 h 152"/>
                <a:gd name="T70" fmla="*/ 2147483647 w 232"/>
                <a:gd name="T71" fmla="*/ 2147483647 h 152"/>
                <a:gd name="T72" fmla="*/ 2147483647 w 232"/>
                <a:gd name="T73" fmla="*/ 2147483647 h 152"/>
                <a:gd name="T74" fmla="*/ 2147483647 w 232"/>
                <a:gd name="T75" fmla="*/ 2147483647 h 152"/>
                <a:gd name="T76" fmla="*/ 2147483647 w 232"/>
                <a:gd name="T77" fmla="*/ 2147483647 h 152"/>
                <a:gd name="T78" fmla="*/ 2147483647 w 232"/>
                <a:gd name="T79" fmla="*/ 2147483647 h 152"/>
                <a:gd name="T80" fmla="*/ 2147483647 w 232"/>
                <a:gd name="T81" fmla="*/ 2147483647 h 152"/>
                <a:gd name="T82" fmla="*/ 2147483647 w 232"/>
                <a:gd name="T83" fmla="*/ 2147483647 h 152"/>
                <a:gd name="T84" fmla="*/ 2147483647 w 232"/>
                <a:gd name="T85" fmla="*/ 2147483647 h 152"/>
                <a:gd name="T86" fmla="*/ 2147483647 w 232"/>
                <a:gd name="T87" fmla="*/ 2147483647 h 152"/>
                <a:gd name="T88" fmla="*/ 2147483647 w 232"/>
                <a:gd name="T89" fmla="*/ 2147483647 h 15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32"/>
                <a:gd name="T136" fmla="*/ 0 h 152"/>
                <a:gd name="T137" fmla="*/ 232 w 232"/>
                <a:gd name="T138" fmla="*/ 152 h 15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32" h="152">
                  <a:moveTo>
                    <a:pt x="216" y="88"/>
                  </a:moveTo>
                  <a:lnTo>
                    <a:pt x="224" y="88"/>
                  </a:lnTo>
                  <a:lnTo>
                    <a:pt x="232" y="64"/>
                  </a:lnTo>
                  <a:lnTo>
                    <a:pt x="232" y="56"/>
                  </a:lnTo>
                  <a:lnTo>
                    <a:pt x="208" y="48"/>
                  </a:lnTo>
                  <a:lnTo>
                    <a:pt x="192" y="40"/>
                  </a:lnTo>
                  <a:lnTo>
                    <a:pt x="184" y="40"/>
                  </a:lnTo>
                  <a:lnTo>
                    <a:pt x="168" y="32"/>
                  </a:lnTo>
                  <a:lnTo>
                    <a:pt x="160" y="16"/>
                  </a:lnTo>
                  <a:lnTo>
                    <a:pt x="136" y="8"/>
                  </a:lnTo>
                  <a:lnTo>
                    <a:pt x="128" y="8"/>
                  </a:lnTo>
                  <a:lnTo>
                    <a:pt x="128" y="0"/>
                  </a:lnTo>
                  <a:lnTo>
                    <a:pt x="120" y="0"/>
                  </a:lnTo>
                  <a:lnTo>
                    <a:pt x="112" y="24"/>
                  </a:lnTo>
                  <a:lnTo>
                    <a:pt x="96" y="24"/>
                  </a:lnTo>
                  <a:lnTo>
                    <a:pt x="72" y="24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24" y="16"/>
                  </a:lnTo>
                  <a:lnTo>
                    <a:pt x="24" y="32"/>
                  </a:lnTo>
                  <a:lnTo>
                    <a:pt x="16" y="40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8" y="80"/>
                  </a:lnTo>
                  <a:lnTo>
                    <a:pt x="16" y="88"/>
                  </a:lnTo>
                  <a:lnTo>
                    <a:pt x="48" y="80"/>
                  </a:lnTo>
                  <a:lnTo>
                    <a:pt x="72" y="80"/>
                  </a:lnTo>
                  <a:lnTo>
                    <a:pt x="96" y="96"/>
                  </a:lnTo>
                  <a:lnTo>
                    <a:pt x="104" y="112"/>
                  </a:lnTo>
                  <a:lnTo>
                    <a:pt x="88" y="120"/>
                  </a:lnTo>
                  <a:lnTo>
                    <a:pt x="88" y="136"/>
                  </a:lnTo>
                  <a:lnTo>
                    <a:pt x="96" y="136"/>
                  </a:lnTo>
                  <a:lnTo>
                    <a:pt x="104" y="128"/>
                  </a:lnTo>
                  <a:lnTo>
                    <a:pt x="120" y="120"/>
                  </a:lnTo>
                  <a:lnTo>
                    <a:pt x="136" y="120"/>
                  </a:lnTo>
                  <a:lnTo>
                    <a:pt x="144" y="128"/>
                  </a:lnTo>
                  <a:lnTo>
                    <a:pt x="136" y="136"/>
                  </a:lnTo>
                  <a:lnTo>
                    <a:pt x="152" y="152"/>
                  </a:lnTo>
                  <a:lnTo>
                    <a:pt x="184" y="136"/>
                  </a:lnTo>
                  <a:lnTo>
                    <a:pt x="168" y="128"/>
                  </a:lnTo>
                  <a:lnTo>
                    <a:pt x="176" y="112"/>
                  </a:lnTo>
                  <a:lnTo>
                    <a:pt x="200" y="112"/>
                  </a:lnTo>
                  <a:lnTo>
                    <a:pt x="208" y="104"/>
                  </a:lnTo>
                  <a:lnTo>
                    <a:pt x="216" y="8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 706"/>
            <p:cNvSpPr>
              <a:spLocks/>
            </p:cNvSpPr>
            <p:nvPr/>
          </p:nvSpPr>
          <p:spPr bwMode="auto">
            <a:xfrm>
              <a:off x="5019968" y="2531056"/>
              <a:ext cx="32898" cy="20835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0 h 16"/>
                <a:gd name="T4" fmla="*/ 0 w 24"/>
                <a:gd name="T5" fmla="*/ 2147483647 h 16"/>
                <a:gd name="T6" fmla="*/ 2147483647 w 24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16"/>
                <a:gd name="T14" fmla="*/ 24 w 24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16">
                  <a:moveTo>
                    <a:pt x="24" y="16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24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Freeform 707"/>
            <p:cNvSpPr>
              <a:spLocks/>
            </p:cNvSpPr>
            <p:nvPr/>
          </p:nvSpPr>
          <p:spPr bwMode="auto">
            <a:xfrm>
              <a:off x="4806128" y="2799726"/>
              <a:ext cx="106372" cy="107468"/>
            </a:xfrm>
            <a:custGeom>
              <a:avLst/>
              <a:gdLst>
                <a:gd name="T0" fmla="*/ 2147483647 w 80"/>
                <a:gd name="T1" fmla="*/ 2147483647 h 80"/>
                <a:gd name="T2" fmla="*/ 2147483647 w 80"/>
                <a:gd name="T3" fmla="*/ 0 h 80"/>
                <a:gd name="T4" fmla="*/ 2147483647 w 80"/>
                <a:gd name="T5" fmla="*/ 2147483647 h 80"/>
                <a:gd name="T6" fmla="*/ 2147483647 w 80"/>
                <a:gd name="T7" fmla="*/ 2147483647 h 80"/>
                <a:gd name="T8" fmla="*/ 2147483647 w 80"/>
                <a:gd name="T9" fmla="*/ 2147483647 h 80"/>
                <a:gd name="T10" fmla="*/ 2147483647 w 80"/>
                <a:gd name="T11" fmla="*/ 2147483647 h 80"/>
                <a:gd name="T12" fmla="*/ 2147483647 w 80"/>
                <a:gd name="T13" fmla="*/ 2147483647 h 80"/>
                <a:gd name="T14" fmla="*/ 2147483647 w 80"/>
                <a:gd name="T15" fmla="*/ 2147483647 h 80"/>
                <a:gd name="T16" fmla="*/ 2147483647 w 80"/>
                <a:gd name="T17" fmla="*/ 2147483647 h 80"/>
                <a:gd name="T18" fmla="*/ 2147483647 w 80"/>
                <a:gd name="T19" fmla="*/ 2147483647 h 80"/>
                <a:gd name="T20" fmla="*/ 0 w 80"/>
                <a:gd name="T21" fmla="*/ 2147483647 h 80"/>
                <a:gd name="T22" fmla="*/ 2147483647 w 80"/>
                <a:gd name="T23" fmla="*/ 2147483647 h 80"/>
                <a:gd name="T24" fmla="*/ 2147483647 w 80"/>
                <a:gd name="T25" fmla="*/ 2147483647 h 80"/>
                <a:gd name="T26" fmla="*/ 2147483647 w 80"/>
                <a:gd name="T27" fmla="*/ 2147483647 h 80"/>
                <a:gd name="T28" fmla="*/ 2147483647 w 80"/>
                <a:gd name="T29" fmla="*/ 2147483647 h 80"/>
                <a:gd name="T30" fmla="*/ 2147483647 w 80"/>
                <a:gd name="T31" fmla="*/ 2147483647 h 80"/>
                <a:gd name="T32" fmla="*/ 2147483647 w 80"/>
                <a:gd name="T33" fmla="*/ 2147483647 h 80"/>
                <a:gd name="T34" fmla="*/ 2147483647 w 80"/>
                <a:gd name="T35" fmla="*/ 2147483647 h 80"/>
                <a:gd name="T36" fmla="*/ 2147483647 w 80"/>
                <a:gd name="T37" fmla="*/ 2147483647 h 80"/>
                <a:gd name="T38" fmla="*/ 2147483647 w 80"/>
                <a:gd name="T39" fmla="*/ 2147483647 h 80"/>
                <a:gd name="T40" fmla="*/ 2147483647 w 80"/>
                <a:gd name="T41" fmla="*/ 2147483647 h 80"/>
                <a:gd name="T42" fmla="*/ 2147483647 w 80"/>
                <a:gd name="T43" fmla="*/ 2147483647 h 80"/>
                <a:gd name="T44" fmla="*/ 2147483647 w 80"/>
                <a:gd name="T45" fmla="*/ 2147483647 h 80"/>
                <a:gd name="T46" fmla="*/ 2147483647 w 80"/>
                <a:gd name="T47" fmla="*/ 2147483647 h 80"/>
                <a:gd name="T48" fmla="*/ 2147483647 w 80"/>
                <a:gd name="T49" fmla="*/ 2147483647 h 80"/>
                <a:gd name="T50" fmla="*/ 2147483647 w 80"/>
                <a:gd name="T51" fmla="*/ 2147483647 h 80"/>
                <a:gd name="T52" fmla="*/ 2147483647 w 80"/>
                <a:gd name="T53" fmla="*/ 2147483647 h 8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0"/>
                <a:gd name="T82" fmla="*/ 0 h 80"/>
                <a:gd name="T83" fmla="*/ 80 w 80"/>
                <a:gd name="T84" fmla="*/ 80 h 8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0" h="80">
                  <a:moveTo>
                    <a:pt x="80" y="8"/>
                  </a:moveTo>
                  <a:lnTo>
                    <a:pt x="80" y="0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48"/>
                  </a:lnTo>
                  <a:lnTo>
                    <a:pt x="16" y="56"/>
                  </a:lnTo>
                  <a:lnTo>
                    <a:pt x="16" y="72"/>
                  </a:lnTo>
                  <a:lnTo>
                    <a:pt x="32" y="80"/>
                  </a:lnTo>
                  <a:lnTo>
                    <a:pt x="40" y="72"/>
                  </a:lnTo>
                  <a:lnTo>
                    <a:pt x="40" y="64"/>
                  </a:lnTo>
                  <a:lnTo>
                    <a:pt x="56" y="56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32" y="24"/>
                  </a:lnTo>
                  <a:lnTo>
                    <a:pt x="56" y="16"/>
                  </a:lnTo>
                  <a:lnTo>
                    <a:pt x="72" y="16"/>
                  </a:lnTo>
                  <a:lnTo>
                    <a:pt x="80" y="16"/>
                  </a:lnTo>
                  <a:lnTo>
                    <a:pt x="8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Freeform 708"/>
            <p:cNvSpPr>
              <a:spLocks/>
            </p:cNvSpPr>
            <p:nvPr/>
          </p:nvSpPr>
          <p:spPr bwMode="auto">
            <a:xfrm>
              <a:off x="5019968" y="2531056"/>
              <a:ext cx="32898" cy="20835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0 h 16"/>
                <a:gd name="T4" fmla="*/ 0 w 24"/>
                <a:gd name="T5" fmla="*/ 2147483647 h 16"/>
                <a:gd name="T6" fmla="*/ 2147483647 w 24"/>
                <a:gd name="T7" fmla="*/ 2147483647 h 16"/>
                <a:gd name="T8" fmla="*/ 2147483647 w 24"/>
                <a:gd name="T9" fmla="*/ 2147483647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16"/>
                <a:gd name="T17" fmla="*/ 24 w 24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16">
                  <a:moveTo>
                    <a:pt x="24" y="16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24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709"/>
            <p:cNvSpPr>
              <a:spLocks/>
            </p:cNvSpPr>
            <p:nvPr/>
          </p:nvSpPr>
          <p:spPr bwMode="auto">
            <a:xfrm>
              <a:off x="4806128" y="2638524"/>
              <a:ext cx="171072" cy="117338"/>
            </a:xfrm>
            <a:custGeom>
              <a:avLst/>
              <a:gdLst>
                <a:gd name="T0" fmla="*/ 2147483647 w 128"/>
                <a:gd name="T1" fmla="*/ 2147483647 h 88"/>
                <a:gd name="T2" fmla="*/ 2147483647 w 128"/>
                <a:gd name="T3" fmla="*/ 2147483647 h 88"/>
                <a:gd name="T4" fmla="*/ 2147483647 w 128"/>
                <a:gd name="T5" fmla="*/ 2147483647 h 88"/>
                <a:gd name="T6" fmla="*/ 2147483647 w 128"/>
                <a:gd name="T7" fmla="*/ 0 h 88"/>
                <a:gd name="T8" fmla="*/ 2147483647 w 128"/>
                <a:gd name="T9" fmla="*/ 0 h 88"/>
                <a:gd name="T10" fmla="*/ 2147483647 w 128"/>
                <a:gd name="T11" fmla="*/ 2147483647 h 88"/>
                <a:gd name="T12" fmla="*/ 2147483647 w 128"/>
                <a:gd name="T13" fmla="*/ 0 h 88"/>
                <a:gd name="T14" fmla="*/ 2147483647 w 128"/>
                <a:gd name="T15" fmla="*/ 2147483647 h 88"/>
                <a:gd name="T16" fmla="*/ 2147483647 w 128"/>
                <a:gd name="T17" fmla="*/ 2147483647 h 88"/>
                <a:gd name="T18" fmla="*/ 0 w 128"/>
                <a:gd name="T19" fmla="*/ 2147483647 h 88"/>
                <a:gd name="T20" fmla="*/ 2147483647 w 128"/>
                <a:gd name="T21" fmla="*/ 2147483647 h 88"/>
                <a:gd name="T22" fmla="*/ 2147483647 w 128"/>
                <a:gd name="T23" fmla="*/ 2147483647 h 88"/>
                <a:gd name="T24" fmla="*/ 2147483647 w 128"/>
                <a:gd name="T25" fmla="*/ 2147483647 h 88"/>
                <a:gd name="T26" fmla="*/ 2147483647 w 128"/>
                <a:gd name="T27" fmla="*/ 2147483647 h 88"/>
                <a:gd name="T28" fmla="*/ 2147483647 w 128"/>
                <a:gd name="T29" fmla="*/ 2147483647 h 88"/>
                <a:gd name="T30" fmla="*/ 2147483647 w 128"/>
                <a:gd name="T31" fmla="*/ 2147483647 h 88"/>
                <a:gd name="T32" fmla="*/ 2147483647 w 128"/>
                <a:gd name="T33" fmla="*/ 2147483647 h 88"/>
                <a:gd name="T34" fmla="*/ 2147483647 w 128"/>
                <a:gd name="T35" fmla="*/ 2147483647 h 88"/>
                <a:gd name="T36" fmla="*/ 2147483647 w 128"/>
                <a:gd name="T37" fmla="*/ 2147483647 h 8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8"/>
                <a:gd name="T58" fmla="*/ 0 h 88"/>
                <a:gd name="T59" fmla="*/ 128 w 128"/>
                <a:gd name="T60" fmla="*/ 88 h 8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8" h="88">
                  <a:moveTo>
                    <a:pt x="112" y="40"/>
                  </a:moveTo>
                  <a:lnTo>
                    <a:pt x="128" y="32"/>
                  </a:lnTo>
                  <a:lnTo>
                    <a:pt x="120" y="16"/>
                  </a:lnTo>
                  <a:lnTo>
                    <a:pt x="96" y="0"/>
                  </a:lnTo>
                  <a:lnTo>
                    <a:pt x="72" y="0"/>
                  </a:lnTo>
                  <a:lnTo>
                    <a:pt x="40" y="8"/>
                  </a:lnTo>
                  <a:lnTo>
                    <a:pt x="32" y="0"/>
                  </a:lnTo>
                  <a:lnTo>
                    <a:pt x="24" y="24"/>
                  </a:lnTo>
                  <a:lnTo>
                    <a:pt x="16" y="40"/>
                  </a:lnTo>
                  <a:lnTo>
                    <a:pt x="0" y="40"/>
                  </a:lnTo>
                  <a:lnTo>
                    <a:pt x="32" y="80"/>
                  </a:lnTo>
                  <a:lnTo>
                    <a:pt x="40" y="80"/>
                  </a:lnTo>
                  <a:lnTo>
                    <a:pt x="64" y="80"/>
                  </a:lnTo>
                  <a:lnTo>
                    <a:pt x="88" y="80"/>
                  </a:lnTo>
                  <a:lnTo>
                    <a:pt x="112" y="88"/>
                  </a:lnTo>
                  <a:lnTo>
                    <a:pt x="112" y="64"/>
                  </a:lnTo>
                  <a:lnTo>
                    <a:pt x="120" y="56"/>
                  </a:lnTo>
                  <a:lnTo>
                    <a:pt x="112" y="56"/>
                  </a:lnTo>
                  <a:lnTo>
                    <a:pt x="112" y="4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710"/>
            <p:cNvSpPr>
              <a:spLocks/>
            </p:cNvSpPr>
            <p:nvPr/>
          </p:nvSpPr>
          <p:spPr bwMode="auto">
            <a:xfrm>
              <a:off x="4806128" y="2692258"/>
              <a:ext cx="42768" cy="53735"/>
            </a:xfrm>
            <a:custGeom>
              <a:avLst/>
              <a:gdLst>
                <a:gd name="T0" fmla="*/ 2147483647 w 32"/>
                <a:gd name="T1" fmla="*/ 2147483647 h 40"/>
                <a:gd name="T2" fmla="*/ 2147483647 w 32"/>
                <a:gd name="T3" fmla="*/ 2147483647 h 40"/>
                <a:gd name="T4" fmla="*/ 0 w 32"/>
                <a:gd name="T5" fmla="*/ 0 h 40"/>
                <a:gd name="T6" fmla="*/ 2147483647 w 32"/>
                <a:gd name="T7" fmla="*/ 2147483647 h 40"/>
                <a:gd name="T8" fmla="*/ 2147483647 w 32"/>
                <a:gd name="T9" fmla="*/ 214748364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0"/>
                <a:gd name="T17" fmla="*/ 32 w 32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0">
                  <a:moveTo>
                    <a:pt x="32" y="32"/>
                  </a:moveTo>
                  <a:lnTo>
                    <a:pt x="32" y="40"/>
                  </a:lnTo>
                  <a:lnTo>
                    <a:pt x="0" y="0"/>
                  </a:lnTo>
                  <a:lnTo>
                    <a:pt x="8" y="16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711"/>
            <p:cNvSpPr>
              <a:spLocks/>
            </p:cNvSpPr>
            <p:nvPr/>
          </p:nvSpPr>
          <p:spPr bwMode="auto">
            <a:xfrm>
              <a:off x="4665761" y="2573824"/>
              <a:ext cx="118435" cy="64701"/>
            </a:xfrm>
            <a:custGeom>
              <a:avLst/>
              <a:gdLst>
                <a:gd name="T0" fmla="*/ 2147483647 w 88"/>
                <a:gd name="T1" fmla="*/ 2147483647 h 48"/>
                <a:gd name="T2" fmla="*/ 2147483647 w 88"/>
                <a:gd name="T3" fmla="*/ 2147483647 h 48"/>
                <a:gd name="T4" fmla="*/ 2147483647 w 88"/>
                <a:gd name="T5" fmla="*/ 2147483647 h 48"/>
                <a:gd name="T6" fmla="*/ 2147483647 w 88"/>
                <a:gd name="T7" fmla="*/ 2147483647 h 48"/>
                <a:gd name="T8" fmla="*/ 2147483647 w 88"/>
                <a:gd name="T9" fmla="*/ 2147483647 h 48"/>
                <a:gd name="T10" fmla="*/ 2147483647 w 88"/>
                <a:gd name="T11" fmla="*/ 2147483647 h 48"/>
                <a:gd name="T12" fmla="*/ 2147483647 w 88"/>
                <a:gd name="T13" fmla="*/ 2147483647 h 48"/>
                <a:gd name="T14" fmla="*/ 2147483647 w 88"/>
                <a:gd name="T15" fmla="*/ 2147483647 h 48"/>
                <a:gd name="T16" fmla="*/ 2147483647 w 88"/>
                <a:gd name="T17" fmla="*/ 2147483647 h 48"/>
                <a:gd name="T18" fmla="*/ 2147483647 w 88"/>
                <a:gd name="T19" fmla="*/ 0 h 48"/>
                <a:gd name="T20" fmla="*/ 2147483647 w 88"/>
                <a:gd name="T21" fmla="*/ 0 h 48"/>
                <a:gd name="T22" fmla="*/ 2147483647 w 88"/>
                <a:gd name="T23" fmla="*/ 0 h 48"/>
                <a:gd name="T24" fmla="*/ 2147483647 w 88"/>
                <a:gd name="T25" fmla="*/ 2147483647 h 48"/>
                <a:gd name="T26" fmla="*/ 2147483647 w 88"/>
                <a:gd name="T27" fmla="*/ 2147483647 h 48"/>
                <a:gd name="T28" fmla="*/ 0 w 88"/>
                <a:gd name="T29" fmla="*/ 2147483647 h 48"/>
                <a:gd name="T30" fmla="*/ 2147483647 w 88"/>
                <a:gd name="T31" fmla="*/ 2147483647 h 48"/>
                <a:gd name="T32" fmla="*/ 2147483647 w 88"/>
                <a:gd name="T33" fmla="*/ 2147483647 h 48"/>
                <a:gd name="T34" fmla="*/ 2147483647 w 88"/>
                <a:gd name="T35" fmla="*/ 2147483647 h 48"/>
                <a:gd name="T36" fmla="*/ 2147483647 w 88"/>
                <a:gd name="T37" fmla="*/ 2147483647 h 4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8"/>
                <a:gd name="T58" fmla="*/ 0 h 48"/>
                <a:gd name="T59" fmla="*/ 88 w 88"/>
                <a:gd name="T60" fmla="*/ 48 h 4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8" h="48">
                  <a:moveTo>
                    <a:pt x="40" y="40"/>
                  </a:moveTo>
                  <a:lnTo>
                    <a:pt x="56" y="40"/>
                  </a:lnTo>
                  <a:lnTo>
                    <a:pt x="64" y="40"/>
                  </a:lnTo>
                  <a:lnTo>
                    <a:pt x="64" y="48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88" y="24"/>
                  </a:lnTo>
                  <a:lnTo>
                    <a:pt x="72" y="16"/>
                  </a:lnTo>
                  <a:lnTo>
                    <a:pt x="56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16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Freeform 712"/>
            <p:cNvSpPr>
              <a:spLocks/>
            </p:cNvSpPr>
            <p:nvPr/>
          </p:nvSpPr>
          <p:spPr bwMode="auto">
            <a:xfrm>
              <a:off x="4741428" y="2638524"/>
              <a:ext cx="107468" cy="64700"/>
            </a:xfrm>
            <a:custGeom>
              <a:avLst/>
              <a:gdLst>
                <a:gd name="T0" fmla="*/ 2147483647 w 80"/>
                <a:gd name="T1" fmla="*/ 0 h 48"/>
                <a:gd name="T2" fmla="*/ 2147483647 w 80"/>
                <a:gd name="T3" fmla="*/ 0 h 48"/>
                <a:gd name="T4" fmla="*/ 2147483647 w 80"/>
                <a:gd name="T5" fmla="*/ 2147483647 h 48"/>
                <a:gd name="T6" fmla="*/ 2147483647 w 80"/>
                <a:gd name="T7" fmla="*/ 2147483647 h 48"/>
                <a:gd name="T8" fmla="*/ 2147483647 w 80"/>
                <a:gd name="T9" fmla="*/ 2147483647 h 48"/>
                <a:gd name="T10" fmla="*/ 2147483647 w 80"/>
                <a:gd name="T11" fmla="*/ 2147483647 h 48"/>
                <a:gd name="T12" fmla="*/ 2147483647 w 80"/>
                <a:gd name="T13" fmla="*/ 2147483647 h 48"/>
                <a:gd name="T14" fmla="*/ 0 w 80"/>
                <a:gd name="T15" fmla="*/ 2147483647 h 48"/>
                <a:gd name="T16" fmla="*/ 0 w 80"/>
                <a:gd name="T17" fmla="*/ 2147483647 h 48"/>
                <a:gd name="T18" fmla="*/ 2147483647 w 80"/>
                <a:gd name="T19" fmla="*/ 2147483647 h 48"/>
                <a:gd name="T20" fmla="*/ 2147483647 w 80"/>
                <a:gd name="T21" fmla="*/ 2147483647 h 48"/>
                <a:gd name="T22" fmla="*/ 2147483647 w 80"/>
                <a:gd name="T23" fmla="*/ 2147483647 h 48"/>
                <a:gd name="T24" fmla="*/ 2147483647 w 80"/>
                <a:gd name="T25" fmla="*/ 2147483647 h 48"/>
                <a:gd name="T26" fmla="*/ 2147483647 w 80"/>
                <a:gd name="T27" fmla="*/ 2147483647 h 48"/>
                <a:gd name="T28" fmla="*/ 2147483647 w 80"/>
                <a:gd name="T29" fmla="*/ 0 h 48"/>
                <a:gd name="T30" fmla="*/ 2147483647 w 80"/>
                <a:gd name="T31" fmla="*/ 0 h 48"/>
                <a:gd name="T32" fmla="*/ 2147483647 w 80"/>
                <a:gd name="T33" fmla="*/ 0 h 4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48"/>
                <a:gd name="T53" fmla="*/ 80 w 80"/>
                <a:gd name="T54" fmla="*/ 48 h 4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48">
                  <a:moveTo>
                    <a:pt x="56" y="0"/>
                  </a:moveTo>
                  <a:lnTo>
                    <a:pt x="48" y="0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16" y="40"/>
                  </a:lnTo>
                  <a:lnTo>
                    <a:pt x="32" y="48"/>
                  </a:lnTo>
                  <a:lnTo>
                    <a:pt x="48" y="40"/>
                  </a:lnTo>
                  <a:lnTo>
                    <a:pt x="64" y="40"/>
                  </a:lnTo>
                  <a:lnTo>
                    <a:pt x="72" y="24"/>
                  </a:lnTo>
                  <a:lnTo>
                    <a:pt x="80" y="0"/>
                  </a:lnTo>
                  <a:lnTo>
                    <a:pt x="72" y="0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713"/>
            <p:cNvSpPr>
              <a:spLocks/>
            </p:cNvSpPr>
            <p:nvPr/>
          </p:nvSpPr>
          <p:spPr bwMode="auto">
            <a:xfrm>
              <a:off x="4752394" y="2605626"/>
              <a:ext cx="96502" cy="43865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2147483647 h 32"/>
                <a:gd name="T6" fmla="*/ 2147483647 w 72"/>
                <a:gd name="T7" fmla="*/ 2147483647 h 32"/>
                <a:gd name="T8" fmla="*/ 0 w 72"/>
                <a:gd name="T9" fmla="*/ 2147483647 h 32"/>
                <a:gd name="T10" fmla="*/ 0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2147483647 w 72"/>
                <a:gd name="T27" fmla="*/ 2147483647 h 32"/>
                <a:gd name="T28" fmla="*/ 2147483647 w 72"/>
                <a:gd name="T29" fmla="*/ 2147483647 h 32"/>
                <a:gd name="T30" fmla="*/ 2147483647 w 72"/>
                <a:gd name="T31" fmla="*/ 2147483647 h 32"/>
                <a:gd name="T32" fmla="*/ 2147483647 w 72"/>
                <a:gd name="T33" fmla="*/ 2147483647 h 3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32"/>
                <a:gd name="T53" fmla="*/ 72 w 72"/>
                <a:gd name="T54" fmla="*/ 32 h 3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32">
                  <a:moveTo>
                    <a:pt x="40" y="8"/>
                  </a:moveTo>
                  <a:lnTo>
                    <a:pt x="24" y="0"/>
                  </a:lnTo>
                  <a:lnTo>
                    <a:pt x="16" y="8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64" y="24"/>
                  </a:lnTo>
                  <a:lnTo>
                    <a:pt x="72" y="24"/>
                  </a:lnTo>
                  <a:lnTo>
                    <a:pt x="64" y="16"/>
                  </a:lnTo>
                  <a:lnTo>
                    <a:pt x="64" y="8"/>
                  </a:lnTo>
                  <a:lnTo>
                    <a:pt x="56" y="8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714"/>
            <p:cNvSpPr>
              <a:spLocks/>
            </p:cNvSpPr>
            <p:nvPr/>
          </p:nvSpPr>
          <p:spPr bwMode="auto">
            <a:xfrm>
              <a:off x="4806128" y="2692258"/>
              <a:ext cx="42768" cy="53735"/>
            </a:xfrm>
            <a:custGeom>
              <a:avLst/>
              <a:gdLst>
                <a:gd name="T0" fmla="*/ 2147483647 w 32"/>
                <a:gd name="T1" fmla="*/ 2147483647 h 40"/>
                <a:gd name="T2" fmla="*/ 2147483647 w 32"/>
                <a:gd name="T3" fmla="*/ 2147483647 h 40"/>
                <a:gd name="T4" fmla="*/ 0 w 32"/>
                <a:gd name="T5" fmla="*/ 0 h 40"/>
                <a:gd name="T6" fmla="*/ 2147483647 w 32"/>
                <a:gd name="T7" fmla="*/ 2147483647 h 40"/>
                <a:gd name="T8" fmla="*/ 2147483647 w 32"/>
                <a:gd name="T9" fmla="*/ 214748364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0"/>
                <a:gd name="T17" fmla="*/ 32 w 32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0">
                  <a:moveTo>
                    <a:pt x="32" y="32"/>
                  </a:moveTo>
                  <a:lnTo>
                    <a:pt x="32" y="40"/>
                  </a:lnTo>
                  <a:lnTo>
                    <a:pt x="0" y="0"/>
                  </a:lnTo>
                  <a:lnTo>
                    <a:pt x="8" y="16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715"/>
            <p:cNvSpPr>
              <a:spLocks/>
            </p:cNvSpPr>
            <p:nvPr/>
          </p:nvSpPr>
          <p:spPr bwMode="auto">
            <a:xfrm>
              <a:off x="4752394" y="2605626"/>
              <a:ext cx="96502" cy="43865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0 h 32"/>
                <a:gd name="T6" fmla="*/ 2147483647 w 72"/>
                <a:gd name="T7" fmla="*/ 2147483647 h 32"/>
                <a:gd name="T8" fmla="*/ 2147483647 w 72"/>
                <a:gd name="T9" fmla="*/ 2147483647 h 32"/>
                <a:gd name="T10" fmla="*/ 0 w 72"/>
                <a:gd name="T11" fmla="*/ 2147483647 h 32"/>
                <a:gd name="T12" fmla="*/ 0 w 72"/>
                <a:gd name="T13" fmla="*/ 2147483647 h 32"/>
                <a:gd name="T14" fmla="*/ 0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2147483647 w 72"/>
                <a:gd name="T27" fmla="*/ 2147483647 h 32"/>
                <a:gd name="T28" fmla="*/ 2147483647 w 72"/>
                <a:gd name="T29" fmla="*/ 2147483647 h 32"/>
                <a:gd name="T30" fmla="*/ 2147483647 w 72"/>
                <a:gd name="T31" fmla="*/ 2147483647 h 32"/>
                <a:gd name="T32" fmla="*/ 2147483647 w 72"/>
                <a:gd name="T33" fmla="*/ 2147483647 h 32"/>
                <a:gd name="T34" fmla="*/ 2147483647 w 72"/>
                <a:gd name="T35" fmla="*/ 2147483647 h 32"/>
                <a:gd name="T36" fmla="*/ 2147483647 w 72"/>
                <a:gd name="T37" fmla="*/ 2147483647 h 3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2"/>
                <a:gd name="T58" fmla="*/ 0 h 32"/>
                <a:gd name="T59" fmla="*/ 72 w 72"/>
                <a:gd name="T60" fmla="*/ 32 h 3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2" h="32">
                  <a:moveTo>
                    <a:pt x="40" y="8"/>
                  </a:moveTo>
                  <a:lnTo>
                    <a:pt x="24" y="0"/>
                  </a:lnTo>
                  <a:lnTo>
                    <a:pt x="16" y="8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64" y="24"/>
                  </a:lnTo>
                  <a:lnTo>
                    <a:pt x="72" y="24"/>
                  </a:lnTo>
                  <a:lnTo>
                    <a:pt x="64" y="16"/>
                  </a:lnTo>
                  <a:lnTo>
                    <a:pt x="64" y="8"/>
                  </a:lnTo>
                  <a:lnTo>
                    <a:pt x="56" y="8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716"/>
            <p:cNvSpPr>
              <a:spLocks/>
            </p:cNvSpPr>
            <p:nvPr/>
          </p:nvSpPr>
          <p:spPr bwMode="auto">
            <a:xfrm>
              <a:off x="4848896" y="2745993"/>
              <a:ext cx="117338" cy="96502"/>
            </a:xfrm>
            <a:custGeom>
              <a:avLst/>
              <a:gdLst>
                <a:gd name="T0" fmla="*/ 2147483647 w 88"/>
                <a:gd name="T1" fmla="*/ 0 h 72"/>
                <a:gd name="T2" fmla="*/ 2147483647 w 88"/>
                <a:gd name="T3" fmla="*/ 0 h 72"/>
                <a:gd name="T4" fmla="*/ 0 w 88"/>
                <a:gd name="T5" fmla="*/ 0 h 72"/>
                <a:gd name="T6" fmla="*/ 0 w 88"/>
                <a:gd name="T7" fmla="*/ 2147483647 h 72"/>
                <a:gd name="T8" fmla="*/ 2147483647 w 88"/>
                <a:gd name="T9" fmla="*/ 2147483647 h 72"/>
                <a:gd name="T10" fmla="*/ 0 w 88"/>
                <a:gd name="T11" fmla="*/ 2147483647 h 72"/>
                <a:gd name="T12" fmla="*/ 2147483647 w 88"/>
                <a:gd name="T13" fmla="*/ 2147483647 h 72"/>
                <a:gd name="T14" fmla="*/ 2147483647 w 88"/>
                <a:gd name="T15" fmla="*/ 2147483647 h 72"/>
                <a:gd name="T16" fmla="*/ 2147483647 w 88"/>
                <a:gd name="T17" fmla="*/ 2147483647 h 72"/>
                <a:gd name="T18" fmla="*/ 2147483647 w 88"/>
                <a:gd name="T19" fmla="*/ 2147483647 h 72"/>
                <a:gd name="T20" fmla="*/ 2147483647 w 88"/>
                <a:gd name="T21" fmla="*/ 2147483647 h 72"/>
                <a:gd name="T22" fmla="*/ 2147483647 w 88"/>
                <a:gd name="T23" fmla="*/ 2147483647 h 72"/>
                <a:gd name="T24" fmla="*/ 2147483647 w 88"/>
                <a:gd name="T25" fmla="*/ 2147483647 h 72"/>
                <a:gd name="T26" fmla="*/ 2147483647 w 88"/>
                <a:gd name="T27" fmla="*/ 2147483647 h 72"/>
                <a:gd name="T28" fmla="*/ 2147483647 w 88"/>
                <a:gd name="T29" fmla="*/ 2147483647 h 72"/>
                <a:gd name="T30" fmla="*/ 2147483647 w 88"/>
                <a:gd name="T31" fmla="*/ 2147483647 h 72"/>
                <a:gd name="T32" fmla="*/ 2147483647 w 88"/>
                <a:gd name="T33" fmla="*/ 2147483647 h 72"/>
                <a:gd name="T34" fmla="*/ 2147483647 w 88"/>
                <a:gd name="T35" fmla="*/ 2147483647 h 72"/>
                <a:gd name="T36" fmla="*/ 2147483647 w 88"/>
                <a:gd name="T37" fmla="*/ 2147483647 h 72"/>
                <a:gd name="T38" fmla="*/ 2147483647 w 88"/>
                <a:gd name="T39" fmla="*/ 2147483647 h 72"/>
                <a:gd name="T40" fmla="*/ 2147483647 w 88"/>
                <a:gd name="T41" fmla="*/ 2147483647 h 72"/>
                <a:gd name="T42" fmla="*/ 2147483647 w 88"/>
                <a:gd name="T43" fmla="*/ 0 h 72"/>
                <a:gd name="T44" fmla="*/ 2147483647 w 88"/>
                <a:gd name="T45" fmla="*/ 0 h 7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8"/>
                <a:gd name="T70" fmla="*/ 0 h 72"/>
                <a:gd name="T71" fmla="*/ 88 w 88"/>
                <a:gd name="T72" fmla="*/ 72 h 7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8" h="72">
                  <a:moveTo>
                    <a:pt x="32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8" y="48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8" y="48"/>
                  </a:lnTo>
                  <a:lnTo>
                    <a:pt x="48" y="56"/>
                  </a:lnTo>
                  <a:lnTo>
                    <a:pt x="40" y="56"/>
                  </a:lnTo>
                  <a:lnTo>
                    <a:pt x="48" y="72"/>
                  </a:lnTo>
                  <a:lnTo>
                    <a:pt x="64" y="64"/>
                  </a:lnTo>
                  <a:lnTo>
                    <a:pt x="80" y="64"/>
                  </a:lnTo>
                  <a:lnTo>
                    <a:pt x="88" y="48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80" y="8"/>
                  </a:lnTo>
                  <a:lnTo>
                    <a:pt x="56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Freeform 717"/>
            <p:cNvSpPr>
              <a:spLocks/>
            </p:cNvSpPr>
            <p:nvPr/>
          </p:nvSpPr>
          <p:spPr bwMode="auto">
            <a:xfrm>
              <a:off x="4773229" y="2692258"/>
              <a:ext cx="85536" cy="150237"/>
            </a:xfrm>
            <a:custGeom>
              <a:avLst/>
              <a:gdLst>
                <a:gd name="T0" fmla="*/ 2147483647 w 64"/>
                <a:gd name="T1" fmla="*/ 2147483647 h 112"/>
                <a:gd name="T2" fmla="*/ 2147483647 w 64"/>
                <a:gd name="T3" fmla="*/ 2147483647 h 112"/>
                <a:gd name="T4" fmla="*/ 2147483647 w 64"/>
                <a:gd name="T5" fmla="*/ 2147483647 h 112"/>
                <a:gd name="T6" fmla="*/ 2147483647 w 64"/>
                <a:gd name="T7" fmla="*/ 2147483647 h 112"/>
                <a:gd name="T8" fmla="*/ 2147483647 w 64"/>
                <a:gd name="T9" fmla="*/ 2147483647 h 112"/>
                <a:gd name="T10" fmla="*/ 2147483647 w 64"/>
                <a:gd name="T11" fmla="*/ 2147483647 h 112"/>
                <a:gd name="T12" fmla="*/ 2147483647 w 64"/>
                <a:gd name="T13" fmla="*/ 2147483647 h 112"/>
                <a:gd name="T14" fmla="*/ 2147483647 w 64"/>
                <a:gd name="T15" fmla="*/ 2147483647 h 112"/>
                <a:gd name="T16" fmla="*/ 2147483647 w 64"/>
                <a:gd name="T17" fmla="*/ 2147483647 h 112"/>
                <a:gd name="T18" fmla="*/ 2147483647 w 64"/>
                <a:gd name="T19" fmla="*/ 2147483647 h 112"/>
                <a:gd name="T20" fmla="*/ 2147483647 w 64"/>
                <a:gd name="T21" fmla="*/ 0 h 112"/>
                <a:gd name="T22" fmla="*/ 2147483647 w 64"/>
                <a:gd name="T23" fmla="*/ 2147483647 h 112"/>
                <a:gd name="T24" fmla="*/ 2147483647 w 64"/>
                <a:gd name="T25" fmla="*/ 2147483647 h 112"/>
                <a:gd name="T26" fmla="*/ 2147483647 w 64"/>
                <a:gd name="T27" fmla="*/ 2147483647 h 112"/>
                <a:gd name="T28" fmla="*/ 2147483647 w 64"/>
                <a:gd name="T29" fmla="*/ 2147483647 h 112"/>
                <a:gd name="T30" fmla="*/ 2147483647 w 64"/>
                <a:gd name="T31" fmla="*/ 2147483647 h 112"/>
                <a:gd name="T32" fmla="*/ 0 w 64"/>
                <a:gd name="T33" fmla="*/ 2147483647 h 112"/>
                <a:gd name="T34" fmla="*/ 2147483647 w 64"/>
                <a:gd name="T35" fmla="*/ 2147483647 h 112"/>
                <a:gd name="T36" fmla="*/ 2147483647 w 64"/>
                <a:gd name="T37" fmla="*/ 2147483647 h 112"/>
                <a:gd name="T38" fmla="*/ 2147483647 w 64"/>
                <a:gd name="T39" fmla="*/ 2147483647 h 112"/>
                <a:gd name="T40" fmla="*/ 2147483647 w 64"/>
                <a:gd name="T41" fmla="*/ 2147483647 h 112"/>
                <a:gd name="T42" fmla="*/ 2147483647 w 64"/>
                <a:gd name="T43" fmla="*/ 2147483647 h 11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64"/>
                <a:gd name="T67" fmla="*/ 0 h 112"/>
                <a:gd name="T68" fmla="*/ 64 w 64"/>
                <a:gd name="T69" fmla="*/ 112 h 11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64" h="112">
                  <a:moveTo>
                    <a:pt x="40" y="96"/>
                  </a:moveTo>
                  <a:lnTo>
                    <a:pt x="56" y="88"/>
                  </a:lnTo>
                  <a:lnTo>
                    <a:pt x="64" y="88"/>
                  </a:lnTo>
                  <a:lnTo>
                    <a:pt x="64" y="80"/>
                  </a:lnTo>
                  <a:lnTo>
                    <a:pt x="56" y="72"/>
                  </a:lnTo>
                  <a:lnTo>
                    <a:pt x="64" y="56"/>
                  </a:lnTo>
                  <a:lnTo>
                    <a:pt x="56" y="48"/>
                  </a:lnTo>
                  <a:lnTo>
                    <a:pt x="56" y="40"/>
                  </a:lnTo>
                  <a:lnTo>
                    <a:pt x="56" y="32"/>
                  </a:lnTo>
                  <a:lnTo>
                    <a:pt x="32" y="16"/>
                  </a:lnTo>
                  <a:lnTo>
                    <a:pt x="24" y="0"/>
                  </a:lnTo>
                  <a:lnTo>
                    <a:pt x="8" y="8"/>
                  </a:lnTo>
                  <a:lnTo>
                    <a:pt x="16" y="16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8" y="56"/>
                  </a:lnTo>
                  <a:lnTo>
                    <a:pt x="0" y="72"/>
                  </a:lnTo>
                  <a:lnTo>
                    <a:pt x="16" y="88"/>
                  </a:lnTo>
                  <a:lnTo>
                    <a:pt x="16" y="96"/>
                  </a:lnTo>
                  <a:lnTo>
                    <a:pt x="24" y="112"/>
                  </a:lnTo>
                  <a:lnTo>
                    <a:pt x="32" y="104"/>
                  </a:lnTo>
                  <a:lnTo>
                    <a:pt x="40" y="9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718"/>
            <p:cNvSpPr>
              <a:spLocks/>
            </p:cNvSpPr>
            <p:nvPr/>
          </p:nvSpPr>
          <p:spPr bwMode="auto">
            <a:xfrm>
              <a:off x="4698659" y="2670326"/>
              <a:ext cx="96502" cy="118435"/>
            </a:xfrm>
            <a:custGeom>
              <a:avLst/>
              <a:gdLst>
                <a:gd name="T0" fmla="*/ 2147483647 w 72"/>
                <a:gd name="T1" fmla="*/ 2147483647 h 88"/>
                <a:gd name="T2" fmla="*/ 2147483647 w 72"/>
                <a:gd name="T3" fmla="*/ 2147483647 h 88"/>
                <a:gd name="T4" fmla="*/ 2147483647 w 72"/>
                <a:gd name="T5" fmla="*/ 2147483647 h 88"/>
                <a:gd name="T6" fmla="*/ 2147483647 w 72"/>
                <a:gd name="T7" fmla="*/ 2147483647 h 88"/>
                <a:gd name="T8" fmla="*/ 2147483647 w 72"/>
                <a:gd name="T9" fmla="*/ 2147483647 h 88"/>
                <a:gd name="T10" fmla="*/ 2147483647 w 72"/>
                <a:gd name="T11" fmla="*/ 2147483647 h 88"/>
                <a:gd name="T12" fmla="*/ 2147483647 w 72"/>
                <a:gd name="T13" fmla="*/ 0 h 88"/>
                <a:gd name="T14" fmla="*/ 2147483647 w 72"/>
                <a:gd name="T15" fmla="*/ 2147483647 h 88"/>
                <a:gd name="T16" fmla="*/ 0 w 72"/>
                <a:gd name="T17" fmla="*/ 2147483647 h 88"/>
                <a:gd name="T18" fmla="*/ 0 w 72"/>
                <a:gd name="T19" fmla="*/ 2147483647 h 88"/>
                <a:gd name="T20" fmla="*/ 0 w 72"/>
                <a:gd name="T21" fmla="*/ 2147483647 h 88"/>
                <a:gd name="T22" fmla="*/ 2147483647 w 72"/>
                <a:gd name="T23" fmla="*/ 2147483647 h 88"/>
                <a:gd name="T24" fmla="*/ 2147483647 w 72"/>
                <a:gd name="T25" fmla="*/ 2147483647 h 88"/>
                <a:gd name="T26" fmla="*/ 2147483647 w 72"/>
                <a:gd name="T27" fmla="*/ 2147483647 h 88"/>
                <a:gd name="T28" fmla="*/ 2147483647 w 72"/>
                <a:gd name="T29" fmla="*/ 2147483647 h 88"/>
                <a:gd name="T30" fmla="*/ 2147483647 w 72"/>
                <a:gd name="T31" fmla="*/ 2147483647 h 88"/>
                <a:gd name="T32" fmla="*/ 2147483647 w 72"/>
                <a:gd name="T33" fmla="*/ 2147483647 h 8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88"/>
                <a:gd name="T53" fmla="*/ 72 w 72"/>
                <a:gd name="T54" fmla="*/ 88 h 8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88">
                  <a:moveTo>
                    <a:pt x="72" y="56"/>
                  </a:moveTo>
                  <a:lnTo>
                    <a:pt x="72" y="40"/>
                  </a:lnTo>
                  <a:lnTo>
                    <a:pt x="72" y="32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0" y="8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24" y="48"/>
                  </a:lnTo>
                  <a:lnTo>
                    <a:pt x="32" y="72"/>
                  </a:lnTo>
                  <a:lnTo>
                    <a:pt x="56" y="88"/>
                  </a:lnTo>
                  <a:lnTo>
                    <a:pt x="64" y="72"/>
                  </a:lnTo>
                  <a:lnTo>
                    <a:pt x="72" y="5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719"/>
            <p:cNvSpPr>
              <a:spLocks/>
            </p:cNvSpPr>
            <p:nvPr/>
          </p:nvSpPr>
          <p:spPr bwMode="auto">
            <a:xfrm>
              <a:off x="4806128" y="2445520"/>
              <a:ext cx="52638" cy="31802"/>
            </a:xfrm>
            <a:custGeom>
              <a:avLst/>
              <a:gdLst>
                <a:gd name="T0" fmla="*/ 2147483647 w 40"/>
                <a:gd name="T1" fmla="*/ 2147483647 h 24"/>
                <a:gd name="T2" fmla="*/ 2147483647 w 40"/>
                <a:gd name="T3" fmla="*/ 2147483647 h 24"/>
                <a:gd name="T4" fmla="*/ 2147483647 w 40"/>
                <a:gd name="T5" fmla="*/ 2147483647 h 24"/>
                <a:gd name="T6" fmla="*/ 2147483647 w 40"/>
                <a:gd name="T7" fmla="*/ 2147483647 h 24"/>
                <a:gd name="T8" fmla="*/ 2147483647 w 40"/>
                <a:gd name="T9" fmla="*/ 0 h 24"/>
                <a:gd name="T10" fmla="*/ 2147483647 w 40"/>
                <a:gd name="T11" fmla="*/ 0 h 24"/>
                <a:gd name="T12" fmla="*/ 0 w 40"/>
                <a:gd name="T13" fmla="*/ 2147483647 h 24"/>
                <a:gd name="T14" fmla="*/ 0 w 40"/>
                <a:gd name="T15" fmla="*/ 2147483647 h 24"/>
                <a:gd name="T16" fmla="*/ 2147483647 w 40"/>
                <a:gd name="T17" fmla="*/ 2147483647 h 24"/>
                <a:gd name="T18" fmla="*/ 2147483647 w 40"/>
                <a:gd name="T19" fmla="*/ 2147483647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24"/>
                <a:gd name="T32" fmla="*/ 40 w 40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24">
                  <a:moveTo>
                    <a:pt x="32" y="24"/>
                  </a:moveTo>
                  <a:lnTo>
                    <a:pt x="40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32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720"/>
            <p:cNvSpPr>
              <a:spLocks/>
            </p:cNvSpPr>
            <p:nvPr/>
          </p:nvSpPr>
          <p:spPr bwMode="auto">
            <a:xfrm>
              <a:off x="4848896" y="2745993"/>
              <a:ext cx="117338" cy="96502"/>
            </a:xfrm>
            <a:custGeom>
              <a:avLst/>
              <a:gdLst>
                <a:gd name="T0" fmla="*/ 2147483647 w 88"/>
                <a:gd name="T1" fmla="*/ 0 h 72"/>
                <a:gd name="T2" fmla="*/ 2147483647 w 88"/>
                <a:gd name="T3" fmla="*/ 0 h 72"/>
                <a:gd name="T4" fmla="*/ 0 w 88"/>
                <a:gd name="T5" fmla="*/ 0 h 72"/>
                <a:gd name="T6" fmla="*/ 0 w 88"/>
                <a:gd name="T7" fmla="*/ 2147483647 h 72"/>
                <a:gd name="T8" fmla="*/ 2147483647 w 88"/>
                <a:gd name="T9" fmla="*/ 2147483647 h 72"/>
                <a:gd name="T10" fmla="*/ 0 w 88"/>
                <a:gd name="T11" fmla="*/ 2147483647 h 72"/>
                <a:gd name="T12" fmla="*/ 2147483647 w 88"/>
                <a:gd name="T13" fmla="*/ 2147483647 h 72"/>
                <a:gd name="T14" fmla="*/ 2147483647 w 88"/>
                <a:gd name="T15" fmla="*/ 2147483647 h 72"/>
                <a:gd name="T16" fmla="*/ 2147483647 w 88"/>
                <a:gd name="T17" fmla="*/ 2147483647 h 72"/>
                <a:gd name="T18" fmla="*/ 2147483647 w 88"/>
                <a:gd name="T19" fmla="*/ 2147483647 h 72"/>
                <a:gd name="T20" fmla="*/ 2147483647 w 88"/>
                <a:gd name="T21" fmla="*/ 2147483647 h 72"/>
                <a:gd name="T22" fmla="*/ 2147483647 w 88"/>
                <a:gd name="T23" fmla="*/ 2147483647 h 72"/>
                <a:gd name="T24" fmla="*/ 2147483647 w 88"/>
                <a:gd name="T25" fmla="*/ 2147483647 h 72"/>
                <a:gd name="T26" fmla="*/ 2147483647 w 88"/>
                <a:gd name="T27" fmla="*/ 2147483647 h 72"/>
                <a:gd name="T28" fmla="*/ 2147483647 w 88"/>
                <a:gd name="T29" fmla="*/ 2147483647 h 72"/>
                <a:gd name="T30" fmla="*/ 2147483647 w 88"/>
                <a:gd name="T31" fmla="*/ 2147483647 h 72"/>
                <a:gd name="T32" fmla="*/ 2147483647 w 88"/>
                <a:gd name="T33" fmla="*/ 2147483647 h 72"/>
                <a:gd name="T34" fmla="*/ 2147483647 w 88"/>
                <a:gd name="T35" fmla="*/ 2147483647 h 72"/>
                <a:gd name="T36" fmla="*/ 2147483647 w 88"/>
                <a:gd name="T37" fmla="*/ 2147483647 h 72"/>
                <a:gd name="T38" fmla="*/ 2147483647 w 88"/>
                <a:gd name="T39" fmla="*/ 2147483647 h 72"/>
                <a:gd name="T40" fmla="*/ 2147483647 w 88"/>
                <a:gd name="T41" fmla="*/ 2147483647 h 72"/>
                <a:gd name="T42" fmla="*/ 2147483647 w 88"/>
                <a:gd name="T43" fmla="*/ 2147483647 h 72"/>
                <a:gd name="T44" fmla="*/ 2147483647 w 88"/>
                <a:gd name="T45" fmla="*/ 2147483647 h 72"/>
                <a:gd name="T46" fmla="*/ 2147483647 w 88"/>
                <a:gd name="T47" fmla="*/ 2147483647 h 72"/>
                <a:gd name="T48" fmla="*/ 2147483647 w 88"/>
                <a:gd name="T49" fmla="*/ 0 h 72"/>
                <a:gd name="T50" fmla="*/ 2147483647 w 88"/>
                <a:gd name="T51" fmla="*/ 0 h 7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8"/>
                <a:gd name="T79" fmla="*/ 0 h 72"/>
                <a:gd name="T80" fmla="*/ 88 w 88"/>
                <a:gd name="T81" fmla="*/ 72 h 7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8" h="72">
                  <a:moveTo>
                    <a:pt x="32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8" y="48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8" y="48"/>
                  </a:lnTo>
                  <a:lnTo>
                    <a:pt x="48" y="56"/>
                  </a:lnTo>
                  <a:lnTo>
                    <a:pt x="40" y="56"/>
                  </a:lnTo>
                  <a:lnTo>
                    <a:pt x="48" y="72"/>
                  </a:lnTo>
                  <a:lnTo>
                    <a:pt x="64" y="64"/>
                  </a:lnTo>
                  <a:lnTo>
                    <a:pt x="80" y="64"/>
                  </a:lnTo>
                  <a:lnTo>
                    <a:pt x="88" y="48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80" y="8"/>
                  </a:lnTo>
                  <a:lnTo>
                    <a:pt x="56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721"/>
            <p:cNvSpPr>
              <a:spLocks/>
            </p:cNvSpPr>
            <p:nvPr/>
          </p:nvSpPr>
          <p:spPr bwMode="auto">
            <a:xfrm>
              <a:off x="4806128" y="2445520"/>
              <a:ext cx="52638" cy="31802"/>
            </a:xfrm>
            <a:custGeom>
              <a:avLst/>
              <a:gdLst>
                <a:gd name="T0" fmla="*/ 2147483647 w 40"/>
                <a:gd name="T1" fmla="*/ 2147483647 h 24"/>
                <a:gd name="T2" fmla="*/ 2147483647 w 40"/>
                <a:gd name="T3" fmla="*/ 2147483647 h 24"/>
                <a:gd name="T4" fmla="*/ 2147483647 w 40"/>
                <a:gd name="T5" fmla="*/ 2147483647 h 24"/>
                <a:gd name="T6" fmla="*/ 2147483647 w 40"/>
                <a:gd name="T7" fmla="*/ 2147483647 h 24"/>
                <a:gd name="T8" fmla="*/ 2147483647 w 40"/>
                <a:gd name="T9" fmla="*/ 0 h 24"/>
                <a:gd name="T10" fmla="*/ 2147483647 w 40"/>
                <a:gd name="T11" fmla="*/ 0 h 24"/>
                <a:gd name="T12" fmla="*/ 0 w 40"/>
                <a:gd name="T13" fmla="*/ 2147483647 h 24"/>
                <a:gd name="T14" fmla="*/ 0 w 40"/>
                <a:gd name="T15" fmla="*/ 2147483647 h 24"/>
                <a:gd name="T16" fmla="*/ 2147483647 w 40"/>
                <a:gd name="T17" fmla="*/ 2147483647 h 24"/>
                <a:gd name="T18" fmla="*/ 2147483647 w 40"/>
                <a:gd name="T19" fmla="*/ 2147483647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24"/>
                <a:gd name="T32" fmla="*/ 40 w 40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24">
                  <a:moveTo>
                    <a:pt x="32" y="24"/>
                  </a:moveTo>
                  <a:lnTo>
                    <a:pt x="40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32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 722"/>
            <p:cNvSpPr>
              <a:spLocks/>
            </p:cNvSpPr>
            <p:nvPr/>
          </p:nvSpPr>
          <p:spPr bwMode="auto">
            <a:xfrm>
              <a:off x="4708529" y="2466355"/>
              <a:ext cx="161202" cy="150237"/>
            </a:xfrm>
            <a:custGeom>
              <a:avLst/>
              <a:gdLst>
                <a:gd name="T0" fmla="*/ 0 w 120"/>
                <a:gd name="T1" fmla="*/ 2147483647 h 112"/>
                <a:gd name="T2" fmla="*/ 0 w 120"/>
                <a:gd name="T3" fmla="*/ 2147483647 h 112"/>
                <a:gd name="T4" fmla="*/ 0 w 120"/>
                <a:gd name="T5" fmla="*/ 2147483647 h 112"/>
                <a:gd name="T6" fmla="*/ 2147483647 w 120"/>
                <a:gd name="T7" fmla="*/ 2147483647 h 112"/>
                <a:gd name="T8" fmla="*/ 2147483647 w 120"/>
                <a:gd name="T9" fmla="*/ 2147483647 h 112"/>
                <a:gd name="T10" fmla="*/ 2147483647 w 120"/>
                <a:gd name="T11" fmla="*/ 2147483647 h 112"/>
                <a:gd name="T12" fmla="*/ 2147483647 w 120"/>
                <a:gd name="T13" fmla="*/ 2147483647 h 112"/>
                <a:gd name="T14" fmla="*/ 2147483647 w 120"/>
                <a:gd name="T15" fmla="*/ 2147483647 h 112"/>
                <a:gd name="T16" fmla="*/ 2147483647 w 120"/>
                <a:gd name="T17" fmla="*/ 2147483647 h 112"/>
                <a:gd name="T18" fmla="*/ 2147483647 w 120"/>
                <a:gd name="T19" fmla="*/ 2147483647 h 112"/>
                <a:gd name="T20" fmla="*/ 2147483647 w 120"/>
                <a:gd name="T21" fmla="*/ 2147483647 h 112"/>
                <a:gd name="T22" fmla="*/ 2147483647 w 120"/>
                <a:gd name="T23" fmla="*/ 2147483647 h 112"/>
                <a:gd name="T24" fmla="*/ 2147483647 w 120"/>
                <a:gd name="T25" fmla="*/ 2147483647 h 112"/>
                <a:gd name="T26" fmla="*/ 2147483647 w 120"/>
                <a:gd name="T27" fmla="*/ 2147483647 h 112"/>
                <a:gd name="T28" fmla="*/ 2147483647 w 120"/>
                <a:gd name="T29" fmla="*/ 2147483647 h 112"/>
                <a:gd name="T30" fmla="*/ 2147483647 w 120"/>
                <a:gd name="T31" fmla="*/ 2147483647 h 112"/>
                <a:gd name="T32" fmla="*/ 2147483647 w 120"/>
                <a:gd name="T33" fmla="*/ 2147483647 h 112"/>
                <a:gd name="T34" fmla="*/ 2147483647 w 120"/>
                <a:gd name="T35" fmla="*/ 2147483647 h 112"/>
                <a:gd name="T36" fmla="*/ 2147483647 w 120"/>
                <a:gd name="T37" fmla="*/ 2147483647 h 112"/>
                <a:gd name="T38" fmla="*/ 2147483647 w 120"/>
                <a:gd name="T39" fmla="*/ 2147483647 h 112"/>
                <a:gd name="T40" fmla="*/ 2147483647 w 120"/>
                <a:gd name="T41" fmla="*/ 2147483647 h 112"/>
                <a:gd name="T42" fmla="*/ 2147483647 w 120"/>
                <a:gd name="T43" fmla="*/ 2147483647 h 112"/>
                <a:gd name="T44" fmla="*/ 2147483647 w 120"/>
                <a:gd name="T45" fmla="*/ 0 h 112"/>
                <a:gd name="T46" fmla="*/ 2147483647 w 120"/>
                <a:gd name="T47" fmla="*/ 0 h 112"/>
                <a:gd name="T48" fmla="*/ 2147483647 w 120"/>
                <a:gd name="T49" fmla="*/ 0 h 112"/>
                <a:gd name="T50" fmla="*/ 2147483647 w 120"/>
                <a:gd name="T51" fmla="*/ 2147483647 h 112"/>
                <a:gd name="T52" fmla="*/ 0 w 120"/>
                <a:gd name="T53" fmla="*/ 2147483647 h 112"/>
                <a:gd name="T54" fmla="*/ 0 w 120"/>
                <a:gd name="T55" fmla="*/ 2147483647 h 112"/>
                <a:gd name="T56" fmla="*/ 0 w 120"/>
                <a:gd name="T57" fmla="*/ 2147483647 h 11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20"/>
                <a:gd name="T88" fmla="*/ 0 h 112"/>
                <a:gd name="T89" fmla="*/ 120 w 120"/>
                <a:gd name="T90" fmla="*/ 112 h 11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20" h="112">
                  <a:moveTo>
                    <a:pt x="0" y="32"/>
                  </a:moveTo>
                  <a:lnTo>
                    <a:pt x="0" y="40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8"/>
                  </a:lnTo>
                  <a:lnTo>
                    <a:pt x="40" y="96"/>
                  </a:lnTo>
                  <a:lnTo>
                    <a:pt x="56" y="104"/>
                  </a:lnTo>
                  <a:lnTo>
                    <a:pt x="72" y="112"/>
                  </a:lnTo>
                  <a:lnTo>
                    <a:pt x="88" y="112"/>
                  </a:lnTo>
                  <a:lnTo>
                    <a:pt x="96" y="112"/>
                  </a:lnTo>
                  <a:lnTo>
                    <a:pt x="104" y="112"/>
                  </a:lnTo>
                  <a:lnTo>
                    <a:pt x="112" y="88"/>
                  </a:lnTo>
                  <a:lnTo>
                    <a:pt x="120" y="80"/>
                  </a:lnTo>
                  <a:lnTo>
                    <a:pt x="120" y="64"/>
                  </a:lnTo>
                  <a:lnTo>
                    <a:pt x="120" y="56"/>
                  </a:lnTo>
                  <a:lnTo>
                    <a:pt x="112" y="48"/>
                  </a:lnTo>
                  <a:lnTo>
                    <a:pt x="120" y="40"/>
                  </a:lnTo>
                  <a:lnTo>
                    <a:pt x="120" y="24"/>
                  </a:lnTo>
                  <a:lnTo>
                    <a:pt x="112" y="8"/>
                  </a:lnTo>
                  <a:lnTo>
                    <a:pt x="104" y="8"/>
                  </a:lnTo>
                  <a:lnTo>
                    <a:pt x="80" y="8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723"/>
            <p:cNvSpPr>
              <a:spLocks/>
            </p:cNvSpPr>
            <p:nvPr/>
          </p:nvSpPr>
          <p:spPr bwMode="auto">
            <a:xfrm>
              <a:off x="4569258" y="2659360"/>
              <a:ext cx="75667" cy="43865"/>
            </a:xfrm>
            <a:custGeom>
              <a:avLst/>
              <a:gdLst>
                <a:gd name="T0" fmla="*/ 2147483647 w 56"/>
                <a:gd name="T1" fmla="*/ 2147483647 h 32"/>
                <a:gd name="T2" fmla="*/ 2147483647 w 56"/>
                <a:gd name="T3" fmla="*/ 0 h 32"/>
                <a:gd name="T4" fmla="*/ 2147483647 w 56"/>
                <a:gd name="T5" fmla="*/ 0 h 32"/>
                <a:gd name="T6" fmla="*/ 2147483647 w 56"/>
                <a:gd name="T7" fmla="*/ 0 h 32"/>
                <a:gd name="T8" fmla="*/ 2147483647 w 56"/>
                <a:gd name="T9" fmla="*/ 0 h 32"/>
                <a:gd name="T10" fmla="*/ 0 w 56"/>
                <a:gd name="T11" fmla="*/ 2147483647 h 32"/>
                <a:gd name="T12" fmla="*/ 0 w 56"/>
                <a:gd name="T13" fmla="*/ 2147483647 h 32"/>
                <a:gd name="T14" fmla="*/ 2147483647 w 56"/>
                <a:gd name="T15" fmla="*/ 2147483647 h 32"/>
                <a:gd name="T16" fmla="*/ 2147483647 w 56"/>
                <a:gd name="T17" fmla="*/ 2147483647 h 32"/>
                <a:gd name="T18" fmla="*/ 2147483647 w 56"/>
                <a:gd name="T19" fmla="*/ 2147483647 h 32"/>
                <a:gd name="T20" fmla="*/ 2147483647 w 56"/>
                <a:gd name="T21" fmla="*/ 2147483647 h 32"/>
                <a:gd name="T22" fmla="*/ 2147483647 w 56"/>
                <a:gd name="T23" fmla="*/ 2147483647 h 32"/>
                <a:gd name="T24" fmla="*/ 2147483647 w 56"/>
                <a:gd name="T25" fmla="*/ 2147483647 h 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32"/>
                <a:gd name="T41" fmla="*/ 56 w 56"/>
                <a:gd name="T42" fmla="*/ 32 h 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32">
                  <a:moveTo>
                    <a:pt x="48" y="8"/>
                  </a:move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32" y="24"/>
                  </a:lnTo>
                  <a:lnTo>
                    <a:pt x="48" y="24"/>
                  </a:lnTo>
                  <a:lnTo>
                    <a:pt x="56" y="16"/>
                  </a:lnTo>
                  <a:lnTo>
                    <a:pt x="48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724"/>
            <p:cNvSpPr>
              <a:spLocks/>
            </p:cNvSpPr>
            <p:nvPr/>
          </p:nvSpPr>
          <p:spPr bwMode="auto">
            <a:xfrm>
              <a:off x="4602157" y="2380819"/>
              <a:ext cx="52638" cy="85536"/>
            </a:xfrm>
            <a:custGeom>
              <a:avLst/>
              <a:gdLst>
                <a:gd name="T0" fmla="*/ 2147483647 w 40"/>
                <a:gd name="T1" fmla="*/ 2147483647 h 64"/>
                <a:gd name="T2" fmla="*/ 2147483647 w 40"/>
                <a:gd name="T3" fmla="*/ 2147483647 h 64"/>
                <a:gd name="T4" fmla="*/ 2147483647 w 40"/>
                <a:gd name="T5" fmla="*/ 2147483647 h 64"/>
                <a:gd name="T6" fmla="*/ 2147483647 w 40"/>
                <a:gd name="T7" fmla="*/ 2147483647 h 64"/>
                <a:gd name="T8" fmla="*/ 2147483647 w 40"/>
                <a:gd name="T9" fmla="*/ 2147483647 h 64"/>
                <a:gd name="T10" fmla="*/ 2147483647 w 40"/>
                <a:gd name="T11" fmla="*/ 2147483647 h 64"/>
                <a:gd name="T12" fmla="*/ 2147483647 w 40"/>
                <a:gd name="T13" fmla="*/ 2147483647 h 64"/>
                <a:gd name="T14" fmla="*/ 2147483647 w 40"/>
                <a:gd name="T15" fmla="*/ 0 h 64"/>
                <a:gd name="T16" fmla="*/ 2147483647 w 40"/>
                <a:gd name="T17" fmla="*/ 2147483647 h 64"/>
                <a:gd name="T18" fmla="*/ 2147483647 w 40"/>
                <a:gd name="T19" fmla="*/ 2147483647 h 64"/>
                <a:gd name="T20" fmla="*/ 0 w 40"/>
                <a:gd name="T21" fmla="*/ 2147483647 h 64"/>
                <a:gd name="T22" fmla="*/ 0 w 40"/>
                <a:gd name="T23" fmla="*/ 2147483647 h 64"/>
                <a:gd name="T24" fmla="*/ 2147483647 w 40"/>
                <a:gd name="T25" fmla="*/ 2147483647 h 64"/>
                <a:gd name="T26" fmla="*/ 2147483647 w 40"/>
                <a:gd name="T27" fmla="*/ 2147483647 h 64"/>
                <a:gd name="T28" fmla="*/ 2147483647 w 40"/>
                <a:gd name="T29" fmla="*/ 2147483647 h 64"/>
                <a:gd name="T30" fmla="*/ 2147483647 w 40"/>
                <a:gd name="T31" fmla="*/ 2147483647 h 6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0"/>
                <a:gd name="T49" fmla="*/ 0 h 64"/>
                <a:gd name="T50" fmla="*/ 40 w 40"/>
                <a:gd name="T51" fmla="*/ 64 h 6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0" h="64">
                  <a:moveTo>
                    <a:pt x="24" y="64"/>
                  </a:moveTo>
                  <a:lnTo>
                    <a:pt x="24" y="48"/>
                  </a:lnTo>
                  <a:lnTo>
                    <a:pt x="24" y="32"/>
                  </a:lnTo>
                  <a:lnTo>
                    <a:pt x="32" y="32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64"/>
                  </a:lnTo>
                  <a:lnTo>
                    <a:pt x="16" y="56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725"/>
            <p:cNvSpPr>
              <a:spLocks/>
            </p:cNvSpPr>
            <p:nvPr/>
          </p:nvSpPr>
          <p:spPr bwMode="auto">
            <a:xfrm>
              <a:off x="4514428" y="2551891"/>
              <a:ext cx="54831" cy="53735"/>
            </a:xfrm>
            <a:custGeom>
              <a:avLst/>
              <a:gdLst>
                <a:gd name="T0" fmla="*/ 2147483647 w 41"/>
                <a:gd name="T1" fmla="*/ 2147483647 h 40"/>
                <a:gd name="T2" fmla="*/ 2147483647 w 41"/>
                <a:gd name="T3" fmla="*/ 2147483647 h 40"/>
                <a:gd name="T4" fmla="*/ 2147483647 w 41"/>
                <a:gd name="T5" fmla="*/ 2147483647 h 40"/>
                <a:gd name="T6" fmla="*/ 2147483647 w 41"/>
                <a:gd name="T7" fmla="*/ 2147483647 h 40"/>
                <a:gd name="T8" fmla="*/ 2147483647 w 41"/>
                <a:gd name="T9" fmla="*/ 2147483647 h 40"/>
                <a:gd name="T10" fmla="*/ 2147483647 w 41"/>
                <a:gd name="T11" fmla="*/ 2147483647 h 40"/>
                <a:gd name="T12" fmla="*/ 2147483647 w 41"/>
                <a:gd name="T13" fmla="*/ 2147483647 h 40"/>
                <a:gd name="T14" fmla="*/ 2147483647 w 41"/>
                <a:gd name="T15" fmla="*/ 2147483647 h 40"/>
                <a:gd name="T16" fmla="*/ 2147483647 w 41"/>
                <a:gd name="T17" fmla="*/ 2147483647 h 40"/>
                <a:gd name="T18" fmla="*/ 2147483647 w 41"/>
                <a:gd name="T19" fmla="*/ 2147483647 h 40"/>
                <a:gd name="T20" fmla="*/ 2147483647 w 41"/>
                <a:gd name="T21" fmla="*/ 2147483647 h 40"/>
                <a:gd name="T22" fmla="*/ 2147483647 w 41"/>
                <a:gd name="T23" fmla="*/ 0 h 40"/>
                <a:gd name="T24" fmla="*/ 0 w 41"/>
                <a:gd name="T25" fmla="*/ 2147483647 h 40"/>
                <a:gd name="T26" fmla="*/ 0 w 41"/>
                <a:gd name="T27" fmla="*/ 2147483647 h 40"/>
                <a:gd name="T28" fmla="*/ 2147483647 w 41"/>
                <a:gd name="T29" fmla="*/ 2147483647 h 4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1"/>
                <a:gd name="T46" fmla="*/ 0 h 40"/>
                <a:gd name="T47" fmla="*/ 41 w 41"/>
                <a:gd name="T48" fmla="*/ 40 h 4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1" h="40">
                  <a:moveTo>
                    <a:pt x="8" y="24"/>
                  </a:move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41" y="32"/>
                  </a:lnTo>
                  <a:lnTo>
                    <a:pt x="41" y="24"/>
                  </a:lnTo>
                  <a:lnTo>
                    <a:pt x="41" y="16"/>
                  </a:lnTo>
                  <a:lnTo>
                    <a:pt x="32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726"/>
            <p:cNvSpPr>
              <a:spLocks/>
            </p:cNvSpPr>
            <p:nvPr/>
          </p:nvSpPr>
          <p:spPr bwMode="auto">
            <a:xfrm>
              <a:off x="4569258" y="2659360"/>
              <a:ext cx="75667" cy="43865"/>
            </a:xfrm>
            <a:custGeom>
              <a:avLst/>
              <a:gdLst>
                <a:gd name="T0" fmla="*/ 2147483647 w 56"/>
                <a:gd name="T1" fmla="*/ 2147483647 h 32"/>
                <a:gd name="T2" fmla="*/ 2147483647 w 56"/>
                <a:gd name="T3" fmla="*/ 0 h 32"/>
                <a:gd name="T4" fmla="*/ 2147483647 w 56"/>
                <a:gd name="T5" fmla="*/ 0 h 32"/>
                <a:gd name="T6" fmla="*/ 2147483647 w 56"/>
                <a:gd name="T7" fmla="*/ 0 h 32"/>
                <a:gd name="T8" fmla="*/ 2147483647 w 56"/>
                <a:gd name="T9" fmla="*/ 0 h 32"/>
                <a:gd name="T10" fmla="*/ 2147483647 w 56"/>
                <a:gd name="T11" fmla="*/ 0 h 32"/>
                <a:gd name="T12" fmla="*/ 2147483647 w 56"/>
                <a:gd name="T13" fmla="*/ 0 h 32"/>
                <a:gd name="T14" fmla="*/ 0 w 56"/>
                <a:gd name="T15" fmla="*/ 2147483647 h 32"/>
                <a:gd name="T16" fmla="*/ 0 w 56"/>
                <a:gd name="T17" fmla="*/ 2147483647 h 32"/>
                <a:gd name="T18" fmla="*/ 2147483647 w 56"/>
                <a:gd name="T19" fmla="*/ 2147483647 h 32"/>
                <a:gd name="T20" fmla="*/ 2147483647 w 56"/>
                <a:gd name="T21" fmla="*/ 2147483647 h 32"/>
                <a:gd name="T22" fmla="*/ 2147483647 w 56"/>
                <a:gd name="T23" fmla="*/ 2147483647 h 32"/>
                <a:gd name="T24" fmla="*/ 2147483647 w 56"/>
                <a:gd name="T25" fmla="*/ 2147483647 h 32"/>
                <a:gd name="T26" fmla="*/ 2147483647 w 56"/>
                <a:gd name="T27" fmla="*/ 2147483647 h 32"/>
                <a:gd name="T28" fmla="*/ 2147483647 w 56"/>
                <a:gd name="T29" fmla="*/ 2147483647 h 32"/>
                <a:gd name="T30" fmla="*/ 2147483647 w 56"/>
                <a:gd name="T31" fmla="*/ 2147483647 h 32"/>
                <a:gd name="T32" fmla="*/ 2147483647 w 56"/>
                <a:gd name="T33" fmla="*/ 2147483647 h 32"/>
                <a:gd name="T34" fmla="*/ 2147483647 w 56"/>
                <a:gd name="T35" fmla="*/ 2147483647 h 32"/>
                <a:gd name="T36" fmla="*/ 2147483647 w 56"/>
                <a:gd name="T37" fmla="*/ 2147483647 h 32"/>
                <a:gd name="T38" fmla="*/ 2147483647 w 56"/>
                <a:gd name="T39" fmla="*/ 2147483647 h 3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6"/>
                <a:gd name="T61" fmla="*/ 0 h 32"/>
                <a:gd name="T62" fmla="*/ 56 w 56"/>
                <a:gd name="T63" fmla="*/ 32 h 3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6" h="32">
                  <a:moveTo>
                    <a:pt x="48" y="8"/>
                  </a:move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32" y="24"/>
                  </a:lnTo>
                  <a:lnTo>
                    <a:pt x="48" y="24"/>
                  </a:lnTo>
                  <a:lnTo>
                    <a:pt x="56" y="16"/>
                  </a:lnTo>
                  <a:lnTo>
                    <a:pt x="48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727"/>
            <p:cNvSpPr>
              <a:spLocks/>
            </p:cNvSpPr>
            <p:nvPr/>
          </p:nvSpPr>
          <p:spPr bwMode="auto">
            <a:xfrm>
              <a:off x="4514428" y="2551891"/>
              <a:ext cx="54831" cy="53735"/>
            </a:xfrm>
            <a:custGeom>
              <a:avLst/>
              <a:gdLst>
                <a:gd name="T0" fmla="*/ 2147483647 w 41"/>
                <a:gd name="T1" fmla="*/ 2147483647 h 40"/>
                <a:gd name="T2" fmla="*/ 2147483647 w 41"/>
                <a:gd name="T3" fmla="*/ 2147483647 h 40"/>
                <a:gd name="T4" fmla="*/ 2147483647 w 41"/>
                <a:gd name="T5" fmla="*/ 2147483647 h 40"/>
                <a:gd name="T6" fmla="*/ 2147483647 w 41"/>
                <a:gd name="T7" fmla="*/ 2147483647 h 40"/>
                <a:gd name="T8" fmla="*/ 2147483647 w 41"/>
                <a:gd name="T9" fmla="*/ 2147483647 h 40"/>
                <a:gd name="T10" fmla="*/ 2147483647 w 41"/>
                <a:gd name="T11" fmla="*/ 2147483647 h 40"/>
                <a:gd name="T12" fmla="*/ 2147483647 w 41"/>
                <a:gd name="T13" fmla="*/ 2147483647 h 40"/>
                <a:gd name="T14" fmla="*/ 2147483647 w 41"/>
                <a:gd name="T15" fmla="*/ 2147483647 h 40"/>
                <a:gd name="T16" fmla="*/ 2147483647 w 41"/>
                <a:gd name="T17" fmla="*/ 2147483647 h 40"/>
                <a:gd name="T18" fmla="*/ 2147483647 w 41"/>
                <a:gd name="T19" fmla="*/ 2147483647 h 40"/>
                <a:gd name="T20" fmla="*/ 2147483647 w 41"/>
                <a:gd name="T21" fmla="*/ 2147483647 h 40"/>
                <a:gd name="T22" fmla="*/ 2147483647 w 41"/>
                <a:gd name="T23" fmla="*/ 2147483647 h 40"/>
                <a:gd name="T24" fmla="*/ 2147483647 w 41"/>
                <a:gd name="T25" fmla="*/ 2147483647 h 40"/>
                <a:gd name="T26" fmla="*/ 2147483647 w 41"/>
                <a:gd name="T27" fmla="*/ 0 h 40"/>
                <a:gd name="T28" fmla="*/ 0 w 41"/>
                <a:gd name="T29" fmla="*/ 2147483647 h 40"/>
                <a:gd name="T30" fmla="*/ 0 w 41"/>
                <a:gd name="T31" fmla="*/ 2147483647 h 40"/>
                <a:gd name="T32" fmla="*/ 0 w 41"/>
                <a:gd name="T33" fmla="*/ 2147483647 h 40"/>
                <a:gd name="T34" fmla="*/ 2147483647 w 41"/>
                <a:gd name="T35" fmla="*/ 2147483647 h 4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1"/>
                <a:gd name="T55" fmla="*/ 0 h 40"/>
                <a:gd name="T56" fmla="*/ 41 w 41"/>
                <a:gd name="T57" fmla="*/ 40 h 4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1" h="40">
                  <a:moveTo>
                    <a:pt x="8" y="24"/>
                  </a:move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41" y="32"/>
                  </a:lnTo>
                  <a:lnTo>
                    <a:pt x="41" y="24"/>
                  </a:lnTo>
                  <a:lnTo>
                    <a:pt x="41" y="16"/>
                  </a:lnTo>
                  <a:lnTo>
                    <a:pt x="32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728"/>
            <p:cNvSpPr>
              <a:spLocks/>
            </p:cNvSpPr>
            <p:nvPr/>
          </p:nvSpPr>
          <p:spPr bwMode="auto">
            <a:xfrm>
              <a:off x="4471660" y="3163803"/>
              <a:ext cx="269768" cy="203971"/>
            </a:xfrm>
            <a:custGeom>
              <a:avLst/>
              <a:gdLst>
                <a:gd name="T0" fmla="*/ 2147483647 w 201"/>
                <a:gd name="T1" fmla="*/ 2147483647 h 152"/>
                <a:gd name="T2" fmla="*/ 2147483647 w 201"/>
                <a:gd name="T3" fmla="*/ 2147483647 h 152"/>
                <a:gd name="T4" fmla="*/ 2147483647 w 201"/>
                <a:gd name="T5" fmla="*/ 2147483647 h 152"/>
                <a:gd name="T6" fmla="*/ 2147483647 w 201"/>
                <a:gd name="T7" fmla="*/ 2147483647 h 152"/>
                <a:gd name="T8" fmla="*/ 2147483647 w 201"/>
                <a:gd name="T9" fmla="*/ 2147483647 h 152"/>
                <a:gd name="T10" fmla="*/ 2147483647 w 201"/>
                <a:gd name="T11" fmla="*/ 2147483647 h 152"/>
                <a:gd name="T12" fmla="*/ 2147483647 w 201"/>
                <a:gd name="T13" fmla="*/ 2147483647 h 152"/>
                <a:gd name="T14" fmla="*/ 2147483647 w 201"/>
                <a:gd name="T15" fmla="*/ 2147483647 h 152"/>
                <a:gd name="T16" fmla="*/ 2147483647 w 201"/>
                <a:gd name="T17" fmla="*/ 2147483647 h 152"/>
                <a:gd name="T18" fmla="*/ 2147483647 w 201"/>
                <a:gd name="T19" fmla="*/ 2147483647 h 152"/>
                <a:gd name="T20" fmla="*/ 2147483647 w 201"/>
                <a:gd name="T21" fmla="*/ 2147483647 h 152"/>
                <a:gd name="T22" fmla="*/ 2147483647 w 201"/>
                <a:gd name="T23" fmla="*/ 2147483647 h 152"/>
                <a:gd name="T24" fmla="*/ 2147483647 w 201"/>
                <a:gd name="T25" fmla="*/ 2147483647 h 152"/>
                <a:gd name="T26" fmla="*/ 2147483647 w 201"/>
                <a:gd name="T27" fmla="*/ 0 h 152"/>
                <a:gd name="T28" fmla="*/ 2147483647 w 201"/>
                <a:gd name="T29" fmla="*/ 2147483647 h 152"/>
                <a:gd name="T30" fmla="*/ 2147483647 w 201"/>
                <a:gd name="T31" fmla="*/ 2147483647 h 152"/>
                <a:gd name="T32" fmla="*/ 2147483647 w 201"/>
                <a:gd name="T33" fmla="*/ 2147483647 h 152"/>
                <a:gd name="T34" fmla="*/ 2147483647 w 201"/>
                <a:gd name="T35" fmla="*/ 2147483647 h 152"/>
                <a:gd name="T36" fmla="*/ 2147483647 w 201"/>
                <a:gd name="T37" fmla="*/ 2147483647 h 152"/>
                <a:gd name="T38" fmla="*/ 0 w 201"/>
                <a:gd name="T39" fmla="*/ 2147483647 h 152"/>
                <a:gd name="T40" fmla="*/ 2147483647 w 201"/>
                <a:gd name="T41" fmla="*/ 2147483647 h 152"/>
                <a:gd name="T42" fmla="*/ 2147483647 w 201"/>
                <a:gd name="T43" fmla="*/ 2147483647 h 152"/>
                <a:gd name="T44" fmla="*/ 2147483647 w 201"/>
                <a:gd name="T45" fmla="*/ 2147483647 h 152"/>
                <a:gd name="T46" fmla="*/ 2147483647 w 201"/>
                <a:gd name="T47" fmla="*/ 2147483647 h 15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01"/>
                <a:gd name="T73" fmla="*/ 0 h 152"/>
                <a:gd name="T74" fmla="*/ 201 w 201"/>
                <a:gd name="T75" fmla="*/ 152 h 15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01" h="152">
                  <a:moveTo>
                    <a:pt x="40" y="152"/>
                  </a:move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729"/>
            <p:cNvSpPr>
              <a:spLocks/>
            </p:cNvSpPr>
            <p:nvPr/>
          </p:nvSpPr>
          <p:spPr bwMode="auto">
            <a:xfrm>
              <a:off x="4256723" y="3142968"/>
              <a:ext cx="279637" cy="257704"/>
            </a:xfrm>
            <a:custGeom>
              <a:avLst/>
              <a:gdLst>
                <a:gd name="T0" fmla="*/ 2147483647 w 208"/>
                <a:gd name="T1" fmla="*/ 2147483647 h 192"/>
                <a:gd name="T2" fmla="*/ 2147483647 w 208"/>
                <a:gd name="T3" fmla="*/ 2147483647 h 192"/>
                <a:gd name="T4" fmla="*/ 2147483647 w 208"/>
                <a:gd name="T5" fmla="*/ 2147483647 h 192"/>
                <a:gd name="T6" fmla="*/ 2147483647 w 208"/>
                <a:gd name="T7" fmla="*/ 2147483647 h 192"/>
                <a:gd name="T8" fmla="*/ 2147483647 w 208"/>
                <a:gd name="T9" fmla="*/ 2147483647 h 192"/>
                <a:gd name="T10" fmla="*/ 2147483647 w 208"/>
                <a:gd name="T11" fmla="*/ 2147483647 h 192"/>
                <a:gd name="T12" fmla="*/ 2147483647 w 208"/>
                <a:gd name="T13" fmla="*/ 2147483647 h 192"/>
                <a:gd name="T14" fmla="*/ 2147483647 w 208"/>
                <a:gd name="T15" fmla="*/ 2147483647 h 192"/>
                <a:gd name="T16" fmla="*/ 2147483647 w 208"/>
                <a:gd name="T17" fmla="*/ 2147483647 h 192"/>
                <a:gd name="T18" fmla="*/ 2147483647 w 208"/>
                <a:gd name="T19" fmla="*/ 2147483647 h 192"/>
                <a:gd name="T20" fmla="*/ 2147483647 w 208"/>
                <a:gd name="T21" fmla="*/ 2147483647 h 192"/>
                <a:gd name="T22" fmla="*/ 2147483647 w 208"/>
                <a:gd name="T23" fmla="*/ 0 h 192"/>
                <a:gd name="T24" fmla="*/ 2147483647 w 208"/>
                <a:gd name="T25" fmla="*/ 0 h 192"/>
                <a:gd name="T26" fmla="*/ 2147483647 w 208"/>
                <a:gd name="T27" fmla="*/ 2147483647 h 192"/>
                <a:gd name="T28" fmla="*/ 2147483647 w 208"/>
                <a:gd name="T29" fmla="*/ 2147483647 h 192"/>
                <a:gd name="T30" fmla="*/ 2147483647 w 208"/>
                <a:gd name="T31" fmla="*/ 2147483647 h 192"/>
                <a:gd name="T32" fmla="*/ 2147483647 w 208"/>
                <a:gd name="T33" fmla="*/ 2147483647 h 192"/>
                <a:gd name="T34" fmla="*/ 2147483647 w 208"/>
                <a:gd name="T35" fmla="*/ 2147483647 h 192"/>
                <a:gd name="T36" fmla="*/ 0 w 208"/>
                <a:gd name="T37" fmla="*/ 2147483647 h 192"/>
                <a:gd name="T38" fmla="*/ 2147483647 w 208"/>
                <a:gd name="T39" fmla="*/ 2147483647 h 192"/>
                <a:gd name="T40" fmla="*/ 2147483647 w 208"/>
                <a:gd name="T41" fmla="*/ 2147483647 h 192"/>
                <a:gd name="T42" fmla="*/ 2147483647 w 208"/>
                <a:gd name="T43" fmla="*/ 2147483647 h 192"/>
                <a:gd name="T44" fmla="*/ 2147483647 w 208"/>
                <a:gd name="T45" fmla="*/ 2147483647 h 192"/>
                <a:gd name="T46" fmla="*/ 2147483647 w 208"/>
                <a:gd name="T47" fmla="*/ 2147483647 h 192"/>
                <a:gd name="T48" fmla="*/ 2147483647 w 208"/>
                <a:gd name="T49" fmla="*/ 2147483647 h 192"/>
                <a:gd name="T50" fmla="*/ 2147483647 w 208"/>
                <a:gd name="T51" fmla="*/ 2147483647 h 192"/>
                <a:gd name="T52" fmla="*/ 2147483647 w 208"/>
                <a:gd name="T53" fmla="*/ 2147483647 h 192"/>
                <a:gd name="T54" fmla="*/ 2147483647 w 208"/>
                <a:gd name="T55" fmla="*/ 2147483647 h 192"/>
                <a:gd name="T56" fmla="*/ 2147483647 w 208"/>
                <a:gd name="T57" fmla="*/ 2147483647 h 192"/>
                <a:gd name="T58" fmla="*/ 2147483647 w 208"/>
                <a:gd name="T59" fmla="*/ 2147483647 h 192"/>
                <a:gd name="T60" fmla="*/ 2147483647 w 208"/>
                <a:gd name="T61" fmla="*/ 2147483647 h 192"/>
                <a:gd name="T62" fmla="*/ 2147483647 w 208"/>
                <a:gd name="T63" fmla="*/ 2147483647 h 192"/>
                <a:gd name="T64" fmla="*/ 2147483647 w 208"/>
                <a:gd name="T65" fmla="*/ 2147483647 h 19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8"/>
                <a:gd name="T100" fmla="*/ 0 h 192"/>
                <a:gd name="T101" fmla="*/ 208 w 208"/>
                <a:gd name="T102" fmla="*/ 192 h 19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8" h="192">
                  <a:moveTo>
                    <a:pt x="96" y="176"/>
                  </a:moveTo>
                  <a:lnTo>
                    <a:pt x="112" y="160"/>
                  </a:lnTo>
                  <a:lnTo>
                    <a:pt x="128" y="144"/>
                  </a:lnTo>
                  <a:lnTo>
                    <a:pt x="152" y="128"/>
                  </a:lnTo>
                  <a:lnTo>
                    <a:pt x="160" y="128"/>
                  </a:lnTo>
                  <a:lnTo>
                    <a:pt x="176" y="128"/>
                  </a:lnTo>
                  <a:lnTo>
                    <a:pt x="200" y="128"/>
                  </a:lnTo>
                  <a:lnTo>
                    <a:pt x="208" y="112"/>
                  </a:lnTo>
                  <a:lnTo>
                    <a:pt x="208" y="80"/>
                  </a:lnTo>
                  <a:lnTo>
                    <a:pt x="200" y="80"/>
                  </a:lnTo>
                  <a:lnTo>
                    <a:pt x="192" y="72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88" y="112"/>
                  </a:lnTo>
                  <a:lnTo>
                    <a:pt x="96" y="120"/>
                  </a:lnTo>
                  <a:lnTo>
                    <a:pt x="80" y="128"/>
                  </a:lnTo>
                  <a:lnTo>
                    <a:pt x="24" y="128"/>
                  </a:lnTo>
                  <a:lnTo>
                    <a:pt x="16" y="120"/>
                  </a:lnTo>
                  <a:lnTo>
                    <a:pt x="0" y="136"/>
                  </a:lnTo>
                  <a:lnTo>
                    <a:pt x="8" y="152"/>
                  </a:lnTo>
                  <a:lnTo>
                    <a:pt x="16" y="168"/>
                  </a:lnTo>
                  <a:lnTo>
                    <a:pt x="8" y="168"/>
                  </a:lnTo>
                  <a:lnTo>
                    <a:pt x="24" y="168"/>
                  </a:lnTo>
                  <a:lnTo>
                    <a:pt x="40" y="168"/>
                  </a:lnTo>
                  <a:lnTo>
                    <a:pt x="48" y="176"/>
                  </a:lnTo>
                  <a:lnTo>
                    <a:pt x="56" y="192"/>
                  </a:lnTo>
                  <a:lnTo>
                    <a:pt x="64" y="192"/>
                  </a:lnTo>
                  <a:lnTo>
                    <a:pt x="72" y="192"/>
                  </a:lnTo>
                  <a:lnTo>
                    <a:pt x="80" y="192"/>
                  </a:lnTo>
                  <a:lnTo>
                    <a:pt x="88" y="192"/>
                  </a:lnTo>
                  <a:lnTo>
                    <a:pt x="96" y="192"/>
                  </a:lnTo>
                  <a:lnTo>
                    <a:pt x="96" y="184"/>
                  </a:lnTo>
                  <a:lnTo>
                    <a:pt x="96" y="17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730"/>
            <p:cNvSpPr>
              <a:spLocks/>
            </p:cNvSpPr>
            <p:nvPr/>
          </p:nvSpPr>
          <p:spPr bwMode="auto">
            <a:xfrm>
              <a:off x="5170204" y="3378740"/>
              <a:ext cx="161203" cy="225903"/>
            </a:xfrm>
            <a:custGeom>
              <a:avLst/>
              <a:gdLst>
                <a:gd name="T0" fmla="*/ 2147483647 w 120"/>
                <a:gd name="T1" fmla="*/ 2147483647 h 168"/>
                <a:gd name="T2" fmla="*/ 2147483647 w 120"/>
                <a:gd name="T3" fmla="*/ 2147483647 h 168"/>
                <a:gd name="T4" fmla="*/ 2147483647 w 120"/>
                <a:gd name="T5" fmla="*/ 2147483647 h 168"/>
                <a:gd name="T6" fmla="*/ 2147483647 w 120"/>
                <a:gd name="T7" fmla="*/ 2147483647 h 168"/>
                <a:gd name="T8" fmla="*/ 2147483647 w 120"/>
                <a:gd name="T9" fmla="*/ 2147483647 h 168"/>
                <a:gd name="T10" fmla="*/ 2147483647 w 120"/>
                <a:gd name="T11" fmla="*/ 2147483647 h 168"/>
                <a:gd name="T12" fmla="*/ 2147483647 w 120"/>
                <a:gd name="T13" fmla="*/ 2147483647 h 168"/>
                <a:gd name="T14" fmla="*/ 2147483647 w 120"/>
                <a:gd name="T15" fmla="*/ 2147483647 h 168"/>
                <a:gd name="T16" fmla="*/ 2147483647 w 120"/>
                <a:gd name="T17" fmla="*/ 2147483647 h 168"/>
                <a:gd name="T18" fmla="*/ 2147483647 w 120"/>
                <a:gd name="T19" fmla="*/ 2147483647 h 168"/>
                <a:gd name="T20" fmla="*/ 2147483647 w 120"/>
                <a:gd name="T21" fmla="*/ 2147483647 h 168"/>
                <a:gd name="T22" fmla="*/ 2147483647 w 120"/>
                <a:gd name="T23" fmla="*/ 2147483647 h 168"/>
                <a:gd name="T24" fmla="*/ 0 w 120"/>
                <a:gd name="T25" fmla="*/ 2147483647 h 168"/>
                <a:gd name="T26" fmla="*/ 0 w 120"/>
                <a:gd name="T27" fmla="*/ 2147483647 h 168"/>
                <a:gd name="T28" fmla="*/ 2147483647 w 120"/>
                <a:gd name="T29" fmla="*/ 2147483647 h 168"/>
                <a:gd name="T30" fmla="*/ 2147483647 w 120"/>
                <a:gd name="T31" fmla="*/ 2147483647 h 168"/>
                <a:gd name="T32" fmla="*/ 2147483647 w 120"/>
                <a:gd name="T33" fmla="*/ 2147483647 h 168"/>
                <a:gd name="T34" fmla="*/ 2147483647 w 120"/>
                <a:gd name="T35" fmla="*/ 2147483647 h 168"/>
                <a:gd name="T36" fmla="*/ 2147483647 w 120"/>
                <a:gd name="T37" fmla="*/ 2147483647 h 168"/>
                <a:gd name="T38" fmla="*/ 2147483647 w 120"/>
                <a:gd name="T39" fmla="*/ 0 h 168"/>
                <a:gd name="T40" fmla="*/ 2147483647 w 120"/>
                <a:gd name="T41" fmla="*/ 2147483647 h 1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20"/>
                <a:gd name="T64" fmla="*/ 0 h 168"/>
                <a:gd name="T65" fmla="*/ 120 w 120"/>
                <a:gd name="T66" fmla="*/ 168 h 16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20" h="168">
                  <a:moveTo>
                    <a:pt x="48" y="16"/>
                  </a:moveTo>
                  <a:lnTo>
                    <a:pt x="32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56" y="40"/>
                  </a:lnTo>
                  <a:lnTo>
                    <a:pt x="80" y="48"/>
                  </a:lnTo>
                  <a:lnTo>
                    <a:pt x="48" y="80"/>
                  </a:lnTo>
                  <a:lnTo>
                    <a:pt x="24" y="88"/>
                  </a:lnTo>
                  <a:lnTo>
                    <a:pt x="8" y="96"/>
                  </a:lnTo>
                  <a:lnTo>
                    <a:pt x="16" y="104"/>
                  </a:lnTo>
                  <a:lnTo>
                    <a:pt x="8" y="96"/>
                  </a:lnTo>
                  <a:lnTo>
                    <a:pt x="8" y="104"/>
                  </a:lnTo>
                  <a:lnTo>
                    <a:pt x="0" y="112"/>
                  </a:lnTo>
                  <a:lnTo>
                    <a:pt x="0" y="152"/>
                  </a:lnTo>
                  <a:lnTo>
                    <a:pt x="8" y="168"/>
                  </a:lnTo>
                  <a:lnTo>
                    <a:pt x="24" y="136"/>
                  </a:lnTo>
                  <a:lnTo>
                    <a:pt x="56" y="120"/>
                  </a:lnTo>
                  <a:lnTo>
                    <a:pt x="88" y="88"/>
                  </a:lnTo>
                  <a:lnTo>
                    <a:pt x="112" y="32"/>
                  </a:lnTo>
                  <a:lnTo>
                    <a:pt x="120" y="0"/>
                  </a:lnTo>
                  <a:lnTo>
                    <a:pt x="48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 731"/>
            <p:cNvSpPr>
              <a:spLocks/>
            </p:cNvSpPr>
            <p:nvPr/>
          </p:nvSpPr>
          <p:spPr bwMode="auto">
            <a:xfrm>
              <a:off x="4471660" y="3163803"/>
              <a:ext cx="269768" cy="203971"/>
            </a:xfrm>
            <a:custGeom>
              <a:avLst/>
              <a:gdLst>
                <a:gd name="T0" fmla="*/ 2147483647 w 201"/>
                <a:gd name="T1" fmla="*/ 2147483647 h 152"/>
                <a:gd name="T2" fmla="*/ 2147483647 w 201"/>
                <a:gd name="T3" fmla="*/ 2147483647 h 152"/>
                <a:gd name="T4" fmla="*/ 2147483647 w 201"/>
                <a:gd name="T5" fmla="*/ 2147483647 h 152"/>
                <a:gd name="T6" fmla="*/ 2147483647 w 201"/>
                <a:gd name="T7" fmla="*/ 2147483647 h 152"/>
                <a:gd name="T8" fmla="*/ 2147483647 w 201"/>
                <a:gd name="T9" fmla="*/ 2147483647 h 152"/>
                <a:gd name="T10" fmla="*/ 2147483647 w 201"/>
                <a:gd name="T11" fmla="*/ 2147483647 h 152"/>
                <a:gd name="T12" fmla="*/ 2147483647 w 201"/>
                <a:gd name="T13" fmla="*/ 2147483647 h 152"/>
                <a:gd name="T14" fmla="*/ 2147483647 w 201"/>
                <a:gd name="T15" fmla="*/ 2147483647 h 152"/>
                <a:gd name="T16" fmla="*/ 2147483647 w 201"/>
                <a:gd name="T17" fmla="*/ 2147483647 h 152"/>
                <a:gd name="T18" fmla="*/ 2147483647 w 201"/>
                <a:gd name="T19" fmla="*/ 2147483647 h 152"/>
                <a:gd name="T20" fmla="*/ 2147483647 w 201"/>
                <a:gd name="T21" fmla="*/ 2147483647 h 152"/>
                <a:gd name="T22" fmla="*/ 2147483647 w 201"/>
                <a:gd name="T23" fmla="*/ 2147483647 h 152"/>
                <a:gd name="T24" fmla="*/ 2147483647 w 201"/>
                <a:gd name="T25" fmla="*/ 2147483647 h 152"/>
                <a:gd name="T26" fmla="*/ 2147483647 w 201"/>
                <a:gd name="T27" fmla="*/ 2147483647 h 152"/>
                <a:gd name="T28" fmla="*/ 2147483647 w 201"/>
                <a:gd name="T29" fmla="*/ 2147483647 h 152"/>
                <a:gd name="T30" fmla="*/ 2147483647 w 201"/>
                <a:gd name="T31" fmla="*/ 0 h 152"/>
                <a:gd name="T32" fmla="*/ 2147483647 w 201"/>
                <a:gd name="T33" fmla="*/ 2147483647 h 152"/>
                <a:gd name="T34" fmla="*/ 2147483647 w 201"/>
                <a:gd name="T35" fmla="*/ 2147483647 h 152"/>
                <a:gd name="T36" fmla="*/ 2147483647 w 201"/>
                <a:gd name="T37" fmla="*/ 2147483647 h 152"/>
                <a:gd name="T38" fmla="*/ 2147483647 w 201"/>
                <a:gd name="T39" fmla="*/ 2147483647 h 152"/>
                <a:gd name="T40" fmla="*/ 2147483647 w 201"/>
                <a:gd name="T41" fmla="*/ 2147483647 h 152"/>
                <a:gd name="T42" fmla="*/ 2147483647 w 201"/>
                <a:gd name="T43" fmla="*/ 2147483647 h 152"/>
                <a:gd name="T44" fmla="*/ 0 w 201"/>
                <a:gd name="T45" fmla="*/ 2147483647 h 152"/>
                <a:gd name="T46" fmla="*/ 2147483647 w 201"/>
                <a:gd name="T47" fmla="*/ 2147483647 h 152"/>
                <a:gd name="T48" fmla="*/ 2147483647 w 201"/>
                <a:gd name="T49" fmla="*/ 2147483647 h 152"/>
                <a:gd name="T50" fmla="*/ 2147483647 w 201"/>
                <a:gd name="T51" fmla="*/ 2147483647 h 152"/>
                <a:gd name="T52" fmla="*/ 2147483647 w 201"/>
                <a:gd name="T53" fmla="*/ 2147483647 h 152"/>
                <a:gd name="T54" fmla="*/ 2147483647 w 201"/>
                <a:gd name="T55" fmla="*/ 2147483647 h 152"/>
                <a:gd name="T56" fmla="*/ 2147483647 w 201"/>
                <a:gd name="T57" fmla="*/ 2147483647 h 152"/>
                <a:gd name="T58" fmla="*/ 2147483647 w 201"/>
                <a:gd name="T59" fmla="*/ 2147483647 h 152"/>
                <a:gd name="T60" fmla="*/ 2147483647 w 201"/>
                <a:gd name="T61" fmla="*/ 2147483647 h 152"/>
                <a:gd name="T62" fmla="*/ 2147483647 w 201"/>
                <a:gd name="T63" fmla="*/ 2147483647 h 152"/>
                <a:gd name="T64" fmla="*/ 2147483647 w 201"/>
                <a:gd name="T65" fmla="*/ 2147483647 h 152"/>
                <a:gd name="T66" fmla="*/ 2147483647 w 201"/>
                <a:gd name="T67" fmla="*/ 2147483647 h 152"/>
                <a:gd name="T68" fmla="*/ 2147483647 w 201"/>
                <a:gd name="T69" fmla="*/ 2147483647 h 152"/>
                <a:gd name="T70" fmla="*/ 2147483647 w 201"/>
                <a:gd name="T71" fmla="*/ 2147483647 h 152"/>
                <a:gd name="T72" fmla="*/ 2147483647 w 201"/>
                <a:gd name="T73" fmla="*/ 2147483647 h 152"/>
                <a:gd name="T74" fmla="*/ 2147483647 w 201"/>
                <a:gd name="T75" fmla="*/ 2147483647 h 152"/>
                <a:gd name="T76" fmla="*/ 2147483647 w 201"/>
                <a:gd name="T77" fmla="*/ 2147483647 h 152"/>
                <a:gd name="T78" fmla="*/ 2147483647 w 201"/>
                <a:gd name="T79" fmla="*/ 2147483647 h 152"/>
                <a:gd name="T80" fmla="*/ 2147483647 w 201"/>
                <a:gd name="T81" fmla="*/ 2147483647 h 152"/>
                <a:gd name="T82" fmla="*/ 2147483647 w 201"/>
                <a:gd name="T83" fmla="*/ 2147483647 h 152"/>
                <a:gd name="T84" fmla="*/ 2147483647 w 201"/>
                <a:gd name="T85" fmla="*/ 0 h 152"/>
                <a:gd name="T86" fmla="*/ 2147483647 w 201"/>
                <a:gd name="T87" fmla="*/ 2147483647 h 152"/>
                <a:gd name="T88" fmla="*/ 2147483647 w 201"/>
                <a:gd name="T89" fmla="*/ 2147483647 h 152"/>
                <a:gd name="T90" fmla="*/ 2147483647 w 201"/>
                <a:gd name="T91" fmla="*/ 2147483647 h 152"/>
                <a:gd name="T92" fmla="*/ 2147483647 w 201"/>
                <a:gd name="T93" fmla="*/ 2147483647 h 152"/>
                <a:gd name="T94" fmla="*/ 2147483647 w 201"/>
                <a:gd name="T95" fmla="*/ 2147483647 h 152"/>
                <a:gd name="T96" fmla="*/ 2147483647 w 201"/>
                <a:gd name="T97" fmla="*/ 2147483647 h 152"/>
                <a:gd name="T98" fmla="*/ 0 w 201"/>
                <a:gd name="T99" fmla="*/ 2147483647 h 152"/>
                <a:gd name="T100" fmla="*/ 2147483647 w 201"/>
                <a:gd name="T101" fmla="*/ 2147483647 h 152"/>
                <a:gd name="T102" fmla="*/ 2147483647 w 201"/>
                <a:gd name="T103" fmla="*/ 2147483647 h 152"/>
                <a:gd name="T104" fmla="*/ 2147483647 w 201"/>
                <a:gd name="T105" fmla="*/ 2147483647 h 152"/>
                <a:gd name="T106" fmla="*/ 2147483647 w 201"/>
                <a:gd name="T107" fmla="*/ 2147483647 h 152"/>
                <a:gd name="T108" fmla="*/ 2147483647 w 201"/>
                <a:gd name="T109" fmla="*/ 2147483647 h 1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01"/>
                <a:gd name="T166" fmla="*/ 0 h 152"/>
                <a:gd name="T167" fmla="*/ 201 w 201"/>
                <a:gd name="T168" fmla="*/ 152 h 15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01" h="152">
                  <a:moveTo>
                    <a:pt x="40" y="152"/>
                  </a:move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Freeform 732"/>
            <p:cNvSpPr>
              <a:spLocks/>
            </p:cNvSpPr>
            <p:nvPr/>
          </p:nvSpPr>
          <p:spPr bwMode="auto">
            <a:xfrm>
              <a:off x="5170204" y="3378740"/>
              <a:ext cx="161203" cy="225903"/>
            </a:xfrm>
            <a:custGeom>
              <a:avLst/>
              <a:gdLst>
                <a:gd name="T0" fmla="*/ 2147483647 w 120"/>
                <a:gd name="T1" fmla="*/ 2147483647 h 168"/>
                <a:gd name="T2" fmla="*/ 2147483647 w 120"/>
                <a:gd name="T3" fmla="*/ 2147483647 h 168"/>
                <a:gd name="T4" fmla="*/ 2147483647 w 120"/>
                <a:gd name="T5" fmla="*/ 2147483647 h 168"/>
                <a:gd name="T6" fmla="*/ 2147483647 w 120"/>
                <a:gd name="T7" fmla="*/ 2147483647 h 168"/>
                <a:gd name="T8" fmla="*/ 2147483647 w 120"/>
                <a:gd name="T9" fmla="*/ 2147483647 h 168"/>
                <a:gd name="T10" fmla="*/ 2147483647 w 120"/>
                <a:gd name="T11" fmla="*/ 2147483647 h 168"/>
                <a:gd name="T12" fmla="*/ 2147483647 w 120"/>
                <a:gd name="T13" fmla="*/ 2147483647 h 168"/>
                <a:gd name="T14" fmla="*/ 2147483647 w 120"/>
                <a:gd name="T15" fmla="*/ 2147483647 h 168"/>
                <a:gd name="T16" fmla="*/ 2147483647 w 120"/>
                <a:gd name="T17" fmla="*/ 2147483647 h 168"/>
                <a:gd name="T18" fmla="*/ 2147483647 w 120"/>
                <a:gd name="T19" fmla="*/ 2147483647 h 168"/>
                <a:gd name="T20" fmla="*/ 2147483647 w 120"/>
                <a:gd name="T21" fmla="*/ 2147483647 h 168"/>
                <a:gd name="T22" fmla="*/ 2147483647 w 120"/>
                <a:gd name="T23" fmla="*/ 2147483647 h 168"/>
                <a:gd name="T24" fmla="*/ 2147483647 w 120"/>
                <a:gd name="T25" fmla="*/ 2147483647 h 168"/>
                <a:gd name="T26" fmla="*/ 0 w 120"/>
                <a:gd name="T27" fmla="*/ 2147483647 h 168"/>
                <a:gd name="T28" fmla="*/ 0 w 120"/>
                <a:gd name="T29" fmla="*/ 2147483647 h 168"/>
                <a:gd name="T30" fmla="*/ 2147483647 w 120"/>
                <a:gd name="T31" fmla="*/ 2147483647 h 168"/>
                <a:gd name="T32" fmla="*/ 2147483647 w 120"/>
                <a:gd name="T33" fmla="*/ 2147483647 h 168"/>
                <a:gd name="T34" fmla="*/ 2147483647 w 120"/>
                <a:gd name="T35" fmla="*/ 2147483647 h 168"/>
                <a:gd name="T36" fmla="*/ 2147483647 w 120"/>
                <a:gd name="T37" fmla="*/ 2147483647 h 168"/>
                <a:gd name="T38" fmla="*/ 2147483647 w 120"/>
                <a:gd name="T39" fmla="*/ 2147483647 h 168"/>
                <a:gd name="T40" fmla="*/ 2147483647 w 120"/>
                <a:gd name="T41" fmla="*/ 0 h 168"/>
                <a:gd name="T42" fmla="*/ 2147483647 w 120"/>
                <a:gd name="T43" fmla="*/ 2147483647 h 16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68"/>
                <a:gd name="T68" fmla="*/ 120 w 120"/>
                <a:gd name="T69" fmla="*/ 168 h 16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68">
                  <a:moveTo>
                    <a:pt x="48" y="16"/>
                  </a:moveTo>
                  <a:lnTo>
                    <a:pt x="32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56" y="40"/>
                  </a:lnTo>
                  <a:lnTo>
                    <a:pt x="80" y="48"/>
                  </a:lnTo>
                  <a:lnTo>
                    <a:pt x="48" y="80"/>
                  </a:lnTo>
                  <a:lnTo>
                    <a:pt x="24" y="88"/>
                  </a:lnTo>
                  <a:lnTo>
                    <a:pt x="8" y="96"/>
                  </a:lnTo>
                  <a:lnTo>
                    <a:pt x="16" y="104"/>
                  </a:lnTo>
                  <a:lnTo>
                    <a:pt x="8" y="96"/>
                  </a:lnTo>
                  <a:lnTo>
                    <a:pt x="8" y="104"/>
                  </a:lnTo>
                  <a:lnTo>
                    <a:pt x="0" y="112"/>
                  </a:lnTo>
                  <a:lnTo>
                    <a:pt x="0" y="152"/>
                  </a:lnTo>
                  <a:lnTo>
                    <a:pt x="8" y="168"/>
                  </a:lnTo>
                  <a:lnTo>
                    <a:pt x="24" y="136"/>
                  </a:lnTo>
                  <a:lnTo>
                    <a:pt x="56" y="120"/>
                  </a:lnTo>
                  <a:lnTo>
                    <a:pt x="88" y="88"/>
                  </a:lnTo>
                  <a:lnTo>
                    <a:pt x="112" y="32"/>
                  </a:lnTo>
                  <a:lnTo>
                    <a:pt x="120" y="0"/>
                  </a:lnTo>
                  <a:lnTo>
                    <a:pt x="48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Freeform 733"/>
            <p:cNvSpPr>
              <a:spLocks/>
            </p:cNvSpPr>
            <p:nvPr/>
          </p:nvSpPr>
          <p:spPr bwMode="auto">
            <a:xfrm>
              <a:off x="4708529" y="3367774"/>
              <a:ext cx="21932" cy="86633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2147483647 h 64"/>
                <a:gd name="T4" fmla="*/ 0 w 16"/>
                <a:gd name="T5" fmla="*/ 2147483647 h 64"/>
                <a:gd name="T6" fmla="*/ 0 w 16"/>
                <a:gd name="T7" fmla="*/ 2147483647 h 64"/>
                <a:gd name="T8" fmla="*/ 2147483647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0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734"/>
            <p:cNvSpPr>
              <a:spLocks/>
            </p:cNvSpPr>
            <p:nvPr/>
          </p:nvSpPr>
          <p:spPr bwMode="auto">
            <a:xfrm>
              <a:off x="4708529" y="3367774"/>
              <a:ext cx="21932" cy="86633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0 h 64"/>
                <a:gd name="T4" fmla="*/ 2147483647 w 16"/>
                <a:gd name="T5" fmla="*/ 2147483647 h 64"/>
                <a:gd name="T6" fmla="*/ 0 w 16"/>
                <a:gd name="T7" fmla="*/ 2147483647 h 64"/>
                <a:gd name="T8" fmla="*/ 0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2147483647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8" y="0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735"/>
            <p:cNvSpPr>
              <a:spLocks/>
            </p:cNvSpPr>
            <p:nvPr/>
          </p:nvSpPr>
          <p:spPr bwMode="auto">
            <a:xfrm>
              <a:off x="4708529" y="3367774"/>
              <a:ext cx="21932" cy="86633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0 h 64"/>
                <a:gd name="T4" fmla="*/ 2147483647 w 16"/>
                <a:gd name="T5" fmla="*/ 2147483647 h 64"/>
                <a:gd name="T6" fmla="*/ 0 w 16"/>
                <a:gd name="T7" fmla="*/ 2147483647 h 64"/>
                <a:gd name="T8" fmla="*/ 0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2147483647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8" y="0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736"/>
            <p:cNvSpPr>
              <a:spLocks/>
            </p:cNvSpPr>
            <p:nvPr/>
          </p:nvSpPr>
          <p:spPr bwMode="auto">
            <a:xfrm>
              <a:off x="4698659" y="3174769"/>
              <a:ext cx="171072" cy="279637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0 h 208"/>
                <a:gd name="T24" fmla="*/ 2147483647 w 128"/>
                <a:gd name="T25" fmla="*/ 2147483647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0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2147483647 w 128"/>
                <a:gd name="T41" fmla="*/ 2147483647 h 208"/>
                <a:gd name="T42" fmla="*/ 2147483647 w 128"/>
                <a:gd name="T43" fmla="*/ 2147483647 h 208"/>
                <a:gd name="T44" fmla="*/ 2147483647 w 128"/>
                <a:gd name="T45" fmla="*/ 2147483647 h 20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208"/>
                <a:gd name="T71" fmla="*/ 128 w 128"/>
                <a:gd name="T72" fmla="*/ 208 h 20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  <a:lnTo>
                    <a:pt x="24" y="20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Freeform 737"/>
            <p:cNvSpPr>
              <a:spLocks/>
            </p:cNvSpPr>
            <p:nvPr/>
          </p:nvSpPr>
          <p:spPr bwMode="auto">
            <a:xfrm>
              <a:off x="4698659" y="3174769"/>
              <a:ext cx="171072" cy="279637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2147483647 h 208"/>
                <a:gd name="T24" fmla="*/ 2147483647 w 128"/>
                <a:gd name="T25" fmla="*/ 0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2147483647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0 w 128"/>
                <a:gd name="T41" fmla="*/ 2147483647 h 208"/>
                <a:gd name="T42" fmla="*/ 0 w 128"/>
                <a:gd name="T43" fmla="*/ 2147483647 h 208"/>
                <a:gd name="T44" fmla="*/ 2147483647 w 128"/>
                <a:gd name="T45" fmla="*/ 2147483647 h 208"/>
                <a:gd name="T46" fmla="*/ 2147483647 w 128"/>
                <a:gd name="T47" fmla="*/ 2147483647 h 208"/>
                <a:gd name="T48" fmla="*/ 2147483647 w 128"/>
                <a:gd name="T49" fmla="*/ 2147483647 h 20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208"/>
                <a:gd name="T77" fmla="*/ 128 w 128"/>
                <a:gd name="T78" fmla="*/ 208 h 20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738"/>
            <p:cNvSpPr>
              <a:spLocks/>
            </p:cNvSpPr>
            <p:nvPr/>
          </p:nvSpPr>
          <p:spPr bwMode="auto">
            <a:xfrm>
              <a:off x="4698659" y="3174769"/>
              <a:ext cx="171072" cy="279637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2147483647 h 208"/>
                <a:gd name="T24" fmla="*/ 2147483647 w 128"/>
                <a:gd name="T25" fmla="*/ 0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2147483647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0 w 128"/>
                <a:gd name="T41" fmla="*/ 2147483647 h 208"/>
                <a:gd name="T42" fmla="*/ 0 w 128"/>
                <a:gd name="T43" fmla="*/ 2147483647 h 208"/>
                <a:gd name="T44" fmla="*/ 2147483647 w 128"/>
                <a:gd name="T45" fmla="*/ 2147483647 h 208"/>
                <a:gd name="T46" fmla="*/ 2147483647 w 128"/>
                <a:gd name="T47" fmla="*/ 2147483647 h 208"/>
                <a:gd name="T48" fmla="*/ 2147483647 w 128"/>
                <a:gd name="T49" fmla="*/ 2147483647 h 20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208"/>
                <a:gd name="T77" fmla="*/ 128 w 128"/>
                <a:gd name="T78" fmla="*/ 208 h 20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739"/>
            <p:cNvSpPr>
              <a:spLocks/>
            </p:cNvSpPr>
            <p:nvPr/>
          </p:nvSpPr>
          <p:spPr bwMode="auto">
            <a:xfrm>
              <a:off x="4752394" y="3958850"/>
              <a:ext cx="267574" cy="246738"/>
            </a:xfrm>
            <a:custGeom>
              <a:avLst/>
              <a:gdLst>
                <a:gd name="T0" fmla="*/ 2147483647 w 200"/>
                <a:gd name="T1" fmla="*/ 2147483647 h 184"/>
                <a:gd name="T2" fmla="*/ 2147483647 w 200"/>
                <a:gd name="T3" fmla="*/ 2147483647 h 184"/>
                <a:gd name="T4" fmla="*/ 2147483647 w 200"/>
                <a:gd name="T5" fmla="*/ 0 h 184"/>
                <a:gd name="T6" fmla="*/ 2147483647 w 200"/>
                <a:gd name="T7" fmla="*/ 2147483647 h 184"/>
                <a:gd name="T8" fmla="*/ 2147483647 w 200"/>
                <a:gd name="T9" fmla="*/ 2147483647 h 184"/>
                <a:gd name="T10" fmla="*/ 2147483647 w 200"/>
                <a:gd name="T11" fmla="*/ 2147483647 h 184"/>
                <a:gd name="T12" fmla="*/ 2147483647 w 200"/>
                <a:gd name="T13" fmla="*/ 2147483647 h 184"/>
                <a:gd name="T14" fmla="*/ 2147483647 w 200"/>
                <a:gd name="T15" fmla="*/ 2147483647 h 184"/>
                <a:gd name="T16" fmla="*/ 2147483647 w 200"/>
                <a:gd name="T17" fmla="*/ 2147483647 h 184"/>
                <a:gd name="T18" fmla="*/ 2147483647 w 200"/>
                <a:gd name="T19" fmla="*/ 2147483647 h 184"/>
                <a:gd name="T20" fmla="*/ 2147483647 w 200"/>
                <a:gd name="T21" fmla="*/ 2147483647 h 184"/>
                <a:gd name="T22" fmla="*/ 2147483647 w 200"/>
                <a:gd name="T23" fmla="*/ 2147483647 h 184"/>
                <a:gd name="T24" fmla="*/ 2147483647 w 200"/>
                <a:gd name="T25" fmla="*/ 2147483647 h 184"/>
                <a:gd name="T26" fmla="*/ 2147483647 w 200"/>
                <a:gd name="T27" fmla="*/ 2147483647 h 184"/>
                <a:gd name="T28" fmla="*/ 0 w 200"/>
                <a:gd name="T29" fmla="*/ 2147483647 h 184"/>
                <a:gd name="T30" fmla="*/ 0 w 200"/>
                <a:gd name="T31" fmla="*/ 2147483647 h 184"/>
                <a:gd name="T32" fmla="*/ 2147483647 w 200"/>
                <a:gd name="T33" fmla="*/ 2147483647 h 184"/>
                <a:gd name="T34" fmla="*/ 2147483647 w 200"/>
                <a:gd name="T35" fmla="*/ 2147483647 h 184"/>
                <a:gd name="T36" fmla="*/ 2147483647 w 200"/>
                <a:gd name="T37" fmla="*/ 2147483647 h 184"/>
                <a:gd name="T38" fmla="*/ 2147483647 w 200"/>
                <a:gd name="T39" fmla="*/ 2147483647 h 184"/>
                <a:gd name="T40" fmla="*/ 2147483647 w 200"/>
                <a:gd name="T41" fmla="*/ 2147483647 h 184"/>
                <a:gd name="T42" fmla="*/ 2147483647 w 200"/>
                <a:gd name="T43" fmla="*/ 2147483647 h 184"/>
                <a:gd name="T44" fmla="*/ 2147483647 w 200"/>
                <a:gd name="T45" fmla="*/ 2147483647 h 184"/>
                <a:gd name="T46" fmla="*/ 2147483647 w 200"/>
                <a:gd name="T47" fmla="*/ 2147483647 h 184"/>
                <a:gd name="T48" fmla="*/ 2147483647 w 200"/>
                <a:gd name="T49" fmla="*/ 2147483647 h 184"/>
                <a:gd name="T50" fmla="*/ 2147483647 w 200"/>
                <a:gd name="T51" fmla="*/ 2147483647 h 184"/>
                <a:gd name="T52" fmla="*/ 2147483647 w 200"/>
                <a:gd name="T53" fmla="*/ 2147483647 h 18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00"/>
                <a:gd name="T82" fmla="*/ 0 h 184"/>
                <a:gd name="T83" fmla="*/ 200 w 200"/>
                <a:gd name="T84" fmla="*/ 184 h 18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00" h="184">
                  <a:moveTo>
                    <a:pt x="192" y="8"/>
                  </a:moveTo>
                  <a:lnTo>
                    <a:pt x="184" y="8"/>
                  </a:lnTo>
                  <a:lnTo>
                    <a:pt x="160" y="0"/>
                  </a:lnTo>
                  <a:lnTo>
                    <a:pt x="136" y="24"/>
                  </a:lnTo>
                  <a:lnTo>
                    <a:pt x="104" y="48"/>
                  </a:lnTo>
                  <a:lnTo>
                    <a:pt x="88" y="48"/>
                  </a:lnTo>
                  <a:lnTo>
                    <a:pt x="64" y="64"/>
                  </a:lnTo>
                  <a:lnTo>
                    <a:pt x="56" y="64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40" y="40"/>
                  </a:lnTo>
                  <a:lnTo>
                    <a:pt x="32" y="96"/>
                  </a:lnTo>
                  <a:lnTo>
                    <a:pt x="24" y="96"/>
                  </a:lnTo>
                  <a:lnTo>
                    <a:pt x="0" y="88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44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64" y="176"/>
                  </a:lnTo>
                  <a:lnTo>
                    <a:pt x="96" y="168"/>
                  </a:lnTo>
                  <a:lnTo>
                    <a:pt x="128" y="168"/>
                  </a:lnTo>
                  <a:lnTo>
                    <a:pt x="184" y="104"/>
                  </a:lnTo>
                  <a:lnTo>
                    <a:pt x="200" y="64"/>
                  </a:lnTo>
                  <a:lnTo>
                    <a:pt x="192" y="64"/>
                  </a:lnTo>
                  <a:lnTo>
                    <a:pt x="192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740"/>
            <p:cNvSpPr>
              <a:spLocks/>
            </p:cNvSpPr>
            <p:nvPr/>
          </p:nvSpPr>
          <p:spPr bwMode="auto">
            <a:xfrm>
              <a:off x="4806128" y="3883183"/>
              <a:ext cx="160106" cy="161203"/>
            </a:xfrm>
            <a:custGeom>
              <a:avLst/>
              <a:gdLst>
                <a:gd name="T0" fmla="*/ 2147483647 w 120"/>
                <a:gd name="T1" fmla="*/ 2147483647 h 120"/>
                <a:gd name="T2" fmla="*/ 2147483647 w 120"/>
                <a:gd name="T3" fmla="*/ 2147483647 h 120"/>
                <a:gd name="T4" fmla="*/ 2147483647 w 120"/>
                <a:gd name="T5" fmla="*/ 2147483647 h 120"/>
                <a:gd name="T6" fmla="*/ 2147483647 w 120"/>
                <a:gd name="T7" fmla="*/ 0 h 120"/>
                <a:gd name="T8" fmla="*/ 2147483647 w 120"/>
                <a:gd name="T9" fmla="*/ 0 h 120"/>
                <a:gd name="T10" fmla="*/ 2147483647 w 120"/>
                <a:gd name="T11" fmla="*/ 2147483647 h 120"/>
                <a:gd name="T12" fmla="*/ 2147483647 w 120"/>
                <a:gd name="T13" fmla="*/ 0 h 120"/>
                <a:gd name="T14" fmla="*/ 2147483647 w 120"/>
                <a:gd name="T15" fmla="*/ 0 h 120"/>
                <a:gd name="T16" fmla="*/ 2147483647 w 120"/>
                <a:gd name="T17" fmla="*/ 0 h 120"/>
                <a:gd name="T18" fmla="*/ 2147483647 w 120"/>
                <a:gd name="T19" fmla="*/ 2147483647 h 120"/>
                <a:gd name="T20" fmla="*/ 2147483647 w 120"/>
                <a:gd name="T21" fmla="*/ 2147483647 h 120"/>
                <a:gd name="T22" fmla="*/ 0 w 120"/>
                <a:gd name="T23" fmla="*/ 2147483647 h 120"/>
                <a:gd name="T24" fmla="*/ 0 w 120"/>
                <a:gd name="T25" fmla="*/ 2147483647 h 120"/>
                <a:gd name="T26" fmla="*/ 2147483647 w 120"/>
                <a:gd name="T27" fmla="*/ 2147483647 h 120"/>
                <a:gd name="T28" fmla="*/ 2147483647 w 120"/>
                <a:gd name="T29" fmla="*/ 2147483647 h 120"/>
                <a:gd name="T30" fmla="*/ 2147483647 w 120"/>
                <a:gd name="T31" fmla="*/ 2147483647 h 120"/>
                <a:gd name="T32" fmla="*/ 2147483647 w 120"/>
                <a:gd name="T33" fmla="*/ 2147483647 h 120"/>
                <a:gd name="T34" fmla="*/ 2147483647 w 120"/>
                <a:gd name="T35" fmla="*/ 2147483647 h 120"/>
                <a:gd name="T36" fmla="*/ 2147483647 w 120"/>
                <a:gd name="T37" fmla="*/ 2147483647 h 120"/>
                <a:gd name="T38" fmla="*/ 2147483647 w 120"/>
                <a:gd name="T39" fmla="*/ 2147483647 h 120"/>
                <a:gd name="T40" fmla="*/ 2147483647 w 120"/>
                <a:gd name="T41" fmla="*/ 2147483647 h 120"/>
                <a:gd name="T42" fmla="*/ 2147483647 w 120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20"/>
                <a:gd name="T68" fmla="*/ 120 w 120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20">
                  <a:moveTo>
                    <a:pt x="96" y="32"/>
                  </a:moveTo>
                  <a:lnTo>
                    <a:pt x="88" y="32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20"/>
                  </a:lnTo>
                  <a:lnTo>
                    <a:pt x="24" y="120"/>
                  </a:lnTo>
                  <a:lnTo>
                    <a:pt x="48" y="104"/>
                  </a:lnTo>
                  <a:lnTo>
                    <a:pt x="64" y="104"/>
                  </a:lnTo>
                  <a:lnTo>
                    <a:pt x="96" y="80"/>
                  </a:lnTo>
                  <a:lnTo>
                    <a:pt x="120" y="56"/>
                  </a:lnTo>
                  <a:lnTo>
                    <a:pt x="104" y="48"/>
                  </a:lnTo>
                  <a:lnTo>
                    <a:pt x="96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Freeform 741"/>
            <p:cNvSpPr>
              <a:spLocks/>
            </p:cNvSpPr>
            <p:nvPr/>
          </p:nvSpPr>
          <p:spPr bwMode="auto">
            <a:xfrm>
              <a:off x="4977200" y="3754880"/>
              <a:ext cx="183135" cy="289507"/>
            </a:xfrm>
            <a:custGeom>
              <a:avLst/>
              <a:gdLst>
                <a:gd name="T0" fmla="*/ 2147483647 w 136"/>
                <a:gd name="T1" fmla="*/ 2147483647 h 216"/>
                <a:gd name="T2" fmla="*/ 2147483647 w 136"/>
                <a:gd name="T3" fmla="*/ 2147483647 h 216"/>
                <a:gd name="T4" fmla="*/ 2147483647 w 136"/>
                <a:gd name="T5" fmla="*/ 2147483647 h 216"/>
                <a:gd name="T6" fmla="*/ 2147483647 w 136"/>
                <a:gd name="T7" fmla="*/ 2147483647 h 216"/>
                <a:gd name="T8" fmla="*/ 2147483647 w 136"/>
                <a:gd name="T9" fmla="*/ 2147483647 h 216"/>
                <a:gd name="T10" fmla="*/ 2147483647 w 136"/>
                <a:gd name="T11" fmla="*/ 2147483647 h 216"/>
                <a:gd name="T12" fmla="*/ 2147483647 w 136"/>
                <a:gd name="T13" fmla="*/ 2147483647 h 216"/>
                <a:gd name="T14" fmla="*/ 2147483647 w 136"/>
                <a:gd name="T15" fmla="*/ 2147483647 h 216"/>
                <a:gd name="T16" fmla="*/ 2147483647 w 136"/>
                <a:gd name="T17" fmla="*/ 2147483647 h 216"/>
                <a:gd name="T18" fmla="*/ 0 w 136"/>
                <a:gd name="T19" fmla="*/ 2147483647 h 216"/>
                <a:gd name="T20" fmla="*/ 2147483647 w 136"/>
                <a:gd name="T21" fmla="*/ 2147483647 h 216"/>
                <a:gd name="T22" fmla="*/ 0 w 136"/>
                <a:gd name="T23" fmla="*/ 2147483647 h 216"/>
                <a:gd name="T24" fmla="*/ 2147483647 w 136"/>
                <a:gd name="T25" fmla="*/ 2147483647 h 216"/>
                <a:gd name="T26" fmla="*/ 2147483647 w 136"/>
                <a:gd name="T27" fmla="*/ 2147483647 h 216"/>
                <a:gd name="T28" fmla="*/ 2147483647 w 136"/>
                <a:gd name="T29" fmla="*/ 2147483647 h 216"/>
                <a:gd name="T30" fmla="*/ 2147483647 w 136"/>
                <a:gd name="T31" fmla="*/ 2147483647 h 216"/>
                <a:gd name="T32" fmla="*/ 2147483647 w 136"/>
                <a:gd name="T33" fmla="*/ 2147483647 h 216"/>
                <a:gd name="T34" fmla="*/ 2147483647 w 136"/>
                <a:gd name="T35" fmla="*/ 2147483647 h 216"/>
                <a:gd name="T36" fmla="*/ 2147483647 w 136"/>
                <a:gd name="T37" fmla="*/ 2147483647 h 216"/>
                <a:gd name="T38" fmla="*/ 2147483647 w 136"/>
                <a:gd name="T39" fmla="*/ 2147483647 h 216"/>
                <a:gd name="T40" fmla="*/ 2147483647 w 136"/>
                <a:gd name="T41" fmla="*/ 2147483647 h 216"/>
                <a:gd name="T42" fmla="*/ 2147483647 w 136"/>
                <a:gd name="T43" fmla="*/ 2147483647 h 216"/>
                <a:gd name="T44" fmla="*/ 2147483647 w 136"/>
                <a:gd name="T45" fmla="*/ 2147483647 h 216"/>
                <a:gd name="T46" fmla="*/ 2147483647 w 136"/>
                <a:gd name="T47" fmla="*/ 2147483647 h 216"/>
                <a:gd name="T48" fmla="*/ 2147483647 w 136"/>
                <a:gd name="T49" fmla="*/ 2147483647 h 216"/>
                <a:gd name="T50" fmla="*/ 2147483647 w 136"/>
                <a:gd name="T51" fmla="*/ 2147483647 h 216"/>
                <a:gd name="T52" fmla="*/ 2147483647 w 136"/>
                <a:gd name="T53" fmla="*/ 2147483647 h 216"/>
                <a:gd name="T54" fmla="*/ 2147483647 w 136"/>
                <a:gd name="T55" fmla="*/ 2147483647 h 216"/>
                <a:gd name="T56" fmla="*/ 2147483647 w 136"/>
                <a:gd name="T57" fmla="*/ 2147483647 h 216"/>
                <a:gd name="T58" fmla="*/ 2147483647 w 136"/>
                <a:gd name="T59" fmla="*/ 0 h 216"/>
                <a:gd name="T60" fmla="*/ 2147483647 w 136"/>
                <a:gd name="T61" fmla="*/ 2147483647 h 216"/>
                <a:gd name="T62" fmla="*/ 2147483647 w 136"/>
                <a:gd name="T63" fmla="*/ 2147483647 h 21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36"/>
                <a:gd name="T97" fmla="*/ 0 h 216"/>
                <a:gd name="T98" fmla="*/ 136 w 136"/>
                <a:gd name="T99" fmla="*/ 216 h 21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36" h="216">
                  <a:moveTo>
                    <a:pt x="88" y="8"/>
                  </a:moveTo>
                  <a:lnTo>
                    <a:pt x="64" y="16"/>
                  </a:lnTo>
                  <a:lnTo>
                    <a:pt x="64" y="32"/>
                  </a:lnTo>
                  <a:lnTo>
                    <a:pt x="72" y="56"/>
                  </a:lnTo>
                  <a:lnTo>
                    <a:pt x="72" y="64"/>
                  </a:lnTo>
                  <a:lnTo>
                    <a:pt x="64" y="72"/>
                  </a:lnTo>
                  <a:lnTo>
                    <a:pt x="56" y="64"/>
                  </a:lnTo>
                  <a:lnTo>
                    <a:pt x="48" y="56"/>
                  </a:lnTo>
                  <a:lnTo>
                    <a:pt x="32" y="48"/>
                  </a:lnTo>
                  <a:lnTo>
                    <a:pt x="0" y="64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32" y="80"/>
                  </a:lnTo>
                  <a:lnTo>
                    <a:pt x="32" y="96"/>
                  </a:lnTo>
                  <a:lnTo>
                    <a:pt x="32" y="112"/>
                  </a:lnTo>
                  <a:lnTo>
                    <a:pt x="24" y="144"/>
                  </a:lnTo>
                  <a:lnTo>
                    <a:pt x="16" y="160"/>
                  </a:lnTo>
                  <a:lnTo>
                    <a:pt x="24" y="160"/>
                  </a:lnTo>
                  <a:lnTo>
                    <a:pt x="24" y="216"/>
                  </a:lnTo>
                  <a:lnTo>
                    <a:pt x="32" y="216"/>
                  </a:lnTo>
                  <a:lnTo>
                    <a:pt x="32" y="208"/>
                  </a:lnTo>
                  <a:lnTo>
                    <a:pt x="64" y="184"/>
                  </a:lnTo>
                  <a:lnTo>
                    <a:pt x="72" y="160"/>
                  </a:lnTo>
                  <a:lnTo>
                    <a:pt x="64" y="128"/>
                  </a:lnTo>
                  <a:lnTo>
                    <a:pt x="80" y="104"/>
                  </a:lnTo>
                  <a:lnTo>
                    <a:pt x="120" y="80"/>
                  </a:lnTo>
                  <a:lnTo>
                    <a:pt x="128" y="64"/>
                  </a:lnTo>
                  <a:lnTo>
                    <a:pt x="136" y="48"/>
                  </a:lnTo>
                  <a:lnTo>
                    <a:pt x="128" y="16"/>
                  </a:lnTo>
                  <a:lnTo>
                    <a:pt x="128" y="0"/>
                  </a:lnTo>
                  <a:lnTo>
                    <a:pt x="120" y="8"/>
                  </a:lnTo>
                  <a:lnTo>
                    <a:pt x="88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" name="Freeform 742"/>
            <p:cNvSpPr>
              <a:spLocks/>
            </p:cNvSpPr>
            <p:nvPr/>
          </p:nvSpPr>
          <p:spPr bwMode="auto">
            <a:xfrm>
              <a:off x="4977200" y="3593677"/>
              <a:ext cx="172169" cy="182038"/>
            </a:xfrm>
            <a:custGeom>
              <a:avLst/>
              <a:gdLst>
                <a:gd name="T0" fmla="*/ 2147483647 w 128"/>
                <a:gd name="T1" fmla="*/ 2147483647 h 136"/>
                <a:gd name="T2" fmla="*/ 2147483647 w 128"/>
                <a:gd name="T3" fmla="*/ 0 h 136"/>
                <a:gd name="T4" fmla="*/ 2147483647 w 128"/>
                <a:gd name="T5" fmla="*/ 0 h 136"/>
                <a:gd name="T6" fmla="*/ 2147483647 w 128"/>
                <a:gd name="T7" fmla="*/ 2147483647 h 136"/>
                <a:gd name="T8" fmla="*/ 2147483647 w 128"/>
                <a:gd name="T9" fmla="*/ 2147483647 h 136"/>
                <a:gd name="T10" fmla="*/ 2147483647 w 128"/>
                <a:gd name="T11" fmla="*/ 2147483647 h 136"/>
                <a:gd name="T12" fmla="*/ 2147483647 w 128"/>
                <a:gd name="T13" fmla="*/ 0 h 136"/>
                <a:gd name="T14" fmla="*/ 0 w 128"/>
                <a:gd name="T15" fmla="*/ 0 h 136"/>
                <a:gd name="T16" fmla="*/ 2147483647 w 128"/>
                <a:gd name="T17" fmla="*/ 2147483647 h 136"/>
                <a:gd name="T18" fmla="*/ 0 w 128"/>
                <a:gd name="T19" fmla="*/ 2147483647 h 136"/>
                <a:gd name="T20" fmla="*/ 2147483647 w 128"/>
                <a:gd name="T21" fmla="*/ 2147483647 h 136"/>
                <a:gd name="T22" fmla="*/ 2147483647 w 128"/>
                <a:gd name="T23" fmla="*/ 2147483647 h 136"/>
                <a:gd name="T24" fmla="*/ 2147483647 w 128"/>
                <a:gd name="T25" fmla="*/ 2147483647 h 136"/>
                <a:gd name="T26" fmla="*/ 2147483647 w 128"/>
                <a:gd name="T27" fmla="*/ 2147483647 h 136"/>
                <a:gd name="T28" fmla="*/ 2147483647 w 128"/>
                <a:gd name="T29" fmla="*/ 2147483647 h 136"/>
                <a:gd name="T30" fmla="*/ 2147483647 w 128"/>
                <a:gd name="T31" fmla="*/ 2147483647 h 136"/>
                <a:gd name="T32" fmla="*/ 2147483647 w 128"/>
                <a:gd name="T33" fmla="*/ 2147483647 h 136"/>
                <a:gd name="T34" fmla="*/ 2147483647 w 128"/>
                <a:gd name="T35" fmla="*/ 2147483647 h 136"/>
                <a:gd name="T36" fmla="*/ 2147483647 w 128"/>
                <a:gd name="T37" fmla="*/ 2147483647 h 136"/>
                <a:gd name="T38" fmla="*/ 2147483647 w 128"/>
                <a:gd name="T39" fmla="*/ 2147483647 h 136"/>
                <a:gd name="T40" fmla="*/ 2147483647 w 128"/>
                <a:gd name="T41" fmla="*/ 2147483647 h 136"/>
                <a:gd name="T42" fmla="*/ 2147483647 w 128"/>
                <a:gd name="T43" fmla="*/ 2147483647 h 136"/>
                <a:gd name="T44" fmla="*/ 2147483647 w 128"/>
                <a:gd name="T45" fmla="*/ 2147483647 h 136"/>
                <a:gd name="T46" fmla="*/ 2147483647 w 128"/>
                <a:gd name="T47" fmla="*/ 2147483647 h 136"/>
                <a:gd name="T48" fmla="*/ 2147483647 w 128"/>
                <a:gd name="T49" fmla="*/ 2147483647 h 1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136"/>
                <a:gd name="T77" fmla="*/ 128 w 128"/>
                <a:gd name="T78" fmla="*/ 136 h 1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136">
                  <a:moveTo>
                    <a:pt x="96" y="24"/>
                  </a:moveTo>
                  <a:lnTo>
                    <a:pt x="56" y="0"/>
                  </a:lnTo>
                  <a:lnTo>
                    <a:pt x="48" y="0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24" y="0"/>
                  </a:lnTo>
                  <a:lnTo>
                    <a:pt x="0" y="0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72"/>
                  </a:lnTo>
                  <a:lnTo>
                    <a:pt x="16" y="96"/>
                  </a:lnTo>
                  <a:lnTo>
                    <a:pt x="32" y="104"/>
                  </a:lnTo>
                  <a:lnTo>
                    <a:pt x="56" y="104"/>
                  </a:lnTo>
                  <a:lnTo>
                    <a:pt x="56" y="112"/>
                  </a:lnTo>
                  <a:lnTo>
                    <a:pt x="64" y="136"/>
                  </a:lnTo>
                  <a:lnTo>
                    <a:pt x="88" y="128"/>
                  </a:lnTo>
                  <a:lnTo>
                    <a:pt x="120" y="128"/>
                  </a:lnTo>
                  <a:lnTo>
                    <a:pt x="128" y="120"/>
                  </a:lnTo>
                  <a:lnTo>
                    <a:pt x="120" y="112"/>
                  </a:lnTo>
                  <a:lnTo>
                    <a:pt x="120" y="72"/>
                  </a:lnTo>
                  <a:lnTo>
                    <a:pt x="112" y="56"/>
                  </a:lnTo>
                  <a:lnTo>
                    <a:pt x="120" y="48"/>
                  </a:lnTo>
                  <a:lnTo>
                    <a:pt x="96" y="32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Freeform 743"/>
            <p:cNvSpPr>
              <a:spLocks/>
            </p:cNvSpPr>
            <p:nvPr/>
          </p:nvSpPr>
          <p:spPr bwMode="auto">
            <a:xfrm>
              <a:off x="4676727" y="3679213"/>
              <a:ext cx="203971" cy="203971"/>
            </a:xfrm>
            <a:custGeom>
              <a:avLst/>
              <a:gdLst>
                <a:gd name="T0" fmla="*/ 2147483647 w 152"/>
                <a:gd name="T1" fmla="*/ 2147483647 h 152"/>
                <a:gd name="T2" fmla="*/ 2147483647 w 152"/>
                <a:gd name="T3" fmla="*/ 2147483647 h 152"/>
                <a:gd name="T4" fmla="*/ 2147483647 w 152"/>
                <a:gd name="T5" fmla="*/ 2147483647 h 152"/>
                <a:gd name="T6" fmla="*/ 2147483647 w 152"/>
                <a:gd name="T7" fmla="*/ 2147483647 h 152"/>
                <a:gd name="T8" fmla="*/ 2147483647 w 152"/>
                <a:gd name="T9" fmla="*/ 2147483647 h 152"/>
                <a:gd name="T10" fmla="*/ 2147483647 w 152"/>
                <a:gd name="T11" fmla="*/ 2147483647 h 152"/>
                <a:gd name="T12" fmla="*/ 2147483647 w 152"/>
                <a:gd name="T13" fmla="*/ 2147483647 h 152"/>
                <a:gd name="T14" fmla="*/ 2147483647 w 152"/>
                <a:gd name="T15" fmla="*/ 2147483647 h 152"/>
                <a:gd name="T16" fmla="*/ 2147483647 w 152"/>
                <a:gd name="T17" fmla="*/ 2147483647 h 152"/>
                <a:gd name="T18" fmla="*/ 2147483647 w 152"/>
                <a:gd name="T19" fmla="*/ 2147483647 h 152"/>
                <a:gd name="T20" fmla="*/ 2147483647 w 152"/>
                <a:gd name="T21" fmla="*/ 2147483647 h 152"/>
                <a:gd name="T22" fmla="*/ 2147483647 w 152"/>
                <a:gd name="T23" fmla="*/ 2147483647 h 152"/>
                <a:gd name="T24" fmla="*/ 2147483647 w 152"/>
                <a:gd name="T25" fmla="*/ 2147483647 h 152"/>
                <a:gd name="T26" fmla="*/ 2147483647 w 152"/>
                <a:gd name="T27" fmla="*/ 2147483647 h 152"/>
                <a:gd name="T28" fmla="*/ 2147483647 w 152"/>
                <a:gd name="T29" fmla="*/ 2147483647 h 152"/>
                <a:gd name="T30" fmla="*/ 2147483647 w 152"/>
                <a:gd name="T31" fmla="*/ 2147483647 h 152"/>
                <a:gd name="T32" fmla="*/ 2147483647 w 152"/>
                <a:gd name="T33" fmla="*/ 0 h 152"/>
                <a:gd name="T34" fmla="*/ 2147483647 w 152"/>
                <a:gd name="T35" fmla="*/ 0 h 152"/>
                <a:gd name="T36" fmla="*/ 0 w 152"/>
                <a:gd name="T37" fmla="*/ 2147483647 h 152"/>
                <a:gd name="T38" fmla="*/ 2147483647 w 152"/>
                <a:gd name="T39" fmla="*/ 2147483647 h 152"/>
                <a:gd name="T40" fmla="*/ 2147483647 w 152"/>
                <a:gd name="T41" fmla="*/ 2147483647 h 152"/>
                <a:gd name="T42" fmla="*/ 0 w 152"/>
                <a:gd name="T43" fmla="*/ 2147483647 h 152"/>
                <a:gd name="T44" fmla="*/ 0 w 152"/>
                <a:gd name="T45" fmla="*/ 2147483647 h 152"/>
                <a:gd name="T46" fmla="*/ 2147483647 w 152"/>
                <a:gd name="T47" fmla="*/ 2147483647 h 152"/>
                <a:gd name="T48" fmla="*/ 2147483647 w 152"/>
                <a:gd name="T49" fmla="*/ 2147483647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2"/>
                <a:gd name="T76" fmla="*/ 0 h 152"/>
                <a:gd name="T77" fmla="*/ 152 w 152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2" h="152">
                  <a:moveTo>
                    <a:pt x="16" y="144"/>
                  </a:moveTo>
                  <a:lnTo>
                    <a:pt x="72" y="144"/>
                  </a:lnTo>
                  <a:lnTo>
                    <a:pt x="80" y="152"/>
                  </a:lnTo>
                  <a:lnTo>
                    <a:pt x="112" y="152"/>
                  </a:lnTo>
                  <a:lnTo>
                    <a:pt x="136" y="144"/>
                  </a:lnTo>
                  <a:lnTo>
                    <a:pt x="128" y="128"/>
                  </a:lnTo>
                  <a:lnTo>
                    <a:pt x="128" y="88"/>
                  </a:lnTo>
                  <a:lnTo>
                    <a:pt x="152" y="80"/>
                  </a:lnTo>
                  <a:lnTo>
                    <a:pt x="152" y="64"/>
                  </a:lnTo>
                  <a:lnTo>
                    <a:pt x="144" y="64"/>
                  </a:lnTo>
                  <a:lnTo>
                    <a:pt x="152" y="64"/>
                  </a:lnTo>
                  <a:lnTo>
                    <a:pt x="128" y="64"/>
                  </a:lnTo>
                  <a:lnTo>
                    <a:pt x="120" y="16"/>
                  </a:lnTo>
                  <a:lnTo>
                    <a:pt x="96" y="16"/>
                  </a:lnTo>
                  <a:lnTo>
                    <a:pt x="80" y="24"/>
                  </a:lnTo>
                  <a:lnTo>
                    <a:pt x="72" y="24"/>
                  </a:lnTo>
                  <a:lnTo>
                    <a:pt x="48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8" y="56"/>
                  </a:lnTo>
                  <a:lnTo>
                    <a:pt x="16" y="80"/>
                  </a:lnTo>
                  <a:lnTo>
                    <a:pt x="0" y="112"/>
                  </a:lnTo>
                  <a:lnTo>
                    <a:pt x="0" y="144"/>
                  </a:lnTo>
                  <a:lnTo>
                    <a:pt x="8" y="136"/>
                  </a:lnTo>
                  <a:lnTo>
                    <a:pt x="16" y="14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Freeform 744"/>
            <p:cNvSpPr>
              <a:spLocks/>
            </p:cNvSpPr>
            <p:nvPr/>
          </p:nvSpPr>
          <p:spPr bwMode="auto">
            <a:xfrm>
              <a:off x="4676727" y="3486208"/>
              <a:ext cx="311439" cy="311439"/>
            </a:xfrm>
            <a:custGeom>
              <a:avLst/>
              <a:gdLst>
                <a:gd name="T0" fmla="*/ 2147483647 w 232"/>
                <a:gd name="T1" fmla="*/ 2147483647 h 232"/>
                <a:gd name="T2" fmla="*/ 2147483647 w 232"/>
                <a:gd name="T3" fmla="*/ 2147483647 h 232"/>
                <a:gd name="T4" fmla="*/ 2147483647 w 232"/>
                <a:gd name="T5" fmla="*/ 2147483647 h 232"/>
                <a:gd name="T6" fmla="*/ 2147483647 w 232"/>
                <a:gd name="T7" fmla="*/ 2147483647 h 232"/>
                <a:gd name="T8" fmla="*/ 2147483647 w 232"/>
                <a:gd name="T9" fmla="*/ 2147483647 h 232"/>
                <a:gd name="T10" fmla="*/ 2147483647 w 232"/>
                <a:gd name="T11" fmla="*/ 2147483647 h 232"/>
                <a:gd name="T12" fmla="*/ 0 w 232"/>
                <a:gd name="T13" fmla="*/ 2147483647 h 232"/>
                <a:gd name="T14" fmla="*/ 0 w 232"/>
                <a:gd name="T15" fmla="*/ 2147483647 h 232"/>
                <a:gd name="T16" fmla="*/ 2147483647 w 232"/>
                <a:gd name="T17" fmla="*/ 2147483647 h 232"/>
                <a:gd name="T18" fmla="*/ 2147483647 w 232"/>
                <a:gd name="T19" fmla="*/ 2147483647 h 232"/>
                <a:gd name="T20" fmla="*/ 2147483647 w 232"/>
                <a:gd name="T21" fmla="*/ 2147483647 h 232"/>
                <a:gd name="T22" fmla="*/ 2147483647 w 232"/>
                <a:gd name="T23" fmla="*/ 2147483647 h 232"/>
                <a:gd name="T24" fmla="*/ 2147483647 w 232"/>
                <a:gd name="T25" fmla="*/ 2147483647 h 232"/>
                <a:gd name="T26" fmla="*/ 2147483647 w 232"/>
                <a:gd name="T27" fmla="*/ 2147483647 h 232"/>
                <a:gd name="T28" fmla="*/ 2147483647 w 232"/>
                <a:gd name="T29" fmla="*/ 2147483647 h 232"/>
                <a:gd name="T30" fmla="*/ 2147483647 w 232"/>
                <a:gd name="T31" fmla="*/ 2147483647 h 232"/>
                <a:gd name="T32" fmla="*/ 2147483647 w 232"/>
                <a:gd name="T33" fmla="*/ 2147483647 h 232"/>
                <a:gd name="T34" fmla="*/ 2147483647 w 232"/>
                <a:gd name="T35" fmla="*/ 2147483647 h 232"/>
                <a:gd name="T36" fmla="*/ 2147483647 w 232"/>
                <a:gd name="T37" fmla="*/ 2147483647 h 232"/>
                <a:gd name="T38" fmla="*/ 2147483647 w 232"/>
                <a:gd name="T39" fmla="*/ 2147483647 h 232"/>
                <a:gd name="T40" fmla="*/ 2147483647 w 232"/>
                <a:gd name="T41" fmla="*/ 2147483647 h 232"/>
                <a:gd name="T42" fmla="*/ 2147483647 w 232"/>
                <a:gd name="T43" fmla="*/ 2147483647 h 232"/>
                <a:gd name="T44" fmla="*/ 2147483647 w 232"/>
                <a:gd name="T45" fmla="*/ 2147483647 h 232"/>
                <a:gd name="T46" fmla="*/ 2147483647 w 232"/>
                <a:gd name="T47" fmla="*/ 2147483647 h 232"/>
                <a:gd name="T48" fmla="*/ 2147483647 w 232"/>
                <a:gd name="T49" fmla="*/ 2147483647 h 232"/>
                <a:gd name="T50" fmla="*/ 2147483647 w 232"/>
                <a:gd name="T51" fmla="*/ 2147483647 h 232"/>
                <a:gd name="T52" fmla="*/ 2147483647 w 232"/>
                <a:gd name="T53" fmla="*/ 2147483647 h 232"/>
                <a:gd name="T54" fmla="*/ 2147483647 w 232"/>
                <a:gd name="T55" fmla="*/ 2147483647 h 232"/>
                <a:gd name="T56" fmla="*/ 2147483647 w 232"/>
                <a:gd name="T57" fmla="*/ 2147483647 h 232"/>
                <a:gd name="T58" fmla="*/ 2147483647 w 232"/>
                <a:gd name="T59" fmla="*/ 2147483647 h 232"/>
                <a:gd name="T60" fmla="*/ 2147483647 w 232"/>
                <a:gd name="T61" fmla="*/ 2147483647 h 232"/>
                <a:gd name="T62" fmla="*/ 2147483647 w 232"/>
                <a:gd name="T63" fmla="*/ 2147483647 h 232"/>
                <a:gd name="T64" fmla="*/ 2147483647 w 232"/>
                <a:gd name="T65" fmla="*/ 0 h 232"/>
                <a:gd name="T66" fmla="*/ 2147483647 w 232"/>
                <a:gd name="T67" fmla="*/ 0 h 232"/>
                <a:gd name="T68" fmla="*/ 2147483647 w 232"/>
                <a:gd name="T69" fmla="*/ 2147483647 h 232"/>
                <a:gd name="T70" fmla="*/ 2147483647 w 232"/>
                <a:gd name="T71" fmla="*/ 0 h 232"/>
                <a:gd name="T72" fmla="*/ 2147483647 w 232"/>
                <a:gd name="T73" fmla="*/ 2147483647 h 232"/>
                <a:gd name="T74" fmla="*/ 2147483647 w 232"/>
                <a:gd name="T75" fmla="*/ 2147483647 h 23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32"/>
                <a:gd name="T115" fmla="*/ 0 h 232"/>
                <a:gd name="T116" fmla="*/ 232 w 232"/>
                <a:gd name="T117" fmla="*/ 232 h 23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32" h="232">
                  <a:moveTo>
                    <a:pt x="80" y="24"/>
                  </a:moveTo>
                  <a:lnTo>
                    <a:pt x="72" y="72"/>
                  </a:lnTo>
                  <a:lnTo>
                    <a:pt x="56" y="80"/>
                  </a:lnTo>
                  <a:lnTo>
                    <a:pt x="40" y="112"/>
                  </a:lnTo>
                  <a:lnTo>
                    <a:pt x="24" y="128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0" y="152"/>
                  </a:lnTo>
                  <a:lnTo>
                    <a:pt x="16" y="144"/>
                  </a:lnTo>
                  <a:lnTo>
                    <a:pt x="48" y="144"/>
                  </a:lnTo>
                  <a:lnTo>
                    <a:pt x="72" y="168"/>
                  </a:lnTo>
                  <a:lnTo>
                    <a:pt x="80" y="168"/>
                  </a:lnTo>
                  <a:lnTo>
                    <a:pt x="96" y="160"/>
                  </a:lnTo>
                  <a:lnTo>
                    <a:pt x="120" y="160"/>
                  </a:lnTo>
                  <a:lnTo>
                    <a:pt x="128" y="208"/>
                  </a:lnTo>
                  <a:lnTo>
                    <a:pt x="152" y="208"/>
                  </a:lnTo>
                  <a:lnTo>
                    <a:pt x="168" y="208"/>
                  </a:lnTo>
                  <a:lnTo>
                    <a:pt x="192" y="224"/>
                  </a:lnTo>
                  <a:lnTo>
                    <a:pt x="216" y="232"/>
                  </a:lnTo>
                  <a:lnTo>
                    <a:pt x="216" y="224"/>
                  </a:lnTo>
                  <a:lnTo>
                    <a:pt x="208" y="208"/>
                  </a:lnTo>
                  <a:lnTo>
                    <a:pt x="208" y="200"/>
                  </a:lnTo>
                  <a:lnTo>
                    <a:pt x="216" y="176"/>
                  </a:lnTo>
                  <a:lnTo>
                    <a:pt x="224" y="168"/>
                  </a:lnTo>
                  <a:lnTo>
                    <a:pt x="216" y="144"/>
                  </a:lnTo>
                  <a:lnTo>
                    <a:pt x="216" y="120"/>
                  </a:lnTo>
                  <a:lnTo>
                    <a:pt x="208" y="96"/>
                  </a:lnTo>
                  <a:lnTo>
                    <a:pt x="216" y="72"/>
                  </a:lnTo>
                  <a:lnTo>
                    <a:pt x="232" y="40"/>
                  </a:lnTo>
                  <a:lnTo>
                    <a:pt x="232" y="16"/>
                  </a:lnTo>
                  <a:lnTo>
                    <a:pt x="224" y="8"/>
                  </a:lnTo>
                  <a:lnTo>
                    <a:pt x="200" y="8"/>
                  </a:lnTo>
                  <a:lnTo>
                    <a:pt x="192" y="0"/>
                  </a:lnTo>
                  <a:lnTo>
                    <a:pt x="160" y="0"/>
                  </a:lnTo>
                  <a:lnTo>
                    <a:pt x="128" y="8"/>
                  </a:lnTo>
                  <a:lnTo>
                    <a:pt x="104" y="0"/>
                  </a:lnTo>
                  <a:lnTo>
                    <a:pt x="80" y="8"/>
                  </a:lnTo>
                  <a:lnTo>
                    <a:pt x="80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" name="Freeform 745"/>
            <p:cNvSpPr>
              <a:spLocks/>
            </p:cNvSpPr>
            <p:nvPr/>
          </p:nvSpPr>
          <p:spPr bwMode="auto">
            <a:xfrm>
              <a:off x="5030934" y="3271271"/>
              <a:ext cx="246738" cy="236869"/>
            </a:xfrm>
            <a:custGeom>
              <a:avLst/>
              <a:gdLst>
                <a:gd name="T0" fmla="*/ 2147483647 w 184"/>
                <a:gd name="T1" fmla="*/ 2147483647 h 176"/>
                <a:gd name="T2" fmla="*/ 2147483647 w 184"/>
                <a:gd name="T3" fmla="*/ 2147483647 h 176"/>
                <a:gd name="T4" fmla="*/ 2147483647 w 184"/>
                <a:gd name="T5" fmla="*/ 2147483647 h 176"/>
                <a:gd name="T6" fmla="*/ 2147483647 w 184"/>
                <a:gd name="T7" fmla="*/ 2147483647 h 176"/>
                <a:gd name="T8" fmla="*/ 2147483647 w 184"/>
                <a:gd name="T9" fmla="*/ 2147483647 h 176"/>
                <a:gd name="T10" fmla="*/ 2147483647 w 184"/>
                <a:gd name="T11" fmla="*/ 2147483647 h 176"/>
                <a:gd name="T12" fmla="*/ 2147483647 w 184"/>
                <a:gd name="T13" fmla="*/ 2147483647 h 176"/>
                <a:gd name="T14" fmla="*/ 2147483647 w 184"/>
                <a:gd name="T15" fmla="*/ 2147483647 h 176"/>
                <a:gd name="T16" fmla="*/ 2147483647 w 184"/>
                <a:gd name="T17" fmla="*/ 2147483647 h 176"/>
                <a:gd name="T18" fmla="*/ 2147483647 w 184"/>
                <a:gd name="T19" fmla="*/ 2147483647 h 176"/>
                <a:gd name="T20" fmla="*/ 2147483647 w 184"/>
                <a:gd name="T21" fmla="*/ 2147483647 h 176"/>
                <a:gd name="T22" fmla="*/ 2147483647 w 184"/>
                <a:gd name="T23" fmla="*/ 2147483647 h 176"/>
                <a:gd name="T24" fmla="*/ 2147483647 w 184"/>
                <a:gd name="T25" fmla="*/ 2147483647 h 176"/>
                <a:gd name="T26" fmla="*/ 2147483647 w 184"/>
                <a:gd name="T27" fmla="*/ 2147483647 h 176"/>
                <a:gd name="T28" fmla="*/ 2147483647 w 184"/>
                <a:gd name="T29" fmla="*/ 0 h 176"/>
                <a:gd name="T30" fmla="*/ 2147483647 w 184"/>
                <a:gd name="T31" fmla="*/ 0 h 176"/>
                <a:gd name="T32" fmla="*/ 2147483647 w 184"/>
                <a:gd name="T33" fmla="*/ 2147483647 h 176"/>
                <a:gd name="T34" fmla="*/ 2147483647 w 184"/>
                <a:gd name="T35" fmla="*/ 2147483647 h 176"/>
                <a:gd name="T36" fmla="*/ 2147483647 w 184"/>
                <a:gd name="T37" fmla="*/ 2147483647 h 176"/>
                <a:gd name="T38" fmla="*/ 2147483647 w 184"/>
                <a:gd name="T39" fmla="*/ 2147483647 h 176"/>
                <a:gd name="T40" fmla="*/ 2147483647 w 184"/>
                <a:gd name="T41" fmla="*/ 2147483647 h 176"/>
                <a:gd name="T42" fmla="*/ 0 w 184"/>
                <a:gd name="T43" fmla="*/ 2147483647 h 176"/>
                <a:gd name="T44" fmla="*/ 0 w 184"/>
                <a:gd name="T45" fmla="*/ 2147483647 h 176"/>
                <a:gd name="T46" fmla="*/ 2147483647 w 184"/>
                <a:gd name="T47" fmla="*/ 2147483647 h 176"/>
                <a:gd name="T48" fmla="*/ 2147483647 w 184"/>
                <a:gd name="T49" fmla="*/ 2147483647 h 176"/>
                <a:gd name="T50" fmla="*/ 2147483647 w 184"/>
                <a:gd name="T51" fmla="*/ 2147483647 h 176"/>
                <a:gd name="T52" fmla="*/ 2147483647 w 184"/>
                <a:gd name="T53" fmla="*/ 2147483647 h 176"/>
                <a:gd name="T54" fmla="*/ 2147483647 w 184"/>
                <a:gd name="T55" fmla="*/ 2147483647 h 176"/>
                <a:gd name="T56" fmla="*/ 2147483647 w 184"/>
                <a:gd name="T57" fmla="*/ 2147483647 h 17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84"/>
                <a:gd name="T88" fmla="*/ 0 h 176"/>
                <a:gd name="T89" fmla="*/ 184 w 184"/>
                <a:gd name="T90" fmla="*/ 176 h 17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84" h="176">
                  <a:moveTo>
                    <a:pt x="88" y="176"/>
                  </a:moveTo>
                  <a:lnTo>
                    <a:pt x="96" y="176"/>
                  </a:lnTo>
                  <a:lnTo>
                    <a:pt x="104" y="176"/>
                  </a:lnTo>
                  <a:lnTo>
                    <a:pt x="112" y="176"/>
                  </a:lnTo>
                  <a:lnTo>
                    <a:pt x="128" y="168"/>
                  </a:lnTo>
                  <a:lnTo>
                    <a:pt x="152" y="160"/>
                  </a:lnTo>
                  <a:lnTo>
                    <a:pt x="184" y="128"/>
                  </a:lnTo>
                  <a:lnTo>
                    <a:pt x="160" y="120"/>
                  </a:lnTo>
                  <a:lnTo>
                    <a:pt x="128" y="104"/>
                  </a:lnTo>
                  <a:lnTo>
                    <a:pt x="120" y="96"/>
                  </a:lnTo>
                  <a:lnTo>
                    <a:pt x="136" y="88"/>
                  </a:lnTo>
                  <a:lnTo>
                    <a:pt x="128" y="80"/>
                  </a:lnTo>
                  <a:lnTo>
                    <a:pt x="96" y="32"/>
                  </a:lnTo>
                  <a:lnTo>
                    <a:pt x="80" y="24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8"/>
                  </a:lnTo>
                  <a:lnTo>
                    <a:pt x="40" y="56"/>
                  </a:lnTo>
                  <a:lnTo>
                    <a:pt x="32" y="80"/>
                  </a:lnTo>
                  <a:lnTo>
                    <a:pt x="16" y="96"/>
                  </a:lnTo>
                  <a:lnTo>
                    <a:pt x="8" y="120"/>
                  </a:lnTo>
                  <a:lnTo>
                    <a:pt x="0" y="120"/>
                  </a:lnTo>
                  <a:lnTo>
                    <a:pt x="0" y="128"/>
                  </a:lnTo>
                  <a:lnTo>
                    <a:pt x="16" y="144"/>
                  </a:lnTo>
                  <a:lnTo>
                    <a:pt x="24" y="152"/>
                  </a:lnTo>
                  <a:lnTo>
                    <a:pt x="32" y="160"/>
                  </a:lnTo>
                  <a:lnTo>
                    <a:pt x="32" y="168"/>
                  </a:lnTo>
                  <a:lnTo>
                    <a:pt x="48" y="168"/>
                  </a:lnTo>
                  <a:lnTo>
                    <a:pt x="88" y="17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746"/>
            <p:cNvSpPr>
              <a:spLocks/>
            </p:cNvSpPr>
            <p:nvPr/>
          </p:nvSpPr>
          <p:spPr bwMode="auto">
            <a:xfrm>
              <a:off x="5041900" y="3497174"/>
              <a:ext cx="139270" cy="161203"/>
            </a:xfrm>
            <a:custGeom>
              <a:avLst/>
              <a:gdLst>
                <a:gd name="T0" fmla="*/ 2147483647 w 104"/>
                <a:gd name="T1" fmla="*/ 2147483647 h 120"/>
                <a:gd name="T2" fmla="*/ 2147483647 w 104"/>
                <a:gd name="T3" fmla="*/ 2147483647 h 120"/>
                <a:gd name="T4" fmla="*/ 2147483647 w 104"/>
                <a:gd name="T5" fmla="*/ 2147483647 h 120"/>
                <a:gd name="T6" fmla="*/ 2147483647 w 104"/>
                <a:gd name="T7" fmla="*/ 2147483647 h 120"/>
                <a:gd name="T8" fmla="*/ 2147483647 w 104"/>
                <a:gd name="T9" fmla="*/ 2147483647 h 120"/>
                <a:gd name="T10" fmla="*/ 2147483647 w 104"/>
                <a:gd name="T11" fmla="*/ 2147483647 h 120"/>
                <a:gd name="T12" fmla="*/ 2147483647 w 104"/>
                <a:gd name="T13" fmla="*/ 0 h 120"/>
                <a:gd name="T14" fmla="*/ 2147483647 w 104"/>
                <a:gd name="T15" fmla="*/ 0 h 120"/>
                <a:gd name="T16" fmla="*/ 2147483647 w 104"/>
                <a:gd name="T17" fmla="*/ 0 h 120"/>
                <a:gd name="T18" fmla="*/ 0 w 104"/>
                <a:gd name="T19" fmla="*/ 2147483647 h 120"/>
                <a:gd name="T20" fmla="*/ 2147483647 w 104"/>
                <a:gd name="T21" fmla="*/ 2147483647 h 120"/>
                <a:gd name="T22" fmla="*/ 2147483647 w 104"/>
                <a:gd name="T23" fmla="*/ 2147483647 h 120"/>
                <a:gd name="T24" fmla="*/ 0 w 104"/>
                <a:gd name="T25" fmla="*/ 2147483647 h 120"/>
                <a:gd name="T26" fmla="*/ 2147483647 w 104"/>
                <a:gd name="T27" fmla="*/ 2147483647 h 120"/>
                <a:gd name="T28" fmla="*/ 2147483647 w 104"/>
                <a:gd name="T29" fmla="*/ 2147483647 h 120"/>
                <a:gd name="T30" fmla="*/ 2147483647 w 104"/>
                <a:gd name="T31" fmla="*/ 2147483647 h 120"/>
                <a:gd name="T32" fmla="*/ 2147483647 w 104"/>
                <a:gd name="T33" fmla="*/ 2147483647 h 120"/>
                <a:gd name="T34" fmla="*/ 2147483647 w 104"/>
                <a:gd name="T35" fmla="*/ 2147483647 h 120"/>
                <a:gd name="T36" fmla="*/ 2147483647 w 104"/>
                <a:gd name="T37" fmla="*/ 2147483647 h 120"/>
                <a:gd name="T38" fmla="*/ 2147483647 w 104"/>
                <a:gd name="T39" fmla="*/ 2147483647 h 120"/>
                <a:gd name="T40" fmla="*/ 2147483647 w 104"/>
                <a:gd name="T41" fmla="*/ 2147483647 h 120"/>
                <a:gd name="T42" fmla="*/ 2147483647 w 104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04"/>
                <a:gd name="T67" fmla="*/ 0 h 120"/>
                <a:gd name="T68" fmla="*/ 104 w 104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04" h="120">
                  <a:moveTo>
                    <a:pt x="96" y="24"/>
                  </a:moveTo>
                  <a:lnTo>
                    <a:pt x="104" y="16"/>
                  </a:lnTo>
                  <a:lnTo>
                    <a:pt x="104" y="8"/>
                  </a:lnTo>
                  <a:lnTo>
                    <a:pt x="96" y="8"/>
                  </a:lnTo>
                  <a:lnTo>
                    <a:pt x="88" y="8"/>
                  </a:lnTo>
                  <a:lnTo>
                    <a:pt x="80" y="8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8" y="32"/>
                  </a:lnTo>
                  <a:lnTo>
                    <a:pt x="0" y="48"/>
                  </a:lnTo>
                  <a:lnTo>
                    <a:pt x="8" y="72"/>
                  </a:lnTo>
                  <a:lnTo>
                    <a:pt x="48" y="96"/>
                  </a:lnTo>
                  <a:lnTo>
                    <a:pt x="48" y="104"/>
                  </a:lnTo>
                  <a:lnTo>
                    <a:pt x="72" y="120"/>
                  </a:lnTo>
                  <a:lnTo>
                    <a:pt x="72" y="112"/>
                  </a:lnTo>
                  <a:lnTo>
                    <a:pt x="88" y="88"/>
                  </a:lnTo>
                  <a:lnTo>
                    <a:pt x="104" y="80"/>
                  </a:lnTo>
                  <a:lnTo>
                    <a:pt x="96" y="64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" name="Freeform 747"/>
            <p:cNvSpPr>
              <a:spLocks/>
            </p:cNvSpPr>
            <p:nvPr/>
          </p:nvSpPr>
          <p:spPr bwMode="auto">
            <a:xfrm>
              <a:off x="4891664" y="3840416"/>
              <a:ext cx="128304" cy="129401"/>
            </a:xfrm>
            <a:custGeom>
              <a:avLst/>
              <a:gdLst>
                <a:gd name="T0" fmla="*/ 2147483647 w 96"/>
                <a:gd name="T1" fmla="*/ 2147483647 h 96"/>
                <a:gd name="T2" fmla="*/ 2147483647 w 96"/>
                <a:gd name="T3" fmla="*/ 2147483647 h 96"/>
                <a:gd name="T4" fmla="*/ 2147483647 w 96"/>
                <a:gd name="T5" fmla="*/ 2147483647 h 96"/>
                <a:gd name="T6" fmla="*/ 0 w 96"/>
                <a:gd name="T7" fmla="*/ 2147483647 h 96"/>
                <a:gd name="T8" fmla="*/ 2147483647 w 96"/>
                <a:gd name="T9" fmla="*/ 2147483647 h 96"/>
                <a:gd name="T10" fmla="*/ 2147483647 w 96"/>
                <a:gd name="T11" fmla="*/ 2147483647 h 96"/>
                <a:gd name="T12" fmla="*/ 2147483647 w 96"/>
                <a:gd name="T13" fmla="*/ 2147483647 h 96"/>
                <a:gd name="T14" fmla="*/ 2147483647 w 96"/>
                <a:gd name="T15" fmla="*/ 2147483647 h 96"/>
                <a:gd name="T16" fmla="*/ 2147483647 w 96"/>
                <a:gd name="T17" fmla="*/ 2147483647 h 96"/>
                <a:gd name="T18" fmla="*/ 2147483647 w 96"/>
                <a:gd name="T19" fmla="*/ 2147483647 h 96"/>
                <a:gd name="T20" fmla="*/ 2147483647 w 96"/>
                <a:gd name="T21" fmla="*/ 2147483647 h 96"/>
                <a:gd name="T22" fmla="*/ 2147483647 w 96"/>
                <a:gd name="T23" fmla="*/ 2147483647 h 96"/>
                <a:gd name="T24" fmla="*/ 2147483647 w 96"/>
                <a:gd name="T25" fmla="*/ 2147483647 h 96"/>
                <a:gd name="T26" fmla="*/ 2147483647 w 96"/>
                <a:gd name="T27" fmla="*/ 2147483647 h 96"/>
                <a:gd name="T28" fmla="*/ 2147483647 w 96"/>
                <a:gd name="T29" fmla="*/ 2147483647 h 96"/>
                <a:gd name="T30" fmla="*/ 2147483647 w 96"/>
                <a:gd name="T31" fmla="*/ 0 h 96"/>
                <a:gd name="T32" fmla="*/ 2147483647 w 96"/>
                <a:gd name="T33" fmla="*/ 2147483647 h 96"/>
                <a:gd name="T34" fmla="*/ 2147483647 w 96"/>
                <a:gd name="T35" fmla="*/ 2147483647 h 9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96"/>
                <a:gd name="T55" fmla="*/ 0 h 96"/>
                <a:gd name="T56" fmla="*/ 96 w 96"/>
                <a:gd name="T57" fmla="*/ 96 h 9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96" h="96">
                  <a:moveTo>
                    <a:pt x="40" y="24"/>
                  </a:moveTo>
                  <a:lnTo>
                    <a:pt x="24" y="32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48"/>
                  </a:lnTo>
                  <a:lnTo>
                    <a:pt x="24" y="64"/>
                  </a:lnTo>
                  <a:lnTo>
                    <a:pt x="32" y="64"/>
                  </a:lnTo>
                  <a:lnTo>
                    <a:pt x="40" y="80"/>
                  </a:lnTo>
                  <a:lnTo>
                    <a:pt x="56" y="88"/>
                  </a:lnTo>
                  <a:lnTo>
                    <a:pt x="80" y="96"/>
                  </a:lnTo>
                  <a:lnTo>
                    <a:pt x="88" y="80"/>
                  </a:lnTo>
                  <a:lnTo>
                    <a:pt x="96" y="48"/>
                  </a:lnTo>
                  <a:lnTo>
                    <a:pt x="96" y="32"/>
                  </a:lnTo>
                  <a:lnTo>
                    <a:pt x="96" y="16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Freeform 748"/>
            <p:cNvSpPr>
              <a:spLocks/>
            </p:cNvSpPr>
            <p:nvPr/>
          </p:nvSpPr>
          <p:spPr bwMode="auto">
            <a:xfrm>
              <a:off x="4848896" y="3508141"/>
              <a:ext cx="224806" cy="375043"/>
            </a:xfrm>
            <a:custGeom>
              <a:avLst/>
              <a:gdLst>
                <a:gd name="T0" fmla="*/ 2147483647 w 168"/>
                <a:gd name="T1" fmla="*/ 2147483647 h 280"/>
                <a:gd name="T2" fmla="*/ 2147483647 w 168"/>
                <a:gd name="T3" fmla="*/ 2147483647 h 280"/>
                <a:gd name="T4" fmla="*/ 2147483647 w 168"/>
                <a:gd name="T5" fmla="*/ 2147483647 h 280"/>
                <a:gd name="T6" fmla="*/ 2147483647 w 168"/>
                <a:gd name="T7" fmla="*/ 2147483647 h 280"/>
                <a:gd name="T8" fmla="*/ 2147483647 w 168"/>
                <a:gd name="T9" fmla="*/ 2147483647 h 280"/>
                <a:gd name="T10" fmla="*/ 2147483647 w 168"/>
                <a:gd name="T11" fmla="*/ 2147483647 h 280"/>
                <a:gd name="T12" fmla="*/ 2147483647 w 168"/>
                <a:gd name="T13" fmla="*/ 2147483647 h 280"/>
                <a:gd name="T14" fmla="*/ 2147483647 w 168"/>
                <a:gd name="T15" fmla="*/ 2147483647 h 280"/>
                <a:gd name="T16" fmla="*/ 2147483647 w 168"/>
                <a:gd name="T17" fmla="*/ 2147483647 h 280"/>
                <a:gd name="T18" fmla="*/ 2147483647 w 168"/>
                <a:gd name="T19" fmla="*/ 2147483647 h 280"/>
                <a:gd name="T20" fmla="*/ 2147483647 w 168"/>
                <a:gd name="T21" fmla="*/ 2147483647 h 280"/>
                <a:gd name="T22" fmla="*/ 2147483647 w 168"/>
                <a:gd name="T23" fmla="*/ 2147483647 h 280"/>
                <a:gd name="T24" fmla="*/ 2147483647 w 168"/>
                <a:gd name="T25" fmla="*/ 2147483647 h 280"/>
                <a:gd name="T26" fmla="*/ 2147483647 w 168"/>
                <a:gd name="T27" fmla="*/ 2147483647 h 280"/>
                <a:gd name="T28" fmla="*/ 2147483647 w 168"/>
                <a:gd name="T29" fmla="*/ 2147483647 h 280"/>
                <a:gd name="T30" fmla="*/ 0 w 168"/>
                <a:gd name="T31" fmla="*/ 2147483647 h 280"/>
                <a:gd name="T32" fmla="*/ 0 w 168"/>
                <a:gd name="T33" fmla="*/ 2147483647 h 280"/>
                <a:gd name="T34" fmla="*/ 2147483647 w 168"/>
                <a:gd name="T35" fmla="*/ 2147483647 h 280"/>
                <a:gd name="T36" fmla="*/ 2147483647 w 168"/>
                <a:gd name="T37" fmla="*/ 2147483647 h 280"/>
                <a:gd name="T38" fmla="*/ 2147483647 w 168"/>
                <a:gd name="T39" fmla="*/ 2147483647 h 280"/>
                <a:gd name="T40" fmla="*/ 2147483647 w 168"/>
                <a:gd name="T41" fmla="*/ 2147483647 h 280"/>
                <a:gd name="T42" fmla="*/ 2147483647 w 168"/>
                <a:gd name="T43" fmla="*/ 2147483647 h 280"/>
                <a:gd name="T44" fmla="*/ 2147483647 w 168"/>
                <a:gd name="T45" fmla="*/ 2147483647 h 280"/>
                <a:gd name="T46" fmla="*/ 2147483647 w 168"/>
                <a:gd name="T47" fmla="*/ 2147483647 h 280"/>
                <a:gd name="T48" fmla="*/ 2147483647 w 168"/>
                <a:gd name="T49" fmla="*/ 2147483647 h 280"/>
                <a:gd name="T50" fmla="*/ 2147483647 w 168"/>
                <a:gd name="T51" fmla="*/ 2147483647 h 280"/>
                <a:gd name="T52" fmla="*/ 2147483647 w 168"/>
                <a:gd name="T53" fmla="*/ 2147483647 h 280"/>
                <a:gd name="T54" fmla="*/ 2147483647 w 168"/>
                <a:gd name="T55" fmla="*/ 2147483647 h 280"/>
                <a:gd name="T56" fmla="*/ 2147483647 w 168"/>
                <a:gd name="T57" fmla="*/ 2147483647 h 280"/>
                <a:gd name="T58" fmla="*/ 2147483647 w 168"/>
                <a:gd name="T59" fmla="*/ 2147483647 h 280"/>
                <a:gd name="T60" fmla="*/ 2147483647 w 168"/>
                <a:gd name="T61" fmla="*/ 2147483647 h 280"/>
                <a:gd name="T62" fmla="*/ 2147483647 w 168"/>
                <a:gd name="T63" fmla="*/ 2147483647 h 280"/>
                <a:gd name="T64" fmla="*/ 2147483647 w 168"/>
                <a:gd name="T65" fmla="*/ 2147483647 h 280"/>
                <a:gd name="T66" fmla="*/ 2147483647 w 168"/>
                <a:gd name="T67" fmla="*/ 2147483647 h 280"/>
                <a:gd name="T68" fmla="*/ 2147483647 w 168"/>
                <a:gd name="T69" fmla="*/ 2147483647 h 280"/>
                <a:gd name="T70" fmla="*/ 2147483647 w 168"/>
                <a:gd name="T71" fmla="*/ 2147483647 h 280"/>
                <a:gd name="T72" fmla="*/ 2147483647 w 168"/>
                <a:gd name="T73" fmla="*/ 2147483647 h 280"/>
                <a:gd name="T74" fmla="*/ 2147483647 w 168"/>
                <a:gd name="T75" fmla="*/ 2147483647 h 280"/>
                <a:gd name="T76" fmla="*/ 2147483647 w 168"/>
                <a:gd name="T77" fmla="*/ 2147483647 h 280"/>
                <a:gd name="T78" fmla="*/ 2147483647 w 168"/>
                <a:gd name="T79" fmla="*/ 2147483647 h 280"/>
                <a:gd name="T80" fmla="*/ 2147483647 w 168"/>
                <a:gd name="T81" fmla="*/ 2147483647 h 280"/>
                <a:gd name="T82" fmla="*/ 2147483647 w 168"/>
                <a:gd name="T83" fmla="*/ 2147483647 h 280"/>
                <a:gd name="T84" fmla="*/ 2147483647 w 168"/>
                <a:gd name="T85" fmla="*/ 2147483647 h 280"/>
                <a:gd name="T86" fmla="*/ 2147483647 w 168"/>
                <a:gd name="T87" fmla="*/ 2147483647 h 280"/>
                <a:gd name="T88" fmla="*/ 2147483647 w 168"/>
                <a:gd name="T89" fmla="*/ 2147483647 h 280"/>
                <a:gd name="T90" fmla="*/ 2147483647 w 168"/>
                <a:gd name="T91" fmla="*/ 2147483647 h 280"/>
                <a:gd name="T92" fmla="*/ 2147483647 w 168"/>
                <a:gd name="T93" fmla="*/ 2147483647 h 280"/>
                <a:gd name="T94" fmla="*/ 2147483647 w 168"/>
                <a:gd name="T95" fmla="*/ 2147483647 h 280"/>
                <a:gd name="T96" fmla="*/ 2147483647 w 168"/>
                <a:gd name="T97" fmla="*/ 2147483647 h 280"/>
                <a:gd name="T98" fmla="*/ 2147483647 w 168"/>
                <a:gd name="T99" fmla="*/ 2147483647 h 280"/>
                <a:gd name="T100" fmla="*/ 2147483647 w 168"/>
                <a:gd name="T101" fmla="*/ 2147483647 h 280"/>
                <a:gd name="T102" fmla="*/ 2147483647 w 168"/>
                <a:gd name="T103" fmla="*/ 2147483647 h 280"/>
                <a:gd name="T104" fmla="*/ 2147483647 w 168"/>
                <a:gd name="T105" fmla="*/ 0 h 280"/>
                <a:gd name="T106" fmla="*/ 2147483647 w 168"/>
                <a:gd name="T107" fmla="*/ 0 h 280"/>
                <a:gd name="T108" fmla="*/ 2147483647 w 168"/>
                <a:gd name="T109" fmla="*/ 2147483647 h 280"/>
                <a:gd name="T110" fmla="*/ 2147483647 w 168"/>
                <a:gd name="T111" fmla="*/ 0 h 280"/>
                <a:gd name="T112" fmla="*/ 2147483647 w 168"/>
                <a:gd name="T113" fmla="*/ 2147483647 h 28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68"/>
                <a:gd name="T172" fmla="*/ 0 h 280"/>
                <a:gd name="T173" fmla="*/ 168 w 168"/>
                <a:gd name="T174" fmla="*/ 280 h 28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68" h="280">
                  <a:moveTo>
                    <a:pt x="104" y="24"/>
                  </a:moveTo>
                  <a:lnTo>
                    <a:pt x="88" y="56"/>
                  </a:lnTo>
                  <a:lnTo>
                    <a:pt x="80" y="80"/>
                  </a:lnTo>
                  <a:lnTo>
                    <a:pt x="88" y="104"/>
                  </a:lnTo>
                  <a:lnTo>
                    <a:pt x="88" y="128"/>
                  </a:lnTo>
                  <a:lnTo>
                    <a:pt x="96" y="152"/>
                  </a:lnTo>
                  <a:lnTo>
                    <a:pt x="88" y="160"/>
                  </a:lnTo>
                  <a:lnTo>
                    <a:pt x="80" y="184"/>
                  </a:lnTo>
                  <a:lnTo>
                    <a:pt x="80" y="192"/>
                  </a:lnTo>
                  <a:lnTo>
                    <a:pt x="88" y="208"/>
                  </a:lnTo>
                  <a:lnTo>
                    <a:pt x="88" y="216"/>
                  </a:lnTo>
                  <a:lnTo>
                    <a:pt x="64" y="208"/>
                  </a:lnTo>
                  <a:lnTo>
                    <a:pt x="40" y="192"/>
                  </a:lnTo>
                  <a:lnTo>
                    <a:pt x="24" y="192"/>
                  </a:lnTo>
                  <a:lnTo>
                    <a:pt x="24" y="208"/>
                  </a:lnTo>
                  <a:lnTo>
                    <a:pt x="0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24" y="272"/>
                  </a:lnTo>
                  <a:lnTo>
                    <a:pt x="32" y="280"/>
                  </a:lnTo>
                  <a:lnTo>
                    <a:pt x="24" y="280"/>
                  </a:lnTo>
                  <a:lnTo>
                    <a:pt x="32" y="280"/>
                  </a:lnTo>
                  <a:lnTo>
                    <a:pt x="40" y="280"/>
                  </a:lnTo>
                  <a:lnTo>
                    <a:pt x="56" y="280"/>
                  </a:lnTo>
                  <a:lnTo>
                    <a:pt x="72" y="272"/>
                  </a:lnTo>
                  <a:lnTo>
                    <a:pt x="88" y="256"/>
                  </a:lnTo>
                  <a:lnTo>
                    <a:pt x="96" y="248"/>
                  </a:lnTo>
                  <a:lnTo>
                    <a:pt x="128" y="232"/>
                  </a:lnTo>
                  <a:lnTo>
                    <a:pt x="144" y="240"/>
                  </a:lnTo>
                  <a:lnTo>
                    <a:pt x="152" y="248"/>
                  </a:lnTo>
                  <a:lnTo>
                    <a:pt x="160" y="256"/>
                  </a:lnTo>
                  <a:lnTo>
                    <a:pt x="168" y="248"/>
                  </a:lnTo>
                  <a:lnTo>
                    <a:pt x="168" y="240"/>
                  </a:lnTo>
                  <a:lnTo>
                    <a:pt x="160" y="216"/>
                  </a:lnTo>
                  <a:lnTo>
                    <a:pt x="160" y="200"/>
                  </a:lnTo>
                  <a:lnTo>
                    <a:pt x="152" y="176"/>
                  </a:lnTo>
                  <a:lnTo>
                    <a:pt x="152" y="168"/>
                  </a:lnTo>
                  <a:lnTo>
                    <a:pt x="128" y="168"/>
                  </a:lnTo>
                  <a:lnTo>
                    <a:pt x="112" y="160"/>
                  </a:lnTo>
                  <a:lnTo>
                    <a:pt x="104" y="136"/>
                  </a:lnTo>
                  <a:lnTo>
                    <a:pt x="96" y="104"/>
                  </a:lnTo>
                  <a:lnTo>
                    <a:pt x="104" y="96"/>
                  </a:lnTo>
                  <a:lnTo>
                    <a:pt x="96" y="64"/>
                  </a:lnTo>
                  <a:lnTo>
                    <a:pt x="120" y="64"/>
                  </a:lnTo>
                  <a:lnTo>
                    <a:pt x="128" y="80"/>
                  </a:lnTo>
                  <a:lnTo>
                    <a:pt x="144" y="80"/>
                  </a:lnTo>
                  <a:lnTo>
                    <a:pt x="144" y="72"/>
                  </a:lnTo>
                  <a:lnTo>
                    <a:pt x="144" y="64"/>
                  </a:lnTo>
                  <a:lnTo>
                    <a:pt x="152" y="64"/>
                  </a:lnTo>
                  <a:lnTo>
                    <a:pt x="144" y="40"/>
                  </a:lnTo>
                  <a:lnTo>
                    <a:pt x="152" y="24"/>
                  </a:lnTo>
                  <a:lnTo>
                    <a:pt x="152" y="8"/>
                  </a:lnTo>
                  <a:lnTo>
                    <a:pt x="144" y="0"/>
                  </a:lnTo>
                  <a:lnTo>
                    <a:pt x="136" y="0"/>
                  </a:lnTo>
                  <a:lnTo>
                    <a:pt x="112" y="8"/>
                  </a:lnTo>
                  <a:lnTo>
                    <a:pt x="104" y="0"/>
                  </a:lnTo>
                  <a:lnTo>
                    <a:pt x="104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Freeform 749"/>
            <p:cNvSpPr>
              <a:spLocks/>
            </p:cNvSpPr>
            <p:nvPr/>
          </p:nvSpPr>
          <p:spPr bwMode="auto">
            <a:xfrm>
              <a:off x="4386124" y="3315136"/>
              <a:ext cx="128304" cy="9650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  <a:lnTo>
                    <a:pt x="72" y="5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Freeform 750"/>
            <p:cNvSpPr>
              <a:spLocks/>
            </p:cNvSpPr>
            <p:nvPr/>
          </p:nvSpPr>
          <p:spPr bwMode="auto">
            <a:xfrm>
              <a:off x="4797355" y="3883183"/>
              <a:ext cx="160106" cy="161203"/>
            </a:xfrm>
            <a:custGeom>
              <a:avLst/>
              <a:gdLst>
                <a:gd name="T0" fmla="*/ 2147483647 w 120"/>
                <a:gd name="T1" fmla="*/ 2147483647 h 120"/>
                <a:gd name="T2" fmla="*/ 2147483647 w 120"/>
                <a:gd name="T3" fmla="*/ 2147483647 h 120"/>
                <a:gd name="T4" fmla="*/ 2147483647 w 120"/>
                <a:gd name="T5" fmla="*/ 2147483647 h 120"/>
                <a:gd name="T6" fmla="*/ 2147483647 w 120"/>
                <a:gd name="T7" fmla="*/ 0 h 120"/>
                <a:gd name="T8" fmla="*/ 2147483647 w 120"/>
                <a:gd name="T9" fmla="*/ 0 h 120"/>
                <a:gd name="T10" fmla="*/ 2147483647 w 120"/>
                <a:gd name="T11" fmla="*/ 2147483647 h 120"/>
                <a:gd name="T12" fmla="*/ 2147483647 w 120"/>
                <a:gd name="T13" fmla="*/ 0 h 120"/>
                <a:gd name="T14" fmla="*/ 2147483647 w 120"/>
                <a:gd name="T15" fmla="*/ 0 h 120"/>
                <a:gd name="T16" fmla="*/ 2147483647 w 120"/>
                <a:gd name="T17" fmla="*/ 0 h 120"/>
                <a:gd name="T18" fmla="*/ 2147483647 w 120"/>
                <a:gd name="T19" fmla="*/ 2147483647 h 120"/>
                <a:gd name="T20" fmla="*/ 2147483647 w 120"/>
                <a:gd name="T21" fmla="*/ 2147483647 h 120"/>
                <a:gd name="T22" fmla="*/ 0 w 120"/>
                <a:gd name="T23" fmla="*/ 2147483647 h 120"/>
                <a:gd name="T24" fmla="*/ 0 w 120"/>
                <a:gd name="T25" fmla="*/ 2147483647 h 120"/>
                <a:gd name="T26" fmla="*/ 2147483647 w 120"/>
                <a:gd name="T27" fmla="*/ 2147483647 h 120"/>
                <a:gd name="T28" fmla="*/ 2147483647 w 120"/>
                <a:gd name="T29" fmla="*/ 2147483647 h 120"/>
                <a:gd name="T30" fmla="*/ 2147483647 w 120"/>
                <a:gd name="T31" fmla="*/ 2147483647 h 120"/>
                <a:gd name="T32" fmla="*/ 2147483647 w 120"/>
                <a:gd name="T33" fmla="*/ 2147483647 h 120"/>
                <a:gd name="T34" fmla="*/ 2147483647 w 120"/>
                <a:gd name="T35" fmla="*/ 2147483647 h 120"/>
                <a:gd name="T36" fmla="*/ 2147483647 w 120"/>
                <a:gd name="T37" fmla="*/ 2147483647 h 120"/>
                <a:gd name="T38" fmla="*/ 2147483647 w 120"/>
                <a:gd name="T39" fmla="*/ 2147483647 h 120"/>
                <a:gd name="T40" fmla="*/ 2147483647 w 120"/>
                <a:gd name="T41" fmla="*/ 2147483647 h 120"/>
                <a:gd name="T42" fmla="*/ 2147483647 w 120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20"/>
                <a:gd name="T68" fmla="*/ 120 w 120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20">
                  <a:moveTo>
                    <a:pt x="96" y="32"/>
                  </a:moveTo>
                  <a:lnTo>
                    <a:pt x="88" y="32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20"/>
                  </a:lnTo>
                  <a:lnTo>
                    <a:pt x="24" y="120"/>
                  </a:lnTo>
                  <a:lnTo>
                    <a:pt x="48" y="104"/>
                  </a:lnTo>
                  <a:lnTo>
                    <a:pt x="64" y="104"/>
                  </a:lnTo>
                  <a:lnTo>
                    <a:pt x="96" y="80"/>
                  </a:lnTo>
                  <a:lnTo>
                    <a:pt x="120" y="56"/>
                  </a:lnTo>
                  <a:lnTo>
                    <a:pt x="104" y="48"/>
                  </a:lnTo>
                  <a:lnTo>
                    <a:pt x="96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 751"/>
            <p:cNvSpPr>
              <a:spLocks/>
            </p:cNvSpPr>
            <p:nvPr/>
          </p:nvSpPr>
          <p:spPr bwMode="auto">
            <a:xfrm>
              <a:off x="4386124" y="3315136"/>
              <a:ext cx="128304" cy="9650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6" name="Freeform 752"/>
            <p:cNvSpPr>
              <a:spLocks/>
            </p:cNvSpPr>
            <p:nvPr/>
          </p:nvSpPr>
          <p:spPr bwMode="auto">
            <a:xfrm>
              <a:off x="4386124" y="3315136"/>
              <a:ext cx="128304" cy="9650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" name="Freeform 753"/>
            <p:cNvSpPr>
              <a:spLocks/>
            </p:cNvSpPr>
            <p:nvPr/>
          </p:nvSpPr>
          <p:spPr bwMode="auto">
            <a:xfrm>
              <a:off x="4471660" y="3389706"/>
              <a:ext cx="10966" cy="1097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8" name="Freeform 754"/>
            <p:cNvSpPr>
              <a:spLocks/>
            </p:cNvSpPr>
            <p:nvPr/>
          </p:nvSpPr>
          <p:spPr bwMode="auto">
            <a:xfrm>
              <a:off x="4471660" y="3389706"/>
              <a:ext cx="10966" cy="109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9" name="Freeform 755"/>
            <p:cNvSpPr>
              <a:spLocks/>
            </p:cNvSpPr>
            <p:nvPr/>
          </p:nvSpPr>
          <p:spPr bwMode="auto">
            <a:xfrm>
              <a:off x="4471660" y="3389706"/>
              <a:ext cx="10966" cy="109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0" name="Freeform 756"/>
            <p:cNvSpPr>
              <a:spLocks/>
            </p:cNvSpPr>
            <p:nvPr/>
          </p:nvSpPr>
          <p:spPr bwMode="auto">
            <a:xfrm>
              <a:off x="4417925" y="3389706"/>
              <a:ext cx="64701" cy="96502"/>
            </a:xfrm>
            <a:custGeom>
              <a:avLst/>
              <a:gdLst>
                <a:gd name="T0" fmla="*/ 2147483647 w 48"/>
                <a:gd name="T1" fmla="*/ 2147483647 h 72"/>
                <a:gd name="T2" fmla="*/ 2147483647 w 48"/>
                <a:gd name="T3" fmla="*/ 0 h 72"/>
                <a:gd name="T4" fmla="*/ 2147483647 w 48"/>
                <a:gd name="T5" fmla="*/ 0 h 72"/>
                <a:gd name="T6" fmla="*/ 0 w 48"/>
                <a:gd name="T7" fmla="*/ 0 h 72"/>
                <a:gd name="T8" fmla="*/ 0 w 48"/>
                <a:gd name="T9" fmla="*/ 2147483647 h 72"/>
                <a:gd name="T10" fmla="*/ 2147483647 w 48"/>
                <a:gd name="T11" fmla="*/ 2147483647 h 72"/>
                <a:gd name="T12" fmla="*/ 0 w 48"/>
                <a:gd name="T13" fmla="*/ 2147483647 h 72"/>
                <a:gd name="T14" fmla="*/ 0 w 48"/>
                <a:gd name="T15" fmla="*/ 2147483647 h 72"/>
                <a:gd name="T16" fmla="*/ 0 w 48"/>
                <a:gd name="T17" fmla="*/ 2147483647 h 72"/>
                <a:gd name="T18" fmla="*/ 2147483647 w 48"/>
                <a:gd name="T19" fmla="*/ 2147483647 h 72"/>
                <a:gd name="T20" fmla="*/ 2147483647 w 48"/>
                <a:gd name="T21" fmla="*/ 2147483647 h 72"/>
                <a:gd name="T22" fmla="*/ 2147483647 w 48"/>
                <a:gd name="T23" fmla="*/ 2147483647 h 72"/>
                <a:gd name="T24" fmla="*/ 2147483647 w 48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8"/>
                <a:gd name="T40" fmla="*/ 0 h 72"/>
                <a:gd name="T41" fmla="*/ 48 w 48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8" h="72">
                  <a:moveTo>
                    <a:pt x="40" y="8"/>
                  </a:moveTo>
                  <a:lnTo>
                    <a:pt x="40" y="0"/>
                  </a:lnTo>
                  <a:lnTo>
                    <a:pt x="24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48" y="64"/>
                  </a:lnTo>
                  <a:lnTo>
                    <a:pt x="40" y="24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1" name="Freeform 757"/>
            <p:cNvSpPr>
              <a:spLocks/>
            </p:cNvSpPr>
            <p:nvPr/>
          </p:nvSpPr>
          <p:spPr bwMode="auto">
            <a:xfrm>
              <a:off x="4514428" y="3325006"/>
              <a:ext cx="205068" cy="183135"/>
            </a:xfrm>
            <a:custGeom>
              <a:avLst/>
              <a:gdLst>
                <a:gd name="T0" fmla="*/ 2147483647 w 153"/>
                <a:gd name="T1" fmla="*/ 2147483647 h 136"/>
                <a:gd name="T2" fmla="*/ 2147483647 w 153"/>
                <a:gd name="T3" fmla="*/ 2147483647 h 136"/>
                <a:gd name="T4" fmla="*/ 2147483647 w 153"/>
                <a:gd name="T5" fmla="*/ 2147483647 h 136"/>
                <a:gd name="T6" fmla="*/ 2147483647 w 153"/>
                <a:gd name="T7" fmla="*/ 2147483647 h 136"/>
                <a:gd name="T8" fmla="*/ 2147483647 w 153"/>
                <a:gd name="T9" fmla="*/ 2147483647 h 136"/>
                <a:gd name="T10" fmla="*/ 2147483647 w 153"/>
                <a:gd name="T11" fmla="*/ 2147483647 h 136"/>
                <a:gd name="T12" fmla="*/ 2147483647 w 153"/>
                <a:gd name="T13" fmla="*/ 2147483647 h 136"/>
                <a:gd name="T14" fmla="*/ 2147483647 w 153"/>
                <a:gd name="T15" fmla="*/ 2147483647 h 136"/>
                <a:gd name="T16" fmla="*/ 2147483647 w 153"/>
                <a:gd name="T17" fmla="*/ 0 h 136"/>
                <a:gd name="T18" fmla="*/ 2147483647 w 153"/>
                <a:gd name="T19" fmla="*/ 2147483647 h 136"/>
                <a:gd name="T20" fmla="*/ 2147483647 w 153"/>
                <a:gd name="T21" fmla="*/ 2147483647 h 136"/>
                <a:gd name="T22" fmla="*/ 2147483647 w 153"/>
                <a:gd name="T23" fmla="*/ 2147483647 h 136"/>
                <a:gd name="T24" fmla="*/ 2147483647 w 153"/>
                <a:gd name="T25" fmla="*/ 2147483647 h 136"/>
                <a:gd name="T26" fmla="*/ 2147483647 w 153"/>
                <a:gd name="T27" fmla="*/ 2147483647 h 136"/>
                <a:gd name="T28" fmla="*/ 2147483647 w 153"/>
                <a:gd name="T29" fmla="*/ 2147483647 h 136"/>
                <a:gd name="T30" fmla="*/ 2147483647 w 153"/>
                <a:gd name="T31" fmla="*/ 2147483647 h 136"/>
                <a:gd name="T32" fmla="*/ 2147483647 w 153"/>
                <a:gd name="T33" fmla="*/ 2147483647 h 136"/>
                <a:gd name="T34" fmla="*/ 2147483647 w 153"/>
                <a:gd name="T35" fmla="*/ 2147483647 h 136"/>
                <a:gd name="T36" fmla="*/ 0 w 153"/>
                <a:gd name="T37" fmla="*/ 2147483647 h 136"/>
                <a:gd name="T38" fmla="*/ 0 w 153"/>
                <a:gd name="T39" fmla="*/ 2147483647 h 136"/>
                <a:gd name="T40" fmla="*/ 2147483647 w 153"/>
                <a:gd name="T41" fmla="*/ 2147483647 h 136"/>
                <a:gd name="T42" fmla="*/ 2147483647 w 153"/>
                <a:gd name="T43" fmla="*/ 2147483647 h 136"/>
                <a:gd name="T44" fmla="*/ 2147483647 w 153"/>
                <a:gd name="T45" fmla="*/ 2147483647 h 136"/>
                <a:gd name="T46" fmla="*/ 2147483647 w 153"/>
                <a:gd name="T47" fmla="*/ 2147483647 h 136"/>
                <a:gd name="T48" fmla="*/ 2147483647 w 153"/>
                <a:gd name="T49" fmla="*/ 2147483647 h 136"/>
                <a:gd name="T50" fmla="*/ 2147483647 w 153"/>
                <a:gd name="T51" fmla="*/ 2147483647 h 1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3"/>
                <a:gd name="T79" fmla="*/ 0 h 136"/>
                <a:gd name="T80" fmla="*/ 153 w 153"/>
                <a:gd name="T81" fmla="*/ 136 h 1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3" h="136">
                  <a:moveTo>
                    <a:pt x="81" y="96"/>
                  </a:moveTo>
                  <a:lnTo>
                    <a:pt x="105" y="104"/>
                  </a:lnTo>
                  <a:lnTo>
                    <a:pt x="121" y="80"/>
                  </a:lnTo>
                  <a:lnTo>
                    <a:pt x="137" y="48"/>
                  </a:lnTo>
                  <a:lnTo>
                    <a:pt x="137" y="32"/>
                  </a:lnTo>
                  <a:lnTo>
                    <a:pt x="153" y="32"/>
                  </a:lnTo>
                  <a:lnTo>
                    <a:pt x="153" y="16"/>
                  </a:lnTo>
                  <a:lnTo>
                    <a:pt x="145" y="16"/>
                  </a:lnTo>
                  <a:lnTo>
                    <a:pt x="137" y="0"/>
                  </a:lnTo>
                  <a:lnTo>
                    <a:pt x="121" y="16"/>
                  </a:lnTo>
                  <a:lnTo>
                    <a:pt x="97" y="16"/>
                  </a:lnTo>
                  <a:lnTo>
                    <a:pt x="73" y="16"/>
                  </a:lnTo>
                  <a:lnTo>
                    <a:pt x="57" y="24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32" y="128"/>
                  </a:lnTo>
                  <a:lnTo>
                    <a:pt x="49" y="128"/>
                  </a:lnTo>
                  <a:lnTo>
                    <a:pt x="65" y="136"/>
                  </a:lnTo>
                  <a:lnTo>
                    <a:pt x="73" y="112"/>
                  </a:lnTo>
                  <a:lnTo>
                    <a:pt x="81" y="9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2" name="Freeform 758"/>
            <p:cNvSpPr>
              <a:spLocks/>
            </p:cNvSpPr>
            <p:nvPr/>
          </p:nvSpPr>
          <p:spPr bwMode="auto">
            <a:xfrm>
              <a:off x="4719495" y="3389706"/>
              <a:ext cx="214937" cy="129401"/>
            </a:xfrm>
            <a:custGeom>
              <a:avLst/>
              <a:gdLst>
                <a:gd name="T0" fmla="*/ 2147483647 w 160"/>
                <a:gd name="T1" fmla="*/ 2147483647 h 96"/>
                <a:gd name="T2" fmla="*/ 2147483647 w 160"/>
                <a:gd name="T3" fmla="*/ 2147483647 h 96"/>
                <a:gd name="T4" fmla="*/ 2147483647 w 160"/>
                <a:gd name="T5" fmla="*/ 2147483647 h 96"/>
                <a:gd name="T6" fmla="*/ 2147483647 w 160"/>
                <a:gd name="T7" fmla="*/ 2147483647 h 96"/>
                <a:gd name="T8" fmla="*/ 0 w 160"/>
                <a:gd name="T9" fmla="*/ 2147483647 h 96"/>
                <a:gd name="T10" fmla="*/ 2147483647 w 160"/>
                <a:gd name="T11" fmla="*/ 2147483647 h 96"/>
                <a:gd name="T12" fmla="*/ 2147483647 w 160"/>
                <a:gd name="T13" fmla="*/ 2147483647 h 96"/>
                <a:gd name="T14" fmla="*/ 2147483647 w 160"/>
                <a:gd name="T15" fmla="*/ 2147483647 h 96"/>
                <a:gd name="T16" fmla="*/ 2147483647 w 160"/>
                <a:gd name="T17" fmla="*/ 2147483647 h 96"/>
                <a:gd name="T18" fmla="*/ 2147483647 w 160"/>
                <a:gd name="T19" fmla="*/ 2147483647 h 96"/>
                <a:gd name="T20" fmla="*/ 2147483647 w 160"/>
                <a:gd name="T21" fmla="*/ 2147483647 h 96"/>
                <a:gd name="T22" fmla="*/ 2147483647 w 160"/>
                <a:gd name="T23" fmla="*/ 2147483647 h 96"/>
                <a:gd name="T24" fmla="*/ 2147483647 w 160"/>
                <a:gd name="T25" fmla="*/ 2147483647 h 96"/>
                <a:gd name="T26" fmla="*/ 2147483647 w 160"/>
                <a:gd name="T27" fmla="*/ 2147483647 h 96"/>
                <a:gd name="T28" fmla="*/ 2147483647 w 160"/>
                <a:gd name="T29" fmla="*/ 2147483647 h 96"/>
                <a:gd name="T30" fmla="*/ 2147483647 w 160"/>
                <a:gd name="T31" fmla="*/ 2147483647 h 96"/>
                <a:gd name="T32" fmla="*/ 2147483647 w 160"/>
                <a:gd name="T33" fmla="*/ 2147483647 h 96"/>
                <a:gd name="T34" fmla="*/ 2147483647 w 160"/>
                <a:gd name="T35" fmla="*/ 2147483647 h 96"/>
                <a:gd name="T36" fmla="*/ 2147483647 w 160"/>
                <a:gd name="T37" fmla="*/ 0 h 96"/>
                <a:gd name="T38" fmla="*/ 2147483647 w 160"/>
                <a:gd name="T39" fmla="*/ 2147483647 h 96"/>
                <a:gd name="T40" fmla="*/ 2147483647 w 160"/>
                <a:gd name="T41" fmla="*/ 2147483647 h 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60"/>
                <a:gd name="T64" fmla="*/ 0 h 96"/>
                <a:gd name="T65" fmla="*/ 160 w 160"/>
                <a:gd name="T66" fmla="*/ 96 h 9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60" h="96">
                  <a:moveTo>
                    <a:pt x="48" y="24"/>
                  </a:moveTo>
                  <a:lnTo>
                    <a:pt x="48" y="32"/>
                  </a:lnTo>
                  <a:lnTo>
                    <a:pt x="24" y="40"/>
                  </a:lnTo>
                  <a:lnTo>
                    <a:pt x="8" y="48"/>
                  </a:lnTo>
                  <a:lnTo>
                    <a:pt x="0" y="72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24" y="88"/>
                  </a:lnTo>
                  <a:lnTo>
                    <a:pt x="40" y="88"/>
                  </a:lnTo>
                  <a:lnTo>
                    <a:pt x="48" y="96"/>
                  </a:lnTo>
                  <a:lnTo>
                    <a:pt x="48" y="80"/>
                  </a:lnTo>
                  <a:lnTo>
                    <a:pt x="72" y="72"/>
                  </a:lnTo>
                  <a:lnTo>
                    <a:pt x="96" y="80"/>
                  </a:lnTo>
                  <a:lnTo>
                    <a:pt x="128" y="72"/>
                  </a:lnTo>
                  <a:lnTo>
                    <a:pt x="160" y="72"/>
                  </a:lnTo>
                  <a:lnTo>
                    <a:pt x="136" y="48"/>
                  </a:lnTo>
                  <a:lnTo>
                    <a:pt x="120" y="40"/>
                  </a:lnTo>
                  <a:lnTo>
                    <a:pt x="112" y="16"/>
                  </a:lnTo>
                  <a:lnTo>
                    <a:pt x="104" y="0"/>
                  </a:lnTo>
                  <a:lnTo>
                    <a:pt x="72" y="24"/>
                  </a:lnTo>
                  <a:lnTo>
                    <a:pt x="48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3" name="Freeform 759"/>
            <p:cNvSpPr>
              <a:spLocks/>
            </p:cNvSpPr>
            <p:nvPr/>
          </p:nvSpPr>
          <p:spPr bwMode="auto">
            <a:xfrm>
              <a:off x="4514428" y="3325006"/>
              <a:ext cx="205068" cy="183135"/>
            </a:xfrm>
            <a:custGeom>
              <a:avLst/>
              <a:gdLst>
                <a:gd name="T0" fmla="*/ 2147483647 w 153"/>
                <a:gd name="T1" fmla="*/ 2147483647 h 136"/>
                <a:gd name="T2" fmla="*/ 2147483647 w 153"/>
                <a:gd name="T3" fmla="*/ 2147483647 h 136"/>
                <a:gd name="T4" fmla="*/ 2147483647 w 153"/>
                <a:gd name="T5" fmla="*/ 2147483647 h 136"/>
                <a:gd name="T6" fmla="*/ 2147483647 w 153"/>
                <a:gd name="T7" fmla="*/ 2147483647 h 136"/>
                <a:gd name="T8" fmla="*/ 2147483647 w 153"/>
                <a:gd name="T9" fmla="*/ 2147483647 h 136"/>
                <a:gd name="T10" fmla="*/ 2147483647 w 153"/>
                <a:gd name="T11" fmla="*/ 2147483647 h 136"/>
                <a:gd name="T12" fmla="*/ 2147483647 w 153"/>
                <a:gd name="T13" fmla="*/ 2147483647 h 136"/>
                <a:gd name="T14" fmla="*/ 2147483647 w 153"/>
                <a:gd name="T15" fmla="*/ 2147483647 h 136"/>
                <a:gd name="T16" fmla="*/ 2147483647 w 153"/>
                <a:gd name="T17" fmla="*/ 0 h 136"/>
                <a:gd name="T18" fmla="*/ 2147483647 w 153"/>
                <a:gd name="T19" fmla="*/ 0 h 136"/>
                <a:gd name="T20" fmla="*/ 2147483647 w 153"/>
                <a:gd name="T21" fmla="*/ 2147483647 h 136"/>
                <a:gd name="T22" fmla="*/ 2147483647 w 153"/>
                <a:gd name="T23" fmla="*/ 2147483647 h 136"/>
                <a:gd name="T24" fmla="*/ 2147483647 w 153"/>
                <a:gd name="T25" fmla="*/ 2147483647 h 136"/>
                <a:gd name="T26" fmla="*/ 2147483647 w 153"/>
                <a:gd name="T27" fmla="*/ 2147483647 h 136"/>
                <a:gd name="T28" fmla="*/ 2147483647 w 153"/>
                <a:gd name="T29" fmla="*/ 2147483647 h 136"/>
                <a:gd name="T30" fmla="*/ 2147483647 w 153"/>
                <a:gd name="T31" fmla="*/ 2147483647 h 136"/>
                <a:gd name="T32" fmla="*/ 2147483647 w 153"/>
                <a:gd name="T33" fmla="*/ 2147483647 h 136"/>
                <a:gd name="T34" fmla="*/ 2147483647 w 153"/>
                <a:gd name="T35" fmla="*/ 2147483647 h 136"/>
                <a:gd name="T36" fmla="*/ 2147483647 w 153"/>
                <a:gd name="T37" fmla="*/ 2147483647 h 136"/>
                <a:gd name="T38" fmla="*/ 0 w 153"/>
                <a:gd name="T39" fmla="*/ 2147483647 h 136"/>
                <a:gd name="T40" fmla="*/ 0 w 153"/>
                <a:gd name="T41" fmla="*/ 2147483647 h 136"/>
                <a:gd name="T42" fmla="*/ 2147483647 w 153"/>
                <a:gd name="T43" fmla="*/ 2147483647 h 136"/>
                <a:gd name="T44" fmla="*/ 2147483647 w 153"/>
                <a:gd name="T45" fmla="*/ 2147483647 h 136"/>
                <a:gd name="T46" fmla="*/ 2147483647 w 153"/>
                <a:gd name="T47" fmla="*/ 2147483647 h 136"/>
                <a:gd name="T48" fmla="*/ 2147483647 w 153"/>
                <a:gd name="T49" fmla="*/ 2147483647 h 136"/>
                <a:gd name="T50" fmla="*/ 2147483647 w 153"/>
                <a:gd name="T51" fmla="*/ 2147483647 h 136"/>
                <a:gd name="T52" fmla="*/ 2147483647 w 153"/>
                <a:gd name="T53" fmla="*/ 2147483647 h 1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53"/>
                <a:gd name="T82" fmla="*/ 0 h 136"/>
                <a:gd name="T83" fmla="*/ 153 w 153"/>
                <a:gd name="T84" fmla="*/ 136 h 1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53" h="136">
                  <a:moveTo>
                    <a:pt x="81" y="96"/>
                  </a:moveTo>
                  <a:lnTo>
                    <a:pt x="105" y="104"/>
                  </a:lnTo>
                  <a:lnTo>
                    <a:pt x="121" y="80"/>
                  </a:lnTo>
                  <a:lnTo>
                    <a:pt x="137" y="48"/>
                  </a:lnTo>
                  <a:lnTo>
                    <a:pt x="137" y="32"/>
                  </a:lnTo>
                  <a:lnTo>
                    <a:pt x="153" y="32"/>
                  </a:lnTo>
                  <a:lnTo>
                    <a:pt x="153" y="16"/>
                  </a:lnTo>
                  <a:lnTo>
                    <a:pt x="145" y="16"/>
                  </a:lnTo>
                  <a:lnTo>
                    <a:pt x="137" y="0"/>
                  </a:lnTo>
                  <a:lnTo>
                    <a:pt x="121" y="16"/>
                  </a:lnTo>
                  <a:lnTo>
                    <a:pt x="97" y="16"/>
                  </a:lnTo>
                  <a:lnTo>
                    <a:pt x="73" y="16"/>
                  </a:lnTo>
                  <a:lnTo>
                    <a:pt x="57" y="24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32" y="128"/>
                  </a:lnTo>
                  <a:lnTo>
                    <a:pt x="49" y="128"/>
                  </a:lnTo>
                  <a:lnTo>
                    <a:pt x="65" y="136"/>
                  </a:lnTo>
                  <a:lnTo>
                    <a:pt x="73" y="112"/>
                  </a:lnTo>
                  <a:lnTo>
                    <a:pt x="81" y="9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4" name="Freeform 760"/>
            <p:cNvSpPr>
              <a:spLocks/>
            </p:cNvSpPr>
            <p:nvPr/>
          </p:nvSpPr>
          <p:spPr bwMode="auto">
            <a:xfrm>
              <a:off x="4719495" y="3389706"/>
              <a:ext cx="214937" cy="129401"/>
            </a:xfrm>
            <a:custGeom>
              <a:avLst/>
              <a:gdLst>
                <a:gd name="T0" fmla="*/ 2147483647 w 160"/>
                <a:gd name="T1" fmla="*/ 2147483647 h 96"/>
                <a:gd name="T2" fmla="*/ 2147483647 w 160"/>
                <a:gd name="T3" fmla="*/ 2147483647 h 96"/>
                <a:gd name="T4" fmla="*/ 2147483647 w 160"/>
                <a:gd name="T5" fmla="*/ 2147483647 h 96"/>
                <a:gd name="T6" fmla="*/ 2147483647 w 160"/>
                <a:gd name="T7" fmla="*/ 2147483647 h 96"/>
                <a:gd name="T8" fmla="*/ 0 w 160"/>
                <a:gd name="T9" fmla="*/ 2147483647 h 96"/>
                <a:gd name="T10" fmla="*/ 2147483647 w 160"/>
                <a:gd name="T11" fmla="*/ 2147483647 h 96"/>
                <a:gd name="T12" fmla="*/ 2147483647 w 160"/>
                <a:gd name="T13" fmla="*/ 2147483647 h 96"/>
                <a:gd name="T14" fmla="*/ 2147483647 w 160"/>
                <a:gd name="T15" fmla="*/ 2147483647 h 96"/>
                <a:gd name="T16" fmla="*/ 2147483647 w 160"/>
                <a:gd name="T17" fmla="*/ 2147483647 h 96"/>
                <a:gd name="T18" fmla="*/ 2147483647 w 160"/>
                <a:gd name="T19" fmla="*/ 2147483647 h 96"/>
                <a:gd name="T20" fmla="*/ 2147483647 w 160"/>
                <a:gd name="T21" fmla="*/ 2147483647 h 96"/>
                <a:gd name="T22" fmla="*/ 2147483647 w 160"/>
                <a:gd name="T23" fmla="*/ 2147483647 h 96"/>
                <a:gd name="T24" fmla="*/ 2147483647 w 160"/>
                <a:gd name="T25" fmla="*/ 2147483647 h 96"/>
                <a:gd name="T26" fmla="*/ 2147483647 w 160"/>
                <a:gd name="T27" fmla="*/ 2147483647 h 96"/>
                <a:gd name="T28" fmla="*/ 2147483647 w 160"/>
                <a:gd name="T29" fmla="*/ 2147483647 h 96"/>
                <a:gd name="T30" fmla="*/ 2147483647 w 160"/>
                <a:gd name="T31" fmla="*/ 2147483647 h 96"/>
                <a:gd name="T32" fmla="*/ 2147483647 w 160"/>
                <a:gd name="T33" fmla="*/ 2147483647 h 96"/>
                <a:gd name="T34" fmla="*/ 2147483647 w 160"/>
                <a:gd name="T35" fmla="*/ 2147483647 h 96"/>
                <a:gd name="T36" fmla="*/ 2147483647 w 160"/>
                <a:gd name="T37" fmla="*/ 2147483647 h 96"/>
                <a:gd name="T38" fmla="*/ 2147483647 w 160"/>
                <a:gd name="T39" fmla="*/ 0 h 96"/>
                <a:gd name="T40" fmla="*/ 2147483647 w 160"/>
                <a:gd name="T41" fmla="*/ 2147483647 h 96"/>
                <a:gd name="T42" fmla="*/ 2147483647 w 160"/>
                <a:gd name="T43" fmla="*/ 2147483647 h 9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60"/>
                <a:gd name="T67" fmla="*/ 0 h 96"/>
                <a:gd name="T68" fmla="*/ 160 w 160"/>
                <a:gd name="T69" fmla="*/ 96 h 9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60" h="96">
                  <a:moveTo>
                    <a:pt x="48" y="24"/>
                  </a:moveTo>
                  <a:lnTo>
                    <a:pt x="48" y="32"/>
                  </a:lnTo>
                  <a:lnTo>
                    <a:pt x="24" y="40"/>
                  </a:lnTo>
                  <a:lnTo>
                    <a:pt x="8" y="48"/>
                  </a:lnTo>
                  <a:lnTo>
                    <a:pt x="0" y="72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24" y="88"/>
                  </a:lnTo>
                  <a:lnTo>
                    <a:pt x="40" y="88"/>
                  </a:lnTo>
                  <a:lnTo>
                    <a:pt x="48" y="96"/>
                  </a:lnTo>
                  <a:lnTo>
                    <a:pt x="48" y="80"/>
                  </a:lnTo>
                  <a:lnTo>
                    <a:pt x="72" y="72"/>
                  </a:lnTo>
                  <a:lnTo>
                    <a:pt x="96" y="80"/>
                  </a:lnTo>
                  <a:lnTo>
                    <a:pt x="128" y="72"/>
                  </a:lnTo>
                  <a:lnTo>
                    <a:pt x="160" y="72"/>
                  </a:lnTo>
                  <a:lnTo>
                    <a:pt x="136" y="48"/>
                  </a:lnTo>
                  <a:lnTo>
                    <a:pt x="120" y="40"/>
                  </a:lnTo>
                  <a:lnTo>
                    <a:pt x="112" y="16"/>
                  </a:lnTo>
                  <a:lnTo>
                    <a:pt x="104" y="0"/>
                  </a:lnTo>
                  <a:lnTo>
                    <a:pt x="72" y="24"/>
                  </a:lnTo>
                  <a:lnTo>
                    <a:pt x="48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" name="Freeform 761"/>
            <p:cNvSpPr>
              <a:spLocks/>
            </p:cNvSpPr>
            <p:nvPr/>
          </p:nvSpPr>
          <p:spPr bwMode="auto">
            <a:xfrm>
              <a:off x="4654795" y="3508141"/>
              <a:ext cx="129401" cy="161203"/>
            </a:xfrm>
            <a:custGeom>
              <a:avLst/>
              <a:gdLst>
                <a:gd name="T0" fmla="*/ 2147483647 w 96"/>
                <a:gd name="T1" fmla="*/ 2147483647 h 120"/>
                <a:gd name="T2" fmla="*/ 2147483647 w 96"/>
                <a:gd name="T3" fmla="*/ 2147483647 h 120"/>
                <a:gd name="T4" fmla="*/ 2147483647 w 96"/>
                <a:gd name="T5" fmla="*/ 2147483647 h 120"/>
                <a:gd name="T6" fmla="*/ 2147483647 w 96"/>
                <a:gd name="T7" fmla="*/ 2147483647 h 120"/>
                <a:gd name="T8" fmla="*/ 2147483647 w 96"/>
                <a:gd name="T9" fmla="*/ 2147483647 h 120"/>
                <a:gd name="T10" fmla="*/ 2147483647 w 96"/>
                <a:gd name="T11" fmla="*/ 0 h 120"/>
                <a:gd name="T12" fmla="*/ 2147483647 w 96"/>
                <a:gd name="T13" fmla="*/ 0 h 120"/>
                <a:gd name="T14" fmla="*/ 2147483647 w 96"/>
                <a:gd name="T15" fmla="*/ 2147483647 h 120"/>
                <a:gd name="T16" fmla="*/ 2147483647 w 96"/>
                <a:gd name="T17" fmla="*/ 2147483647 h 120"/>
                <a:gd name="T18" fmla="*/ 2147483647 w 96"/>
                <a:gd name="T19" fmla="*/ 2147483647 h 120"/>
                <a:gd name="T20" fmla="*/ 2147483647 w 96"/>
                <a:gd name="T21" fmla="*/ 2147483647 h 120"/>
                <a:gd name="T22" fmla="*/ 2147483647 w 96"/>
                <a:gd name="T23" fmla="*/ 2147483647 h 120"/>
                <a:gd name="T24" fmla="*/ 2147483647 w 96"/>
                <a:gd name="T25" fmla="*/ 2147483647 h 120"/>
                <a:gd name="T26" fmla="*/ 2147483647 w 96"/>
                <a:gd name="T27" fmla="*/ 2147483647 h 120"/>
                <a:gd name="T28" fmla="*/ 2147483647 w 96"/>
                <a:gd name="T29" fmla="*/ 2147483647 h 120"/>
                <a:gd name="T30" fmla="*/ 2147483647 w 96"/>
                <a:gd name="T31" fmla="*/ 2147483647 h 120"/>
                <a:gd name="T32" fmla="*/ 2147483647 w 96"/>
                <a:gd name="T33" fmla="*/ 2147483647 h 120"/>
                <a:gd name="T34" fmla="*/ 0 w 96"/>
                <a:gd name="T35" fmla="*/ 2147483647 h 120"/>
                <a:gd name="T36" fmla="*/ 2147483647 w 96"/>
                <a:gd name="T37" fmla="*/ 2147483647 h 120"/>
                <a:gd name="T38" fmla="*/ 2147483647 w 96"/>
                <a:gd name="T39" fmla="*/ 2147483647 h 120"/>
                <a:gd name="T40" fmla="*/ 2147483647 w 96"/>
                <a:gd name="T41" fmla="*/ 2147483647 h 120"/>
                <a:gd name="T42" fmla="*/ 2147483647 w 96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96"/>
                <a:gd name="T67" fmla="*/ 0 h 120"/>
                <a:gd name="T68" fmla="*/ 96 w 96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96" h="120">
                  <a:moveTo>
                    <a:pt x="40" y="112"/>
                  </a:moveTo>
                  <a:lnTo>
                    <a:pt x="56" y="96"/>
                  </a:lnTo>
                  <a:lnTo>
                    <a:pt x="72" y="64"/>
                  </a:lnTo>
                  <a:lnTo>
                    <a:pt x="88" y="56"/>
                  </a:lnTo>
                  <a:lnTo>
                    <a:pt x="96" y="8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56" y="8"/>
                  </a:lnTo>
                  <a:lnTo>
                    <a:pt x="48" y="16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32" y="56"/>
                  </a:lnTo>
                  <a:lnTo>
                    <a:pt x="32" y="80"/>
                  </a:lnTo>
                  <a:lnTo>
                    <a:pt x="16" y="80"/>
                  </a:lnTo>
                  <a:lnTo>
                    <a:pt x="8" y="88"/>
                  </a:lnTo>
                  <a:lnTo>
                    <a:pt x="0" y="96"/>
                  </a:lnTo>
                  <a:lnTo>
                    <a:pt x="8" y="104"/>
                  </a:lnTo>
                  <a:lnTo>
                    <a:pt x="16" y="120"/>
                  </a:lnTo>
                  <a:lnTo>
                    <a:pt x="24" y="112"/>
                  </a:lnTo>
                  <a:lnTo>
                    <a:pt x="40" y="11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6" name="Freeform 762"/>
            <p:cNvSpPr>
              <a:spLocks/>
            </p:cNvSpPr>
            <p:nvPr/>
          </p:nvSpPr>
          <p:spPr bwMode="auto">
            <a:xfrm>
              <a:off x="4622993" y="3539943"/>
              <a:ext cx="85536" cy="96502"/>
            </a:xfrm>
            <a:custGeom>
              <a:avLst/>
              <a:gdLst>
                <a:gd name="T0" fmla="*/ 2147483647 w 64"/>
                <a:gd name="T1" fmla="*/ 2147483647 h 72"/>
                <a:gd name="T2" fmla="*/ 2147483647 w 64"/>
                <a:gd name="T3" fmla="*/ 2147483647 h 72"/>
                <a:gd name="T4" fmla="*/ 2147483647 w 64"/>
                <a:gd name="T5" fmla="*/ 2147483647 h 72"/>
                <a:gd name="T6" fmla="*/ 2147483647 w 64"/>
                <a:gd name="T7" fmla="*/ 2147483647 h 72"/>
                <a:gd name="T8" fmla="*/ 2147483647 w 64"/>
                <a:gd name="T9" fmla="*/ 2147483647 h 72"/>
                <a:gd name="T10" fmla="*/ 2147483647 w 64"/>
                <a:gd name="T11" fmla="*/ 0 h 72"/>
                <a:gd name="T12" fmla="*/ 2147483647 w 64"/>
                <a:gd name="T13" fmla="*/ 0 h 72"/>
                <a:gd name="T14" fmla="*/ 0 w 64"/>
                <a:gd name="T15" fmla="*/ 0 h 72"/>
                <a:gd name="T16" fmla="*/ 0 w 64"/>
                <a:gd name="T17" fmla="*/ 2147483647 h 72"/>
                <a:gd name="T18" fmla="*/ 0 w 64"/>
                <a:gd name="T19" fmla="*/ 2147483647 h 72"/>
                <a:gd name="T20" fmla="*/ 2147483647 w 64"/>
                <a:gd name="T21" fmla="*/ 2147483647 h 72"/>
                <a:gd name="T22" fmla="*/ 2147483647 w 64"/>
                <a:gd name="T23" fmla="*/ 2147483647 h 72"/>
                <a:gd name="T24" fmla="*/ 2147483647 w 64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72"/>
                <a:gd name="T41" fmla="*/ 64 w 64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72">
                  <a:moveTo>
                    <a:pt x="40" y="56"/>
                  </a:moveTo>
                  <a:lnTo>
                    <a:pt x="56" y="56"/>
                  </a:lnTo>
                  <a:lnTo>
                    <a:pt x="56" y="32"/>
                  </a:lnTo>
                  <a:lnTo>
                    <a:pt x="64" y="16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40"/>
                  </a:lnTo>
                  <a:lnTo>
                    <a:pt x="24" y="72"/>
                  </a:lnTo>
                  <a:lnTo>
                    <a:pt x="32" y="64"/>
                  </a:lnTo>
                  <a:lnTo>
                    <a:pt x="40" y="5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7" name="Freeform 763"/>
            <p:cNvSpPr>
              <a:spLocks/>
            </p:cNvSpPr>
            <p:nvPr/>
          </p:nvSpPr>
          <p:spPr bwMode="auto">
            <a:xfrm>
              <a:off x="4602157" y="3367774"/>
              <a:ext cx="128304" cy="172169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2147483647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0 w 96"/>
                <a:gd name="T31" fmla="*/ 2147483647 h 128"/>
                <a:gd name="T32" fmla="*/ 2147483647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  <a:lnTo>
                    <a:pt x="96" y="11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" name="Freeform 764"/>
            <p:cNvSpPr>
              <a:spLocks/>
            </p:cNvSpPr>
            <p:nvPr/>
          </p:nvSpPr>
          <p:spPr bwMode="auto">
            <a:xfrm>
              <a:off x="4622993" y="3539943"/>
              <a:ext cx="85536" cy="96502"/>
            </a:xfrm>
            <a:custGeom>
              <a:avLst/>
              <a:gdLst>
                <a:gd name="T0" fmla="*/ 2147483647 w 64"/>
                <a:gd name="T1" fmla="*/ 2147483647 h 72"/>
                <a:gd name="T2" fmla="*/ 2147483647 w 64"/>
                <a:gd name="T3" fmla="*/ 2147483647 h 72"/>
                <a:gd name="T4" fmla="*/ 2147483647 w 64"/>
                <a:gd name="T5" fmla="*/ 2147483647 h 72"/>
                <a:gd name="T6" fmla="*/ 2147483647 w 64"/>
                <a:gd name="T7" fmla="*/ 2147483647 h 72"/>
                <a:gd name="T8" fmla="*/ 2147483647 w 64"/>
                <a:gd name="T9" fmla="*/ 2147483647 h 72"/>
                <a:gd name="T10" fmla="*/ 2147483647 w 64"/>
                <a:gd name="T11" fmla="*/ 0 h 72"/>
                <a:gd name="T12" fmla="*/ 2147483647 w 64"/>
                <a:gd name="T13" fmla="*/ 0 h 72"/>
                <a:gd name="T14" fmla="*/ 0 w 64"/>
                <a:gd name="T15" fmla="*/ 0 h 72"/>
                <a:gd name="T16" fmla="*/ 0 w 64"/>
                <a:gd name="T17" fmla="*/ 2147483647 h 72"/>
                <a:gd name="T18" fmla="*/ 0 w 64"/>
                <a:gd name="T19" fmla="*/ 2147483647 h 72"/>
                <a:gd name="T20" fmla="*/ 2147483647 w 64"/>
                <a:gd name="T21" fmla="*/ 2147483647 h 72"/>
                <a:gd name="T22" fmla="*/ 2147483647 w 64"/>
                <a:gd name="T23" fmla="*/ 2147483647 h 72"/>
                <a:gd name="T24" fmla="*/ 2147483647 w 64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72"/>
                <a:gd name="T41" fmla="*/ 64 w 64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72">
                  <a:moveTo>
                    <a:pt x="40" y="56"/>
                  </a:moveTo>
                  <a:lnTo>
                    <a:pt x="56" y="56"/>
                  </a:lnTo>
                  <a:lnTo>
                    <a:pt x="56" y="32"/>
                  </a:lnTo>
                  <a:lnTo>
                    <a:pt x="64" y="16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40"/>
                  </a:lnTo>
                  <a:lnTo>
                    <a:pt x="24" y="72"/>
                  </a:lnTo>
                  <a:lnTo>
                    <a:pt x="32" y="64"/>
                  </a:lnTo>
                  <a:lnTo>
                    <a:pt x="40" y="5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Freeform 765"/>
            <p:cNvSpPr>
              <a:spLocks/>
            </p:cNvSpPr>
            <p:nvPr/>
          </p:nvSpPr>
          <p:spPr bwMode="auto">
            <a:xfrm>
              <a:off x="4602157" y="3367774"/>
              <a:ext cx="128304" cy="172169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0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2147483647 w 96"/>
                <a:gd name="T31" fmla="*/ 2147483647 h 128"/>
                <a:gd name="T32" fmla="*/ 0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Freeform 766"/>
            <p:cNvSpPr>
              <a:spLocks/>
            </p:cNvSpPr>
            <p:nvPr/>
          </p:nvSpPr>
          <p:spPr bwMode="auto">
            <a:xfrm>
              <a:off x="4602157" y="3367774"/>
              <a:ext cx="128304" cy="172169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0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2147483647 w 96"/>
                <a:gd name="T31" fmla="*/ 2147483647 h 128"/>
                <a:gd name="T32" fmla="*/ 0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Freeform 767"/>
            <p:cNvSpPr>
              <a:spLocks/>
            </p:cNvSpPr>
            <p:nvPr/>
          </p:nvSpPr>
          <p:spPr bwMode="auto">
            <a:xfrm>
              <a:off x="4482626" y="3357905"/>
              <a:ext cx="42768" cy="107468"/>
            </a:xfrm>
            <a:custGeom>
              <a:avLst/>
              <a:gdLst>
                <a:gd name="T0" fmla="*/ 2147483647 w 32"/>
                <a:gd name="T1" fmla="*/ 2147483647 h 80"/>
                <a:gd name="T2" fmla="*/ 2147483647 w 32"/>
                <a:gd name="T3" fmla="*/ 2147483647 h 80"/>
                <a:gd name="T4" fmla="*/ 2147483647 w 32"/>
                <a:gd name="T5" fmla="*/ 2147483647 h 80"/>
                <a:gd name="T6" fmla="*/ 2147483647 w 32"/>
                <a:gd name="T7" fmla="*/ 0 h 80"/>
                <a:gd name="T8" fmla="*/ 2147483647 w 32"/>
                <a:gd name="T9" fmla="*/ 2147483647 h 80"/>
                <a:gd name="T10" fmla="*/ 2147483647 w 32"/>
                <a:gd name="T11" fmla="*/ 2147483647 h 80"/>
                <a:gd name="T12" fmla="*/ 0 w 32"/>
                <a:gd name="T13" fmla="*/ 2147483647 h 80"/>
                <a:gd name="T14" fmla="*/ 0 w 32"/>
                <a:gd name="T15" fmla="*/ 2147483647 h 80"/>
                <a:gd name="T16" fmla="*/ 2147483647 w 32"/>
                <a:gd name="T17" fmla="*/ 2147483647 h 80"/>
                <a:gd name="T18" fmla="*/ 2147483647 w 32"/>
                <a:gd name="T19" fmla="*/ 2147483647 h 80"/>
                <a:gd name="T20" fmla="*/ 2147483647 w 32"/>
                <a:gd name="T21" fmla="*/ 2147483647 h 80"/>
                <a:gd name="T22" fmla="*/ 2147483647 w 32"/>
                <a:gd name="T23" fmla="*/ 2147483647 h 80"/>
                <a:gd name="T24" fmla="*/ 2147483647 w 32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2"/>
                <a:gd name="T40" fmla="*/ 0 h 80"/>
                <a:gd name="T41" fmla="*/ 32 w 32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2" h="80">
                  <a:moveTo>
                    <a:pt x="32" y="32"/>
                  </a:moveTo>
                  <a:lnTo>
                    <a:pt x="32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64"/>
                  </a:lnTo>
                  <a:lnTo>
                    <a:pt x="16" y="80"/>
                  </a:lnTo>
                  <a:lnTo>
                    <a:pt x="24" y="80"/>
                  </a:lnTo>
                  <a:lnTo>
                    <a:pt x="24" y="64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Freeform 768"/>
            <p:cNvSpPr>
              <a:spLocks/>
            </p:cNvSpPr>
            <p:nvPr/>
          </p:nvSpPr>
          <p:spPr bwMode="auto">
            <a:xfrm>
              <a:off x="4471660" y="3389706"/>
              <a:ext cx="31802" cy="85536"/>
            </a:xfrm>
            <a:custGeom>
              <a:avLst/>
              <a:gdLst>
                <a:gd name="T0" fmla="*/ 2147483647 w 24"/>
                <a:gd name="T1" fmla="*/ 2147483647 h 64"/>
                <a:gd name="T2" fmla="*/ 2147483647 w 24"/>
                <a:gd name="T3" fmla="*/ 0 h 64"/>
                <a:gd name="T4" fmla="*/ 0 w 24"/>
                <a:gd name="T5" fmla="*/ 0 h 64"/>
                <a:gd name="T6" fmla="*/ 0 w 24"/>
                <a:gd name="T7" fmla="*/ 2147483647 h 64"/>
                <a:gd name="T8" fmla="*/ 0 w 24"/>
                <a:gd name="T9" fmla="*/ 2147483647 h 64"/>
                <a:gd name="T10" fmla="*/ 2147483647 w 24"/>
                <a:gd name="T11" fmla="*/ 2147483647 h 64"/>
                <a:gd name="T12" fmla="*/ 2147483647 w 24"/>
                <a:gd name="T13" fmla="*/ 2147483647 h 64"/>
                <a:gd name="T14" fmla="*/ 2147483647 w 24"/>
                <a:gd name="T15" fmla="*/ 2147483647 h 64"/>
                <a:gd name="T16" fmla="*/ 2147483647 w 24"/>
                <a:gd name="T17" fmla="*/ 2147483647 h 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4"/>
                <a:gd name="T28" fmla="*/ 0 h 64"/>
                <a:gd name="T29" fmla="*/ 24 w 24"/>
                <a:gd name="T30" fmla="*/ 64 h 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4" h="64">
                  <a:moveTo>
                    <a:pt x="8" y="8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16" y="4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Freeform 769"/>
            <p:cNvSpPr>
              <a:spLocks/>
            </p:cNvSpPr>
            <p:nvPr/>
          </p:nvSpPr>
          <p:spPr bwMode="auto">
            <a:xfrm>
              <a:off x="4482626" y="3357905"/>
              <a:ext cx="42768" cy="107468"/>
            </a:xfrm>
            <a:custGeom>
              <a:avLst/>
              <a:gdLst>
                <a:gd name="T0" fmla="*/ 2147483647 w 32"/>
                <a:gd name="T1" fmla="*/ 2147483647 h 80"/>
                <a:gd name="T2" fmla="*/ 2147483647 w 32"/>
                <a:gd name="T3" fmla="*/ 2147483647 h 80"/>
                <a:gd name="T4" fmla="*/ 2147483647 w 32"/>
                <a:gd name="T5" fmla="*/ 2147483647 h 80"/>
                <a:gd name="T6" fmla="*/ 2147483647 w 32"/>
                <a:gd name="T7" fmla="*/ 2147483647 h 80"/>
                <a:gd name="T8" fmla="*/ 2147483647 w 32"/>
                <a:gd name="T9" fmla="*/ 0 h 80"/>
                <a:gd name="T10" fmla="*/ 2147483647 w 32"/>
                <a:gd name="T11" fmla="*/ 2147483647 h 80"/>
                <a:gd name="T12" fmla="*/ 2147483647 w 32"/>
                <a:gd name="T13" fmla="*/ 2147483647 h 80"/>
                <a:gd name="T14" fmla="*/ 0 w 32"/>
                <a:gd name="T15" fmla="*/ 2147483647 h 80"/>
                <a:gd name="T16" fmla="*/ 0 w 32"/>
                <a:gd name="T17" fmla="*/ 2147483647 h 80"/>
                <a:gd name="T18" fmla="*/ 2147483647 w 32"/>
                <a:gd name="T19" fmla="*/ 2147483647 h 80"/>
                <a:gd name="T20" fmla="*/ 2147483647 w 32"/>
                <a:gd name="T21" fmla="*/ 2147483647 h 80"/>
                <a:gd name="T22" fmla="*/ 2147483647 w 32"/>
                <a:gd name="T23" fmla="*/ 2147483647 h 80"/>
                <a:gd name="T24" fmla="*/ 2147483647 w 32"/>
                <a:gd name="T25" fmla="*/ 2147483647 h 80"/>
                <a:gd name="T26" fmla="*/ 2147483647 w 32"/>
                <a:gd name="T27" fmla="*/ 2147483647 h 80"/>
                <a:gd name="T28" fmla="*/ 2147483647 w 32"/>
                <a:gd name="T29" fmla="*/ 2147483647 h 8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"/>
                <a:gd name="T46" fmla="*/ 0 h 80"/>
                <a:gd name="T47" fmla="*/ 32 w 32"/>
                <a:gd name="T48" fmla="*/ 80 h 8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" h="80">
                  <a:moveTo>
                    <a:pt x="32" y="32"/>
                  </a:moveTo>
                  <a:lnTo>
                    <a:pt x="32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64"/>
                  </a:lnTo>
                  <a:lnTo>
                    <a:pt x="16" y="80"/>
                  </a:lnTo>
                  <a:lnTo>
                    <a:pt x="24" y="80"/>
                  </a:lnTo>
                  <a:lnTo>
                    <a:pt x="24" y="64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 770"/>
            <p:cNvSpPr>
              <a:spLocks/>
            </p:cNvSpPr>
            <p:nvPr/>
          </p:nvSpPr>
          <p:spPr bwMode="auto">
            <a:xfrm>
              <a:off x="4471660" y="3389706"/>
              <a:ext cx="31802" cy="85536"/>
            </a:xfrm>
            <a:custGeom>
              <a:avLst/>
              <a:gdLst>
                <a:gd name="T0" fmla="*/ 2147483647 w 24"/>
                <a:gd name="T1" fmla="*/ 2147483647 h 64"/>
                <a:gd name="T2" fmla="*/ 2147483647 w 24"/>
                <a:gd name="T3" fmla="*/ 0 h 64"/>
                <a:gd name="T4" fmla="*/ 0 w 24"/>
                <a:gd name="T5" fmla="*/ 0 h 64"/>
                <a:gd name="T6" fmla="*/ 0 w 24"/>
                <a:gd name="T7" fmla="*/ 0 h 64"/>
                <a:gd name="T8" fmla="*/ 0 w 24"/>
                <a:gd name="T9" fmla="*/ 2147483647 h 64"/>
                <a:gd name="T10" fmla="*/ 0 w 24"/>
                <a:gd name="T11" fmla="*/ 2147483647 h 64"/>
                <a:gd name="T12" fmla="*/ 2147483647 w 24"/>
                <a:gd name="T13" fmla="*/ 2147483647 h 64"/>
                <a:gd name="T14" fmla="*/ 2147483647 w 24"/>
                <a:gd name="T15" fmla="*/ 2147483647 h 64"/>
                <a:gd name="T16" fmla="*/ 2147483647 w 24"/>
                <a:gd name="T17" fmla="*/ 2147483647 h 64"/>
                <a:gd name="T18" fmla="*/ 2147483647 w 24"/>
                <a:gd name="T19" fmla="*/ 2147483647 h 6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4"/>
                <a:gd name="T31" fmla="*/ 0 h 64"/>
                <a:gd name="T32" fmla="*/ 24 w 24"/>
                <a:gd name="T33" fmla="*/ 64 h 6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4" h="64">
                  <a:moveTo>
                    <a:pt x="8" y="8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16" y="4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5" name="Freeform 771"/>
            <p:cNvSpPr>
              <a:spLocks/>
            </p:cNvSpPr>
            <p:nvPr/>
          </p:nvSpPr>
          <p:spPr bwMode="auto">
            <a:xfrm>
              <a:off x="4665761" y="3862348"/>
              <a:ext cx="225903" cy="224806"/>
            </a:xfrm>
            <a:custGeom>
              <a:avLst/>
              <a:gdLst>
                <a:gd name="T0" fmla="*/ 2147483647 w 168"/>
                <a:gd name="T1" fmla="*/ 2147483647 h 168"/>
                <a:gd name="T2" fmla="*/ 2147483647 w 168"/>
                <a:gd name="T3" fmla="*/ 2147483647 h 168"/>
                <a:gd name="T4" fmla="*/ 2147483647 w 168"/>
                <a:gd name="T5" fmla="*/ 2147483647 h 168"/>
                <a:gd name="T6" fmla="*/ 2147483647 w 168"/>
                <a:gd name="T7" fmla="*/ 2147483647 h 168"/>
                <a:gd name="T8" fmla="*/ 2147483647 w 168"/>
                <a:gd name="T9" fmla="*/ 2147483647 h 168"/>
                <a:gd name="T10" fmla="*/ 2147483647 w 168"/>
                <a:gd name="T11" fmla="*/ 2147483647 h 168"/>
                <a:gd name="T12" fmla="*/ 2147483647 w 168"/>
                <a:gd name="T13" fmla="*/ 2147483647 h 168"/>
                <a:gd name="T14" fmla="*/ 2147483647 w 168"/>
                <a:gd name="T15" fmla="*/ 2147483647 h 168"/>
                <a:gd name="T16" fmla="*/ 2147483647 w 168"/>
                <a:gd name="T17" fmla="*/ 2147483647 h 168"/>
                <a:gd name="T18" fmla="*/ 2147483647 w 168"/>
                <a:gd name="T19" fmla="*/ 2147483647 h 168"/>
                <a:gd name="T20" fmla="*/ 2147483647 w 168"/>
                <a:gd name="T21" fmla="*/ 2147483647 h 168"/>
                <a:gd name="T22" fmla="*/ 2147483647 w 168"/>
                <a:gd name="T23" fmla="*/ 2147483647 h 168"/>
                <a:gd name="T24" fmla="*/ 2147483647 w 168"/>
                <a:gd name="T25" fmla="*/ 2147483647 h 168"/>
                <a:gd name="T26" fmla="*/ 2147483647 w 168"/>
                <a:gd name="T27" fmla="*/ 2147483647 h 168"/>
                <a:gd name="T28" fmla="*/ 2147483647 w 168"/>
                <a:gd name="T29" fmla="*/ 2147483647 h 168"/>
                <a:gd name="T30" fmla="*/ 2147483647 w 168"/>
                <a:gd name="T31" fmla="*/ 2147483647 h 168"/>
                <a:gd name="T32" fmla="*/ 2147483647 w 168"/>
                <a:gd name="T33" fmla="*/ 2147483647 h 168"/>
                <a:gd name="T34" fmla="*/ 2147483647 w 168"/>
                <a:gd name="T35" fmla="*/ 0 h 168"/>
                <a:gd name="T36" fmla="*/ 2147483647 w 168"/>
                <a:gd name="T37" fmla="*/ 2147483647 h 168"/>
                <a:gd name="T38" fmla="*/ 0 w 168"/>
                <a:gd name="T39" fmla="*/ 2147483647 h 168"/>
                <a:gd name="T40" fmla="*/ 2147483647 w 168"/>
                <a:gd name="T41" fmla="*/ 2147483647 h 168"/>
                <a:gd name="T42" fmla="*/ 2147483647 w 168"/>
                <a:gd name="T43" fmla="*/ 2147483647 h 168"/>
                <a:gd name="T44" fmla="*/ 2147483647 w 168"/>
                <a:gd name="T45" fmla="*/ 2147483647 h 168"/>
                <a:gd name="T46" fmla="*/ 2147483647 w 168"/>
                <a:gd name="T47" fmla="*/ 2147483647 h 168"/>
                <a:gd name="T48" fmla="*/ 2147483647 w 168"/>
                <a:gd name="T49" fmla="*/ 2147483647 h 168"/>
                <a:gd name="T50" fmla="*/ 2147483647 w 168"/>
                <a:gd name="T51" fmla="*/ 2147483647 h 16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68"/>
                <a:gd name="T79" fmla="*/ 0 h 168"/>
                <a:gd name="T80" fmla="*/ 168 w 168"/>
                <a:gd name="T81" fmla="*/ 168 h 16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68" h="168">
                  <a:moveTo>
                    <a:pt x="88" y="168"/>
                  </a:moveTo>
                  <a:lnTo>
                    <a:pt x="96" y="168"/>
                  </a:lnTo>
                  <a:lnTo>
                    <a:pt x="104" y="112"/>
                  </a:lnTo>
                  <a:lnTo>
                    <a:pt x="104" y="72"/>
                  </a:lnTo>
                  <a:lnTo>
                    <a:pt x="112" y="72"/>
                  </a:lnTo>
                  <a:lnTo>
                    <a:pt x="120" y="24"/>
                  </a:lnTo>
                  <a:lnTo>
                    <a:pt x="152" y="16"/>
                  </a:lnTo>
                  <a:lnTo>
                    <a:pt x="160" y="16"/>
                  </a:lnTo>
                  <a:lnTo>
                    <a:pt x="168" y="16"/>
                  </a:lnTo>
                  <a:lnTo>
                    <a:pt x="160" y="8"/>
                  </a:lnTo>
                  <a:lnTo>
                    <a:pt x="144" y="8"/>
                  </a:lnTo>
                  <a:lnTo>
                    <a:pt x="144" y="16"/>
                  </a:lnTo>
                  <a:lnTo>
                    <a:pt x="144" y="8"/>
                  </a:lnTo>
                  <a:lnTo>
                    <a:pt x="120" y="16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32"/>
                  </a:lnTo>
                  <a:lnTo>
                    <a:pt x="32" y="88"/>
                  </a:lnTo>
                  <a:lnTo>
                    <a:pt x="32" y="96"/>
                  </a:lnTo>
                  <a:lnTo>
                    <a:pt x="40" y="152"/>
                  </a:lnTo>
                  <a:lnTo>
                    <a:pt x="64" y="168"/>
                  </a:lnTo>
                  <a:lnTo>
                    <a:pt x="64" y="160"/>
                  </a:lnTo>
                  <a:lnTo>
                    <a:pt x="88" y="16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" name="Freeform 772"/>
            <p:cNvSpPr>
              <a:spLocks/>
            </p:cNvSpPr>
            <p:nvPr/>
          </p:nvSpPr>
          <p:spPr bwMode="auto">
            <a:xfrm>
              <a:off x="4482626" y="3250436"/>
              <a:ext cx="53734" cy="64700"/>
            </a:xfrm>
            <a:custGeom>
              <a:avLst/>
              <a:gdLst>
                <a:gd name="T0" fmla="*/ 0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0 h 48"/>
                <a:gd name="T10" fmla="*/ 0 w 40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"/>
                <a:gd name="T19" fmla="*/ 0 h 48"/>
                <a:gd name="T20" fmla="*/ 40 w 40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" h="48">
                  <a:moveTo>
                    <a:pt x="0" y="48"/>
                  </a:moveTo>
                  <a:lnTo>
                    <a:pt x="16" y="48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40" y="0"/>
                  </a:lnTo>
                  <a:lnTo>
                    <a:pt x="0" y="4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7" name="Freeform 774"/>
            <p:cNvSpPr>
              <a:spLocks/>
            </p:cNvSpPr>
            <p:nvPr/>
          </p:nvSpPr>
          <p:spPr bwMode="auto">
            <a:xfrm>
              <a:off x="4665761" y="3862348"/>
              <a:ext cx="225903" cy="224806"/>
            </a:xfrm>
            <a:custGeom>
              <a:avLst/>
              <a:gdLst>
                <a:gd name="T0" fmla="*/ 2147483647 w 168"/>
                <a:gd name="T1" fmla="*/ 2147483647 h 168"/>
                <a:gd name="T2" fmla="*/ 2147483647 w 168"/>
                <a:gd name="T3" fmla="*/ 2147483647 h 168"/>
                <a:gd name="T4" fmla="*/ 2147483647 w 168"/>
                <a:gd name="T5" fmla="*/ 2147483647 h 168"/>
                <a:gd name="T6" fmla="*/ 2147483647 w 168"/>
                <a:gd name="T7" fmla="*/ 2147483647 h 168"/>
                <a:gd name="T8" fmla="*/ 2147483647 w 168"/>
                <a:gd name="T9" fmla="*/ 2147483647 h 168"/>
                <a:gd name="T10" fmla="*/ 2147483647 w 168"/>
                <a:gd name="T11" fmla="*/ 2147483647 h 168"/>
                <a:gd name="T12" fmla="*/ 2147483647 w 168"/>
                <a:gd name="T13" fmla="*/ 2147483647 h 168"/>
                <a:gd name="T14" fmla="*/ 2147483647 w 168"/>
                <a:gd name="T15" fmla="*/ 2147483647 h 168"/>
                <a:gd name="T16" fmla="*/ 2147483647 w 168"/>
                <a:gd name="T17" fmla="*/ 2147483647 h 168"/>
                <a:gd name="T18" fmla="*/ 2147483647 w 168"/>
                <a:gd name="T19" fmla="*/ 2147483647 h 168"/>
                <a:gd name="T20" fmla="*/ 2147483647 w 168"/>
                <a:gd name="T21" fmla="*/ 2147483647 h 168"/>
                <a:gd name="T22" fmla="*/ 2147483647 w 168"/>
                <a:gd name="T23" fmla="*/ 2147483647 h 168"/>
                <a:gd name="T24" fmla="*/ 2147483647 w 168"/>
                <a:gd name="T25" fmla="*/ 2147483647 h 168"/>
                <a:gd name="T26" fmla="*/ 2147483647 w 168"/>
                <a:gd name="T27" fmla="*/ 2147483647 h 168"/>
                <a:gd name="T28" fmla="*/ 2147483647 w 168"/>
                <a:gd name="T29" fmla="*/ 2147483647 h 168"/>
                <a:gd name="T30" fmla="*/ 2147483647 w 168"/>
                <a:gd name="T31" fmla="*/ 2147483647 h 168"/>
                <a:gd name="T32" fmla="*/ 2147483647 w 168"/>
                <a:gd name="T33" fmla="*/ 2147483647 h 168"/>
                <a:gd name="T34" fmla="*/ 2147483647 w 168"/>
                <a:gd name="T35" fmla="*/ 2147483647 h 168"/>
                <a:gd name="T36" fmla="*/ 2147483647 w 168"/>
                <a:gd name="T37" fmla="*/ 2147483647 h 168"/>
                <a:gd name="T38" fmla="*/ 2147483647 w 168"/>
                <a:gd name="T39" fmla="*/ 0 h 168"/>
                <a:gd name="T40" fmla="*/ 2147483647 w 168"/>
                <a:gd name="T41" fmla="*/ 2147483647 h 168"/>
                <a:gd name="T42" fmla="*/ 0 w 168"/>
                <a:gd name="T43" fmla="*/ 2147483647 h 168"/>
                <a:gd name="T44" fmla="*/ 2147483647 w 168"/>
                <a:gd name="T45" fmla="*/ 2147483647 h 168"/>
                <a:gd name="T46" fmla="*/ 2147483647 w 168"/>
                <a:gd name="T47" fmla="*/ 2147483647 h 168"/>
                <a:gd name="T48" fmla="*/ 2147483647 w 168"/>
                <a:gd name="T49" fmla="*/ 2147483647 h 168"/>
                <a:gd name="T50" fmla="*/ 2147483647 w 168"/>
                <a:gd name="T51" fmla="*/ 2147483647 h 168"/>
                <a:gd name="T52" fmla="*/ 2147483647 w 168"/>
                <a:gd name="T53" fmla="*/ 2147483647 h 168"/>
                <a:gd name="T54" fmla="*/ 2147483647 w 168"/>
                <a:gd name="T55" fmla="*/ 2147483647 h 16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8"/>
                <a:gd name="T85" fmla="*/ 0 h 168"/>
                <a:gd name="T86" fmla="*/ 168 w 168"/>
                <a:gd name="T87" fmla="*/ 168 h 16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8" h="168">
                  <a:moveTo>
                    <a:pt x="88" y="168"/>
                  </a:moveTo>
                  <a:lnTo>
                    <a:pt x="96" y="168"/>
                  </a:lnTo>
                  <a:lnTo>
                    <a:pt x="104" y="112"/>
                  </a:lnTo>
                  <a:lnTo>
                    <a:pt x="104" y="72"/>
                  </a:lnTo>
                  <a:lnTo>
                    <a:pt x="112" y="72"/>
                  </a:lnTo>
                  <a:lnTo>
                    <a:pt x="120" y="24"/>
                  </a:lnTo>
                  <a:lnTo>
                    <a:pt x="152" y="16"/>
                  </a:lnTo>
                  <a:lnTo>
                    <a:pt x="160" y="16"/>
                  </a:lnTo>
                  <a:lnTo>
                    <a:pt x="168" y="16"/>
                  </a:lnTo>
                  <a:lnTo>
                    <a:pt x="160" y="8"/>
                  </a:lnTo>
                  <a:lnTo>
                    <a:pt x="144" y="8"/>
                  </a:lnTo>
                  <a:lnTo>
                    <a:pt x="144" y="16"/>
                  </a:lnTo>
                  <a:lnTo>
                    <a:pt x="144" y="8"/>
                  </a:lnTo>
                  <a:lnTo>
                    <a:pt x="120" y="16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32"/>
                  </a:lnTo>
                  <a:lnTo>
                    <a:pt x="32" y="88"/>
                  </a:lnTo>
                  <a:lnTo>
                    <a:pt x="32" y="96"/>
                  </a:lnTo>
                  <a:lnTo>
                    <a:pt x="40" y="152"/>
                  </a:lnTo>
                  <a:lnTo>
                    <a:pt x="64" y="168"/>
                  </a:lnTo>
                  <a:lnTo>
                    <a:pt x="64" y="160"/>
                  </a:lnTo>
                  <a:lnTo>
                    <a:pt x="88" y="16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8" name="Freeform 775"/>
            <p:cNvSpPr>
              <a:spLocks/>
            </p:cNvSpPr>
            <p:nvPr/>
          </p:nvSpPr>
          <p:spPr bwMode="auto">
            <a:xfrm>
              <a:off x="1611683" y="1831415"/>
              <a:ext cx="461675" cy="632747"/>
            </a:xfrm>
            <a:custGeom>
              <a:avLst/>
              <a:gdLst>
                <a:gd name="T0" fmla="*/ 2147483647 w 344"/>
                <a:gd name="T1" fmla="*/ 2147483647 h 472"/>
                <a:gd name="T2" fmla="*/ 2147483647 w 344"/>
                <a:gd name="T3" fmla="*/ 2147483647 h 472"/>
                <a:gd name="T4" fmla="*/ 2147483647 w 344"/>
                <a:gd name="T5" fmla="*/ 2147483647 h 472"/>
                <a:gd name="T6" fmla="*/ 2147483647 w 344"/>
                <a:gd name="T7" fmla="*/ 2147483647 h 472"/>
                <a:gd name="T8" fmla="*/ 2147483647 w 344"/>
                <a:gd name="T9" fmla="*/ 2147483647 h 472"/>
                <a:gd name="T10" fmla="*/ 2147483647 w 344"/>
                <a:gd name="T11" fmla="*/ 2147483647 h 472"/>
                <a:gd name="T12" fmla="*/ 2147483647 w 344"/>
                <a:gd name="T13" fmla="*/ 2147483647 h 472"/>
                <a:gd name="T14" fmla="*/ 2147483647 w 344"/>
                <a:gd name="T15" fmla="*/ 0 h 472"/>
                <a:gd name="T16" fmla="*/ 2147483647 w 344"/>
                <a:gd name="T17" fmla="*/ 2147483647 h 472"/>
                <a:gd name="T18" fmla="*/ 2147483647 w 344"/>
                <a:gd name="T19" fmla="*/ 2147483647 h 472"/>
                <a:gd name="T20" fmla="*/ 2147483647 w 344"/>
                <a:gd name="T21" fmla="*/ 2147483647 h 472"/>
                <a:gd name="T22" fmla="*/ 2147483647 w 344"/>
                <a:gd name="T23" fmla="*/ 2147483647 h 472"/>
                <a:gd name="T24" fmla="*/ 2147483647 w 344"/>
                <a:gd name="T25" fmla="*/ 2147483647 h 472"/>
                <a:gd name="T26" fmla="*/ 2147483647 w 344"/>
                <a:gd name="T27" fmla="*/ 2147483647 h 472"/>
                <a:gd name="T28" fmla="*/ 2147483647 w 344"/>
                <a:gd name="T29" fmla="*/ 2147483647 h 472"/>
                <a:gd name="T30" fmla="*/ 2147483647 w 344"/>
                <a:gd name="T31" fmla="*/ 2147483647 h 472"/>
                <a:gd name="T32" fmla="*/ 2147483647 w 344"/>
                <a:gd name="T33" fmla="*/ 2147483647 h 472"/>
                <a:gd name="T34" fmla="*/ 2147483647 w 344"/>
                <a:gd name="T35" fmla="*/ 2147483647 h 472"/>
                <a:gd name="T36" fmla="*/ 2147483647 w 344"/>
                <a:gd name="T37" fmla="*/ 2147483647 h 472"/>
                <a:gd name="T38" fmla="*/ 0 w 344"/>
                <a:gd name="T39" fmla="*/ 2147483647 h 472"/>
                <a:gd name="T40" fmla="*/ 2147483647 w 344"/>
                <a:gd name="T41" fmla="*/ 2147483647 h 472"/>
                <a:gd name="T42" fmla="*/ 2147483647 w 344"/>
                <a:gd name="T43" fmla="*/ 2147483647 h 472"/>
                <a:gd name="T44" fmla="*/ 2147483647 w 344"/>
                <a:gd name="T45" fmla="*/ 2147483647 h 472"/>
                <a:gd name="T46" fmla="*/ 2147483647 w 344"/>
                <a:gd name="T47" fmla="*/ 2147483647 h 472"/>
                <a:gd name="T48" fmla="*/ 2147483647 w 344"/>
                <a:gd name="T49" fmla="*/ 2147483647 h 472"/>
                <a:gd name="T50" fmla="*/ 2147483647 w 344"/>
                <a:gd name="T51" fmla="*/ 2147483647 h 472"/>
                <a:gd name="T52" fmla="*/ 2147483647 w 344"/>
                <a:gd name="T53" fmla="*/ 2147483647 h 472"/>
                <a:gd name="T54" fmla="*/ 2147483647 w 344"/>
                <a:gd name="T55" fmla="*/ 2147483647 h 472"/>
                <a:gd name="T56" fmla="*/ 2147483647 w 344"/>
                <a:gd name="T57" fmla="*/ 2147483647 h 472"/>
                <a:gd name="T58" fmla="*/ 2147483647 w 344"/>
                <a:gd name="T59" fmla="*/ 2147483647 h 472"/>
                <a:gd name="T60" fmla="*/ 2147483647 w 344"/>
                <a:gd name="T61" fmla="*/ 2147483647 h 472"/>
                <a:gd name="T62" fmla="*/ 2147483647 w 344"/>
                <a:gd name="T63" fmla="*/ 2147483647 h 472"/>
                <a:gd name="T64" fmla="*/ 2147483647 w 344"/>
                <a:gd name="T65" fmla="*/ 2147483647 h 472"/>
                <a:gd name="T66" fmla="*/ 2147483647 w 344"/>
                <a:gd name="T67" fmla="*/ 2147483647 h 472"/>
                <a:gd name="T68" fmla="*/ 2147483647 w 344"/>
                <a:gd name="T69" fmla="*/ 2147483647 h 472"/>
                <a:gd name="T70" fmla="*/ 2147483647 w 344"/>
                <a:gd name="T71" fmla="*/ 2147483647 h 472"/>
                <a:gd name="T72" fmla="*/ 2147483647 w 344"/>
                <a:gd name="T73" fmla="*/ 2147483647 h 472"/>
                <a:gd name="T74" fmla="*/ 2147483647 w 344"/>
                <a:gd name="T75" fmla="*/ 2147483647 h 472"/>
                <a:gd name="T76" fmla="*/ 2147483647 w 344"/>
                <a:gd name="T77" fmla="*/ 2147483647 h 472"/>
                <a:gd name="T78" fmla="*/ 2147483647 w 344"/>
                <a:gd name="T79" fmla="*/ 2147483647 h 472"/>
                <a:gd name="T80" fmla="*/ 2147483647 w 344"/>
                <a:gd name="T81" fmla="*/ 2147483647 h 472"/>
                <a:gd name="T82" fmla="*/ 2147483647 w 344"/>
                <a:gd name="T83" fmla="*/ 2147483647 h 472"/>
                <a:gd name="T84" fmla="*/ 2147483647 w 344"/>
                <a:gd name="T85" fmla="*/ 2147483647 h 472"/>
                <a:gd name="T86" fmla="*/ 2147483647 w 344"/>
                <a:gd name="T87" fmla="*/ 2147483647 h 472"/>
                <a:gd name="T88" fmla="*/ 2147483647 w 344"/>
                <a:gd name="T89" fmla="*/ 2147483647 h 472"/>
                <a:gd name="T90" fmla="*/ 2147483647 w 344"/>
                <a:gd name="T91" fmla="*/ 2147483647 h 472"/>
                <a:gd name="T92" fmla="*/ 2147483647 w 344"/>
                <a:gd name="T93" fmla="*/ 2147483647 h 472"/>
                <a:gd name="T94" fmla="*/ 2147483647 w 344"/>
                <a:gd name="T95" fmla="*/ 2147483647 h 47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44"/>
                <a:gd name="T145" fmla="*/ 0 h 472"/>
                <a:gd name="T146" fmla="*/ 344 w 344"/>
                <a:gd name="T147" fmla="*/ 472 h 47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44" h="472">
                  <a:moveTo>
                    <a:pt x="336" y="64"/>
                  </a:moveTo>
                  <a:lnTo>
                    <a:pt x="328" y="48"/>
                  </a:lnTo>
                  <a:lnTo>
                    <a:pt x="288" y="56"/>
                  </a:lnTo>
                  <a:lnTo>
                    <a:pt x="240" y="32"/>
                  </a:lnTo>
                  <a:lnTo>
                    <a:pt x="216" y="32"/>
                  </a:lnTo>
                  <a:lnTo>
                    <a:pt x="192" y="24"/>
                  </a:lnTo>
                  <a:lnTo>
                    <a:pt x="192" y="8"/>
                  </a:lnTo>
                  <a:lnTo>
                    <a:pt x="152" y="0"/>
                  </a:lnTo>
                  <a:lnTo>
                    <a:pt x="136" y="16"/>
                  </a:lnTo>
                  <a:lnTo>
                    <a:pt x="104" y="24"/>
                  </a:lnTo>
                  <a:lnTo>
                    <a:pt x="80" y="40"/>
                  </a:lnTo>
                  <a:lnTo>
                    <a:pt x="64" y="80"/>
                  </a:lnTo>
                  <a:lnTo>
                    <a:pt x="32" y="88"/>
                  </a:lnTo>
                  <a:lnTo>
                    <a:pt x="32" y="112"/>
                  </a:lnTo>
                  <a:lnTo>
                    <a:pt x="56" y="144"/>
                  </a:lnTo>
                  <a:lnTo>
                    <a:pt x="80" y="160"/>
                  </a:lnTo>
                  <a:lnTo>
                    <a:pt x="80" y="176"/>
                  </a:lnTo>
                  <a:lnTo>
                    <a:pt x="64" y="184"/>
                  </a:lnTo>
                  <a:lnTo>
                    <a:pt x="40" y="176"/>
                  </a:lnTo>
                  <a:lnTo>
                    <a:pt x="0" y="200"/>
                  </a:lnTo>
                  <a:lnTo>
                    <a:pt x="16" y="216"/>
                  </a:lnTo>
                  <a:lnTo>
                    <a:pt x="32" y="232"/>
                  </a:lnTo>
                  <a:lnTo>
                    <a:pt x="64" y="232"/>
                  </a:lnTo>
                  <a:lnTo>
                    <a:pt x="96" y="232"/>
                  </a:lnTo>
                  <a:lnTo>
                    <a:pt x="80" y="264"/>
                  </a:lnTo>
                  <a:lnTo>
                    <a:pt x="48" y="272"/>
                  </a:lnTo>
                  <a:lnTo>
                    <a:pt x="24" y="288"/>
                  </a:lnTo>
                  <a:lnTo>
                    <a:pt x="24" y="312"/>
                  </a:lnTo>
                  <a:lnTo>
                    <a:pt x="48" y="328"/>
                  </a:lnTo>
                  <a:lnTo>
                    <a:pt x="56" y="352"/>
                  </a:lnTo>
                  <a:lnTo>
                    <a:pt x="72" y="360"/>
                  </a:lnTo>
                  <a:lnTo>
                    <a:pt x="80" y="384"/>
                  </a:lnTo>
                  <a:lnTo>
                    <a:pt x="104" y="384"/>
                  </a:lnTo>
                  <a:lnTo>
                    <a:pt x="144" y="384"/>
                  </a:lnTo>
                  <a:lnTo>
                    <a:pt x="120" y="416"/>
                  </a:lnTo>
                  <a:lnTo>
                    <a:pt x="64" y="472"/>
                  </a:lnTo>
                  <a:lnTo>
                    <a:pt x="128" y="432"/>
                  </a:lnTo>
                  <a:lnTo>
                    <a:pt x="184" y="376"/>
                  </a:lnTo>
                  <a:lnTo>
                    <a:pt x="176" y="368"/>
                  </a:lnTo>
                  <a:lnTo>
                    <a:pt x="208" y="328"/>
                  </a:lnTo>
                  <a:lnTo>
                    <a:pt x="216" y="344"/>
                  </a:lnTo>
                  <a:lnTo>
                    <a:pt x="224" y="360"/>
                  </a:lnTo>
                  <a:lnTo>
                    <a:pt x="248" y="344"/>
                  </a:lnTo>
                  <a:lnTo>
                    <a:pt x="272" y="328"/>
                  </a:lnTo>
                  <a:lnTo>
                    <a:pt x="288" y="336"/>
                  </a:lnTo>
                  <a:lnTo>
                    <a:pt x="344" y="344"/>
                  </a:lnTo>
                  <a:lnTo>
                    <a:pt x="344" y="64"/>
                  </a:lnTo>
                  <a:lnTo>
                    <a:pt x="336" y="64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" name="Freeform 777"/>
            <p:cNvSpPr>
              <a:spLocks/>
            </p:cNvSpPr>
            <p:nvPr/>
          </p:nvSpPr>
          <p:spPr bwMode="auto">
            <a:xfrm>
              <a:off x="2346417" y="2627558"/>
              <a:ext cx="975989" cy="504443"/>
            </a:xfrm>
            <a:custGeom>
              <a:avLst/>
              <a:gdLst>
                <a:gd name="T0" fmla="*/ 2147483647 w 728"/>
                <a:gd name="T1" fmla="*/ 2147483647 h 376"/>
                <a:gd name="T2" fmla="*/ 2147483647 w 728"/>
                <a:gd name="T3" fmla="*/ 2147483647 h 376"/>
                <a:gd name="T4" fmla="*/ 2147483647 w 728"/>
                <a:gd name="T5" fmla="*/ 2147483647 h 376"/>
                <a:gd name="T6" fmla="*/ 2147483647 w 728"/>
                <a:gd name="T7" fmla="*/ 2147483647 h 376"/>
                <a:gd name="T8" fmla="*/ 2147483647 w 728"/>
                <a:gd name="T9" fmla="*/ 2147483647 h 376"/>
                <a:gd name="T10" fmla="*/ 2147483647 w 728"/>
                <a:gd name="T11" fmla="*/ 2147483647 h 376"/>
                <a:gd name="T12" fmla="*/ 2147483647 w 728"/>
                <a:gd name="T13" fmla="*/ 2147483647 h 376"/>
                <a:gd name="T14" fmla="*/ 2147483647 w 728"/>
                <a:gd name="T15" fmla="*/ 2147483647 h 376"/>
                <a:gd name="T16" fmla="*/ 2147483647 w 728"/>
                <a:gd name="T17" fmla="*/ 2147483647 h 376"/>
                <a:gd name="T18" fmla="*/ 2147483647 w 728"/>
                <a:gd name="T19" fmla="*/ 2147483647 h 376"/>
                <a:gd name="T20" fmla="*/ 2147483647 w 728"/>
                <a:gd name="T21" fmla="*/ 2147483647 h 376"/>
                <a:gd name="T22" fmla="*/ 2147483647 w 728"/>
                <a:gd name="T23" fmla="*/ 2147483647 h 376"/>
                <a:gd name="T24" fmla="*/ 2147483647 w 728"/>
                <a:gd name="T25" fmla="*/ 2147483647 h 376"/>
                <a:gd name="T26" fmla="*/ 2147483647 w 728"/>
                <a:gd name="T27" fmla="*/ 2147483647 h 376"/>
                <a:gd name="T28" fmla="*/ 2147483647 w 728"/>
                <a:gd name="T29" fmla="*/ 2147483647 h 376"/>
                <a:gd name="T30" fmla="*/ 2147483647 w 728"/>
                <a:gd name="T31" fmla="*/ 2147483647 h 376"/>
                <a:gd name="T32" fmla="*/ 2147483647 w 728"/>
                <a:gd name="T33" fmla="*/ 2147483647 h 376"/>
                <a:gd name="T34" fmla="*/ 2147483647 w 728"/>
                <a:gd name="T35" fmla="*/ 2147483647 h 376"/>
                <a:gd name="T36" fmla="*/ 2147483647 w 728"/>
                <a:gd name="T37" fmla="*/ 2147483647 h 376"/>
                <a:gd name="T38" fmla="*/ 2147483647 w 728"/>
                <a:gd name="T39" fmla="*/ 2147483647 h 376"/>
                <a:gd name="T40" fmla="*/ 2147483647 w 728"/>
                <a:gd name="T41" fmla="*/ 2147483647 h 376"/>
                <a:gd name="T42" fmla="*/ 2147483647 w 728"/>
                <a:gd name="T43" fmla="*/ 2147483647 h 376"/>
                <a:gd name="T44" fmla="*/ 2147483647 w 728"/>
                <a:gd name="T45" fmla="*/ 2147483647 h 376"/>
                <a:gd name="T46" fmla="*/ 2147483647 w 728"/>
                <a:gd name="T47" fmla="*/ 2147483647 h 376"/>
                <a:gd name="T48" fmla="*/ 2147483647 w 728"/>
                <a:gd name="T49" fmla="*/ 0 h 376"/>
                <a:gd name="T50" fmla="*/ 2147483647 w 728"/>
                <a:gd name="T51" fmla="*/ 2147483647 h 376"/>
                <a:gd name="T52" fmla="*/ 2147483647 w 728"/>
                <a:gd name="T53" fmla="*/ 2147483647 h 376"/>
                <a:gd name="T54" fmla="*/ 2147483647 w 728"/>
                <a:gd name="T55" fmla="*/ 2147483647 h 376"/>
                <a:gd name="T56" fmla="*/ 0 w 728"/>
                <a:gd name="T57" fmla="*/ 2147483647 h 376"/>
                <a:gd name="T58" fmla="*/ 2147483647 w 728"/>
                <a:gd name="T59" fmla="*/ 2147483647 h 376"/>
                <a:gd name="T60" fmla="*/ 2147483647 w 728"/>
                <a:gd name="T61" fmla="*/ 2147483647 h 376"/>
                <a:gd name="T62" fmla="*/ 2147483647 w 728"/>
                <a:gd name="T63" fmla="*/ 2147483647 h 376"/>
                <a:gd name="T64" fmla="*/ 2147483647 w 728"/>
                <a:gd name="T65" fmla="*/ 2147483647 h 37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28"/>
                <a:gd name="T100" fmla="*/ 0 h 376"/>
                <a:gd name="T101" fmla="*/ 728 w 728"/>
                <a:gd name="T102" fmla="*/ 376 h 37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28" h="376">
                  <a:moveTo>
                    <a:pt x="168" y="288"/>
                  </a:moveTo>
                  <a:lnTo>
                    <a:pt x="200" y="288"/>
                  </a:lnTo>
                  <a:lnTo>
                    <a:pt x="208" y="280"/>
                  </a:lnTo>
                  <a:lnTo>
                    <a:pt x="232" y="288"/>
                  </a:lnTo>
                  <a:lnTo>
                    <a:pt x="264" y="320"/>
                  </a:lnTo>
                  <a:lnTo>
                    <a:pt x="288" y="312"/>
                  </a:lnTo>
                  <a:lnTo>
                    <a:pt x="304" y="328"/>
                  </a:lnTo>
                  <a:lnTo>
                    <a:pt x="312" y="344"/>
                  </a:lnTo>
                  <a:lnTo>
                    <a:pt x="328" y="360"/>
                  </a:lnTo>
                  <a:lnTo>
                    <a:pt x="352" y="368"/>
                  </a:lnTo>
                  <a:lnTo>
                    <a:pt x="352" y="336"/>
                  </a:lnTo>
                  <a:lnTo>
                    <a:pt x="368" y="320"/>
                  </a:lnTo>
                  <a:lnTo>
                    <a:pt x="376" y="312"/>
                  </a:lnTo>
                  <a:lnTo>
                    <a:pt x="416" y="312"/>
                  </a:lnTo>
                  <a:lnTo>
                    <a:pt x="440" y="312"/>
                  </a:lnTo>
                  <a:lnTo>
                    <a:pt x="472" y="304"/>
                  </a:lnTo>
                  <a:lnTo>
                    <a:pt x="496" y="304"/>
                  </a:lnTo>
                  <a:lnTo>
                    <a:pt x="512" y="304"/>
                  </a:lnTo>
                  <a:lnTo>
                    <a:pt x="520" y="320"/>
                  </a:lnTo>
                  <a:lnTo>
                    <a:pt x="528" y="352"/>
                  </a:lnTo>
                  <a:lnTo>
                    <a:pt x="552" y="376"/>
                  </a:lnTo>
                  <a:lnTo>
                    <a:pt x="560" y="376"/>
                  </a:lnTo>
                  <a:lnTo>
                    <a:pt x="560" y="336"/>
                  </a:lnTo>
                  <a:lnTo>
                    <a:pt x="544" y="296"/>
                  </a:lnTo>
                  <a:lnTo>
                    <a:pt x="560" y="272"/>
                  </a:lnTo>
                  <a:lnTo>
                    <a:pt x="584" y="264"/>
                  </a:lnTo>
                  <a:lnTo>
                    <a:pt x="616" y="224"/>
                  </a:lnTo>
                  <a:lnTo>
                    <a:pt x="616" y="200"/>
                  </a:lnTo>
                  <a:lnTo>
                    <a:pt x="608" y="176"/>
                  </a:lnTo>
                  <a:lnTo>
                    <a:pt x="624" y="184"/>
                  </a:lnTo>
                  <a:lnTo>
                    <a:pt x="624" y="168"/>
                  </a:lnTo>
                  <a:lnTo>
                    <a:pt x="632" y="168"/>
                  </a:lnTo>
                  <a:lnTo>
                    <a:pt x="640" y="160"/>
                  </a:lnTo>
                  <a:lnTo>
                    <a:pt x="648" y="144"/>
                  </a:lnTo>
                  <a:lnTo>
                    <a:pt x="664" y="136"/>
                  </a:lnTo>
                  <a:lnTo>
                    <a:pt x="688" y="128"/>
                  </a:lnTo>
                  <a:lnTo>
                    <a:pt x="688" y="96"/>
                  </a:lnTo>
                  <a:lnTo>
                    <a:pt x="728" y="72"/>
                  </a:lnTo>
                  <a:lnTo>
                    <a:pt x="720" y="32"/>
                  </a:lnTo>
                  <a:lnTo>
                    <a:pt x="704" y="32"/>
                  </a:lnTo>
                  <a:lnTo>
                    <a:pt x="672" y="72"/>
                  </a:lnTo>
                  <a:lnTo>
                    <a:pt x="632" y="80"/>
                  </a:lnTo>
                  <a:lnTo>
                    <a:pt x="616" y="80"/>
                  </a:lnTo>
                  <a:lnTo>
                    <a:pt x="584" y="104"/>
                  </a:lnTo>
                  <a:lnTo>
                    <a:pt x="536" y="120"/>
                  </a:lnTo>
                  <a:lnTo>
                    <a:pt x="536" y="96"/>
                  </a:lnTo>
                  <a:lnTo>
                    <a:pt x="512" y="48"/>
                  </a:lnTo>
                  <a:lnTo>
                    <a:pt x="440" y="16"/>
                  </a:lnTo>
                  <a:lnTo>
                    <a:pt x="416" y="8"/>
                  </a:lnTo>
                  <a:lnTo>
                    <a:pt x="376" y="0"/>
                  </a:lnTo>
                  <a:lnTo>
                    <a:pt x="24" y="0"/>
                  </a:lnTo>
                  <a:lnTo>
                    <a:pt x="32" y="24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8"/>
                  </a:lnTo>
                  <a:lnTo>
                    <a:pt x="8" y="48"/>
                  </a:lnTo>
                  <a:lnTo>
                    <a:pt x="8" y="80"/>
                  </a:lnTo>
                  <a:lnTo>
                    <a:pt x="0" y="112"/>
                  </a:lnTo>
                  <a:lnTo>
                    <a:pt x="8" y="136"/>
                  </a:lnTo>
                  <a:lnTo>
                    <a:pt x="8" y="152"/>
                  </a:lnTo>
                  <a:lnTo>
                    <a:pt x="24" y="192"/>
                  </a:lnTo>
                  <a:lnTo>
                    <a:pt x="40" y="224"/>
                  </a:lnTo>
                  <a:lnTo>
                    <a:pt x="56" y="240"/>
                  </a:lnTo>
                  <a:lnTo>
                    <a:pt x="88" y="264"/>
                  </a:lnTo>
                  <a:lnTo>
                    <a:pt x="96" y="272"/>
                  </a:lnTo>
                  <a:lnTo>
                    <a:pt x="128" y="272"/>
                  </a:lnTo>
                  <a:lnTo>
                    <a:pt x="168" y="288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 779"/>
            <p:cNvSpPr>
              <a:spLocks/>
            </p:cNvSpPr>
            <p:nvPr/>
          </p:nvSpPr>
          <p:spPr bwMode="auto">
            <a:xfrm>
              <a:off x="2346417" y="2627558"/>
              <a:ext cx="975989" cy="504443"/>
            </a:xfrm>
            <a:custGeom>
              <a:avLst/>
              <a:gdLst>
                <a:gd name="T0" fmla="*/ 2147483647 w 728"/>
                <a:gd name="T1" fmla="*/ 2147483647 h 376"/>
                <a:gd name="T2" fmla="*/ 2147483647 w 728"/>
                <a:gd name="T3" fmla="*/ 2147483647 h 376"/>
                <a:gd name="T4" fmla="*/ 2147483647 w 728"/>
                <a:gd name="T5" fmla="*/ 2147483647 h 376"/>
                <a:gd name="T6" fmla="*/ 2147483647 w 728"/>
                <a:gd name="T7" fmla="*/ 2147483647 h 376"/>
                <a:gd name="T8" fmla="*/ 2147483647 w 728"/>
                <a:gd name="T9" fmla="*/ 2147483647 h 376"/>
                <a:gd name="T10" fmla="*/ 2147483647 w 728"/>
                <a:gd name="T11" fmla="*/ 2147483647 h 376"/>
                <a:gd name="T12" fmla="*/ 2147483647 w 728"/>
                <a:gd name="T13" fmla="*/ 2147483647 h 376"/>
                <a:gd name="T14" fmla="*/ 2147483647 w 728"/>
                <a:gd name="T15" fmla="*/ 2147483647 h 376"/>
                <a:gd name="T16" fmla="*/ 2147483647 w 728"/>
                <a:gd name="T17" fmla="*/ 2147483647 h 376"/>
                <a:gd name="T18" fmla="*/ 2147483647 w 728"/>
                <a:gd name="T19" fmla="*/ 2147483647 h 376"/>
                <a:gd name="T20" fmla="*/ 2147483647 w 728"/>
                <a:gd name="T21" fmla="*/ 2147483647 h 376"/>
                <a:gd name="T22" fmla="*/ 2147483647 w 728"/>
                <a:gd name="T23" fmla="*/ 2147483647 h 376"/>
                <a:gd name="T24" fmla="*/ 2147483647 w 728"/>
                <a:gd name="T25" fmla="*/ 2147483647 h 376"/>
                <a:gd name="T26" fmla="*/ 2147483647 w 728"/>
                <a:gd name="T27" fmla="*/ 2147483647 h 376"/>
                <a:gd name="T28" fmla="*/ 2147483647 w 728"/>
                <a:gd name="T29" fmla="*/ 2147483647 h 376"/>
                <a:gd name="T30" fmla="*/ 2147483647 w 728"/>
                <a:gd name="T31" fmla="*/ 2147483647 h 376"/>
                <a:gd name="T32" fmla="*/ 2147483647 w 728"/>
                <a:gd name="T33" fmla="*/ 2147483647 h 376"/>
                <a:gd name="T34" fmla="*/ 2147483647 w 728"/>
                <a:gd name="T35" fmla="*/ 2147483647 h 376"/>
                <a:gd name="T36" fmla="*/ 2147483647 w 728"/>
                <a:gd name="T37" fmla="*/ 2147483647 h 376"/>
                <a:gd name="T38" fmla="*/ 2147483647 w 728"/>
                <a:gd name="T39" fmla="*/ 2147483647 h 376"/>
                <a:gd name="T40" fmla="*/ 2147483647 w 728"/>
                <a:gd name="T41" fmla="*/ 2147483647 h 376"/>
                <a:gd name="T42" fmla="*/ 2147483647 w 728"/>
                <a:gd name="T43" fmla="*/ 2147483647 h 376"/>
                <a:gd name="T44" fmla="*/ 2147483647 w 728"/>
                <a:gd name="T45" fmla="*/ 2147483647 h 376"/>
                <a:gd name="T46" fmla="*/ 2147483647 w 728"/>
                <a:gd name="T47" fmla="*/ 2147483647 h 376"/>
                <a:gd name="T48" fmla="*/ 2147483647 w 728"/>
                <a:gd name="T49" fmla="*/ 2147483647 h 376"/>
                <a:gd name="T50" fmla="*/ 2147483647 w 728"/>
                <a:gd name="T51" fmla="*/ 0 h 376"/>
                <a:gd name="T52" fmla="*/ 2147483647 w 728"/>
                <a:gd name="T53" fmla="*/ 2147483647 h 376"/>
                <a:gd name="T54" fmla="*/ 2147483647 w 728"/>
                <a:gd name="T55" fmla="*/ 2147483647 h 376"/>
                <a:gd name="T56" fmla="*/ 2147483647 w 728"/>
                <a:gd name="T57" fmla="*/ 2147483647 h 376"/>
                <a:gd name="T58" fmla="*/ 0 w 728"/>
                <a:gd name="T59" fmla="*/ 2147483647 h 376"/>
                <a:gd name="T60" fmla="*/ 2147483647 w 728"/>
                <a:gd name="T61" fmla="*/ 2147483647 h 376"/>
                <a:gd name="T62" fmla="*/ 2147483647 w 728"/>
                <a:gd name="T63" fmla="*/ 2147483647 h 376"/>
                <a:gd name="T64" fmla="*/ 2147483647 w 728"/>
                <a:gd name="T65" fmla="*/ 2147483647 h 376"/>
                <a:gd name="T66" fmla="*/ 2147483647 w 728"/>
                <a:gd name="T67" fmla="*/ 2147483647 h 3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28"/>
                <a:gd name="T103" fmla="*/ 0 h 376"/>
                <a:gd name="T104" fmla="*/ 728 w 728"/>
                <a:gd name="T105" fmla="*/ 376 h 3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28" h="376">
                  <a:moveTo>
                    <a:pt x="168" y="288"/>
                  </a:moveTo>
                  <a:lnTo>
                    <a:pt x="200" y="288"/>
                  </a:lnTo>
                  <a:lnTo>
                    <a:pt x="208" y="280"/>
                  </a:lnTo>
                  <a:lnTo>
                    <a:pt x="232" y="288"/>
                  </a:lnTo>
                  <a:lnTo>
                    <a:pt x="264" y="320"/>
                  </a:lnTo>
                  <a:lnTo>
                    <a:pt x="288" y="312"/>
                  </a:lnTo>
                  <a:lnTo>
                    <a:pt x="304" y="328"/>
                  </a:lnTo>
                  <a:lnTo>
                    <a:pt x="312" y="344"/>
                  </a:lnTo>
                  <a:lnTo>
                    <a:pt x="328" y="360"/>
                  </a:lnTo>
                  <a:lnTo>
                    <a:pt x="352" y="368"/>
                  </a:lnTo>
                  <a:lnTo>
                    <a:pt x="352" y="336"/>
                  </a:lnTo>
                  <a:lnTo>
                    <a:pt x="368" y="320"/>
                  </a:lnTo>
                  <a:lnTo>
                    <a:pt x="376" y="312"/>
                  </a:lnTo>
                  <a:lnTo>
                    <a:pt x="416" y="312"/>
                  </a:lnTo>
                  <a:lnTo>
                    <a:pt x="440" y="312"/>
                  </a:lnTo>
                  <a:lnTo>
                    <a:pt x="472" y="304"/>
                  </a:lnTo>
                  <a:lnTo>
                    <a:pt x="496" y="304"/>
                  </a:lnTo>
                  <a:lnTo>
                    <a:pt x="512" y="304"/>
                  </a:lnTo>
                  <a:lnTo>
                    <a:pt x="520" y="320"/>
                  </a:lnTo>
                  <a:lnTo>
                    <a:pt x="528" y="352"/>
                  </a:lnTo>
                  <a:lnTo>
                    <a:pt x="552" y="376"/>
                  </a:lnTo>
                  <a:lnTo>
                    <a:pt x="560" y="376"/>
                  </a:lnTo>
                  <a:lnTo>
                    <a:pt x="560" y="336"/>
                  </a:lnTo>
                  <a:lnTo>
                    <a:pt x="544" y="296"/>
                  </a:lnTo>
                  <a:lnTo>
                    <a:pt x="560" y="272"/>
                  </a:lnTo>
                  <a:lnTo>
                    <a:pt x="584" y="264"/>
                  </a:lnTo>
                  <a:lnTo>
                    <a:pt x="616" y="224"/>
                  </a:lnTo>
                  <a:lnTo>
                    <a:pt x="616" y="200"/>
                  </a:lnTo>
                  <a:lnTo>
                    <a:pt x="608" y="176"/>
                  </a:lnTo>
                  <a:lnTo>
                    <a:pt x="624" y="184"/>
                  </a:lnTo>
                  <a:lnTo>
                    <a:pt x="624" y="168"/>
                  </a:lnTo>
                  <a:lnTo>
                    <a:pt x="632" y="168"/>
                  </a:lnTo>
                  <a:lnTo>
                    <a:pt x="640" y="160"/>
                  </a:lnTo>
                  <a:lnTo>
                    <a:pt x="648" y="144"/>
                  </a:lnTo>
                  <a:lnTo>
                    <a:pt x="664" y="136"/>
                  </a:lnTo>
                  <a:lnTo>
                    <a:pt x="688" y="128"/>
                  </a:lnTo>
                  <a:lnTo>
                    <a:pt x="688" y="96"/>
                  </a:lnTo>
                  <a:lnTo>
                    <a:pt x="728" y="72"/>
                  </a:lnTo>
                  <a:lnTo>
                    <a:pt x="720" y="32"/>
                  </a:lnTo>
                  <a:lnTo>
                    <a:pt x="704" y="32"/>
                  </a:lnTo>
                  <a:lnTo>
                    <a:pt x="672" y="72"/>
                  </a:lnTo>
                  <a:lnTo>
                    <a:pt x="632" y="80"/>
                  </a:lnTo>
                  <a:lnTo>
                    <a:pt x="616" y="80"/>
                  </a:lnTo>
                  <a:lnTo>
                    <a:pt x="584" y="104"/>
                  </a:lnTo>
                  <a:lnTo>
                    <a:pt x="536" y="120"/>
                  </a:lnTo>
                  <a:lnTo>
                    <a:pt x="536" y="96"/>
                  </a:lnTo>
                  <a:lnTo>
                    <a:pt x="512" y="48"/>
                  </a:lnTo>
                  <a:lnTo>
                    <a:pt x="440" y="16"/>
                  </a:lnTo>
                  <a:lnTo>
                    <a:pt x="416" y="8"/>
                  </a:lnTo>
                  <a:lnTo>
                    <a:pt x="376" y="0"/>
                  </a:lnTo>
                  <a:lnTo>
                    <a:pt x="24" y="0"/>
                  </a:lnTo>
                  <a:lnTo>
                    <a:pt x="32" y="24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8"/>
                  </a:lnTo>
                  <a:lnTo>
                    <a:pt x="8" y="48"/>
                  </a:lnTo>
                  <a:lnTo>
                    <a:pt x="8" y="80"/>
                  </a:lnTo>
                  <a:lnTo>
                    <a:pt x="0" y="112"/>
                  </a:lnTo>
                  <a:lnTo>
                    <a:pt x="8" y="136"/>
                  </a:lnTo>
                  <a:lnTo>
                    <a:pt x="8" y="152"/>
                  </a:lnTo>
                  <a:lnTo>
                    <a:pt x="24" y="192"/>
                  </a:lnTo>
                  <a:lnTo>
                    <a:pt x="40" y="224"/>
                  </a:lnTo>
                  <a:lnTo>
                    <a:pt x="56" y="240"/>
                  </a:lnTo>
                  <a:lnTo>
                    <a:pt x="88" y="264"/>
                  </a:lnTo>
                  <a:lnTo>
                    <a:pt x="96" y="272"/>
                  </a:lnTo>
                  <a:lnTo>
                    <a:pt x="128" y="272"/>
                  </a:lnTo>
                  <a:lnTo>
                    <a:pt x="168" y="288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241" name="Freeform 780"/>
            <p:cNvSpPr>
              <a:spLocks/>
            </p:cNvSpPr>
            <p:nvPr/>
          </p:nvSpPr>
          <p:spPr bwMode="auto">
            <a:xfrm>
              <a:off x="2968199" y="3315136"/>
              <a:ext cx="75667" cy="74570"/>
            </a:xfrm>
            <a:custGeom>
              <a:avLst/>
              <a:gdLst>
                <a:gd name="T0" fmla="*/ 2147483647 w 56"/>
                <a:gd name="T1" fmla="*/ 2147483647 h 56"/>
                <a:gd name="T2" fmla="*/ 2147483647 w 56"/>
                <a:gd name="T3" fmla="*/ 2147483647 h 56"/>
                <a:gd name="T4" fmla="*/ 2147483647 w 56"/>
                <a:gd name="T5" fmla="*/ 0 h 56"/>
                <a:gd name="T6" fmla="*/ 2147483647 w 56"/>
                <a:gd name="T7" fmla="*/ 2147483647 h 56"/>
                <a:gd name="T8" fmla="*/ 0 w 56"/>
                <a:gd name="T9" fmla="*/ 2147483647 h 56"/>
                <a:gd name="T10" fmla="*/ 2147483647 w 56"/>
                <a:gd name="T11" fmla="*/ 2147483647 h 56"/>
                <a:gd name="T12" fmla="*/ 2147483647 w 56"/>
                <a:gd name="T13" fmla="*/ 2147483647 h 56"/>
                <a:gd name="T14" fmla="*/ 2147483647 w 56"/>
                <a:gd name="T15" fmla="*/ 2147483647 h 5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56"/>
                <a:gd name="T26" fmla="*/ 56 w 56"/>
                <a:gd name="T27" fmla="*/ 56 h 5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56">
                  <a:moveTo>
                    <a:pt x="56" y="56"/>
                  </a:moveTo>
                  <a:lnTo>
                    <a:pt x="56" y="48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0" y="24"/>
                  </a:lnTo>
                  <a:lnTo>
                    <a:pt x="24" y="56"/>
                  </a:lnTo>
                  <a:lnTo>
                    <a:pt x="40" y="56"/>
                  </a:lnTo>
                  <a:lnTo>
                    <a:pt x="56" y="56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2" name="Freeform 781"/>
            <p:cNvSpPr>
              <a:spLocks/>
            </p:cNvSpPr>
            <p:nvPr/>
          </p:nvSpPr>
          <p:spPr bwMode="auto">
            <a:xfrm>
              <a:off x="3001097" y="3389706"/>
              <a:ext cx="63604" cy="42768"/>
            </a:xfrm>
            <a:custGeom>
              <a:avLst/>
              <a:gdLst>
                <a:gd name="T0" fmla="*/ 2147483647 w 48"/>
                <a:gd name="T1" fmla="*/ 0 h 32"/>
                <a:gd name="T2" fmla="*/ 2147483647 w 48"/>
                <a:gd name="T3" fmla="*/ 0 h 32"/>
                <a:gd name="T4" fmla="*/ 0 w 48"/>
                <a:gd name="T5" fmla="*/ 0 h 32"/>
                <a:gd name="T6" fmla="*/ 2147483647 w 48"/>
                <a:gd name="T7" fmla="*/ 2147483647 h 32"/>
                <a:gd name="T8" fmla="*/ 2147483647 w 48"/>
                <a:gd name="T9" fmla="*/ 2147483647 h 32"/>
                <a:gd name="T10" fmla="*/ 2147483647 w 48"/>
                <a:gd name="T11" fmla="*/ 2147483647 h 32"/>
                <a:gd name="T12" fmla="*/ 2147483647 w 48"/>
                <a:gd name="T13" fmla="*/ 0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8"/>
                <a:gd name="T22" fmla="*/ 0 h 32"/>
                <a:gd name="T23" fmla="*/ 48 w 4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8" h="32">
                  <a:moveTo>
                    <a:pt x="32" y="0"/>
                  </a:moveTo>
                  <a:lnTo>
                    <a:pt x="16" y="0"/>
                  </a:lnTo>
                  <a:lnTo>
                    <a:pt x="0" y="0"/>
                  </a:lnTo>
                  <a:lnTo>
                    <a:pt x="8" y="8"/>
                  </a:lnTo>
                  <a:lnTo>
                    <a:pt x="40" y="32"/>
                  </a:lnTo>
                  <a:lnTo>
                    <a:pt x="48" y="16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3" name="Freeform 782"/>
            <p:cNvSpPr>
              <a:spLocks/>
            </p:cNvSpPr>
            <p:nvPr/>
          </p:nvSpPr>
          <p:spPr bwMode="auto">
            <a:xfrm>
              <a:off x="3054832" y="3411638"/>
              <a:ext cx="96502" cy="42768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2147483647 h 32"/>
                <a:gd name="T4" fmla="*/ 2147483647 w 72"/>
                <a:gd name="T5" fmla="*/ 2147483647 h 32"/>
                <a:gd name="T6" fmla="*/ 2147483647 w 72"/>
                <a:gd name="T7" fmla="*/ 0 h 32"/>
                <a:gd name="T8" fmla="*/ 0 w 72"/>
                <a:gd name="T9" fmla="*/ 2147483647 h 32"/>
                <a:gd name="T10" fmla="*/ 2147483647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2"/>
                <a:gd name="T40" fmla="*/ 0 h 32"/>
                <a:gd name="T41" fmla="*/ 72 w 72"/>
                <a:gd name="T42" fmla="*/ 32 h 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2" h="32">
                  <a:moveTo>
                    <a:pt x="56" y="8"/>
                  </a:moveTo>
                  <a:lnTo>
                    <a:pt x="40" y="8"/>
                  </a:lnTo>
                  <a:lnTo>
                    <a:pt x="8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32" y="24"/>
                  </a:lnTo>
                  <a:lnTo>
                    <a:pt x="40" y="16"/>
                  </a:lnTo>
                  <a:lnTo>
                    <a:pt x="56" y="16"/>
                  </a:lnTo>
                  <a:lnTo>
                    <a:pt x="64" y="32"/>
                  </a:lnTo>
                  <a:lnTo>
                    <a:pt x="72" y="16"/>
                  </a:lnTo>
                  <a:lnTo>
                    <a:pt x="56" y="8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4" name="Freeform 783"/>
            <p:cNvSpPr>
              <a:spLocks/>
            </p:cNvSpPr>
            <p:nvPr/>
          </p:nvSpPr>
          <p:spPr bwMode="auto">
            <a:xfrm>
              <a:off x="3118435" y="3367774"/>
              <a:ext cx="203971" cy="214937"/>
            </a:xfrm>
            <a:custGeom>
              <a:avLst/>
              <a:gdLst>
                <a:gd name="T0" fmla="*/ 2147483647 w 152"/>
                <a:gd name="T1" fmla="*/ 2147483647 h 160"/>
                <a:gd name="T2" fmla="*/ 2147483647 w 152"/>
                <a:gd name="T3" fmla="*/ 2147483647 h 160"/>
                <a:gd name="T4" fmla="*/ 2147483647 w 152"/>
                <a:gd name="T5" fmla="*/ 2147483647 h 160"/>
                <a:gd name="T6" fmla="*/ 2147483647 w 152"/>
                <a:gd name="T7" fmla="*/ 2147483647 h 160"/>
                <a:gd name="T8" fmla="*/ 2147483647 w 152"/>
                <a:gd name="T9" fmla="*/ 2147483647 h 160"/>
                <a:gd name="T10" fmla="*/ 2147483647 w 152"/>
                <a:gd name="T11" fmla="*/ 2147483647 h 160"/>
                <a:gd name="T12" fmla="*/ 2147483647 w 152"/>
                <a:gd name="T13" fmla="*/ 2147483647 h 160"/>
                <a:gd name="T14" fmla="*/ 2147483647 w 152"/>
                <a:gd name="T15" fmla="*/ 2147483647 h 160"/>
                <a:gd name="T16" fmla="*/ 2147483647 w 152"/>
                <a:gd name="T17" fmla="*/ 0 h 160"/>
                <a:gd name="T18" fmla="*/ 2147483647 w 152"/>
                <a:gd name="T19" fmla="*/ 2147483647 h 160"/>
                <a:gd name="T20" fmla="*/ 2147483647 w 152"/>
                <a:gd name="T21" fmla="*/ 2147483647 h 160"/>
                <a:gd name="T22" fmla="*/ 2147483647 w 152"/>
                <a:gd name="T23" fmla="*/ 2147483647 h 160"/>
                <a:gd name="T24" fmla="*/ 2147483647 w 152"/>
                <a:gd name="T25" fmla="*/ 2147483647 h 160"/>
                <a:gd name="T26" fmla="*/ 2147483647 w 152"/>
                <a:gd name="T27" fmla="*/ 2147483647 h 160"/>
                <a:gd name="T28" fmla="*/ 2147483647 w 152"/>
                <a:gd name="T29" fmla="*/ 2147483647 h 160"/>
                <a:gd name="T30" fmla="*/ 2147483647 w 152"/>
                <a:gd name="T31" fmla="*/ 2147483647 h 160"/>
                <a:gd name="T32" fmla="*/ 2147483647 w 152"/>
                <a:gd name="T33" fmla="*/ 2147483647 h 160"/>
                <a:gd name="T34" fmla="*/ 2147483647 w 152"/>
                <a:gd name="T35" fmla="*/ 2147483647 h 160"/>
                <a:gd name="T36" fmla="*/ 2147483647 w 152"/>
                <a:gd name="T37" fmla="*/ 2147483647 h 160"/>
                <a:gd name="T38" fmla="*/ 2147483647 w 152"/>
                <a:gd name="T39" fmla="*/ 2147483647 h 160"/>
                <a:gd name="T40" fmla="*/ 0 w 152"/>
                <a:gd name="T41" fmla="*/ 2147483647 h 160"/>
                <a:gd name="T42" fmla="*/ 2147483647 w 152"/>
                <a:gd name="T43" fmla="*/ 2147483647 h 160"/>
                <a:gd name="T44" fmla="*/ 2147483647 w 152"/>
                <a:gd name="T45" fmla="*/ 2147483647 h 160"/>
                <a:gd name="T46" fmla="*/ 2147483647 w 152"/>
                <a:gd name="T47" fmla="*/ 2147483647 h 16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52"/>
                <a:gd name="T73" fmla="*/ 0 h 160"/>
                <a:gd name="T74" fmla="*/ 152 w 152"/>
                <a:gd name="T75" fmla="*/ 160 h 16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52" h="160">
                  <a:moveTo>
                    <a:pt x="152" y="136"/>
                  </a:moveTo>
                  <a:lnTo>
                    <a:pt x="152" y="104"/>
                  </a:lnTo>
                  <a:lnTo>
                    <a:pt x="144" y="88"/>
                  </a:lnTo>
                  <a:lnTo>
                    <a:pt x="144" y="80"/>
                  </a:lnTo>
                  <a:lnTo>
                    <a:pt x="128" y="80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8"/>
                  </a:lnTo>
                  <a:lnTo>
                    <a:pt x="96" y="0"/>
                  </a:lnTo>
                  <a:lnTo>
                    <a:pt x="72" y="8"/>
                  </a:lnTo>
                  <a:lnTo>
                    <a:pt x="56" y="16"/>
                  </a:lnTo>
                  <a:lnTo>
                    <a:pt x="48" y="32"/>
                  </a:lnTo>
                  <a:lnTo>
                    <a:pt x="40" y="40"/>
                  </a:lnTo>
                  <a:lnTo>
                    <a:pt x="24" y="48"/>
                  </a:lnTo>
                  <a:lnTo>
                    <a:pt x="16" y="64"/>
                  </a:lnTo>
                  <a:lnTo>
                    <a:pt x="16" y="72"/>
                  </a:lnTo>
                  <a:lnTo>
                    <a:pt x="24" y="88"/>
                  </a:lnTo>
                  <a:lnTo>
                    <a:pt x="24" y="104"/>
                  </a:lnTo>
                  <a:lnTo>
                    <a:pt x="24" y="120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32" y="152"/>
                  </a:lnTo>
                  <a:lnTo>
                    <a:pt x="48" y="160"/>
                  </a:lnTo>
                  <a:lnTo>
                    <a:pt x="152" y="136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5" name="Freeform 784"/>
            <p:cNvSpPr>
              <a:spLocks/>
            </p:cNvSpPr>
            <p:nvPr/>
          </p:nvSpPr>
          <p:spPr bwMode="auto">
            <a:xfrm>
              <a:off x="3183135" y="3550909"/>
              <a:ext cx="139271" cy="96502"/>
            </a:xfrm>
            <a:custGeom>
              <a:avLst/>
              <a:gdLst>
                <a:gd name="T0" fmla="*/ 0 w 104"/>
                <a:gd name="T1" fmla="*/ 2147483647 h 72"/>
                <a:gd name="T2" fmla="*/ 2147483647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0 h 72"/>
                <a:gd name="T22" fmla="*/ 0 w 104"/>
                <a:gd name="T23" fmla="*/ 2147483647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6" name="Freeform 785"/>
            <p:cNvSpPr>
              <a:spLocks/>
            </p:cNvSpPr>
            <p:nvPr/>
          </p:nvSpPr>
          <p:spPr bwMode="auto">
            <a:xfrm>
              <a:off x="3183135" y="3550909"/>
              <a:ext cx="139271" cy="96502"/>
            </a:xfrm>
            <a:custGeom>
              <a:avLst/>
              <a:gdLst>
                <a:gd name="T0" fmla="*/ 0 w 104"/>
                <a:gd name="T1" fmla="*/ 2147483647 h 72"/>
                <a:gd name="T2" fmla="*/ 0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2147483647 h 72"/>
                <a:gd name="T22" fmla="*/ 2147483647 w 104"/>
                <a:gd name="T23" fmla="*/ 0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0" y="24"/>
                  </a:ln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" name="Freeform 786"/>
            <p:cNvSpPr>
              <a:spLocks/>
            </p:cNvSpPr>
            <p:nvPr/>
          </p:nvSpPr>
          <p:spPr bwMode="auto">
            <a:xfrm>
              <a:off x="3183135" y="3550909"/>
              <a:ext cx="139271" cy="96502"/>
            </a:xfrm>
            <a:custGeom>
              <a:avLst/>
              <a:gdLst>
                <a:gd name="T0" fmla="*/ 0 w 104"/>
                <a:gd name="T1" fmla="*/ 2147483647 h 72"/>
                <a:gd name="T2" fmla="*/ 0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2147483647 h 72"/>
                <a:gd name="T22" fmla="*/ 2147483647 w 104"/>
                <a:gd name="T23" fmla="*/ 0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0" y="24"/>
                  </a:ln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8" name="Freeform 787"/>
            <p:cNvSpPr>
              <a:spLocks/>
            </p:cNvSpPr>
            <p:nvPr/>
          </p:nvSpPr>
          <p:spPr bwMode="auto">
            <a:xfrm>
              <a:off x="3420004" y="3432474"/>
              <a:ext cx="85536" cy="118435"/>
            </a:xfrm>
            <a:custGeom>
              <a:avLst/>
              <a:gdLst>
                <a:gd name="T0" fmla="*/ 2147483647 w 64"/>
                <a:gd name="T1" fmla="*/ 2147483647 h 88"/>
                <a:gd name="T2" fmla="*/ 2147483647 w 64"/>
                <a:gd name="T3" fmla="*/ 2147483647 h 88"/>
                <a:gd name="T4" fmla="*/ 2147483647 w 64"/>
                <a:gd name="T5" fmla="*/ 2147483647 h 88"/>
                <a:gd name="T6" fmla="*/ 2147483647 w 64"/>
                <a:gd name="T7" fmla="*/ 2147483647 h 88"/>
                <a:gd name="T8" fmla="*/ 2147483647 w 64"/>
                <a:gd name="T9" fmla="*/ 2147483647 h 88"/>
                <a:gd name="T10" fmla="*/ 2147483647 w 64"/>
                <a:gd name="T11" fmla="*/ 2147483647 h 88"/>
                <a:gd name="T12" fmla="*/ 2147483647 w 64"/>
                <a:gd name="T13" fmla="*/ 2147483647 h 88"/>
                <a:gd name="T14" fmla="*/ 2147483647 w 64"/>
                <a:gd name="T15" fmla="*/ 0 h 88"/>
                <a:gd name="T16" fmla="*/ 2147483647 w 64"/>
                <a:gd name="T17" fmla="*/ 2147483647 h 88"/>
                <a:gd name="T18" fmla="*/ 0 w 64"/>
                <a:gd name="T19" fmla="*/ 2147483647 h 88"/>
                <a:gd name="T20" fmla="*/ 2147483647 w 64"/>
                <a:gd name="T21" fmla="*/ 2147483647 h 88"/>
                <a:gd name="T22" fmla="*/ 2147483647 w 64"/>
                <a:gd name="T23" fmla="*/ 2147483647 h 88"/>
                <a:gd name="T24" fmla="*/ 2147483647 w 64"/>
                <a:gd name="T25" fmla="*/ 2147483647 h 88"/>
                <a:gd name="T26" fmla="*/ 2147483647 w 64"/>
                <a:gd name="T27" fmla="*/ 2147483647 h 88"/>
                <a:gd name="T28" fmla="*/ 2147483647 w 64"/>
                <a:gd name="T29" fmla="*/ 2147483647 h 88"/>
                <a:gd name="T30" fmla="*/ 2147483647 w 64"/>
                <a:gd name="T31" fmla="*/ 2147483647 h 88"/>
                <a:gd name="T32" fmla="*/ 2147483647 w 64"/>
                <a:gd name="T33" fmla="*/ 2147483647 h 8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4"/>
                <a:gd name="T52" fmla="*/ 0 h 88"/>
                <a:gd name="T53" fmla="*/ 64 w 64"/>
                <a:gd name="T54" fmla="*/ 88 h 8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4" h="88">
                  <a:moveTo>
                    <a:pt x="64" y="80"/>
                  </a:move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9" name="Freeform 788"/>
            <p:cNvSpPr>
              <a:spLocks/>
            </p:cNvSpPr>
            <p:nvPr/>
          </p:nvSpPr>
          <p:spPr bwMode="auto">
            <a:xfrm>
              <a:off x="3537343" y="3475242"/>
              <a:ext cx="53734" cy="64701"/>
            </a:xfrm>
            <a:custGeom>
              <a:avLst/>
              <a:gdLst>
                <a:gd name="T0" fmla="*/ 2147483647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0 h 48"/>
                <a:gd name="T10" fmla="*/ 2147483647 w 40"/>
                <a:gd name="T11" fmla="*/ 0 h 48"/>
                <a:gd name="T12" fmla="*/ 0 w 40"/>
                <a:gd name="T13" fmla="*/ 2147483647 h 48"/>
                <a:gd name="T14" fmla="*/ 2147483647 w 40"/>
                <a:gd name="T15" fmla="*/ 2147483647 h 4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48"/>
                <a:gd name="T26" fmla="*/ 40 w 40"/>
                <a:gd name="T27" fmla="*/ 48 h 4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48">
                  <a:moveTo>
                    <a:pt x="8" y="32"/>
                  </a:moveTo>
                  <a:lnTo>
                    <a:pt x="8" y="48"/>
                  </a:lnTo>
                  <a:lnTo>
                    <a:pt x="24" y="40"/>
                  </a:lnTo>
                  <a:lnTo>
                    <a:pt x="40" y="16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8" y="32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0" name="Freeform 789"/>
            <p:cNvSpPr>
              <a:spLocks/>
            </p:cNvSpPr>
            <p:nvPr/>
          </p:nvSpPr>
          <p:spPr bwMode="auto">
            <a:xfrm>
              <a:off x="3420004" y="3432474"/>
              <a:ext cx="85536" cy="118435"/>
            </a:xfrm>
            <a:custGeom>
              <a:avLst/>
              <a:gdLst>
                <a:gd name="T0" fmla="*/ 2147483647 w 64"/>
                <a:gd name="T1" fmla="*/ 2147483647 h 88"/>
                <a:gd name="T2" fmla="*/ 2147483647 w 64"/>
                <a:gd name="T3" fmla="*/ 2147483647 h 88"/>
                <a:gd name="T4" fmla="*/ 2147483647 w 64"/>
                <a:gd name="T5" fmla="*/ 2147483647 h 88"/>
                <a:gd name="T6" fmla="*/ 2147483647 w 64"/>
                <a:gd name="T7" fmla="*/ 2147483647 h 88"/>
                <a:gd name="T8" fmla="*/ 2147483647 w 64"/>
                <a:gd name="T9" fmla="*/ 2147483647 h 88"/>
                <a:gd name="T10" fmla="*/ 2147483647 w 64"/>
                <a:gd name="T11" fmla="*/ 2147483647 h 88"/>
                <a:gd name="T12" fmla="*/ 2147483647 w 64"/>
                <a:gd name="T13" fmla="*/ 2147483647 h 88"/>
                <a:gd name="T14" fmla="*/ 2147483647 w 64"/>
                <a:gd name="T15" fmla="*/ 0 h 88"/>
                <a:gd name="T16" fmla="*/ 2147483647 w 64"/>
                <a:gd name="T17" fmla="*/ 2147483647 h 88"/>
                <a:gd name="T18" fmla="*/ 0 w 64"/>
                <a:gd name="T19" fmla="*/ 2147483647 h 88"/>
                <a:gd name="T20" fmla="*/ 2147483647 w 64"/>
                <a:gd name="T21" fmla="*/ 2147483647 h 88"/>
                <a:gd name="T22" fmla="*/ 2147483647 w 64"/>
                <a:gd name="T23" fmla="*/ 2147483647 h 88"/>
                <a:gd name="T24" fmla="*/ 2147483647 w 64"/>
                <a:gd name="T25" fmla="*/ 2147483647 h 88"/>
                <a:gd name="T26" fmla="*/ 2147483647 w 64"/>
                <a:gd name="T27" fmla="*/ 2147483647 h 88"/>
                <a:gd name="T28" fmla="*/ 2147483647 w 64"/>
                <a:gd name="T29" fmla="*/ 2147483647 h 88"/>
                <a:gd name="T30" fmla="*/ 2147483647 w 64"/>
                <a:gd name="T31" fmla="*/ 2147483647 h 88"/>
                <a:gd name="T32" fmla="*/ 2147483647 w 64"/>
                <a:gd name="T33" fmla="*/ 2147483647 h 88"/>
                <a:gd name="T34" fmla="*/ 2147483647 w 64"/>
                <a:gd name="T35" fmla="*/ 2147483647 h 88"/>
                <a:gd name="T36" fmla="*/ 2147483647 w 64"/>
                <a:gd name="T37" fmla="*/ 2147483647 h 88"/>
                <a:gd name="T38" fmla="*/ 2147483647 w 64"/>
                <a:gd name="T39" fmla="*/ 2147483647 h 88"/>
                <a:gd name="T40" fmla="*/ 2147483647 w 64"/>
                <a:gd name="T41" fmla="*/ 2147483647 h 88"/>
                <a:gd name="T42" fmla="*/ 2147483647 w 64"/>
                <a:gd name="T43" fmla="*/ 2147483647 h 88"/>
                <a:gd name="T44" fmla="*/ 2147483647 w 64"/>
                <a:gd name="T45" fmla="*/ 2147483647 h 88"/>
                <a:gd name="T46" fmla="*/ 2147483647 w 64"/>
                <a:gd name="T47" fmla="*/ 2147483647 h 88"/>
                <a:gd name="T48" fmla="*/ 2147483647 w 64"/>
                <a:gd name="T49" fmla="*/ 0 h 88"/>
                <a:gd name="T50" fmla="*/ 2147483647 w 64"/>
                <a:gd name="T51" fmla="*/ 2147483647 h 88"/>
                <a:gd name="T52" fmla="*/ 0 w 64"/>
                <a:gd name="T53" fmla="*/ 2147483647 h 88"/>
                <a:gd name="T54" fmla="*/ 2147483647 w 64"/>
                <a:gd name="T55" fmla="*/ 2147483647 h 88"/>
                <a:gd name="T56" fmla="*/ 2147483647 w 64"/>
                <a:gd name="T57" fmla="*/ 2147483647 h 88"/>
                <a:gd name="T58" fmla="*/ 2147483647 w 64"/>
                <a:gd name="T59" fmla="*/ 2147483647 h 88"/>
                <a:gd name="T60" fmla="*/ 2147483647 w 64"/>
                <a:gd name="T61" fmla="*/ 2147483647 h 88"/>
                <a:gd name="T62" fmla="*/ 2147483647 w 64"/>
                <a:gd name="T63" fmla="*/ 2147483647 h 88"/>
                <a:gd name="T64" fmla="*/ 2147483647 w 64"/>
                <a:gd name="T65" fmla="*/ 2147483647 h 88"/>
                <a:gd name="T66" fmla="*/ 2147483647 w 64"/>
                <a:gd name="T67" fmla="*/ 2147483647 h 88"/>
                <a:gd name="T68" fmla="*/ 2147483647 w 64"/>
                <a:gd name="T69" fmla="*/ 2147483647 h 8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4"/>
                <a:gd name="T106" fmla="*/ 0 h 88"/>
                <a:gd name="T107" fmla="*/ 64 w 64"/>
                <a:gd name="T108" fmla="*/ 88 h 8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4" h="88">
                  <a:moveTo>
                    <a:pt x="64" y="80"/>
                  </a:move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1" name="Freeform 790"/>
            <p:cNvSpPr>
              <a:spLocks/>
            </p:cNvSpPr>
            <p:nvPr/>
          </p:nvSpPr>
          <p:spPr bwMode="auto">
            <a:xfrm>
              <a:off x="3537343" y="3475242"/>
              <a:ext cx="53734" cy="64701"/>
            </a:xfrm>
            <a:custGeom>
              <a:avLst/>
              <a:gdLst>
                <a:gd name="T0" fmla="*/ 2147483647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2147483647 h 48"/>
                <a:gd name="T10" fmla="*/ 2147483647 w 40"/>
                <a:gd name="T11" fmla="*/ 0 h 48"/>
                <a:gd name="T12" fmla="*/ 2147483647 w 40"/>
                <a:gd name="T13" fmla="*/ 0 h 48"/>
                <a:gd name="T14" fmla="*/ 0 w 40"/>
                <a:gd name="T15" fmla="*/ 2147483647 h 48"/>
                <a:gd name="T16" fmla="*/ 2147483647 w 40"/>
                <a:gd name="T17" fmla="*/ 2147483647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48"/>
                <a:gd name="T29" fmla="*/ 40 w 40"/>
                <a:gd name="T30" fmla="*/ 48 h 4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48">
                  <a:moveTo>
                    <a:pt x="8" y="32"/>
                  </a:moveTo>
                  <a:lnTo>
                    <a:pt x="8" y="48"/>
                  </a:lnTo>
                  <a:lnTo>
                    <a:pt x="24" y="40"/>
                  </a:lnTo>
                  <a:lnTo>
                    <a:pt x="40" y="16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8" y="32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2" name="Freeform 792"/>
            <p:cNvSpPr>
              <a:spLocks/>
            </p:cNvSpPr>
            <p:nvPr/>
          </p:nvSpPr>
          <p:spPr bwMode="auto">
            <a:xfrm>
              <a:off x="3398072" y="3916082"/>
              <a:ext cx="150237" cy="139271"/>
            </a:xfrm>
            <a:custGeom>
              <a:avLst/>
              <a:gdLst>
                <a:gd name="T0" fmla="*/ 2147483647 w 112"/>
                <a:gd name="T1" fmla="*/ 0 h 104"/>
                <a:gd name="T2" fmla="*/ 0 w 112"/>
                <a:gd name="T3" fmla="*/ 2147483647 h 104"/>
                <a:gd name="T4" fmla="*/ 0 w 112"/>
                <a:gd name="T5" fmla="*/ 2147483647 h 104"/>
                <a:gd name="T6" fmla="*/ 2147483647 w 112"/>
                <a:gd name="T7" fmla="*/ 2147483647 h 104"/>
                <a:gd name="T8" fmla="*/ 2147483647 w 112"/>
                <a:gd name="T9" fmla="*/ 2147483647 h 104"/>
                <a:gd name="T10" fmla="*/ 2147483647 w 112"/>
                <a:gd name="T11" fmla="*/ 2147483647 h 104"/>
                <a:gd name="T12" fmla="*/ 2147483647 w 112"/>
                <a:gd name="T13" fmla="*/ 2147483647 h 104"/>
                <a:gd name="T14" fmla="*/ 2147483647 w 112"/>
                <a:gd name="T15" fmla="*/ 2147483647 h 104"/>
                <a:gd name="T16" fmla="*/ 2147483647 w 112"/>
                <a:gd name="T17" fmla="*/ 2147483647 h 104"/>
                <a:gd name="T18" fmla="*/ 2147483647 w 112"/>
                <a:gd name="T19" fmla="*/ 2147483647 h 104"/>
                <a:gd name="T20" fmla="*/ 2147483647 w 112"/>
                <a:gd name="T21" fmla="*/ 2147483647 h 104"/>
                <a:gd name="T22" fmla="*/ 2147483647 w 112"/>
                <a:gd name="T23" fmla="*/ 2147483647 h 104"/>
                <a:gd name="T24" fmla="*/ 2147483647 w 112"/>
                <a:gd name="T25" fmla="*/ 2147483647 h 104"/>
                <a:gd name="T26" fmla="*/ 2147483647 w 112"/>
                <a:gd name="T27" fmla="*/ 2147483647 h 104"/>
                <a:gd name="T28" fmla="*/ 2147483647 w 112"/>
                <a:gd name="T29" fmla="*/ 2147483647 h 104"/>
                <a:gd name="T30" fmla="*/ 2147483647 w 112"/>
                <a:gd name="T31" fmla="*/ 2147483647 h 104"/>
                <a:gd name="T32" fmla="*/ 2147483647 w 112"/>
                <a:gd name="T33" fmla="*/ 2147483647 h 104"/>
                <a:gd name="T34" fmla="*/ 2147483647 w 112"/>
                <a:gd name="T35" fmla="*/ 0 h 104"/>
                <a:gd name="T36" fmla="*/ 2147483647 w 112"/>
                <a:gd name="T37" fmla="*/ 0 h 104"/>
                <a:gd name="T38" fmla="*/ 2147483647 w 112"/>
                <a:gd name="T39" fmla="*/ 0 h 10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12"/>
                <a:gd name="T61" fmla="*/ 0 h 104"/>
                <a:gd name="T62" fmla="*/ 112 w 112"/>
                <a:gd name="T63" fmla="*/ 104 h 10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12" h="104">
                  <a:moveTo>
                    <a:pt x="32" y="0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56"/>
                  </a:lnTo>
                  <a:lnTo>
                    <a:pt x="48" y="64"/>
                  </a:lnTo>
                  <a:lnTo>
                    <a:pt x="56" y="72"/>
                  </a:lnTo>
                  <a:lnTo>
                    <a:pt x="56" y="96"/>
                  </a:lnTo>
                  <a:lnTo>
                    <a:pt x="72" y="104"/>
                  </a:lnTo>
                  <a:lnTo>
                    <a:pt x="96" y="88"/>
                  </a:lnTo>
                  <a:lnTo>
                    <a:pt x="112" y="80"/>
                  </a:lnTo>
                  <a:lnTo>
                    <a:pt x="104" y="72"/>
                  </a:lnTo>
                  <a:lnTo>
                    <a:pt x="104" y="56"/>
                  </a:lnTo>
                  <a:lnTo>
                    <a:pt x="96" y="56"/>
                  </a:lnTo>
                  <a:lnTo>
                    <a:pt x="80" y="32"/>
                  </a:lnTo>
                  <a:lnTo>
                    <a:pt x="72" y="24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3" name="Freeform 793"/>
            <p:cNvSpPr>
              <a:spLocks/>
            </p:cNvSpPr>
            <p:nvPr/>
          </p:nvSpPr>
          <p:spPr bwMode="auto">
            <a:xfrm>
              <a:off x="3472642" y="4109086"/>
              <a:ext cx="86633" cy="107468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0 h 80"/>
                <a:gd name="T6" fmla="*/ 0 w 64"/>
                <a:gd name="T7" fmla="*/ 2147483647 h 80"/>
                <a:gd name="T8" fmla="*/ 0 w 64"/>
                <a:gd name="T9" fmla="*/ 2147483647 h 80"/>
                <a:gd name="T10" fmla="*/ 0 w 64"/>
                <a:gd name="T11" fmla="*/ 2147483647 h 80"/>
                <a:gd name="T12" fmla="*/ 2147483647 w 64"/>
                <a:gd name="T13" fmla="*/ 2147483647 h 80"/>
                <a:gd name="T14" fmla="*/ 2147483647 w 64"/>
                <a:gd name="T15" fmla="*/ 2147483647 h 80"/>
                <a:gd name="T16" fmla="*/ 2147483647 w 64"/>
                <a:gd name="T17" fmla="*/ 2147483647 h 80"/>
                <a:gd name="T18" fmla="*/ 2147483647 w 64"/>
                <a:gd name="T19" fmla="*/ 2147483647 h 80"/>
                <a:gd name="T20" fmla="*/ 2147483647 w 64"/>
                <a:gd name="T21" fmla="*/ 2147483647 h 80"/>
                <a:gd name="T22" fmla="*/ 2147483647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40" y="16"/>
                  </a:move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0" y="32"/>
                  </a:lnTo>
                  <a:lnTo>
                    <a:pt x="0" y="56"/>
                  </a:lnTo>
                  <a:lnTo>
                    <a:pt x="16" y="64"/>
                  </a:lnTo>
                  <a:lnTo>
                    <a:pt x="24" y="72"/>
                  </a:lnTo>
                  <a:lnTo>
                    <a:pt x="40" y="80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56" y="32"/>
                  </a:lnTo>
                  <a:lnTo>
                    <a:pt x="40" y="16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4" name="Freeform 794"/>
            <p:cNvSpPr>
              <a:spLocks/>
            </p:cNvSpPr>
            <p:nvPr/>
          </p:nvSpPr>
          <p:spPr bwMode="auto">
            <a:xfrm>
              <a:off x="3279638" y="3743913"/>
              <a:ext cx="193004" cy="225903"/>
            </a:xfrm>
            <a:custGeom>
              <a:avLst/>
              <a:gdLst>
                <a:gd name="T0" fmla="*/ 2147483647 w 144"/>
                <a:gd name="T1" fmla="*/ 2147483647 h 168"/>
                <a:gd name="T2" fmla="*/ 2147483647 w 144"/>
                <a:gd name="T3" fmla="*/ 2147483647 h 168"/>
                <a:gd name="T4" fmla="*/ 2147483647 w 144"/>
                <a:gd name="T5" fmla="*/ 2147483647 h 168"/>
                <a:gd name="T6" fmla="*/ 2147483647 w 144"/>
                <a:gd name="T7" fmla="*/ 2147483647 h 168"/>
                <a:gd name="T8" fmla="*/ 2147483647 w 144"/>
                <a:gd name="T9" fmla="*/ 2147483647 h 168"/>
                <a:gd name="T10" fmla="*/ 2147483647 w 144"/>
                <a:gd name="T11" fmla="*/ 2147483647 h 168"/>
                <a:gd name="T12" fmla="*/ 2147483647 w 144"/>
                <a:gd name="T13" fmla="*/ 2147483647 h 168"/>
                <a:gd name="T14" fmla="*/ 2147483647 w 144"/>
                <a:gd name="T15" fmla="*/ 2147483647 h 168"/>
                <a:gd name="T16" fmla="*/ 2147483647 w 144"/>
                <a:gd name="T17" fmla="*/ 2147483647 h 168"/>
                <a:gd name="T18" fmla="*/ 2147483647 w 144"/>
                <a:gd name="T19" fmla="*/ 2147483647 h 168"/>
                <a:gd name="T20" fmla="*/ 2147483647 w 144"/>
                <a:gd name="T21" fmla="*/ 2147483647 h 168"/>
                <a:gd name="T22" fmla="*/ 2147483647 w 144"/>
                <a:gd name="T23" fmla="*/ 2147483647 h 168"/>
                <a:gd name="T24" fmla="*/ 2147483647 w 144"/>
                <a:gd name="T25" fmla="*/ 2147483647 h 168"/>
                <a:gd name="T26" fmla="*/ 2147483647 w 144"/>
                <a:gd name="T27" fmla="*/ 0 h 168"/>
                <a:gd name="T28" fmla="*/ 2147483647 w 144"/>
                <a:gd name="T29" fmla="*/ 2147483647 h 168"/>
                <a:gd name="T30" fmla="*/ 0 w 144"/>
                <a:gd name="T31" fmla="*/ 2147483647 h 168"/>
                <a:gd name="T32" fmla="*/ 2147483647 w 144"/>
                <a:gd name="T33" fmla="*/ 2147483647 h 168"/>
                <a:gd name="T34" fmla="*/ 2147483647 w 144"/>
                <a:gd name="T35" fmla="*/ 2147483647 h 168"/>
                <a:gd name="T36" fmla="*/ 0 w 144"/>
                <a:gd name="T37" fmla="*/ 2147483647 h 168"/>
                <a:gd name="T38" fmla="*/ 0 w 144"/>
                <a:gd name="T39" fmla="*/ 2147483647 h 168"/>
                <a:gd name="T40" fmla="*/ 2147483647 w 144"/>
                <a:gd name="T41" fmla="*/ 2147483647 h 168"/>
                <a:gd name="T42" fmla="*/ 2147483647 w 144"/>
                <a:gd name="T43" fmla="*/ 2147483647 h 168"/>
                <a:gd name="T44" fmla="*/ 2147483647 w 144"/>
                <a:gd name="T45" fmla="*/ 2147483647 h 168"/>
                <a:gd name="T46" fmla="*/ 2147483647 w 144"/>
                <a:gd name="T47" fmla="*/ 2147483647 h 168"/>
                <a:gd name="T48" fmla="*/ 2147483647 w 144"/>
                <a:gd name="T49" fmla="*/ 2147483647 h 168"/>
                <a:gd name="T50" fmla="*/ 2147483647 w 144"/>
                <a:gd name="T51" fmla="*/ 2147483647 h 168"/>
                <a:gd name="T52" fmla="*/ 2147483647 w 144"/>
                <a:gd name="T53" fmla="*/ 2147483647 h 168"/>
                <a:gd name="T54" fmla="*/ 2147483647 w 144"/>
                <a:gd name="T55" fmla="*/ 2147483647 h 168"/>
                <a:gd name="T56" fmla="*/ 2147483647 w 144"/>
                <a:gd name="T57" fmla="*/ 2147483647 h 16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44"/>
                <a:gd name="T88" fmla="*/ 0 h 168"/>
                <a:gd name="T89" fmla="*/ 144 w 144"/>
                <a:gd name="T90" fmla="*/ 168 h 16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44" h="168">
                  <a:moveTo>
                    <a:pt x="88" y="160"/>
                  </a:moveTo>
                  <a:lnTo>
                    <a:pt x="88" y="152"/>
                  </a:lnTo>
                  <a:lnTo>
                    <a:pt x="120" y="128"/>
                  </a:lnTo>
                  <a:lnTo>
                    <a:pt x="136" y="128"/>
                  </a:lnTo>
                  <a:lnTo>
                    <a:pt x="144" y="128"/>
                  </a:lnTo>
                  <a:lnTo>
                    <a:pt x="144" y="104"/>
                  </a:lnTo>
                  <a:lnTo>
                    <a:pt x="144" y="88"/>
                  </a:lnTo>
                  <a:lnTo>
                    <a:pt x="120" y="80"/>
                  </a:lnTo>
                  <a:lnTo>
                    <a:pt x="112" y="72"/>
                  </a:lnTo>
                  <a:lnTo>
                    <a:pt x="112" y="56"/>
                  </a:lnTo>
                  <a:lnTo>
                    <a:pt x="88" y="40"/>
                  </a:lnTo>
                  <a:lnTo>
                    <a:pt x="64" y="32"/>
                  </a:lnTo>
                  <a:lnTo>
                    <a:pt x="56" y="8"/>
                  </a:lnTo>
                  <a:lnTo>
                    <a:pt x="32" y="0"/>
                  </a:lnTo>
                  <a:lnTo>
                    <a:pt x="16" y="16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8" y="64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12"/>
                  </a:lnTo>
                  <a:lnTo>
                    <a:pt x="8" y="128"/>
                  </a:lnTo>
                  <a:lnTo>
                    <a:pt x="24" y="160"/>
                  </a:lnTo>
                  <a:lnTo>
                    <a:pt x="32" y="168"/>
                  </a:lnTo>
                  <a:lnTo>
                    <a:pt x="40" y="160"/>
                  </a:lnTo>
                  <a:lnTo>
                    <a:pt x="48" y="160"/>
                  </a:lnTo>
                  <a:lnTo>
                    <a:pt x="64" y="168"/>
                  </a:lnTo>
                  <a:lnTo>
                    <a:pt x="72" y="160"/>
                  </a:lnTo>
                  <a:lnTo>
                    <a:pt x="88" y="16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5" name="Freeform 795"/>
            <p:cNvSpPr>
              <a:spLocks/>
            </p:cNvSpPr>
            <p:nvPr/>
          </p:nvSpPr>
          <p:spPr bwMode="auto">
            <a:xfrm>
              <a:off x="3216034" y="3486208"/>
              <a:ext cx="654680" cy="697448"/>
            </a:xfrm>
            <a:custGeom>
              <a:avLst/>
              <a:gdLst>
                <a:gd name="T0" fmla="*/ 2147483647 w 488"/>
                <a:gd name="T1" fmla="*/ 2147483647 h 520"/>
                <a:gd name="T2" fmla="*/ 2147483647 w 488"/>
                <a:gd name="T3" fmla="*/ 2147483647 h 520"/>
                <a:gd name="T4" fmla="*/ 2147483647 w 488"/>
                <a:gd name="T5" fmla="*/ 2147483647 h 520"/>
                <a:gd name="T6" fmla="*/ 2147483647 w 488"/>
                <a:gd name="T7" fmla="*/ 2147483647 h 520"/>
                <a:gd name="T8" fmla="*/ 2147483647 w 488"/>
                <a:gd name="T9" fmla="*/ 2147483647 h 520"/>
                <a:gd name="T10" fmla="*/ 2147483647 w 488"/>
                <a:gd name="T11" fmla="*/ 2147483647 h 520"/>
                <a:gd name="T12" fmla="*/ 2147483647 w 488"/>
                <a:gd name="T13" fmla="*/ 2147483647 h 520"/>
                <a:gd name="T14" fmla="*/ 2147483647 w 488"/>
                <a:gd name="T15" fmla="*/ 2147483647 h 520"/>
                <a:gd name="T16" fmla="*/ 2147483647 w 488"/>
                <a:gd name="T17" fmla="*/ 2147483647 h 520"/>
                <a:gd name="T18" fmla="*/ 2147483647 w 488"/>
                <a:gd name="T19" fmla="*/ 2147483647 h 520"/>
                <a:gd name="T20" fmla="*/ 2147483647 w 488"/>
                <a:gd name="T21" fmla="*/ 2147483647 h 520"/>
                <a:gd name="T22" fmla="*/ 2147483647 w 488"/>
                <a:gd name="T23" fmla="*/ 2147483647 h 520"/>
                <a:gd name="T24" fmla="*/ 2147483647 w 488"/>
                <a:gd name="T25" fmla="*/ 2147483647 h 520"/>
                <a:gd name="T26" fmla="*/ 2147483647 w 488"/>
                <a:gd name="T27" fmla="*/ 2147483647 h 520"/>
                <a:gd name="T28" fmla="*/ 2147483647 w 488"/>
                <a:gd name="T29" fmla="*/ 2147483647 h 520"/>
                <a:gd name="T30" fmla="*/ 2147483647 w 488"/>
                <a:gd name="T31" fmla="*/ 2147483647 h 520"/>
                <a:gd name="T32" fmla="*/ 2147483647 w 488"/>
                <a:gd name="T33" fmla="*/ 2147483647 h 520"/>
                <a:gd name="T34" fmla="*/ 2147483647 w 488"/>
                <a:gd name="T35" fmla="*/ 2147483647 h 520"/>
                <a:gd name="T36" fmla="*/ 2147483647 w 488"/>
                <a:gd name="T37" fmla="*/ 2147483647 h 520"/>
                <a:gd name="T38" fmla="*/ 2147483647 w 488"/>
                <a:gd name="T39" fmla="*/ 2147483647 h 520"/>
                <a:gd name="T40" fmla="*/ 2147483647 w 488"/>
                <a:gd name="T41" fmla="*/ 2147483647 h 520"/>
                <a:gd name="T42" fmla="*/ 2147483647 w 488"/>
                <a:gd name="T43" fmla="*/ 2147483647 h 520"/>
                <a:gd name="T44" fmla="*/ 2147483647 w 488"/>
                <a:gd name="T45" fmla="*/ 2147483647 h 520"/>
                <a:gd name="T46" fmla="*/ 2147483647 w 488"/>
                <a:gd name="T47" fmla="*/ 0 h 520"/>
                <a:gd name="T48" fmla="*/ 2147483647 w 488"/>
                <a:gd name="T49" fmla="*/ 2147483647 h 520"/>
                <a:gd name="T50" fmla="*/ 2147483647 w 488"/>
                <a:gd name="T51" fmla="*/ 2147483647 h 520"/>
                <a:gd name="T52" fmla="*/ 2147483647 w 488"/>
                <a:gd name="T53" fmla="*/ 2147483647 h 520"/>
                <a:gd name="T54" fmla="*/ 2147483647 w 488"/>
                <a:gd name="T55" fmla="*/ 2147483647 h 520"/>
                <a:gd name="T56" fmla="*/ 2147483647 w 488"/>
                <a:gd name="T57" fmla="*/ 2147483647 h 520"/>
                <a:gd name="T58" fmla="*/ 2147483647 w 488"/>
                <a:gd name="T59" fmla="*/ 2147483647 h 520"/>
                <a:gd name="T60" fmla="*/ 0 w 488"/>
                <a:gd name="T61" fmla="*/ 2147483647 h 520"/>
                <a:gd name="T62" fmla="*/ 2147483647 w 488"/>
                <a:gd name="T63" fmla="*/ 2147483647 h 520"/>
                <a:gd name="T64" fmla="*/ 2147483647 w 488"/>
                <a:gd name="T65" fmla="*/ 2147483647 h 520"/>
                <a:gd name="T66" fmla="*/ 2147483647 w 488"/>
                <a:gd name="T67" fmla="*/ 2147483647 h 520"/>
                <a:gd name="T68" fmla="*/ 2147483647 w 488"/>
                <a:gd name="T69" fmla="*/ 2147483647 h 520"/>
                <a:gd name="T70" fmla="*/ 2147483647 w 488"/>
                <a:gd name="T71" fmla="*/ 2147483647 h 520"/>
                <a:gd name="T72" fmla="*/ 2147483647 w 488"/>
                <a:gd name="T73" fmla="*/ 2147483647 h 520"/>
                <a:gd name="T74" fmla="*/ 2147483647 w 488"/>
                <a:gd name="T75" fmla="*/ 2147483647 h 520"/>
                <a:gd name="T76" fmla="*/ 2147483647 w 488"/>
                <a:gd name="T77" fmla="*/ 2147483647 h 52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520"/>
                <a:gd name="T119" fmla="*/ 488 w 488"/>
                <a:gd name="T120" fmla="*/ 520 h 52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520">
                  <a:moveTo>
                    <a:pt x="248" y="400"/>
                  </a:moveTo>
                  <a:lnTo>
                    <a:pt x="248" y="408"/>
                  </a:lnTo>
                  <a:lnTo>
                    <a:pt x="240" y="432"/>
                  </a:lnTo>
                  <a:lnTo>
                    <a:pt x="232" y="440"/>
                  </a:lnTo>
                  <a:lnTo>
                    <a:pt x="200" y="464"/>
                  </a:lnTo>
                  <a:lnTo>
                    <a:pt x="208" y="464"/>
                  </a:lnTo>
                  <a:lnTo>
                    <a:pt x="200" y="464"/>
                  </a:lnTo>
                  <a:lnTo>
                    <a:pt x="216" y="472"/>
                  </a:lnTo>
                  <a:lnTo>
                    <a:pt x="232" y="480"/>
                  </a:lnTo>
                  <a:lnTo>
                    <a:pt x="248" y="496"/>
                  </a:lnTo>
                  <a:lnTo>
                    <a:pt x="256" y="520"/>
                  </a:lnTo>
                  <a:lnTo>
                    <a:pt x="264" y="504"/>
                  </a:lnTo>
                  <a:lnTo>
                    <a:pt x="280" y="488"/>
                  </a:lnTo>
                  <a:lnTo>
                    <a:pt x="296" y="472"/>
                  </a:lnTo>
                  <a:lnTo>
                    <a:pt x="312" y="416"/>
                  </a:lnTo>
                  <a:lnTo>
                    <a:pt x="328" y="392"/>
                  </a:lnTo>
                  <a:lnTo>
                    <a:pt x="368" y="368"/>
                  </a:lnTo>
                  <a:lnTo>
                    <a:pt x="400" y="360"/>
                  </a:lnTo>
                  <a:lnTo>
                    <a:pt x="408" y="360"/>
                  </a:lnTo>
                  <a:lnTo>
                    <a:pt x="416" y="344"/>
                  </a:lnTo>
                  <a:lnTo>
                    <a:pt x="416" y="328"/>
                  </a:lnTo>
                  <a:lnTo>
                    <a:pt x="432" y="304"/>
                  </a:lnTo>
                  <a:lnTo>
                    <a:pt x="432" y="296"/>
                  </a:lnTo>
                  <a:lnTo>
                    <a:pt x="440" y="232"/>
                  </a:lnTo>
                  <a:lnTo>
                    <a:pt x="448" y="224"/>
                  </a:lnTo>
                  <a:lnTo>
                    <a:pt x="488" y="176"/>
                  </a:lnTo>
                  <a:lnTo>
                    <a:pt x="488" y="160"/>
                  </a:lnTo>
                  <a:lnTo>
                    <a:pt x="480" y="136"/>
                  </a:lnTo>
                  <a:lnTo>
                    <a:pt x="456" y="128"/>
                  </a:lnTo>
                  <a:lnTo>
                    <a:pt x="424" y="104"/>
                  </a:lnTo>
                  <a:lnTo>
                    <a:pt x="384" y="104"/>
                  </a:lnTo>
                  <a:lnTo>
                    <a:pt x="368" y="96"/>
                  </a:lnTo>
                  <a:lnTo>
                    <a:pt x="360" y="88"/>
                  </a:lnTo>
                  <a:lnTo>
                    <a:pt x="328" y="72"/>
                  </a:lnTo>
                  <a:lnTo>
                    <a:pt x="304" y="56"/>
                  </a:lnTo>
                  <a:lnTo>
                    <a:pt x="296" y="40"/>
                  </a:lnTo>
                  <a:lnTo>
                    <a:pt x="288" y="8"/>
                  </a:lnTo>
                  <a:lnTo>
                    <a:pt x="280" y="8"/>
                  </a:lnTo>
                  <a:lnTo>
                    <a:pt x="264" y="32"/>
                  </a:lnTo>
                  <a:lnTo>
                    <a:pt x="248" y="40"/>
                  </a:lnTo>
                  <a:lnTo>
                    <a:pt x="224" y="40"/>
                  </a:lnTo>
                  <a:lnTo>
                    <a:pt x="216" y="40"/>
                  </a:lnTo>
                  <a:lnTo>
                    <a:pt x="192" y="48"/>
                  </a:lnTo>
                  <a:lnTo>
                    <a:pt x="184" y="48"/>
                  </a:lnTo>
                  <a:lnTo>
                    <a:pt x="168" y="40"/>
                  </a:lnTo>
                  <a:lnTo>
                    <a:pt x="176" y="16"/>
                  </a:lnTo>
                  <a:lnTo>
                    <a:pt x="168" y="0"/>
                  </a:lnTo>
                  <a:lnTo>
                    <a:pt x="160" y="0"/>
                  </a:lnTo>
                  <a:lnTo>
                    <a:pt x="160" y="8"/>
                  </a:lnTo>
                  <a:lnTo>
                    <a:pt x="144" y="16"/>
                  </a:lnTo>
                  <a:lnTo>
                    <a:pt x="112" y="16"/>
                  </a:lnTo>
                  <a:lnTo>
                    <a:pt x="120" y="32"/>
                  </a:lnTo>
                  <a:lnTo>
                    <a:pt x="128" y="48"/>
                  </a:lnTo>
                  <a:lnTo>
                    <a:pt x="88" y="56"/>
                  </a:lnTo>
                  <a:lnTo>
                    <a:pt x="80" y="48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120"/>
                  </a:lnTo>
                  <a:lnTo>
                    <a:pt x="32" y="112"/>
                  </a:lnTo>
                  <a:lnTo>
                    <a:pt x="32" y="120"/>
                  </a:lnTo>
                  <a:lnTo>
                    <a:pt x="16" y="128"/>
                  </a:lnTo>
                  <a:lnTo>
                    <a:pt x="0" y="152"/>
                  </a:lnTo>
                  <a:lnTo>
                    <a:pt x="0" y="176"/>
                  </a:lnTo>
                  <a:lnTo>
                    <a:pt x="16" y="192"/>
                  </a:lnTo>
                  <a:lnTo>
                    <a:pt x="40" y="184"/>
                  </a:lnTo>
                  <a:lnTo>
                    <a:pt x="40" y="208"/>
                  </a:lnTo>
                  <a:lnTo>
                    <a:pt x="48" y="208"/>
                  </a:lnTo>
                  <a:lnTo>
                    <a:pt x="64" y="208"/>
                  </a:lnTo>
                  <a:lnTo>
                    <a:pt x="80" y="192"/>
                  </a:lnTo>
                  <a:lnTo>
                    <a:pt x="104" y="200"/>
                  </a:lnTo>
                  <a:lnTo>
                    <a:pt x="112" y="224"/>
                  </a:lnTo>
                  <a:lnTo>
                    <a:pt x="136" y="232"/>
                  </a:lnTo>
                  <a:lnTo>
                    <a:pt x="160" y="248"/>
                  </a:lnTo>
                  <a:lnTo>
                    <a:pt x="160" y="264"/>
                  </a:lnTo>
                  <a:lnTo>
                    <a:pt x="168" y="272"/>
                  </a:lnTo>
                  <a:lnTo>
                    <a:pt x="192" y="280"/>
                  </a:lnTo>
                  <a:lnTo>
                    <a:pt x="192" y="296"/>
                  </a:lnTo>
                  <a:lnTo>
                    <a:pt x="192" y="320"/>
                  </a:lnTo>
                  <a:lnTo>
                    <a:pt x="248" y="40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256" name="Freeform 796"/>
            <p:cNvSpPr>
              <a:spLocks/>
            </p:cNvSpPr>
            <p:nvPr/>
          </p:nvSpPr>
          <p:spPr bwMode="auto">
            <a:xfrm>
              <a:off x="3472642" y="3916082"/>
              <a:ext cx="75667" cy="107468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w 56"/>
                <a:gd name="T17" fmla="*/ 0 h 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6"/>
                <a:gd name="T28" fmla="*/ 0 h 80"/>
                <a:gd name="T29" fmla="*/ 56 w 56"/>
                <a:gd name="T30" fmla="*/ 80 h 8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7" name="Freeform 797"/>
            <p:cNvSpPr>
              <a:spLocks/>
            </p:cNvSpPr>
            <p:nvPr/>
          </p:nvSpPr>
          <p:spPr bwMode="auto">
            <a:xfrm>
              <a:off x="3472642" y="4109086"/>
              <a:ext cx="86633" cy="107468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0 h 80"/>
                <a:gd name="T6" fmla="*/ 0 w 64"/>
                <a:gd name="T7" fmla="*/ 2147483647 h 80"/>
                <a:gd name="T8" fmla="*/ 0 w 64"/>
                <a:gd name="T9" fmla="*/ 2147483647 h 80"/>
                <a:gd name="T10" fmla="*/ 0 w 64"/>
                <a:gd name="T11" fmla="*/ 2147483647 h 80"/>
                <a:gd name="T12" fmla="*/ 2147483647 w 64"/>
                <a:gd name="T13" fmla="*/ 2147483647 h 80"/>
                <a:gd name="T14" fmla="*/ 2147483647 w 64"/>
                <a:gd name="T15" fmla="*/ 2147483647 h 80"/>
                <a:gd name="T16" fmla="*/ 2147483647 w 64"/>
                <a:gd name="T17" fmla="*/ 2147483647 h 80"/>
                <a:gd name="T18" fmla="*/ 2147483647 w 64"/>
                <a:gd name="T19" fmla="*/ 2147483647 h 80"/>
                <a:gd name="T20" fmla="*/ 2147483647 w 64"/>
                <a:gd name="T21" fmla="*/ 2147483647 h 80"/>
                <a:gd name="T22" fmla="*/ 2147483647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40" y="16"/>
                  </a:move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0" y="32"/>
                  </a:lnTo>
                  <a:lnTo>
                    <a:pt x="0" y="56"/>
                  </a:lnTo>
                  <a:lnTo>
                    <a:pt x="16" y="64"/>
                  </a:lnTo>
                  <a:lnTo>
                    <a:pt x="24" y="72"/>
                  </a:lnTo>
                  <a:lnTo>
                    <a:pt x="40" y="80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56" y="32"/>
                  </a:lnTo>
                  <a:lnTo>
                    <a:pt x="40" y="16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8" name="Freeform 798"/>
            <p:cNvSpPr>
              <a:spLocks/>
            </p:cNvSpPr>
            <p:nvPr/>
          </p:nvSpPr>
          <p:spPr bwMode="auto">
            <a:xfrm>
              <a:off x="3472642" y="3916082"/>
              <a:ext cx="75667" cy="107468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80"/>
                <a:gd name="T26" fmla="*/ 56 w 56"/>
                <a:gd name="T27" fmla="*/ 80 h 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9" name="Freeform 799"/>
            <p:cNvSpPr>
              <a:spLocks/>
            </p:cNvSpPr>
            <p:nvPr/>
          </p:nvSpPr>
          <p:spPr bwMode="auto">
            <a:xfrm>
              <a:off x="3472642" y="3916082"/>
              <a:ext cx="75667" cy="107468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80"/>
                <a:gd name="T26" fmla="*/ 56 w 56"/>
                <a:gd name="T27" fmla="*/ 80 h 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0" name="Freeform 800"/>
            <p:cNvSpPr>
              <a:spLocks/>
            </p:cNvSpPr>
            <p:nvPr/>
          </p:nvSpPr>
          <p:spPr bwMode="auto">
            <a:xfrm>
              <a:off x="3483608" y="3465373"/>
              <a:ext cx="64701" cy="74570"/>
            </a:xfrm>
            <a:custGeom>
              <a:avLst/>
              <a:gdLst>
                <a:gd name="T0" fmla="*/ 2147483647 w 48"/>
                <a:gd name="T1" fmla="*/ 2147483647 h 56"/>
                <a:gd name="T2" fmla="*/ 2147483647 w 48"/>
                <a:gd name="T3" fmla="*/ 2147483647 h 56"/>
                <a:gd name="T4" fmla="*/ 2147483647 w 48"/>
                <a:gd name="T5" fmla="*/ 2147483647 h 56"/>
                <a:gd name="T6" fmla="*/ 2147483647 w 48"/>
                <a:gd name="T7" fmla="*/ 2147483647 h 56"/>
                <a:gd name="T8" fmla="*/ 2147483647 w 48"/>
                <a:gd name="T9" fmla="*/ 2147483647 h 56"/>
                <a:gd name="T10" fmla="*/ 2147483647 w 48"/>
                <a:gd name="T11" fmla="*/ 0 h 56"/>
                <a:gd name="T12" fmla="*/ 2147483647 w 48"/>
                <a:gd name="T13" fmla="*/ 2147483647 h 56"/>
                <a:gd name="T14" fmla="*/ 0 w 48"/>
                <a:gd name="T15" fmla="*/ 2147483647 h 56"/>
                <a:gd name="T16" fmla="*/ 2147483647 w 48"/>
                <a:gd name="T17" fmla="*/ 2147483647 h 56"/>
                <a:gd name="T18" fmla="*/ 2147483647 w 48"/>
                <a:gd name="T19" fmla="*/ 2147483647 h 56"/>
                <a:gd name="T20" fmla="*/ 2147483647 w 48"/>
                <a:gd name="T21" fmla="*/ 2147483647 h 56"/>
                <a:gd name="T22" fmla="*/ 2147483647 w 48"/>
                <a:gd name="T23" fmla="*/ 2147483647 h 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8"/>
                <a:gd name="T37" fmla="*/ 0 h 56"/>
                <a:gd name="T38" fmla="*/ 48 w 48"/>
                <a:gd name="T39" fmla="*/ 56 h 5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8" h="56">
                  <a:moveTo>
                    <a:pt x="48" y="56"/>
                  </a:move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1" name="Freeform 801"/>
            <p:cNvSpPr>
              <a:spLocks/>
            </p:cNvSpPr>
            <p:nvPr/>
          </p:nvSpPr>
          <p:spPr bwMode="auto">
            <a:xfrm>
              <a:off x="3225904" y="3367774"/>
              <a:ext cx="225903" cy="194101"/>
            </a:xfrm>
            <a:custGeom>
              <a:avLst/>
              <a:gdLst>
                <a:gd name="T0" fmla="*/ 2147483647 w 168"/>
                <a:gd name="T1" fmla="*/ 2147483647 h 144"/>
                <a:gd name="T2" fmla="*/ 2147483647 w 168"/>
                <a:gd name="T3" fmla="*/ 2147483647 h 144"/>
                <a:gd name="T4" fmla="*/ 2147483647 w 168"/>
                <a:gd name="T5" fmla="*/ 2147483647 h 144"/>
                <a:gd name="T6" fmla="*/ 2147483647 w 168"/>
                <a:gd name="T7" fmla="*/ 2147483647 h 144"/>
                <a:gd name="T8" fmla="*/ 2147483647 w 168"/>
                <a:gd name="T9" fmla="*/ 2147483647 h 144"/>
                <a:gd name="T10" fmla="*/ 2147483647 w 168"/>
                <a:gd name="T11" fmla="*/ 2147483647 h 144"/>
                <a:gd name="T12" fmla="*/ 2147483647 w 168"/>
                <a:gd name="T13" fmla="*/ 2147483647 h 144"/>
                <a:gd name="T14" fmla="*/ 2147483647 w 168"/>
                <a:gd name="T15" fmla="*/ 2147483647 h 144"/>
                <a:gd name="T16" fmla="*/ 2147483647 w 168"/>
                <a:gd name="T17" fmla="*/ 2147483647 h 144"/>
                <a:gd name="T18" fmla="*/ 2147483647 w 168"/>
                <a:gd name="T19" fmla="*/ 2147483647 h 144"/>
                <a:gd name="T20" fmla="*/ 2147483647 w 168"/>
                <a:gd name="T21" fmla="*/ 2147483647 h 144"/>
                <a:gd name="T22" fmla="*/ 2147483647 w 168"/>
                <a:gd name="T23" fmla="*/ 2147483647 h 144"/>
                <a:gd name="T24" fmla="*/ 2147483647 w 168"/>
                <a:gd name="T25" fmla="*/ 0 h 144"/>
                <a:gd name="T26" fmla="*/ 0 w 168"/>
                <a:gd name="T27" fmla="*/ 2147483647 h 144"/>
                <a:gd name="T28" fmla="*/ 0 w 168"/>
                <a:gd name="T29" fmla="*/ 2147483647 h 144"/>
                <a:gd name="T30" fmla="*/ 2147483647 w 168"/>
                <a:gd name="T31" fmla="*/ 2147483647 h 144"/>
                <a:gd name="T32" fmla="*/ 2147483647 w 168"/>
                <a:gd name="T33" fmla="*/ 2147483647 h 144"/>
                <a:gd name="T34" fmla="*/ 2147483647 w 168"/>
                <a:gd name="T35" fmla="*/ 2147483647 h 144"/>
                <a:gd name="T36" fmla="*/ 2147483647 w 168"/>
                <a:gd name="T37" fmla="*/ 2147483647 h 144"/>
                <a:gd name="T38" fmla="*/ 2147483647 w 168"/>
                <a:gd name="T39" fmla="*/ 2147483647 h 144"/>
                <a:gd name="T40" fmla="*/ 2147483647 w 168"/>
                <a:gd name="T41" fmla="*/ 2147483647 h 144"/>
                <a:gd name="T42" fmla="*/ 2147483647 w 168"/>
                <a:gd name="T43" fmla="*/ 2147483647 h 144"/>
                <a:gd name="T44" fmla="*/ 2147483647 w 168"/>
                <a:gd name="T45" fmla="*/ 2147483647 h 144"/>
                <a:gd name="T46" fmla="*/ 2147483647 w 168"/>
                <a:gd name="T47" fmla="*/ 2147483647 h 144"/>
                <a:gd name="T48" fmla="*/ 2147483647 w 168"/>
                <a:gd name="T49" fmla="*/ 2147483647 h 144"/>
                <a:gd name="T50" fmla="*/ 2147483647 w 168"/>
                <a:gd name="T51" fmla="*/ 2147483647 h 144"/>
                <a:gd name="T52" fmla="*/ 2147483647 w 168"/>
                <a:gd name="T53" fmla="*/ 2147483647 h 144"/>
                <a:gd name="T54" fmla="*/ 2147483647 w 168"/>
                <a:gd name="T55" fmla="*/ 2147483647 h 14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8"/>
                <a:gd name="T85" fmla="*/ 0 h 144"/>
                <a:gd name="T86" fmla="*/ 168 w 168"/>
                <a:gd name="T87" fmla="*/ 144 h 14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8" h="144">
                  <a:moveTo>
                    <a:pt x="152" y="88"/>
                  </a:moveTo>
                  <a:lnTo>
                    <a:pt x="144" y="72"/>
                  </a:lnTo>
                  <a:lnTo>
                    <a:pt x="152" y="64"/>
                  </a:lnTo>
                  <a:lnTo>
                    <a:pt x="168" y="48"/>
                  </a:lnTo>
                  <a:lnTo>
                    <a:pt x="152" y="40"/>
                  </a:lnTo>
                  <a:lnTo>
                    <a:pt x="152" y="32"/>
                  </a:lnTo>
                  <a:lnTo>
                    <a:pt x="128" y="24"/>
                  </a:lnTo>
                  <a:lnTo>
                    <a:pt x="88" y="24"/>
                  </a:lnTo>
                  <a:lnTo>
                    <a:pt x="64" y="24"/>
                  </a:lnTo>
                  <a:lnTo>
                    <a:pt x="64" y="16"/>
                  </a:lnTo>
                  <a:lnTo>
                    <a:pt x="40" y="8"/>
                  </a:lnTo>
                  <a:lnTo>
                    <a:pt x="24" y="16"/>
                  </a:lnTo>
                  <a:lnTo>
                    <a:pt x="16" y="0"/>
                  </a:lnTo>
                  <a:lnTo>
                    <a:pt x="0" y="8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48" y="80"/>
                  </a:lnTo>
                  <a:lnTo>
                    <a:pt x="64" y="80"/>
                  </a:lnTo>
                  <a:lnTo>
                    <a:pt x="64" y="88"/>
                  </a:lnTo>
                  <a:lnTo>
                    <a:pt x="72" y="104"/>
                  </a:lnTo>
                  <a:lnTo>
                    <a:pt x="72" y="136"/>
                  </a:lnTo>
                  <a:lnTo>
                    <a:pt x="80" y="144"/>
                  </a:lnTo>
                  <a:lnTo>
                    <a:pt x="120" y="136"/>
                  </a:lnTo>
                  <a:lnTo>
                    <a:pt x="112" y="120"/>
                  </a:lnTo>
                  <a:lnTo>
                    <a:pt x="104" y="104"/>
                  </a:lnTo>
                  <a:lnTo>
                    <a:pt x="136" y="104"/>
                  </a:lnTo>
                  <a:lnTo>
                    <a:pt x="152" y="96"/>
                  </a:lnTo>
                  <a:lnTo>
                    <a:pt x="152" y="88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2" name="Freeform 802"/>
            <p:cNvSpPr>
              <a:spLocks/>
            </p:cNvSpPr>
            <p:nvPr/>
          </p:nvSpPr>
          <p:spPr bwMode="auto">
            <a:xfrm>
              <a:off x="3075667" y="3582710"/>
              <a:ext cx="214937" cy="300473"/>
            </a:xfrm>
            <a:custGeom>
              <a:avLst/>
              <a:gdLst>
                <a:gd name="T0" fmla="*/ 2147483647 w 160"/>
                <a:gd name="T1" fmla="*/ 2147483647 h 224"/>
                <a:gd name="T2" fmla="*/ 2147483647 w 160"/>
                <a:gd name="T3" fmla="*/ 2147483647 h 224"/>
                <a:gd name="T4" fmla="*/ 2147483647 w 160"/>
                <a:gd name="T5" fmla="*/ 2147483647 h 224"/>
                <a:gd name="T6" fmla="*/ 2147483647 w 160"/>
                <a:gd name="T7" fmla="*/ 2147483647 h 224"/>
                <a:gd name="T8" fmla="*/ 2147483647 w 160"/>
                <a:gd name="T9" fmla="*/ 2147483647 h 224"/>
                <a:gd name="T10" fmla="*/ 2147483647 w 160"/>
                <a:gd name="T11" fmla="*/ 2147483647 h 224"/>
                <a:gd name="T12" fmla="*/ 2147483647 w 160"/>
                <a:gd name="T13" fmla="*/ 2147483647 h 224"/>
                <a:gd name="T14" fmla="*/ 2147483647 w 160"/>
                <a:gd name="T15" fmla="*/ 2147483647 h 224"/>
                <a:gd name="T16" fmla="*/ 2147483647 w 160"/>
                <a:gd name="T17" fmla="*/ 2147483647 h 224"/>
                <a:gd name="T18" fmla="*/ 2147483647 w 160"/>
                <a:gd name="T19" fmla="*/ 2147483647 h 224"/>
                <a:gd name="T20" fmla="*/ 2147483647 w 160"/>
                <a:gd name="T21" fmla="*/ 2147483647 h 224"/>
                <a:gd name="T22" fmla="*/ 2147483647 w 160"/>
                <a:gd name="T23" fmla="*/ 2147483647 h 224"/>
                <a:gd name="T24" fmla="*/ 2147483647 w 160"/>
                <a:gd name="T25" fmla="*/ 0 h 224"/>
                <a:gd name="T26" fmla="*/ 2147483647 w 160"/>
                <a:gd name="T27" fmla="*/ 2147483647 h 224"/>
                <a:gd name="T28" fmla="*/ 2147483647 w 160"/>
                <a:gd name="T29" fmla="*/ 2147483647 h 224"/>
                <a:gd name="T30" fmla="*/ 2147483647 w 160"/>
                <a:gd name="T31" fmla="*/ 2147483647 h 224"/>
                <a:gd name="T32" fmla="*/ 2147483647 w 160"/>
                <a:gd name="T33" fmla="*/ 2147483647 h 224"/>
                <a:gd name="T34" fmla="*/ 2147483647 w 160"/>
                <a:gd name="T35" fmla="*/ 2147483647 h 224"/>
                <a:gd name="T36" fmla="*/ 2147483647 w 160"/>
                <a:gd name="T37" fmla="*/ 2147483647 h 224"/>
                <a:gd name="T38" fmla="*/ 0 w 160"/>
                <a:gd name="T39" fmla="*/ 2147483647 h 224"/>
                <a:gd name="T40" fmla="*/ 2147483647 w 160"/>
                <a:gd name="T41" fmla="*/ 2147483647 h 224"/>
                <a:gd name="T42" fmla="*/ 2147483647 w 160"/>
                <a:gd name="T43" fmla="*/ 2147483647 h 224"/>
                <a:gd name="T44" fmla="*/ 2147483647 w 160"/>
                <a:gd name="T45" fmla="*/ 2147483647 h 224"/>
                <a:gd name="T46" fmla="*/ 2147483647 w 160"/>
                <a:gd name="T47" fmla="*/ 2147483647 h 224"/>
                <a:gd name="T48" fmla="*/ 2147483647 w 160"/>
                <a:gd name="T49" fmla="*/ 2147483647 h 224"/>
                <a:gd name="T50" fmla="*/ 2147483647 w 160"/>
                <a:gd name="T51" fmla="*/ 2147483647 h 224"/>
                <a:gd name="T52" fmla="*/ 2147483647 w 160"/>
                <a:gd name="T53" fmla="*/ 2147483647 h 224"/>
                <a:gd name="T54" fmla="*/ 2147483647 w 160"/>
                <a:gd name="T55" fmla="*/ 2147483647 h 224"/>
                <a:gd name="T56" fmla="*/ 2147483647 w 160"/>
                <a:gd name="T57" fmla="*/ 2147483647 h 224"/>
                <a:gd name="T58" fmla="*/ 2147483647 w 160"/>
                <a:gd name="T59" fmla="*/ 2147483647 h 22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60"/>
                <a:gd name="T91" fmla="*/ 0 h 224"/>
                <a:gd name="T92" fmla="*/ 160 w 160"/>
                <a:gd name="T93" fmla="*/ 224 h 22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60" h="224">
                  <a:moveTo>
                    <a:pt x="152" y="136"/>
                  </a:move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3" name="Freeform 803"/>
            <p:cNvSpPr>
              <a:spLocks/>
            </p:cNvSpPr>
            <p:nvPr/>
          </p:nvSpPr>
          <p:spPr bwMode="auto">
            <a:xfrm>
              <a:off x="3483608" y="3465373"/>
              <a:ext cx="64701" cy="74570"/>
            </a:xfrm>
            <a:custGeom>
              <a:avLst/>
              <a:gdLst>
                <a:gd name="T0" fmla="*/ 2147483647 w 48"/>
                <a:gd name="T1" fmla="*/ 2147483647 h 56"/>
                <a:gd name="T2" fmla="*/ 2147483647 w 48"/>
                <a:gd name="T3" fmla="*/ 2147483647 h 56"/>
                <a:gd name="T4" fmla="*/ 2147483647 w 48"/>
                <a:gd name="T5" fmla="*/ 2147483647 h 56"/>
                <a:gd name="T6" fmla="*/ 2147483647 w 48"/>
                <a:gd name="T7" fmla="*/ 2147483647 h 56"/>
                <a:gd name="T8" fmla="*/ 2147483647 w 48"/>
                <a:gd name="T9" fmla="*/ 2147483647 h 56"/>
                <a:gd name="T10" fmla="*/ 2147483647 w 48"/>
                <a:gd name="T11" fmla="*/ 0 h 56"/>
                <a:gd name="T12" fmla="*/ 2147483647 w 48"/>
                <a:gd name="T13" fmla="*/ 2147483647 h 56"/>
                <a:gd name="T14" fmla="*/ 0 w 48"/>
                <a:gd name="T15" fmla="*/ 2147483647 h 56"/>
                <a:gd name="T16" fmla="*/ 2147483647 w 48"/>
                <a:gd name="T17" fmla="*/ 2147483647 h 56"/>
                <a:gd name="T18" fmla="*/ 2147483647 w 48"/>
                <a:gd name="T19" fmla="*/ 2147483647 h 56"/>
                <a:gd name="T20" fmla="*/ 2147483647 w 48"/>
                <a:gd name="T21" fmla="*/ 2147483647 h 56"/>
                <a:gd name="T22" fmla="*/ 2147483647 w 48"/>
                <a:gd name="T23" fmla="*/ 2147483647 h 56"/>
                <a:gd name="T24" fmla="*/ 2147483647 w 48"/>
                <a:gd name="T25" fmla="*/ 2147483647 h 56"/>
                <a:gd name="T26" fmla="*/ 2147483647 w 48"/>
                <a:gd name="T27" fmla="*/ 2147483647 h 56"/>
                <a:gd name="T28" fmla="*/ 2147483647 w 48"/>
                <a:gd name="T29" fmla="*/ 2147483647 h 56"/>
                <a:gd name="T30" fmla="*/ 2147483647 w 48"/>
                <a:gd name="T31" fmla="*/ 2147483647 h 56"/>
                <a:gd name="T32" fmla="*/ 2147483647 w 48"/>
                <a:gd name="T33" fmla="*/ 2147483647 h 56"/>
                <a:gd name="T34" fmla="*/ 2147483647 w 48"/>
                <a:gd name="T35" fmla="*/ 2147483647 h 56"/>
                <a:gd name="T36" fmla="*/ 2147483647 w 48"/>
                <a:gd name="T37" fmla="*/ 0 h 56"/>
                <a:gd name="T38" fmla="*/ 2147483647 w 48"/>
                <a:gd name="T39" fmla="*/ 2147483647 h 56"/>
                <a:gd name="T40" fmla="*/ 0 w 48"/>
                <a:gd name="T41" fmla="*/ 2147483647 h 56"/>
                <a:gd name="T42" fmla="*/ 2147483647 w 48"/>
                <a:gd name="T43" fmla="*/ 2147483647 h 56"/>
                <a:gd name="T44" fmla="*/ 2147483647 w 48"/>
                <a:gd name="T45" fmla="*/ 2147483647 h 56"/>
                <a:gd name="T46" fmla="*/ 2147483647 w 48"/>
                <a:gd name="T47" fmla="*/ 2147483647 h 56"/>
                <a:gd name="T48" fmla="*/ 2147483647 w 48"/>
                <a:gd name="T49" fmla="*/ 2147483647 h 56"/>
                <a:gd name="T50" fmla="*/ 2147483647 w 48"/>
                <a:gd name="T51" fmla="*/ 2147483647 h 56"/>
                <a:gd name="T52" fmla="*/ 2147483647 w 48"/>
                <a:gd name="T53" fmla="*/ 2147483647 h 5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8"/>
                <a:gd name="T82" fmla="*/ 0 h 56"/>
                <a:gd name="T83" fmla="*/ 48 w 48"/>
                <a:gd name="T84" fmla="*/ 56 h 5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8" h="56">
                  <a:moveTo>
                    <a:pt x="48" y="56"/>
                  </a:move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4" name="Freeform 804"/>
            <p:cNvSpPr>
              <a:spLocks/>
            </p:cNvSpPr>
            <p:nvPr/>
          </p:nvSpPr>
          <p:spPr bwMode="auto">
            <a:xfrm>
              <a:off x="3075667" y="3582710"/>
              <a:ext cx="214937" cy="300473"/>
            </a:xfrm>
            <a:custGeom>
              <a:avLst/>
              <a:gdLst>
                <a:gd name="T0" fmla="*/ 2147483647 w 160"/>
                <a:gd name="T1" fmla="*/ 2147483647 h 224"/>
                <a:gd name="T2" fmla="*/ 2147483647 w 160"/>
                <a:gd name="T3" fmla="*/ 2147483647 h 224"/>
                <a:gd name="T4" fmla="*/ 2147483647 w 160"/>
                <a:gd name="T5" fmla="*/ 2147483647 h 224"/>
                <a:gd name="T6" fmla="*/ 2147483647 w 160"/>
                <a:gd name="T7" fmla="*/ 2147483647 h 224"/>
                <a:gd name="T8" fmla="*/ 2147483647 w 160"/>
                <a:gd name="T9" fmla="*/ 2147483647 h 224"/>
                <a:gd name="T10" fmla="*/ 2147483647 w 160"/>
                <a:gd name="T11" fmla="*/ 2147483647 h 224"/>
                <a:gd name="T12" fmla="*/ 2147483647 w 160"/>
                <a:gd name="T13" fmla="*/ 2147483647 h 224"/>
                <a:gd name="T14" fmla="*/ 2147483647 w 160"/>
                <a:gd name="T15" fmla="*/ 2147483647 h 224"/>
                <a:gd name="T16" fmla="*/ 2147483647 w 160"/>
                <a:gd name="T17" fmla="*/ 2147483647 h 224"/>
                <a:gd name="T18" fmla="*/ 2147483647 w 160"/>
                <a:gd name="T19" fmla="*/ 2147483647 h 224"/>
                <a:gd name="T20" fmla="*/ 2147483647 w 160"/>
                <a:gd name="T21" fmla="*/ 2147483647 h 224"/>
                <a:gd name="T22" fmla="*/ 2147483647 w 160"/>
                <a:gd name="T23" fmla="*/ 2147483647 h 224"/>
                <a:gd name="T24" fmla="*/ 2147483647 w 160"/>
                <a:gd name="T25" fmla="*/ 2147483647 h 224"/>
                <a:gd name="T26" fmla="*/ 2147483647 w 160"/>
                <a:gd name="T27" fmla="*/ 0 h 224"/>
                <a:gd name="T28" fmla="*/ 2147483647 w 160"/>
                <a:gd name="T29" fmla="*/ 0 h 224"/>
                <a:gd name="T30" fmla="*/ 2147483647 w 160"/>
                <a:gd name="T31" fmla="*/ 2147483647 h 224"/>
                <a:gd name="T32" fmla="*/ 2147483647 w 160"/>
                <a:gd name="T33" fmla="*/ 2147483647 h 224"/>
                <a:gd name="T34" fmla="*/ 2147483647 w 160"/>
                <a:gd name="T35" fmla="*/ 2147483647 h 224"/>
                <a:gd name="T36" fmla="*/ 2147483647 w 160"/>
                <a:gd name="T37" fmla="*/ 2147483647 h 224"/>
                <a:gd name="T38" fmla="*/ 2147483647 w 160"/>
                <a:gd name="T39" fmla="*/ 2147483647 h 224"/>
                <a:gd name="T40" fmla="*/ 2147483647 w 160"/>
                <a:gd name="T41" fmla="*/ 2147483647 h 224"/>
                <a:gd name="T42" fmla="*/ 0 w 160"/>
                <a:gd name="T43" fmla="*/ 2147483647 h 224"/>
                <a:gd name="T44" fmla="*/ 2147483647 w 160"/>
                <a:gd name="T45" fmla="*/ 2147483647 h 224"/>
                <a:gd name="T46" fmla="*/ 2147483647 w 160"/>
                <a:gd name="T47" fmla="*/ 2147483647 h 224"/>
                <a:gd name="T48" fmla="*/ 2147483647 w 160"/>
                <a:gd name="T49" fmla="*/ 2147483647 h 224"/>
                <a:gd name="T50" fmla="*/ 2147483647 w 160"/>
                <a:gd name="T51" fmla="*/ 2147483647 h 224"/>
                <a:gd name="T52" fmla="*/ 2147483647 w 160"/>
                <a:gd name="T53" fmla="*/ 2147483647 h 224"/>
                <a:gd name="T54" fmla="*/ 2147483647 w 160"/>
                <a:gd name="T55" fmla="*/ 2147483647 h 224"/>
                <a:gd name="T56" fmla="*/ 2147483647 w 160"/>
                <a:gd name="T57" fmla="*/ 2147483647 h 224"/>
                <a:gd name="T58" fmla="*/ 2147483647 w 160"/>
                <a:gd name="T59" fmla="*/ 2147483647 h 224"/>
                <a:gd name="T60" fmla="*/ 2147483647 w 160"/>
                <a:gd name="T61" fmla="*/ 2147483647 h 224"/>
                <a:gd name="T62" fmla="*/ 2147483647 w 160"/>
                <a:gd name="T63" fmla="*/ 2147483647 h 224"/>
                <a:gd name="T64" fmla="*/ 2147483647 w 160"/>
                <a:gd name="T65" fmla="*/ 2147483647 h 224"/>
                <a:gd name="T66" fmla="*/ 2147483647 w 160"/>
                <a:gd name="T67" fmla="*/ 2147483647 h 224"/>
                <a:gd name="T68" fmla="*/ 2147483647 w 160"/>
                <a:gd name="T69" fmla="*/ 2147483647 h 224"/>
                <a:gd name="T70" fmla="*/ 2147483647 w 160"/>
                <a:gd name="T71" fmla="*/ 2147483647 h 224"/>
                <a:gd name="T72" fmla="*/ 2147483647 w 160"/>
                <a:gd name="T73" fmla="*/ 2147483647 h 224"/>
                <a:gd name="T74" fmla="*/ 2147483647 w 160"/>
                <a:gd name="T75" fmla="*/ 2147483647 h 224"/>
                <a:gd name="T76" fmla="*/ 2147483647 w 160"/>
                <a:gd name="T77" fmla="*/ 2147483647 h 224"/>
                <a:gd name="T78" fmla="*/ 2147483647 w 160"/>
                <a:gd name="T79" fmla="*/ 2147483647 h 224"/>
                <a:gd name="T80" fmla="*/ 2147483647 w 160"/>
                <a:gd name="T81" fmla="*/ 2147483647 h 224"/>
                <a:gd name="T82" fmla="*/ 2147483647 w 160"/>
                <a:gd name="T83" fmla="*/ 2147483647 h 224"/>
                <a:gd name="T84" fmla="*/ 2147483647 w 160"/>
                <a:gd name="T85" fmla="*/ 2147483647 h 224"/>
                <a:gd name="T86" fmla="*/ 2147483647 w 160"/>
                <a:gd name="T87" fmla="*/ 2147483647 h 224"/>
                <a:gd name="T88" fmla="*/ 2147483647 w 160"/>
                <a:gd name="T89" fmla="*/ 0 h 224"/>
                <a:gd name="T90" fmla="*/ 2147483647 w 160"/>
                <a:gd name="T91" fmla="*/ 0 h 224"/>
                <a:gd name="T92" fmla="*/ 2147483647 w 160"/>
                <a:gd name="T93" fmla="*/ 2147483647 h 224"/>
                <a:gd name="T94" fmla="*/ 2147483647 w 160"/>
                <a:gd name="T95" fmla="*/ 2147483647 h 224"/>
                <a:gd name="T96" fmla="*/ 2147483647 w 160"/>
                <a:gd name="T97" fmla="*/ 2147483647 h 224"/>
                <a:gd name="T98" fmla="*/ 2147483647 w 160"/>
                <a:gd name="T99" fmla="*/ 2147483647 h 224"/>
                <a:gd name="T100" fmla="*/ 2147483647 w 160"/>
                <a:gd name="T101" fmla="*/ 2147483647 h 224"/>
                <a:gd name="T102" fmla="*/ 2147483647 w 160"/>
                <a:gd name="T103" fmla="*/ 2147483647 h 224"/>
                <a:gd name="T104" fmla="*/ 0 w 160"/>
                <a:gd name="T105" fmla="*/ 2147483647 h 224"/>
                <a:gd name="T106" fmla="*/ 2147483647 w 160"/>
                <a:gd name="T107" fmla="*/ 2147483647 h 224"/>
                <a:gd name="T108" fmla="*/ 2147483647 w 160"/>
                <a:gd name="T109" fmla="*/ 2147483647 h 224"/>
                <a:gd name="T110" fmla="*/ 2147483647 w 160"/>
                <a:gd name="T111" fmla="*/ 2147483647 h 224"/>
                <a:gd name="T112" fmla="*/ 2147483647 w 160"/>
                <a:gd name="T113" fmla="*/ 2147483647 h 224"/>
                <a:gd name="T114" fmla="*/ 2147483647 w 160"/>
                <a:gd name="T115" fmla="*/ 2147483647 h 224"/>
                <a:gd name="T116" fmla="*/ 2147483647 w 160"/>
                <a:gd name="T117" fmla="*/ 2147483647 h 224"/>
                <a:gd name="T118" fmla="*/ 2147483647 w 160"/>
                <a:gd name="T119" fmla="*/ 2147483647 h 224"/>
                <a:gd name="T120" fmla="*/ 2147483647 w 160"/>
                <a:gd name="T121" fmla="*/ 2147483647 h 224"/>
                <a:gd name="T122" fmla="*/ 2147483647 w 160"/>
                <a:gd name="T123" fmla="*/ 2147483647 h 224"/>
                <a:gd name="T124" fmla="*/ 2147483647 w 160"/>
                <a:gd name="T125" fmla="*/ 2147483647 h 22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0"/>
                <a:gd name="T190" fmla="*/ 0 h 224"/>
                <a:gd name="T191" fmla="*/ 160 w 160"/>
                <a:gd name="T192" fmla="*/ 224 h 22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0" h="224">
                  <a:moveTo>
                    <a:pt x="152" y="136"/>
                  </a:moveTo>
                  <a:lnTo>
                    <a:pt x="152" y="136"/>
                  </a:ln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5" name="Freeform 805"/>
            <p:cNvSpPr>
              <a:spLocks/>
            </p:cNvSpPr>
            <p:nvPr/>
          </p:nvSpPr>
          <p:spPr bwMode="auto">
            <a:xfrm>
              <a:off x="3097599" y="3550909"/>
              <a:ext cx="85536" cy="107468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2147483647 w 64"/>
                <a:gd name="T9" fmla="*/ 2147483647 h 80"/>
                <a:gd name="T10" fmla="*/ 2147483647 w 64"/>
                <a:gd name="T11" fmla="*/ 2147483647 h 80"/>
                <a:gd name="T12" fmla="*/ 2147483647 w 64"/>
                <a:gd name="T13" fmla="*/ 0 h 80"/>
                <a:gd name="T14" fmla="*/ 2147483647 w 64"/>
                <a:gd name="T15" fmla="*/ 2147483647 h 80"/>
                <a:gd name="T16" fmla="*/ 0 w 64"/>
                <a:gd name="T17" fmla="*/ 2147483647 h 80"/>
                <a:gd name="T18" fmla="*/ 2147483647 w 64"/>
                <a:gd name="T19" fmla="*/ 2147483647 h 80"/>
                <a:gd name="T20" fmla="*/ 0 w 64"/>
                <a:gd name="T21" fmla="*/ 2147483647 h 80"/>
                <a:gd name="T22" fmla="*/ 0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16" y="80"/>
                  </a:moveTo>
                  <a:lnTo>
                    <a:pt x="32" y="64"/>
                  </a:lnTo>
                  <a:lnTo>
                    <a:pt x="40" y="56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6" name="Freeform 806"/>
            <p:cNvSpPr>
              <a:spLocks/>
            </p:cNvSpPr>
            <p:nvPr/>
          </p:nvSpPr>
          <p:spPr bwMode="auto">
            <a:xfrm>
              <a:off x="2947363" y="3304170"/>
              <a:ext cx="96502" cy="42768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0 h 32"/>
                <a:gd name="T6" fmla="*/ 0 w 72"/>
                <a:gd name="T7" fmla="*/ 2147483647 h 32"/>
                <a:gd name="T8" fmla="*/ 0 w 72"/>
                <a:gd name="T9" fmla="*/ 2147483647 h 32"/>
                <a:gd name="T10" fmla="*/ 2147483647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2"/>
                <a:gd name="T25" fmla="*/ 0 h 32"/>
                <a:gd name="T26" fmla="*/ 72 w 72"/>
                <a:gd name="T27" fmla="*/ 32 h 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2" h="32">
                  <a:moveTo>
                    <a:pt x="72" y="8"/>
                  </a:moveTo>
                  <a:lnTo>
                    <a:pt x="32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16" y="32"/>
                  </a:lnTo>
                  <a:lnTo>
                    <a:pt x="48" y="24"/>
                  </a:lnTo>
                  <a:lnTo>
                    <a:pt x="72" y="8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7" name="Freeform 807"/>
            <p:cNvSpPr>
              <a:spLocks/>
            </p:cNvSpPr>
            <p:nvPr/>
          </p:nvSpPr>
          <p:spPr bwMode="auto">
            <a:xfrm>
              <a:off x="2893629" y="3271271"/>
              <a:ext cx="74570" cy="64701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0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0 w 56"/>
                <a:gd name="T15" fmla="*/ 2147483647 h 48"/>
                <a:gd name="T16" fmla="*/ 0 w 56"/>
                <a:gd name="T17" fmla="*/ 2147483647 h 48"/>
                <a:gd name="T18" fmla="*/ 0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56" y="24"/>
                  </a:moveTo>
                  <a:lnTo>
                    <a:pt x="40" y="16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24" y="24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0" y="48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0" y="32"/>
                  </a:lnTo>
                  <a:lnTo>
                    <a:pt x="56" y="24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8" name="Freeform 808"/>
            <p:cNvSpPr>
              <a:spLocks/>
            </p:cNvSpPr>
            <p:nvPr/>
          </p:nvSpPr>
          <p:spPr bwMode="auto">
            <a:xfrm>
              <a:off x="2474721" y="2992731"/>
              <a:ext cx="515410" cy="332275"/>
            </a:xfrm>
            <a:custGeom>
              <a:avLst/>
              <a:gdLst>
                <a:gd name="T0" fmla="*/ 2147483647 w 384"/>
                <a:gd name="T1" fmla="*/ 2147483647 h 248"/>
                <a:gd name="T2" fmla="*/ 2147483647 w 384"/>
                <a:gd name="T3" fmla="*/ 2147483647 h 248"/>
                <a:gd name="T4" fmla="*/ 2147483647 w 384"/>
                <a:gd name="T5" fmla="*/ 2147483647 h 248"/>
                <a:gd name="T6" fmla="*/ 2147483647 w 384"/>
                <a:gd name="T7" fmla="*/ 2147483647 h 248"/>
                <a:gd name="T8" fmla="*/ 2147483647 w 384"/>
                <a:gd name="T9" fmla="*/ 2147483647 h 248"/>
                <a:gd name="T10" fmla="*/ 2147483647 w 384"/>
                <a:gd name="T11" fmla="*/ 2147483647 h 248"/>
                <a:gd name="T12" fmla="*/ 2147483647 w 384"/>
                <a:gd name="T13" fmla="*/ 2147483647 h 248"/>
                <a:gd name="T14" fmla="*/ 2147483647 w 384"/>
                <a:gd name="T15" fmla="*/ 2147483647 h 248"/>
                <a:gd name="T16" fmla="*/ 2147483647 w 384"/>
                <a:gd name="T17" fmla="*/ 2147483647 h 248"/>
                <a:gd name="T18" fmla="*/ 2147483647 w 384"/>
                <a:gd name="T19" fmla="*/ 2147483647 h 248"/>
                <a:gd name="T20" fmla="*/ 2147483647 w 384"/>
                <a:gd name="T21" fmla="*/ 2147483647 h 248"/>
                <a:gd name="T22" fmla="*/ 2147483647 w 384"/>
                <a:gd name="T23" fmla="*/ 2147483647 h 248"/>
                <a:gd name="T24" fmla="*/ 2147483647 w 384"/>
                <a:gd name="T25" fmla="*/ 2147483647 h 248"/>
                <a:gd name="T26" fmla="*/ 2147483647 w 384"/>
                <a:gd name="T27" fmla="*/ 2147483647 h 248"/>
                <a:gd name="T28" fmla="*/ 2147483647 w 384"/>
                <a:gd name="T29" fmla="*/ 2147483647 h 248"/>
                <a:gd name="T30" fmla="*/ 2147483647 w 384"/>
                <a:gd name="T31" fmla="*/ 2147483647 h 248"/>
                <a:gd name="T32" fmla="*/ 2147483647 w 384"/>
                <a:gd name="T33" fmla="*/ 2147483647 h 248"/>
                <a:gd name="T34" fmla="*/ 2147483647 w 384"/>
                <a:gd name="T35" fmla="*/ 2147483647 h 248"/>
                <a:gd name="T36" fmla="*/ 2147483647 w 384"/>
                <a:gd name="T37" fmla="*/ 2147483647 h 248"/>
                <a:gd name="T38" fmla="*/ 2147483647 w 384"/>
                <a:gd name="T39" fmla="*/ 2147483647 h 248"/>
                <a:gd name="T40" fmla="*/ 2147483647 w 384"/>
                <a:gd name="T41" fmla="*/ 2147483647 h 248"/>
                <a:gd name="T42" fmla="*/ 2147483647 w 384"/>
                <a:gd name="T43" fmla="*/ 2147483647 h 248"/>
                <a:gd name="T44" fmla="*/ 2147483647 w 384"/>
                <a:gd name="T45" fmla="*/ 2147483647 h 248"/>
                <a:gd name="T46" fmla="*/ 2147483647 w 384"/>
                <a:gd name="T47" fmla="*/ 0 h 248"/>
                <a:gd name="T48" fmla="*/ 0 w 384"/>
                <a:gd name="T49" fmla="*/ 0 h 248"/>
                <a:gd name="T50" fmla="*/ 2147483647 w 384"/>
                <a:gd name="T51" fmla="*/ 2147483647 h 248"/>
                <a:gd name="T52" fmla="*/ 2147483647 w 384"/>
                <a:gd name="T53" fmla="*/ 2147483647 h 248"/>
                <a:gd name="T54" fmla="*/ 2147483647 w 384"/>
                <a:gd name="T55" fmla="*/ 2147483647 h 248"/>
                <a:gd name="T56" fmla="*/ 2147483647 w 384"/>
                <a:gd name="T57" fmla="*/ 2147483647 h 248"/>
                <a:gd name="T58" fmla="*/ 2147483647 w 384"/>
                <a:gd name="T59" fmla="*/ 2147483647 h 248"/>
                <a:gd name="T60" fmla="*/ 2147483647 w 384"/>
                <a:gd name="T61" fmla="*/ 2147483647 h 248"/>
                <a:gd name="T62" fmla="*/ 2147483647 w 384"/>
                <a:gd name="T63" fmla="*/ 2147483647 h 248"/>
                <a:gd name="T64" fmla="*/ 2147483647 w 384"/>
                <a:gd name="T65" fmla="*/ 2147483647 h 248"/>
                <a:gd name="T66" fmla="*/ 2147483647 w 384"/>
                <a:gd name="T67" fmla="*/ 2147483647 h 248"/>
                <a:gd name="T68" fmla="*/ 2147483647 w 384"/>
                <a:gd name="T69" fmla="*/ 2147483647 h 248"/>
                <a:gd name="T70" fmla="*/ 2147483647 w 384"/>
                <a:gd name="T71" fmla="*/ 2147483647 h 248"/>
                <a:gd name="T72" fmla="*/ 2147483647 w 384"/>
                <a:gd name="T73" fmla="*/ 2147483647 h 248"/>
                <a:gd name="T74" fmla="*/ 2147483647 w 384"/>
                <a:gd name="T75" fmla="*/ 2147483647 h 248"/>
                <a:gd name="T76" fmla="*/ 2147483647 w 384"/>
                <a:gd name="T77" fmla="*/ 2147483647 h 248"/>
                <a:gd name="T78" fmla="*/ 2147483647 w 384"/>
                <a:gd name="T79" fmla="*/ 2147483647 h 248"/>
                <a:gd name="T80" fmla="*/ 2147483647 w 384"/>
                <a:gd name="T81" fmla="*/ 2147483647 h 248"/>
                <a:gd name="T82" fmla="*/ 2147483647 w 384"/>
                <a:gd name="T83" fmla="*/ 2147483647 h 248"/>
                <a:gd name="T84" fmla="*/ 2147483647 w 384"/>
                <a:gd name="T85" fmla="*/ 2147483647 h 248"/>
                <a:gd name="T86" fmla="*/ 2147483647 w 384"/>
                <a:gd name="T87" fmla="*/ 2147483647 h 248"/>
                <a:gd name="T88" fmla="*/ 2147483647 w 384"/>
                <a:gd name="T89" fmla="*/ 2147483647 h 248"/>
                <a:gd name="T90" fmla="*/ 2147483647 w 384"/>
                <a:gd name="T91" fmla="*/ 2147483647 h 248"/>
                <a:gd name="T92" fmla="*/ 2147483647 w 384"/>
                <a:gd name="T93" fmla="*/ 2147483647 h 248"/>
                <a:gd name="T94" fmla="*/ 2147483647 w 384"/>
                <a:gd name="T95" fmla="*/ 2147483647 h 248"/>
                <a:gd name="T96" fmla="*/ 2147483647 w 384"/>
                <a:gd name="T97" fmla="*/ 2147483647 h 248"/>
                <a:gd name="T98" fmla="*/ 2147483647 w 384"/>
                <a:gd name="T99" fmla="*/ 2147483647 h 248"/>
                <a:gd name="T100" fmla="*/ 2147483647 w 384"/>
                <a:gd name="T101" fmla="*/ 2147483647 h 248"/>
                <a:gd name="T102" fmla="*/ 2147483647 w 384"/>
                <a:gd name="T103" fmla="*/ 2147483647 h 248"/>
                <a:gd name="T104" fmla="*/ 2147483647 w 384"/>
                <a:gd name="T105" fmla="*/ 2147483647 h 248"/>
                <a:gd name="T106" fmla="*/ 2147483647 w 384"/>
                <a:gd name="T107" fmla="*/ 2147483647 h 248"/>
                <a:gd name="T108" fmla="*/ 2147483647 w 384"/>
                <a:gd name="T109" fmla="*/ 2147483647 h 24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84"/>
                <a:gd name="T166" fmla="*/ 0 h 248"/>
                <a:gd name="T167" fmla="*/ 384 w 384"/>
                <a:gd name="T168" fmla="*/ 248 h 24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84" h="248">
                  <a:moveTo>
                    <a:pt x="320" y="232"/>
                  </a:moveTo>
                  <a:lnTo>
                    <a:pt x="336" y="232"/>
                  </a:lnTo>
                  <a:lnTo>
                    <a:pt x="328" y="216"/>
                  </a:lnTo>
                  <a:lnTo>
                    <a:pt x="336" y="208"/>
                  </a:lnTo>
                  <a:lnTo>
                    <a:pt x="352" y="208"/>
                  </a:lnTo>
                  <a:lnTo>
                    <a:pt x="360" y="200"/>
                  </a:lnTo>
                  <a:lnTo>
                    <a:pt x="376" y="192"/>
                  </a:lnTo>
                  <a:lnTo>
                    <a:pt x="384" y="160"/>
                  </a:lnTo>
                  <a:lnTo>
                    <a:pt x="336" y="168"/>
                  </a:lnTo>
                  <a:lnTo>
                    <a:pt x="312" y="192"/>
                  </a:lnTo>
                  <a:lnTo>
                    <a:pt x="280" y="200"/>
                  </a:lnTo>
                  <a:lnTo>
                    <a:pt x="248" y="160"/>
                  </a:lnTo>
                  <a:lnTo>
                    <a:pt x="248" y="104"/>
                  </a:lnTo>
                  <a:lnTo>
                    <a:pt x="256" y="96"/>
                  </a:lnTo>
                  <a:lnTo>
                    <a:pt x="232" y="88"/>
                  </a:lnTo>
                  <a:lnTo>
                    <a:pt x="216" y="72"/>
                  </a:lnTo>
                  <a:lnTo>
                    <a:pt x="208" y="56"/>
                  </a:lnTo>
                  <a:lnTo>
                    <a:pt x="192" y="40"/>
                  </a:lnTo>
                  <a:lnTo>
                    <a:pt x="168" y="48"/>
                  </a:lnTo>
                  <a:lnTo>
                    <a:pt x="136" y="16"/>
                  </a:lnTo>
                  <a:lnTo>
                    <a:pt x="112" y="8"/>
                  </a:lnTo>
                  <a:lnTo>
                    <a:pt x="104" y="16"/>
                  </a:lnTo>
                  <a:lnTo>
                    <a:pt x="72" y="16"/>
                  </a:lnTo>
                  <a:lnTo>
                    <a:pt x="32" y="0"/>
                  </a:lnTo>
                  <a:lnTo>
                    <a:pt x="0" y="0"/>
                  </a:lnTo>
                  <a:lnTo>
                    <a:pt x="24" y="48"/>
                  </a:lnTo>
                  <a:lnTo>
                    <a:pt x="40" y="72"/>
                  </a:lnTo>
                  <a:lnTo>
                    <a:pt x="32" y="80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80" y="128"/>
                  </a:lnTo>
                  <a:lnTo>
                    <a:pt x="96" y="144"/>
                  </a:lnTo>
                  <a:lnTo>
                    <a:pt x="96" y="128"/>
                  </a:lnTo>
                  <a:lnTo>
                    <a:pt x="80" y="120"/>
                  </a:lnTo>
                  <a:lnTo>
                    <a:pt x="64" y="80"/>
                  </a:lnTo>
                  <a:lnTo>
                    <a:pt x="40" y="40"/>
                  </a:lnTo>
                  <a:lnTo>
                    <a:pt x="32" y="16"/>
                  </a:lnTo>
                  <a:lnTo>
                    <a:pt x="48" y="24"/>
                  </a:lnTo>
                  <a:lnTo>
                    <a:pt x="72" y="64"/>
                  </a:lnTo>
                  <a:lnTo>
                    <a:pt x="80" y="80"/>
                  </a:lnTo>
                  <a:lnTo>
                    <a:pt x="96" y="88"/>
                  </a:lnTo>
                  <a:lnTo>
                    <a:pt x="96" y="104"/>
                  </a:lnTo>
                  <a:lnTo>
                    <a:pt x="112" y="112"/>
                  </a:lnTo>
                  <a:lnTo>
                    <a:pt x="120" y="120"/>
                  </a:lnTo>
                  <a:lnTo>
                    <a:pt x="144" y="144"/>
                  </a:lnTo>
                  <a:lnTo>
                    <a:pt x="144" y="168"/>
                  </a:lnTo>
                  <a:lnTo>
                    <a:pt x="144" y="184"/>
                  </a:lnTo>
                  <a:lnTo>
                    <a:pt x="200" y="216"/>
                  </a:lnTo>
                  <a:lnTo>
                    <a:pt x="224" y="224"/>
                  </a:lnTo>
                  <a:lnTo>
                    <a:pt x="264" y="240"/>
                  </a:lnTo>
                  <a:lnTo>
                    <a:pt x="280" y="232"/>
                  </a:lnTo>
                  <a:lnTo>
                    <a:pt x="288" y="232"/>
                  </a:lnTo>
                  <a:lnTo>
                    <a:pt x="312" y="248"/>
                  </a:lnTo>
                  <a:lnTo>
                    <a:pt x="312" y="240"/>
                  </a:lnTo>
                  <a:lnTo>
                    <a:pt x="320" y="232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9" name="Freeform 809"/>
            <p:cNvSpPr>
              <a:spLocks/>
            </p:cNvSpPr>
            <p:nvPr/>
          </p:nvSpPr>
          <p:spPr bwMode="auto">
            <a:xfrm>
              <a:off x="3097599" y="3550909"/>
              <a:ext cx="85536" cy="107468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2147483647 w 64"/>
                <a:gd name="T9" fmla="*/ 2147483647 h 80"/>
                <a:gd name="T10" fmla="*/ 2147483647 w 64"/>
                <a:gd name="T11" fmla="*/ 2147483647 h 80"/>
                <a:gd name="T12" fmla="*/ 2147483647 w 64"/>
                <a:gd name="T13" fmla="*/ 0 h 80"/>
                <a:gd name="T14" fmla="*/ 2147483647 w 64"/>
                <a:gd name="T15" fmla="*/ 2147483647 h 80"/>
                <a:gd name="T16" fmla="*/ 0 w 64"/>
                <a:gd name="T17" fmla="*/ 2147483647 h 80"/>
                <a:gd name="T18" fmla="*/ 2147483647 w 64"/>
                <a:gd name="T19" fmla="*/ 2147483647 h 80"/>
                <a:gd name="T20" fmla="*/ 0 w 64"/>
                <a:gd name="T21" fmla="*/ 2147483647 h 80"/>
                <a:gd name="T22" fmla="*/ 0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16" y="80"/>
                  </a:moveTo>
                  <a:lnTo>
                    <a:pt x="32" y="64"/>
                  </a:lnTo>
                  <a:lnTo>
                    <a:pt x="40" y="56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0" name="Freeform 810"/>
            <p:cNvSpPr>
              <a:spLocks/>
            </p:cNvSpPr>
            <p:nvPr/>
          </p:nvSpPr>
          <p:spPr bwMode="auto">
            <a:xfrm>
              <a:off x="2474721" y="2992731"/>
              <a:ext cx="515410" cy="332275"/>
            </a:xfrm>
            <a:custGeom>
              <a:avLst/>
              <a:gdLst>
                <a:gd name="T0" fmla="*/ 2147483647 w 384"/>
                <a:gd name="T1" fmla="*/ 2147483647 h 248"/>
                <a:gd name="T2" fmla="*/ 2147483647 w 384"/>
                <a:gd name="T3" fmla="*/ 2147483647 h 248"/>
                <a:gd name="T4" fmla="*/ 2147483647 w 384"/>
                <a:gd name="T5" fmla="*/ 2147483647 h 248"/>
                <a:gd name="T6" fmla="*/ 2147483647 w 384"/>
                <a:gd name="T7" fmla="*/ 2147483647 h 248"/>
                <a:gd name="T8" fmla="*/ 2147483647 w 384"/>
                <a:gd name="T9" fmla="*/ 2147483647 h 248"/>
                <a:gd name="T10" fmla="*/ 2147483647 w 384"/>
                <a:gd name="T11" fmla="*/ 2147483647 h 248"/>
                <a:gd name="T12" fmla="*/ 2147483647 w 384"/>
                <a:gd name="T13" fmla="*/ 2147483647 h 248"/>
                <a:gd name="T14" fmla="*/ 2147483647 w 384"/>
                <a:gd name="T15" fmla="*/ 2147483647 h 248"/>
                <a:gd name="T16" fmla="*/ 2147483647 w 384"/>
                <a:gd name="T17" fmla="*/ 2147483647 h 248"/>
                <a:gd name="T18" fmla="*/ 2147483647 w 384"/>
                <a:gd name="T19" fmla="*/ 2147483647 h 248"/>
                <a:gd name="T20" fmla="*/ 2147483647 w 384"/>
                <a:gd name="T21" fmla="*/ 2147483647 h 248"/>
                <a:gd name="T22" fmla="*/ 2147483647 w 384"/>
                <a:gd name="T23" fmla="*/ 2147483647 h 248"/>
                <a:gd name="T24" fmla="*/ 2147483647 w 384"/>
                <a:gd name="T25" fmla="*/ 2147483647 h 248"/>
                <a:gd name="T26" fmla="*/ 2147483647 w 384"/>
                <a:gd name="T27" fmla="*/ 2147483647 h 248"/>
                <a:gd name="T28" fmla="*/ 2147483647 w 384"/>
                <a:gd name="T29" fmla="*/ 2147483647 h 248"/>
                <a:gd name="T30" fmla="*/ 2147483647 w 384"/>
                <a:gd name="T31" fmla="*/ 2147483647 h 248"/>
                <a:gd name="T32" fmla="*/ 2147483647 w 384"/>
                <a:gd name="T33" fmla="*/ 2147483647 h 248"/>
                <a:gd name="T34" fmla="*/ 2147483647 w 384"/>
                <a:gd name="T35" fmla="*/ 2147483647 h 248"/>
                <a:gd name="T36" fmla="*/ 2147483647 w 384"/>
                <a:gd name="T37" fmla="*/ 2147483647 h 248"/>
                <a:gd name="T38" fmla="*/ 2147483647 w 384"/>
                <a:gd name="T39" fmla="*/ 2147483647 h 248"/>
                <a:gd name="T40" fmla="*/ 2147483647 w 384"/>
                <a:gd name="T41" fmla="*/ 2147483647 h 248"/>
                <a:gd name="T42" fmla="*/ 2147483647 w 384"/>
                <a:gd name="T43" fmla="*/ 2147483647 h 248"/>
                <a:gd name="T44" fmla="*/ 2147483647 w 384"/>
                <a:gd name="T45" fmla="*/ 2147483647 h 248"/>
                <a:gd name="T46" fmla="*/ 2147483647 w 384"/>
                <a:gd name="T47" fmla="*/ 2147483647 h 248"/>
                <a:gd name="T48" fmla="*/ 2147483647 w 384"/>
                <a:gd name="T49" fmla="*/ 0 h 248"/>
                <a:gd name="T50" fmla="*/ 0 w 384"/>
                <a:gd name="T51" fmla="*/ 0 h 248"/>
                <a:gd name="T52" fmla="*/ 2147483647 w 384"/>
                <a:gd name="T53" fmla="*/ 2147483647 h 248"/>
                <a:gd name="T54" fmla="*/ 2147483647 w 384"/>
                <a:gd name="T55" fmla="*/ 2147483647 h 248"/>
                <a:gd name="T56" fmla="*/ 2147483647 w 384"/>
                <a:gd name="T57" fmla="*/ 2147483647 h 248"/>
                <a:gd name="T58" fmla="*/ 2147483647 w 384"/>
                <a:gd name="T59" fmla="*/ 2147483647 h 248"/>
                <a:gd name="T60" fmla="*/ 2147483647 w 384"/>
                <a:gd name="T61" fmla="*/ 2147483647 h 248"/>
                <a:gd name="T62" fmla="*/ 2147483647 w 384"/>
                <a:gd name="T63" fmla="*/ 2147483647 h 248"/>
                <a:gd name="T64" fmla="*/ 2147483647 w 384"/>
                <a:gd name="T65" fmla="*/ 2147483647 h 248"/>
                <a:gd name="T66" fmla="*/ 2147483647 w 384"/>
                <a:gd name="T67" fmla="*/ 2147483647 h 248"/>
                <a:gd name="T68" fmla="*/ 2147483647 w 384"/>
                <a:gd name="T69" fmla="*/ 2147483647 h 248"/>
                <a:gd name="T70" fmla="*/ 2147483647 w 384"/>
                <a:gd name="T71" fmla="*/ 2147483647 h 248"/>
                <a:gd name="T72" fmla="*/ 2147483647 w 384"/>
                <a:gd name="T73" fmla="*/ 2147483647 h 248"/>
                <a:gd name="T74" fmla="*/ 2147483647 w 384"/>
                <a:gd name="T75" fmla="*/ 2147483647 h 248"/>
                <a:gd name="T76" fmla="*/ 2147483647 w 384"/>
                <a:gd name="T77" fmla="*/ 2147483647 h 248"/>
                <a:gd name="T78" fmla="*/ 2147483647 w 384"/>
                <a:gd name="T79" fmla="*/ 2147483647 h 248"/>
                <a:gd name="T80" fmla="*/ 2147483647 w 384"/>
                <a:gd name="T81" fmla="*/ 2147483647 h 248"/>
                <a:gd name="T82" fmla="*/ 2147483647 w 384"/>
                <a:gd name="T83" fmla="*/ 2147483647 h 248"/>
                <a:gd name="T84" fmla="*/ 2147483647 w 384"/>
                <a:gd name="T85" fmla="*/ 2147483647 h 248"/>
                <a:gd name="T86" fmla="*/ 2147483647 w 384"/>
                <a:gd name="T87" fmla="*/ 2147483647 h 248"/>
                <a:gd name="T88" fmla="*/ 2147483647 w 384"/>
                <a:gd name="T89" fmla="*/ 2147483647 h 248"/>
                <a:gd name="T90" fmla="*/ 2147483647 w 384"/>
                <a:gd name="T91" fmla="*/ 2147483647 h 248"/>
                <a:gd name="T92" fmla="*/ 2147483647 w 384"/>
                <a:gd name="T93" fmla="*/ 2147483647 h 248"/>
                <a:gd name="T94" fmla="*/ 2147483647 w 384"/>
                <a:gd name="T95" fmla="*/ 2147483647 h 248"/>
                <a:gd name="T96" fmla="*/ 2147483647 w 384"/>
                <a:gd name="T97" fmla="*/ 2147483647 h 248"/>
                <a:gd name="T98" fmla="*/ 2147483647 w 384"/>
                <a:gd name="T99" fmla="*/ 2147483647 h 248"/>
                <a:gd name="T100" fmla="*/ 2147483647 w 384"/>
                <a:gd name="T101" fmla="*/ 2147483647 h 248"/>
                <a:gd name="T102" fmla="*/ 2147483647 w 384"/>
                <a:gd name="T103" fmla="*/ 2147483647 h 248"/>
                <a:gd name="T104" fmla="*/ 2147483647 w 384"/>
                <a:gd name="T105" fmla="*/ 2147483647 h 248"/>
                <a:gd name="T106" fmla="*/ 2147483647 w 384"/>
                <a:gd name="T107" fmla="*/ 2147483647 h 248"/>
                <a:gd name="T108" fmla="*/ 2147483647 w 384"/>
                <a:gd name="T109" fmla="*/ 2147483647 h 248"/>
                <a:gd name="T110" fmla="*/ 2147483647 w 384"/>
                <a:gd name="T111" fmla="*/ 2147483647 h 24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84"/>
                <a:gd name="T169" fmla="*/ 0 h 248"/>
                <a:gd name="T170" fmla="*/ 384 w 384"/>
                <a:gd name="T171" fmla="*/ 248 h 24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84" h="248">
                  <a:moveTo>
                    <a:pt x="320" y="232"/>
                  </a:moveTo>
                  <a:lnTo>
                    <a:pt x="336" y="232"/>
                  </a:lnTo>
                  <a:lnTo>
                    <a:pt x="328" y="216"/>
                  </a:lnTo>
                  <a:lnTo>
                    <a:pt x="336" y="208"/>
                  </a:lnTo>
                  <a:lnTo>
                    <a:pt x="352" y="208"/>
                  </a:lnTo>
                  <a:lnTo>
                    <a:pt x="360" y="200"/>
                  </a:lnTo>
                  <a:lnTo>
                    <a:pt x="376" y="192"/>
                  </a:lnTo>
                  <a:lnTo>
                    <a:pt x="384" y="160"/>
                  </a:lnTo>
                  <a:lnTo>
                    <a:pt x="336" y="168"/>
                  </a:lnTo>
                  <a:lnTo>
                    <a:pt x="312" y="192"/>
                  </a:lnTo>
                  <a:lnTo>
                    <a:pt x="280" y="200"/>
                  </a:lnTo>
                  <a:lnTo>
                    <a:pt x="248" y="160"/>
                  </a:lnTo>
                  <a:lnTo>
                    <a:pt x="248" y="104"/>
                  </a:lnTo>
                  <a:lnTo>
                    <a:pt x="256" y="96"/>
                  </a:lnTo>
                  <a:lnTo>
                    <a:pt x="232" y="88"/>
                  </a:lnTo>
                  <a:lnTo>
                    <a:pt x="216" y="72"/>
                  </a:lnTo>
                  <a:lnTo>
                    <a:pt x="208" y="56"/>
                  </a:lnTo>
                  <a:lnTo>
                    <a:pt x="192" y="40"/>
                  </a:lnTo>
                  <a:lnTo>
                    <a:pt x="168" y="48"/>
                  </a:lnTo>
                  <a:lnTo>
                    <a:pt x="136" y="16"/>
                  </a:lnTo>
                  <a:lnTo>
                    <a:pt x="112" y="8"/>
                  </a:lnTo>
                  <a:lnTo>
                    <a:pt x="104" y="16"/>
                  </a:lnTo>
                  <a:lnTo>
                    <a:pt x="72" y="16"/>
                  </a:lnTo>
                  <a:lnTo>
                    <a:pt x="32" y="0"/>
                  </a:lnTo>
                  <a:lnTo>
                    <a:pt x="0" y="0"/>
                  </a:lnTo>
                  <a:lnTo>
                    <a:pt x="24" y="48"/>
                  </a:lnTo>
                  <a:lnTo>
                    <a:pt x="40" y="72"/>
                  </a:lnTo>
                  <a:lnTo>
                    <a:pt x="32" y="80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80" y="128"/>
                  </a:lnTo>
                  <a:lnTo>
                    <a:pt x="96" y="144"/>
                  </a:lnTo>
                  <a:lnTo>
                    <a:pt x="96" y="128"/>
                  </a:lnTo>
                  <a:lnTo>
                    <a:pt x="80" y="120"/>
                  </a:lnTo>
                  <a:lnTo>
                    <a:pt x="64" y="80"/>
                  </a:lnTo>
                  <a:lnTo>
                    <a:pt x="40" y="40"/>
                  </a:lnTo>
                  <a:lnTo>
                    <a:pt x="32" y="16"/>
                  </a:lnTo>
                  <a:lnTo>
                    <a:pt x="48" y="24"/>
                  </a:lnTo>
                  <a:lnTo>
                    <a:pt x="72" y="64"/>
                  </a:lnTo>
                  <a:lnTo>
                    <a:pt x="80" y="80"/>
                  </a:lnTo>
                  <a:lnTo>
                    <a:pt x="96" y="88"/>
                  </a:lnTo>
                  <a:lnTo>
                    <a:pt x="96" y="104"/>
                  </a:lnTo>
                  <a:lnTo>
                    <a:pt x="112" y="112"/>
                  </a:lnTo>
                  <a:lnTo>
                    <a:pt x="120" y="120"/>
                  </a:lnTo>
                  <a:lnTo>
                    <a:pt x="144" y="144"/>
                  </a:lnTo>
                  <a:lnTo>
                    <a:pt x="144" y="168"/>
                  </a:lnTo>
                  <a:lnTo>
                    <a:pt x="144" y="184"/>
                  </a:lnTo>
                  <a:lnTo>
                    <a:pt x="200" y="216"/>
                  </a:lnTo>
                  <a:lnTo>
                    <a:pt x="224" y="224"/>
                  </a:lnTo>
                  <a:lnTo>
                    <a:pt x="264" y="240"/>
                  </a:lnTo>
                  <a:lnTo>
                    <a:pt x="280" y="232"/>
                  </a:lnTo>
                  <a:lnTo>
                    <a:pt x="288" y="232"/>
                  </a:lnTo>
                  <a:lnTo>
                    <a:pt x="312" y="248"/>
                  </a:lnTo>
                  <a:lnTo>
                    <a:pt x="312" y="240"/>
                  </a:lnTo>
                  <a:lnTo>
                    <a:pt x="320" y="232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1" name="Freeform 778"/>
            <p:cNvSpPr>
              <a:spLocks/>
            </p:cNvSpPr>
            <p:nvPr/>
          </p:nvSpPr>
          <p:spPr bwMode="auto">
            <a:xfrm>
              <a:off x="2071166" y="1789743"/>
              <a:ext cx="1449727" cy="999017"/>
            </a:xfrm>
            <a:custGeom>
              <a:avLst/>
              <a:gdLst>
                <a:gd name="T0" fmla="*/ 2147483647 w 1080"/>
                <a:gd name="T1" fmla="*/ 2147483647 h 744"/>
                <a:gd name="T2" fmla="*/ 2147483647 w 1080"/>
                <a:gd name="T3" fmla="*/ 2147483647 h 744"/>
                <a:gd name="T4" fmla="*/ 2147483647 w 1080"/>
                <a:gd name="T5" fmla="*/ 2147483647 h 744"/>
                <a:gd name="T6" fmla="*/ 2147483647 w 1080"/>
                <a:gd name="T7" fmla="*/ 2147483647 h 744"/>
                <a:gd name="T8" fmla="*/ 2147483647 w 1080"/>
                <a:gd name="T9" fmla="*/ 2147483647 h 744"/>
                <a:gd name="T10" fmla="*/ 2147483647 w 1080"/>
                <a:gd name="T11" fmla="*/ 2147483647 h 744"/>
                <a:gd name="T12" fmla="*/ 2147483647 w 1080"/>
                <a:gd name="T13" fmla="*/ 2147483647 h 744"/>
                <a:gd name="T14" fmla="*/ 2147483647 w 1080"/>
                <a:gd name="T15" fmla="*/ 2147483647 h 744"/>
                <a:gd name="T16" fmla="*/ 2147483647 w 1080"/>
                <a:gd name="T17" fmla="*/ 2147483647 h 744"/>
                <a:gd name="T18" fmla="*/ 2147483647 w 1080"/>
                <a:gd name="T19" fmla="*/ 2147483647 h 744"/>
                <a:gd name="T20" fmla="*/ 2147483647 w 1080"/>
                <a:gd name="T21" fmla="*/ 2147483647 h 744"/>
                <a:gd name="T22" fmla="*/ 2147483647 w 1080"/>
                <a:gd name="T23" fmla="*/ 2147483647 h 744"/>
                <a:gd name="T24" fmla="*/ 2147483647 w 1080"/>
                <a:gd name="T25" fmla="*/ 2147483647 h 744"/>
                <a:gd name="T26" fmla="*/ 2147483647 w 1080"/>
                <a:gd name="T27" fmla="*/ 2147483647 h 744"/>
                <a:gd name="T28" fmla="*/ 2147483647 w 1080"/>
                <a:gd name="T29" fmla="*/ 2147483647 h 744"/>
                <a:gd name="T30" fmla="*/ 2147483647 w 1080"/>
                <a:gd name="T31" fmla="*/ 2147483647 h 744"/>
                <a:gd name="T32" fmla="*/ 2147483647 w 1080"/>
                <a:gd name="T33" fmla="*/ 2147483647 h 744"/>
                <a:gd name="T34" fmla="*/ 2147483647 w 1080"/>
                <a:gd name="T35" fmla="*/ 2147483647 h 744"/>
                <a:gd name="T36" fmla="*/ 2147483647 w 1080"/>
                <a:gd name="T37" fmla="*/ 2147483647 h 744"/>
                <a:gd name="T38" fmla="*/ 2147483647 w 1080"/>
                <a:gd name="T39" fmla="*/ 2147483647 h 744"/>
                <a:gd name="T40" fmla="*/ 2147483647 w 1080"/>
                <a:gd name="T41" fmla="*/ 2147483647 h 744"/>
                <a:gd name="T42" fmla="*/ 2147483647 w 1080"/>
                <a:gd name="T43" fmla="*/ 2147483647 h 744"/>
                <a:gd name="T44" fmla="*/ 2147483647 w 1080"/>
                <a:gd name="T45" fmla="*/ 2147483647 h 744"/>
                <a:gd name="T46" fmla="*/ 2147483647 w 1080"/>
                <a:gd name="T47" fmla="*/ 2147483647 h 744"/>
                <a:gd name="T48" fmla="*/ 2147483647 w 1080"/>
                <a:gd name="T49" fmla="*/ 2147483647 h 744"/>
                <a:gd name="T50" fmla="*/ 2147483647 w 1080"/>
                <a:gd name="T51" fmla="*/ 2147483647 h 744"/>
                <a:gd name="T52" fmla="*/ 2147483647 w 1080"/>
                <a:gd name="T53" fmla="*/ 2147483647 h 744"/>
                <a:gd name="T54" fmla="*/ 2147483647 w 1080"/>
                <a:gd name="T55" fmla="*/ 2147483647 h 744"/>
                <a:gd name="T56" fmla="*/ 2147483647 w 1080"/>
                <a:gd name="T57" fmla="*/ 2147483647 h 744"/>
                <a:gd name="T58" fmla="*/ 2147483647 w 1080"/>
                <a:gd name="T59" fmla="*/ 2147483647 h 744"/>
                <a:gd name="T60" fmla="*/ 2147483647 w 1080"/>
                <a:gd name="T61" fmla="*/ 2147483647 h 744"/>
                <a:gd name="T62" fmla="*/ 2147483647 w 1080"/>
                <a:gd name="T63" fmla="*/ 2147483647 h 744"/>
                <a:gd name="T64" fmla="*/ 2147483647 w 1080"/>
                <a:gd name="T65" fmla="*/ 2147483647 h 744"/>
                <a:gd name="T66" fmla="*/ 2147483647 w 1080"/>
                <a:gd name="T67" fmla="*/ 2147483647 h 744"/>
                <a:gd name="T68" fmla="*/ 2147483647 w 1080"/>
                <a:gd name="T69" fmla="*/ 2147483647 h 744"/>
                <a:gd name="T70" fmla="*/ 2147483647 w 1080"/>
                <a:gd name="T71" fmla="*/ 2147483647 h 744"/>
                <a:gd name="T72" fmla="*/ 2147483647 w 1080"/>
                <a:gd name="T73" fmla="*/ 2147483647 h 744"/>
                <a:gd name="T74" fmla="*/ 2147483647 w 1080"/>
                <a:gd name="T75" fmla="*/ 2147483647 h 744"/>
                <a:gd name="T76" fmla="*/ 2147483647 w 1080"/>
                <a:gd name="T77" fmla="*/ 2147483647 h 744"/>
                <a:gd name="T78" fmla="*/ 2147483647 w 1080"/>
                <a:gd name="T79" fmla="*/ 2147483647 h 744"/>
                <a:gd name="T80" fmla="*/ 2147483647 w 1080"/>
                <a:gd name="T81" fmla="*/ 0 h 744"/>
                <a:gd name="T82" fmla="*/ 2147483647 w 1080"/>
                <a:gd name="T83" fmla="*/ 2147483647 h 744"/>
                <a:gd name="T84" fmla="*/ 2147483647 w 1080"/>
                <a:gd name="T85" fmla="*/ 2147483647 h 744"/>
                <a:gd name="T86" fmla="*/ 2147483647 w 1080"/>
                <a:gd name="T87" fmla="*/ 2147483647 h 744"/>
                <a:gd name="T88" fmla="*/ 2147483647 w 1080"/>
                <a:gd name="T89" fmla="*/ 2147483647 h 744"/>
                <a:gd name="T90" fmla="*/ 2147483647 w 1080"/>
                <a:gd name="T91" fmla="*/ 2147483647 h 744"/>
                <a:gd name="T92" fmla="*/ 2147483647 w 1080"/>
                <a:gd name="T93" fmla="*/ 2147483647 h 744"/>
                <a:gd name="T94" fmla="*/ 2147483647 w 1080"/>
                <a:gd name="T95" fmla="*/ 2147483647 h 744"/>
                <a:gd name="T96" fmla="*/ 2147483647 w 1080"/>
                <a:gd name="T97" fmla="*/ 2147483647 h 744"/>
                <a:gd name="T98" fmla="*/ 2147483647 w 1080"/>
                <a:gd name="T99" fmla="*/ 2147483647 h 744"/>
                <a:gd name="T100" fmla="*/ 2147483647 w 1080"/>
                <a:gd name="T101" fmla="*/ 2147483647 h 744"/>
                <a:gd name="T102" fmla="*/ 2147483647 w 1080"/>
                <a:gd name="T103" fmla="*/ 2147483647 h 744"/>
                <a:gd name="T104" fmla="*/ 2147483647 w 1080"/>
                <a:gd name="T105" fmla="*/ 2147483647 h 744"/>
                <a:gd name="T106" fmla="*/ 2147483647 w 1080"/>
                <a:gd name="T107" fmla="*/ 2147483647 h 744"/>
                <a:gd name="T108" fmla="*/ 2147483647 w 1080"/>
                <a:gd name="T109" fmla="*/ 2147483647 h 744"/>
                <a:gd name="T110" fmla="*/ 0 w 1080"/>
                <a:gd name="T111" fmla="*/ 2147483647 h 744"/>
                <a:gd name="T112" fmla="*/ 2147483647 w 1080"/>
                <a:gd name="T113" fmla="*/ 2147483647 h 744"/>
                <a:gd name="T114" fmla="*/ 2147483647 w 1080"/>
                <a:gd name="T115" fmla="*/ 2147483647 h 744"/>
                <a:gd name="T116" fmla="*/ 2147483647 w 1080"/>
                <a:gd name="T117" fmla="*/ 2147483647 h 744"/>
                <a:gd name="T118" fmla="*/ 2147483647 w 1080"/>
                <a:gd name="T119" fmla="*/ 2147483647 h 744"/>
                <a:gd name="T120" fmla="*/ 2147483647 w 1080"/>
                <a:gd name="T121" fmla="*/ 2147483647 h 744"/>
                <a:gd name="T122" fmla="*/ 2147483647 w 1080"/>
                <a:gd name="T123" fmla="*/ 2147483647 h 74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80"/>
                <a:gd name="T187" fmla="*/ 0 h 744"/>
                <a:gd name="T188" fmla="*/ 1080 w 1080"/>
                <a:gd name="T189" fmla="*/ 744 h 74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80" h="744">
                  <a:moveTo>
                    <a:pt x="624" y="632"/>
                  </a:moveTo>
                  <a:lnTo>
                    <a:pt x="648" y="640"/>
                  </a:lnTo>
                  <a:lnTo>
                    <a:pt x="720" y="672"/>
                  </a:lnTo>
                  <a:lnTo>
                    <a:pt x="744" y="720"/>
                  </a:lnTo>
                  <a:lnTo>
                    <a:pt x="744" y="744"/>
                  </a:lnTo>
                  <a:lnTo>
                    <a:pt x="792" y="728"/>
                  </a:lnTo>
                  <a:lnTo>
                    <a:pt x="824" y="704"/>
                  </a:lnTo>
                  <a:lnTo>
                    <a:pt x="840" y="704"/>
                  </a:lnTo>
                  <a:lnTo>
                    <a:pt x="880" y="696"/>
                  </a:lnTo>
                  <a:lnTo>
                    <a:pt x="912" y="656"/>
                  </a:lnTo>
                  <a:lnTo>
                    <a:pt x="928" y="656"/>
                  </a:lnTo>
                  <a:lnTo>
                    <a:pt x="936" y="696"/>
                  </a:lnTo>
                  <a:lnTo>
                    <a:pt x="952" y="688"/>
                  </a:lnTo>
                  <a:lnTo>
                    <a:pt x="968" y="688"/>
                  </a:lnTo>
                  <a:lnTo>
                    <a:pt x="960" y="704"/>
                  </a:lnTo>
                  <a:lnTo>
                    <a:pt x="968" y="720"/>
                  </a:lnTo>
                  <a:lnTo>
                    <a:pt x="1000" y="688"/>
                  </a:lnTo>
                  <a:lnTo>
                    <a:pt x="1016" y="672"/>
                  </a:lnTo>
                  <a:lnTo>
                    <a:pt x="976" y="672"/>
                  </a:lnTo>
                  <a:lnTo>
                    <a:pt x="960" y="648"/>
                  </a:lnTo>
                  <a:lnTo>
                    <a:pt x="976" y="632"/>
                  </a:lnTo>
                  <a:lnTo>
                    <a:pt x="976" y="616"/>
                  </a:lnTo>
                  <a:lnTo>
                    <a:pt x="920" y="632"/>
                  </a:lnTo>
                  <a:lnTo>
                    <a:pt x="896" y="656"/>
                  </a:lnTo>
                  <a:lnTo>
                    <a:pt x="904" y="624"/>
                  </a:lnTo>
                  <a:lnTo>
                    <a:pt x="936" y="608"/>
                  </a:lnTo>
                  <a:lnTo>
                    <a:pt x="952" y="592"/>
                  </a:lnTo>
                  <a:lnTo>
                    <a:pt x="1000" y="600"/>
                  </a:lnTo>
                  <a:lnTo>
                    <a:pt x="1032" y="592"/>
                  </a:lnTo>
                  <a:lnTo>
                    <a:pt x="1064" y="576"/>
                  </a:lnTo>
                  <a:lnTo>
                    <a:pt x="1080" y="560"/>
                  </a:lnTo>
                  <a:lnTo>
                    <a:pt x="1064" y="520"/>
                  </a:lnTo>
                  <a:lnTo>
                    <a:pt x="1064" y="496"/>
                  </a:lnTo>
                  <a:lnTo>
                    <a:pt x="1008" y="472"/>
                  </a:lnTo>
                  <a:lnTo>
                    <a:pt x="1008" y="456"/>
                  </a:lnTo>
                  <a:lnTo>
                    <a:pt x="968" y="368"/>
                  </a:lnTo>
                  <a:lnTo>
                    <a:pt x="952" y="408"/>
                  </a:lnTo>
                  <a:lnTo>
                    <a:pt x="928" y="416"/>
                  </a:lnTo>
                  <a:lnTo>
                    <a:pt x="920" y="408"/>
                  </a:lnTo>
                  <a:lnTo>
                    <a:pt x="904" y="408"/>
                  </a:lnTo>
                  <a:lnTo>
                    <a:pt x="904" y="352"/>
                  </a:lnTo>
                  <a:lnTo>
                    <a:pt x="880" y="344"/>
                  </a:lnTo>
                  <a:lnTo>
                    <a:pt x="864" y="320"/>
                  </a:lnTo>
                  <a:lnTo>
                    <a:pt x="840" y="320"/>
                  </a:lnTo>
                  <a:lnTo>
                    <a:pt x="816" y="312"/>
                  </a:lnTo>
                  <a:lnTo>
                    <a:pt x="800" y="320"/>
                  </a:lnTo>
                  <a:lnTo>
                    <a:pt x="800" y="336"/>
                  </a:lnTo>
                  <a:lnTo>
                    <a:pt x="800" y="360"/>
                  </a:lnTo>
                  <a:lnTo>
                    <a:pt x="800" y="400"/>
                  </a:lnTo>
                  <a:lnTo>
                    <a:pt x="792" y="416"/>
                  </a:lnTo>
                  <a:lnTo>
                    <a:pt x="816" y="464"/>
                  </a:lnTo>
                  <a:lnTo>
                    <a:pt x="776" y="504"/>
                  </a:lnTo>
                  <a:lnTo>
                    <a:pt x="784" y="560"/>
                  </a:lnTo>
                  <a:lnTo>
                    <a:pt x="768" y="576"/>
                  </a:lnTo>
                  <a:lnTo>
                    <a:pt x="752" y="568"/>
                  </a:lnTo>
                  <a:lnTo>
                    <a:pt x="744" y="496"/>
                  </a:lnTo>
                  <a:lnTo>
                    <a:pt x="704" y="488"/>
                  </a:lnTo>
                  <a:lnTo>
                    <a:pt x="632" y="448"/>
                  </a:lnTo>
                  <a:lnTo>
                    <a:pt x="616" y="448"/>
                  </a:lnTo>
                  <a:lnTo>
                    <a:pt x="600" y="408"/>
                  </a:lnTo>
                  <a:lnTo>
                    <a:pt x="592" y="400"/>
                  </a:lnTo>
                  <a:lnTo>
                    <a:pt x="624" y="304"/>
                  </a:lnTo>
                  <a:lnTo>
                    <a:pt x="640" y="280"/>
                  </a:lnTo>
                  <a:lnTo>
                    <a:pt x="664" y="272"/>
                  </a:lnTo>
                  <a:lnTo>
                    <a:pt x="672" y="272"/>
                  </a:lnTo>
                  <a:lnTo>
                    <a:pt x="688" y="232"/>
                  </a:lnTo>
                  <a:lnTo>
                    <a:pt x="696" y="200"/>
                  </a:lnTo>
                  <a:lnTo>
                    <a:pt x="736" y="192"/>
                  </a:lnTo>
                  <a:lnTo>
                    <a:pt x="752" y="176"/>
                  </a:lnTo>
                  <a:lnTo>
                    <a:pt x="744" y="136"/>
                  </a:lnTo>
                  <a:lnTo>
                    <a:pt x="752" y="112"/>
                  </a:lnTo>
                  <a:lnTo>
                    <a:pt x="736" y="96"/>
                  </a:lnTo>
                  <a:lnTo>
                    <a:pt x="712" y="88"/>
                  </a:lnTo>
                  <a:lnTo>
                    <a:pt x="704" y="128"/>
                  </a:lnTo>
                  <a:lnTo>
                    <a:pt x="680" y="168"/>
                  </a:lnTo>
                  <a:lnTo>
                    <a:pt x="672" y="120"/>
                  </a:lnTo>
                  <a:lnTo>
                    <a:pt x="656" y="104"/>
                  </a:lnTo>
                  <a:lnTo>
                    <a:pt x="640" y="128"/>
                  </a:lnTo>
                  <a:lnTo>
                    <a:pt x="632" y="104"/>
                  </a:lnTo>
                  <a:lnTo>
                    <a:pt x="616" y="80"/>
                  </a:lnTo>
                  <a:lnTo>
                    <a:pt x="608" y="40"/>
                  </a:lnTo>
                  <a:lnTo>
                    <a:pt x="584" y="0"/>
                  </a:lnTo>
                  <a:lnTo>
                    <a:pt x="568" y="56"/>
                  </a:lnTo>
                  <a:lnTo>
                    <a:pt x="568" y="80"/>
                  </a:lnTo>
                  <a:lnTo>
                    <a:pt x="592" y="104"/>
                  </a:lnTo>
                  <a:lnTo>
                    <a:pt x="600" y="128"/>
                  </a:lnTo>
                  <a:lnTo>
                    <a:pt x="576" y="144"/>
                  </a:lnTo>
                  <a:lnTo>
                    <a:pt x="568" y="136"/>
                  </a:lnTo>
                  <a:lnTo>
                    <a:pt x="552" y="136"/>
                  </a:lnTo>
                  <a:lnTo>
                    <a:pt x="544" y="160"/>
                  </a:lnTo>
                  <a:lnTo>
                    <a:pt x="512" y="152"/>
                  </a:lnTo>
                  <a:lnTo>
                    <a:pt x="472" y="152"/>
                  </a:lnTo>
                  <a:lnTo>
                    <a:pt x="448" y="136"/>
                  </a:lnTo>
                  <a:lnTo>
                    <a:pt x="416" y="144"/>
                  </a:lnTo>
                  <a:lnTo>
                    <a:pt x="416" y="152"/>
                  </a:lnTo>
                  <a:lnTo>
                    <a:pt x="424" y="176"/>
                  </a:lnTo>
                  <a:lnTo>
                    <a:pt x="408" y="176"/>
                  </a:lnTo>
                  <a:lnTo>
                    <a:pt x="392" y="152"/>
                  </a:lnTo>
                  <a:lnTo>
                    <a:pt x="344" y="160"/>
                  </a:lnTo>
                  <a:lnTo>
                    <a:pt x="328" y="144"/>
                  </a:lnTo>
                  <a:lnTo>
                    <a:pt x="336" y="128"/>
                  </a:lnTo>
                  <a:lnTo>
                    <a:pt x="304" y="120"/>
                  </a:lnTo>
                  <a:lnTo>
                    <a:pt x="272" y="104"/>
                  </a:lnTo>
                  <a:lnTo>
                    <a:pt x="232" y="88"/>
                  </a:lnTo>
                  <a:lnTo>
                    <a:pt x="200" y="96"/>
                  </a:lnTo>
                  <a:lnTo>
                    <a:pt x="176" y="64"/>
                  </a:lnTo>
                  <a:lnTo>
                    <a:pt x="96" y="104"/>
                  </a:lnTo>
                  <a:lnTo>
                    <a:pt x="80" y="120"/>
                  </a:lnTo>
                  <a:lnTo>
                    <a:pt x="48" y="112"/>
                  </a:lnTo>
                  <a:lnTo>
                    <a:pt x="24" y="96"/>
                  </a:lnTo>
                  <a:lnTo>
                    <a:pt x="0" y="88"/>
                  </a:lnTo>
                  <a:lnTo>
                    <a:pt x="0" y="368"/>
                  </a:lnTo>
                  <a:lnTo>
                    <a:pt x="40" y="392"/>
                  </a:lnTo>
                  <a:lnTo>
                    <a:pt x="72" y="376"/>
                  </a:lnTo>
                  <a:lnTo>
                    <a:pt x="120" y="456"/>
                  </a:lnTo>
                  <a:lnTo>
                    <a:pt x="144" y="472"/>
                  </a:lnTo>
                  <a:lnTo>
                    <a:pt x="144" y="504"/>
                  </a:lnTo>
                  <a:lnTo>
                    <a:pt x="152" y="528"/>
                  </a:lnTo>
                  <a:lnTo>
                    <a:pt x="184" y="576"/>
                  </a:lnTo>
                  <a:lnTo>
                    <a:pt x="232" y="600"/>
                  </a:lnTo>
                  <a:lnTo>
                    <a:pt x="232" y="624"/>
                  </a:lnTo>
                  <a:lnTo>
                    <a:pt x="584" y="624"/>
                  </a:lnTo>
                  <a:lnTo>
                    <a:pt x="624" y="632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72" name="矩形 271"/>
          <p:cNvSpPr/>
          <p:nvPr/>
        </p:nvSpPr>
        <p:spPr>
          <a:xfrm>
            <a:off x="641302" y="5159988"/>
            <a:ext cx="3057247" cy="5965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</a:rPr>
              <a:t>点击此处添加标题</a:t>
            </a:r>
            <a:endParaRPr lang="en-US" altLang="zh-CN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73" name="矩形 272"/>
          <p:cNvSpPr/>
          <p:nvPr/>
        </p:nvSpPr>
        <p:spPr>
          <a:xfrm>
            <a:off x="1023288" y="5715714"/>
            <a:ext cx="8269114" cy="76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倍字间距。</a:t>
            </a:r>
            <a:endParaRPr lang="en-US" altLang="zh-CN" sz="1600" dirty="0">
              <a:solidFill>
                <a:srgbClr val="404040"/>
              </a:solidFill>
              <a:latin typeface="+mj-ea"/>
            </a:endParaRP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倍字间距。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4294770698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03" y="6535625"/>
            <a:ext cx="1828800" cy="24384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0"/>
            <a:ext cx="12192000" cy="49088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356968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30000"/>
                  </a:schemeClr>
                </a:solidFill>
              </a:rPr>
              <a:t>01 </a:t>
            </a:r>
            <a:r>
              <a:rPr lang="zh-CN" altLang="en-US" dirty="0">
                <a:solidFill>
                  <a:schemeClr val="bg1">
                    <a:alpha val="30000"/>
                  </a:schemeClr>
                </a:solidFill>
              </a:rPr>
              <a:t>课题目的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3365209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02 </a:t>
            </a:r>
            <a:r>
              <a:rPr lang="zh-CN" altLang="en-US" dirty="0">
                <a:solidFill>
                  <a:schemeClr val="bg1"/>
                </a:solidFill>
              </a:rPr>
              <a:t>课题意义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5373449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30000"/>
                  </a:schemeClr>
                </a:solidFill>
              </a:rPr>
              <a:t>03 </a:t>
            </a:r>
            <a:r>
              <a:rPr lang="zh-CN" altLang="en-US" dirty="0">
                <a:solidFill>
                  <a:schemeClr val="bg1">
                    <a:alpha val="30000"/>
                  </a:schemeClr>
                </a:solidFill>
              </a:rPr>
              <a:t>主要任务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7381691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30000"/>
                  </a:schemeClr>
                </a:solidFill>
              </a:rPr>
              <a:t>04 </a:t>
            </a:r>
            <a:r>
              <a:rPr lang="zh-CN" altLang="en-US" dirty="0">
                <a:solidFill>
                  <a:schemeClr val="bg1">
                    <a:alpha val="30000"/>
                  </a:schemeClr>
                </a:solidFill>
              </a:rPr>
              <a:t>面临问题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9389931" y="6854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30000"/>
                  </a:schemeClr>
                </a:solidFill>
              </a:rPr>
              <a:t>05 </a:t>
            </a:r>
            <a:r>
              <a:rPr lang="zh-CN" altLang="en-US" dirty="0">
                <a:solidFill>
                  <a:schemeClr val="bg1">
                    <a:alpha val="30000"/>
                  </a:schemeClr>
                </a:solidFill>
              </a:rPr>
              <a:t>解决办法</a:t>
            </a:r>
          </a:p>
        </p:txBody>
      </p:sp>
      <p:cxnSp>
        <p:nvCxnSpPr>
          <p:cNvPr id="30" name="直接连接符 29"/>
          <p:cNvCxnSpPr/>
          <p:nvPr/>
        </p:nvCxnSpPr>
        <p:spPr>
          <a:xfrm flipH="1">
            <a:off x="3080651" y="106663"/>
            <a:ext cx="57188" cy="3073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5055034" y="106663"/>
            <a:ext cx="57188" cy="3073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>
            <a:off x="7063275" y="106663"/>
            <a:ext cx="57188" cy="3073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H="1">
            <a:off x="9080847" y="106663"/>
            <a:ext cx="57188" cy="3073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334963" y="1067292"/>
            <a:ext cx="6913904" cy="5185428"/>
          </a:xfrm>
          <a:prstGeom prst="rect">
            <a:avLst/>
          </a:prstGeom>
          <a:blipFill>
            <a:blip r:embed="rId4"/>
            <a:srcRect/>
            <a:stretch>
              <a:fillRect l="-21089" t="1" r="-21089" b="-55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381691" y="1067292"/>
            <a:ext cx="4475347" cy="1068405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2800" b="1"/>
              <a:t>点击此处添加标题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7381691" y="2307259"/>
            <a:ext cx="4475347" cy="402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倍字间距。</a:t>
            </a:r>
            <a:endParaRPr lang="en-US" altLang="zh-CN" sz="1600" dirty="0">
              <a:solidFill>
                <a:srgbClr val="404040"/>
              </a:solidFill>
              <a:latin typeface="+mj-ea"/>
            </a:endParaRP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倍字间距</a:t>
            </a:r>
            <a:r>
              <a:rPr lang="zh-CN" altLang="en-US" sz="1600" dirty="0" smtClean="0">
                <a:solidFill>
                  <a:srgbClr val="404040"/>
                </a:solidFill>
                <a:latin typeface="+mj-ea"/>
              </a:rPr>
              <a:t>。</a:t>
            </a:r>
            <a:endParaRPr lang="en-US" altLang="zh-CN" sz="1600" dirty="0" smtClean="0">
              <a:solidFill>
                <a:srgbClr val="404040"/>
              </a:solidFill>
              <a:latin typeface="+mj-ea"/>
            </a:endParaRP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倍字间距。</a:t>
            </a:r>
            <a:endParaRPr lang="en-US" altLang="zh-CN" sz="1600" dirty="0">
              <a:solidFill>
                <a:srgbClr val="404040"/>
              </a:solidFill>
              <a:latin typeface="+mj-ea"/>
            </a:endParaRP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倍字间距。</a:t>
            </a:r>
            <a:endParaRPr lang="zh-CN" altLang="en-US" sz="1600" dirty="0"/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倍字间距。</a:t>
            </a:r>
            <a:endParaRPr lang="en-US" altLang="zh-CN" sz="1600" dirty="0">
              <a:solidFill>
                <a:srgbClr val="404040"/>
              </a:solidFill>
              <a:latin typeface="+mj-ea"/>
            </a:endParaRP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10-16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号字，</a:t>
            </a:r>
            <a:r>
              <a:rPr lang="en-US" altLang="zh-CN" sz="1600" dirty="0">
                <a:solidFill>
                  <a:srgbClr val="404040"/>
                </a:solidFill>
                <a:latin typeface="+mj-ea"/>
              </a:rPr>
              <a:t>1.3</a:t>
            </a:r>
            <a:r>
              <a:rPr lang="zh-CN" altLang="en-US" sz="1600" dirty="0">
                <a:solidFill>
                  <a:srgbClr val="404040"/>
                </a:solidFill>
                <a:latin typeface="+mj-ea"/>
              </a:rPr>
              <a:t>倍字间距</a:t>
            </a:r>
            <a:r>
              <a:rPr lang="zh-CN" altLang="en-US" sz="1600" dirty="0" smtClean="0">
                <a:solidFill>
                  <a:srgbClr val="404040"/>
                </a:solidFill>
                <a:latin typeface="+mj-ea"/>
              </a:rPr>
              <a:t>。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51815288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5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lumMod val="50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124</TotalTime>
  <Words>2220</Words>
  <Application>Microsoft Office PowerPoint</Application>
  <PresentationFormat>宽屏</PresentationFormat>
  <Paragraphs>291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HelveticaNeueLT Pro 67 MdCn</vt:lpstr>
      <vt:lpstr>Hiragino Sans GB W3</vt:lpstr>
      <vt:lpstr>MS PGothic</vt:lpstr>
      <vt:lpstr>等线</vt:lpstr>
      <vt:lpstr>宋体</vt:lpstr>
      <vt:lpstr>微软雅黑</vt:lpstr>
      <vt:lpstr>Arial</vt:lpstr>
      <vt:lpstr>Calibri</vt:lpstr>
      <vt:lpstr>Century Gothic</vt:lpstr>
      <vt:lpstr>Segoe UI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OfficePLUS</dc:creator>
  <cp:keywords/>
  <dc:description/>
  <cp:lastModifiedBy>刘云轩</cp:lastModifiedBy>
  <cp:revision>31</cp:revision>
  <dcterms:created xsi:type="dcterms:W3CDTF">2015-08-18T02:51:41Z</dcterms:created>
  <dcterms:modified xsi:type="dcterms:W3CDTF">2016-01-13T08:33:52Z</dcterms:modified>
  <cp:category/>
</cp:coreProperties>
</file>