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6" r:id="rId2"/>
    <p:sldId id="258" r:id="rId3"/>
    <p:sldId id="261" r:id="rId4"/>
    <p:sldId id="259" r:id="rId5"/>
    <p:sldId id="260" r:id="rId6"/>
    <p:sldId id="276" r:id="rId7"/>
    <p:sldId id="265" r:id="rId8"/>
    <p:sldId id="268" r:id="rId9"/>
    <p:sldId id="277" r:id="rId10"/>
    <p:sldId id="278" r:id="rId11"/>
    <p:sldId id="262" r:id="rId12"/>
    <p:sldId id="279" r:id="rId13"/>
    <p:sldId id="270" r:id="rId14"/>
    <p:sldId id="263" r:id="rId15"/>
    <p:sldId id="272" r:id="rId16"/>
    <p:sldId id="282" r:id="rId17"/>
    <p:sldId id="286" r:id="rId18"/>
    <p:sldId id="264" r:id="rId19"/>
    <p:sldId id="274" r:id="rId20"/>
    <p:sldId id="283" r:id="rId21"/>
    <p:sldId id="267" r:id="rId22"/>
    <p:sldId id="285" r:id="rId23"/>
    <p:sldId id="287" r:id="rId24"/>
    <p:sldId id="257" r:id="rId25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pos="73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FF8F"/>
    <a:srgbClr val="00E266"/>
    <a:srgbClr val="007635"/>
    <a:srgbClr val="E2E2E2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2" autoAdjust="0"/>
    <p:restoredTop sz="94610"/>
  </p:normalViewPr>
  <p:slideViewPr>
    <p:cSldViewPr snapToGrid="0" snapToObjects="1">
      <p:cViewPr>
        <p:scale>
          <a:sx n="75" d="100"/>
          <a:sy n="75" d="100"/>
        </p:scale>
        <p:origin x="600" y="804"/>
      </p:cViewPr>
      <p:guideLst>
        <p:guide orient="horz" pos="2160"/>
        <p:guide pos="3840"/>
        <p:guide pos="325"/>
        <p:guide pos="73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1A3-4FDC-9C95-01D50BE2A9B3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1A3-4FDC-9C95-01D50BE2A9B3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1A3-4FDC-9C95-01D50BE2A9B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0.44</c:v>
                </c:pt>
                <c:pt idx="1">
                  <c:v>0.43</c:v>
                </c:pt>
                <c:pt idx="2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1A3-4FDC-9C95-01D50BE2A9B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716775821137603"/>
          <c:y val="0.71535465950612376"/>
          <c:w val="0.19847226199921902"/>
          <c:h val="0.169403882759123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69-4727-BC41-0C39B282DD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69-4727-BC41-0C39B282DD3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C69-4727-BC41-0C39B282DD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7"/>
        <c:overlap val="-10"/>
        <c:axId val="1463159664"/>
        <c:axId val="1463138448"/>
      </c:barChart>
      <c:catAx>
        <c:axId val="146315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63138448"/>
        <c:crosses val="autoZero"/>
        <c:auto val="1"/>
        <c:lblAlgn val="ctr"/>
        <c:lblOffset val="100"/>
        <c:noMultiLvlLbl val="0"/>
      </c:catAx>
      <c:valAx>
        <c:axId val="1463138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6315966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266664" y="1842151"/>
            <a:ext cx="7851003" cy="414378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2105973" y="3652950"/>
            <a:ext cx="8079458" cy="1235276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矩形 7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smtClean="0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rPr>
              <a:t>Impact</a:t>
            </a:r>
            <a:endParaRPr lang="zh-CN" altLang="en-US" sz="1400" dirty="0" smtClean="0">
              <a:solidFill>
                <a:srgbClr val="FFFFFF"/>
              </a:solidFill>
              <a:latin typeface="Segoe UI Light" charset="0"/>
              <a:ea typeface="Segoe UI Light" charset="0"/>
              <a:cs typeface="Segoe UI Light" charset="0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2" r:id="rId2"/>
    <p:sldLayoutId id="2147483664" r:id="rId3"/>
    <p:sldLayoutId id="2147483663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92505" y="3555216"/>
            <a:ext cx="11819823" cy="180714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4694765" y="564993"/>
            <a:ext cx="2802467" cy="280246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LOGO</a:t>
            </a:r>
            <a:endParaRPr lang="zh-CN" altLang="en-US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1393434" y="3913177"/>
            <a:ext cx="94179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请在这里输入你的论文标题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21900" y="5365603"/>
            <a:ext cx="20056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3223" y="5365603"/>
            <a:ext cx="29655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</a:t>
            </a: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6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389" y="594566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02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课题</a:t>
            </a:r>
            <a:r>
              <a:rPr lang="zh-CN" altLang="en-US" sz="3200" b="1" dirty="0">
                <a:solidFill>
                  <a:schemeClr val="bg1"/>
                </a:solidFill>
              </a:rPr>
              <a:t>意义</a:t>
            </a:r>
          </a:p>
        </p:txBody>
      </p:sp>
      <p:sp>
        <p:nvSpPr>
          <p:cNvPr id="11" name="矩形 10"/>
          <p:cNvSpPr/>
          <p:nvPr/>
        </p:nvSpPr>
        <p:spPr>
          <a:xfrm>
            <a:off x="6245264" y="1739534"/>
            <a:ext cx="5467311" cy="4100483"/>
          </a:xfrm>
          <a:prstGeom prst="rect">
            <a:avLst/>
          </a:prstGeom>
          <a:blipFill>
            <a:blip r:embed="rId4"/>
            <a:srcRect/>
            <a:stretch>
              <a:fillRect l="-21050" r="-2105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15938" y="1739534"/>
            <a:ext cx="5555800" cy="1958505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5938" y="3875939"/>
            <a:ext cx="5555800" cy="1958505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467" y="1739534"/>
            <a:ext cx="127000" cy="1958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3467" y="3881512"/>
            <a:ext cx="127000" cy="1958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2431" y="1732522"/>
            <a:ext cx="3108543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5" name="矩形 55"/>
          <p:cNvSpPr/>
          <p:nvPr/>
        </p:nvSpPr>
        <p:spPr>
          <a:xfrm>
            <a:off x="1302473" y="2265191"/>
            <a:ext cx="4581860" cy="127725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chemeClr val="bg1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bg1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chemeClr val="bg1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+mj-ea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2431" y="3917646"/>
            <a:ext cx="3108543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7" name="矩形 55"/>
          <p:cNvSpPr/>
          <p:nvPr/>
        </p:nvSpPr>
        <p:spPr>
          <a:xfrm>
            <a:off x="1302473" y="4450315"/>
            <a:ext cx="4581860" cy="127725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chemeClr val="bg1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bg1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chemeClr val="bg1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+mj-ea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35222866"/>
      </p:ext>
    </p:extLst>
  </p:cSld>
  <p:clrMapOvr>
    <a:masterClrMapping/>
  </p:clrMapOvr>
  <p:transition spd="med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45982" y="1178983"/>
            <a:ext cx="4500033" cy="450003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4618669" y="250566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Impact" panose="020B0806030902050204" pitchFamily="34" charset="0"/>
              </a:rPr>
              <a:t>第三部分</a:t>
            </a:r>
            <a:endParaRPr lang="zh-CN" altLang="en-US" sz="5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18670" y="342899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zh-CN" altLang="en-US" dirty="0"/>
              <a:t>主要任务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711700" y="3428999"/>
            <a:ext cx="2755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739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389" y="594566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03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主要任务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005422"/>
              </p:ext>
            </p:extLst>
          </p:nvPr>
        </p:nvGraphicFramePr>
        <p:xfrm>
          <a:off x="515938" y="1727200"/>
          <a:ext cx="6485994" cy="442943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201934">
                  <a:extLst>
                    <a:ext uri="{9D8B030D-6E8A-4147-A177-3AD203B41FA5}">
                      <a16:colId xmlns:a16="http://schemas.microsoft.com/office/drawing/2014/main" val="2451099908"/>
                    </a:ext>
                  </a:extLst>
                </a:gridCol>
                <a:gridCol w="1428020">
                  <a:extLst>
                    <a:ext uri="{9D8B030D-6E8A-4147-A177-3AD203B41FA5}">
                      <a16:colId xmlns:a16="http://schemas.microsoft.com/office/drawing/2014/main" val="1220246460"/>
                    </a:ext>
                  </a:extLst>
                </a:gridCol>
                <a:gridCol w="1428020">
                  <a:extLst>
                    <a:ext uri="{9D8B030D-6E8A-4147-A177-3AD203B41FA5}">
                      <a16:colId xmlns:a16="http://schemas.microsoft.com/office/drawing/2014/main" val="612719074"/>
                    </a:ext>
                  </a:extLst>
                </a:gridCol>
                <a:gridCol w="1428020">
                  <a:extLst>
                    <a:ext uri="{9D8B030D-6E8A-4147-A177-3AD203B41FA5}">
                      <a16:colId xmlns:a16="http://schemas.microsoft.com/office/drawing/2014/main" val="313474775"/>
                    </a:ext>
                  </a:extLst>
                </a:gridCol>
              </a:tblGrid>
              <a:tr h="12950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任务</a:t>
                      </a:r>
                      <a:endParaRPr lang="zh-CN" alt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chemeClr val="bg1"/>
                          </a:solidFill>
                        </a:rPr>
                        <a:t>标题</a:t>
                      </a:r>
                      <a:endParaRPr lang="zh-CN" altLang="en-US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1334400"/>
                  </a:ext>
                </a:extLst>
              </a:tr>
              <a:tr h="626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任务一</a:t>
                      </a:r>
                      <a:endParaRPr lang="zh-CN" altLang="en-US" sz="16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xxx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xxx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4234850"/>
                  </a:ext>
                </a:extLst>
              </a:tr>
              <a:tr h="626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任务二</a:t>
                      </a:r>
                      <a:endParaRPr lang="zh-CN" altLang="en-US" sz="16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xxx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xxx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323913"/>
                  </a:ext>
                </a:extLst>
              </a:tr>
              <a:tr h="626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任务三</a:t>
                      </a:r>
                      <a:endParaRPr lang="zh-CN" altLang="en-US" sz="16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xxx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xxx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4116687"/>
                  </a:ext>
                </a:extLst>
              </a:tr>
              <a:tr h="626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任务四</a:t>
                      </a:r>
                      <a:endParaRPr lang="zh-CN" altLang="en-US" sz="16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xxx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xxx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7472542"/>
                  </a:ext>
                </a:extLst>
              </a:tr>
              <a:tr h="626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任务五</a:t>
                      </a:r>
                      <a:endParaRPr lang="zh-CN" altLang="en-US" sz="1600" b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xxx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xxx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8089603"/>
                  </a:ext>
                </a:extLst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7227559" y="3606855"/>
            <a:ext cx="3467616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矩形 55"/>
          <p:cNvSpPr/>
          <p:nvPr/>
        </p:nvSpPr>
        <p:spPr>
          <a:xfrm>
            <a:off x="7227559" y="4248431"/>
            <a:ext cx="4485016" cy="1908199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 smtClean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76877042"/>
      </p:ext>
    </p:extLst>
  </p:cSld>
  <p:clrMapOvr>
    <a:masterClrMapping/>
  </p:clrMapOvr>
  <p:transition spd="med">
    <p:pull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9613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389" y="594566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03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主要任务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938" y="1796958"/>
            <a:ext cx="3447409" cy="2585556"/>
          </a:xfrm>
          <a:prstGeom prst="rect">
            <a:avLst/>
          </a:prstGeom>
          <a:blipFill>
            <a:blip r:embed="rId4"/>
            <a:srcRect/>
            <a:stretch>
              <a:fillRect l="-21050" r="-21050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90552" y="1796958"/>
            <a:ext cx="3447409" cy="2585556"/>
          </a:xfrm>
          <a:prstGeom prst="rect">
            <a:avLst/>
          </a:prstGeom>
          <a:blipFill>
            <a:blip r:embed="rId4"/>
            <a:srcRect/>
            <a:stretch>
              <a:fillRect l="-21050" r="-21050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65166" y="1796958"/>
            <a:ext cx="3447409" cy="2585556"/>
          </a:xfrm>
          <a:prstGeom prst="rect">
            <a:avLst/>
          </a:prstGeom>
          <a:blipFill>
            <a:blip r:embed="rId4"/>
            <a:srcRect/>
            <a:stretch>
              <a:fillRect l="-21050" r="-21050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5938" y="4453467"/>
            <a:ext cx="3447409" cy="17272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标题数字等都可以通过点击和重新输入进行更改，建议正文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标题数字等都可以通过点击和重新输入进行更改，建议正文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4390552" y="4453467"/>
            <a:ext cx="3447409" cy="17272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标题数字等都可以通过点击和重新输入进行更改，建议正文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标题数字等都可以通过点击和重新输入进行更改，建议正文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8265166" y="4453467"/>
            <a:ext cx="3447409" cy="17272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标题数字等都可以通过点击和重新</a:t>
            </a:r>
            <a:r>
              <a:rPr lang="zh-CN" altLang="en-US" sz="1200" dirty="0" smtClean="0"/>
              <a:t>输入</a:t>
            </a:r>
            <a:r>
              <a:rPr lang="en-US" altLang="zh-CN" sz="1200" dirty="0" smtClean="0"/>
              <a:t>`</a:t>
            </a:r>
            <a:r>
              <a:rPr lang="zh-CN" altLang="en-US" sz="1200" dirty="0" smtClean="0"/>
              <a:t>进行</a:t>
            </a:r>
            <a:r>
              <a:rPr lang="zh-CN" altLang="en-US" sz="1200" dirty="0"/>
              <a:t>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标题数字等都可以通过点击和重新输入进行更改，建议正文</a:t>
            </a:r>
            <a:r>
              <a:rPr lang="en-US" altLang="zh-CN" sz="1200" dirty="0"/>
              <a:t>10-16</a:t>
            </a:r>
            <a:r>
              <a:rPr lang="zh-CN" altLang="en-US" sz="1200" dirty="0"/>
              <a:t>号字，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53181513"/>
      </p:ext>
    </p:extLst>
  </p:cSld>
  <p:clrMapOvr>
    <a:masterClrMapping/>
  </p:clrMapOvr>
  <p:transition spd="med"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45982" y="1178983"/>
            <a:ext cx="4500033" cy="450003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4618669" y="250566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Impact" panose="020B0806030902050204" pitchFamily="34" charset="0"/>
              </a:rPr>
              <a:t>第四部分</a:t>
            </a:r>
            <a:endParaRPr lang="zh-CN" altLang="en-US" sz="5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18670" y="342899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zh-CN" altLang="en-US" dirty="0"/>
              <a:t>面临问题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711700" y="3428999"/>
            <a:ext cx="2755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9718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389" y="594566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04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面临问题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48966" y="2757684"/>
            <a:ext cx="7995702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标题数字等都可以通过点击和重新输入进行更改，建议正文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10-16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号字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，</a:t>
            </a:r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倍字间距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。标题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数字等都可以通过点击和重新输入进行更改，建议正文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10-16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号字，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倍字间距。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1808275" y="1179341"/>
            <a:ext cx="459613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“</a:t>
            </a:r>
            <a:endParaRPr lang="zh-CN" altLang="en-US" sz="3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5165" y="4989615"/>
            <a:ext cx="8824501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---《XXX》XXX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716393"/>
      </p:ext>
    </p:extLst>
  </p:cSld>
  <p:clrMapOvr>
    <a:masterClrMapping/>
  </p:clrMapOvr>
  <p:transition spd="med">
    <p:pull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389" y="594566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04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面临问题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27559" y="3361321"/>
            <a:ext cx="3467616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 55"/>
          <p:cNvSpPr/>
          <p:nvPr/>
        </p:nvSpPr>
        <p:spPr>
          <a:xfrm>
            <a:off x="7227559" y="4002897"/>
            <a:ext cx="4485016" cy="1908199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 smtClean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+mj-ea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82624950"/>
              </p:ext>
            </p:extLst>
          </p:nvPr>
        </p:nvGraphicFramePr>
        <p:xfrm>
          <a:off x="139818" y="1448717"/>
          <a:ext cx="7301121" cy="4867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35909900"/>
      </p:ext>
    </p:extLst>
  </p:cSld>
  <p:clrMapOvr>
    <a:masterClrMapping/>
  </p:clrMapOvr>
  <p:transition spd="med">
    <p:pull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389" y="594566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04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面临问题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9367" y="4844704"/>
            <a:ext cx="3467616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 55"/>
          <p:cNvSpPr/>
          <p:nvPr/>
        </p:nvSpPr>
        <p:spPr>
          <a:xfrm>
            <a:off x="863600" y="5514824"/>
            <a:ext cx="10848975" cy="723259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。。</a:t>
            </a:r>
            <a:endParaRPr lang="en-US" altLang="zh-CN" sz="1200" dirty="0">
              <a:solidFill>
                <a:srgbClr val="404040"/>
              </a:solidFill>
              <a:latin typeface="+mj-ea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4250435502"/>
              </p:ext>
            </p:extLst>
          </p:nvPr>
        </p:nvGraphicFramePr>
        <p:xfrm>
          <a:off x="498389" y="1008278"/>
          <a:ext cx="11214185" cy="4044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57707206"/>
      </p:ext>
    </p:extLst>
  </p:cSld>
  <p:clrMapOvr>
    <a:masterClrMapping/>
  </p:clrMapOvr>
  <p:transition spd="med"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45982" y="1178983"/>
            <a:ext cx="4500033" cy="450003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4618669" y="250566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Impact" panose="020B0806030902050204" pitchFamily="34" charset="0"/>
              </a:rPr>
              <a:t>第五部分</a:t>
            </a:r>
            <a:endParaRPr lang="zh-CN" altLang="en-US" sz="5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18670" y="342899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zh-CN" altLang="en-US" dirty="0"/>
              <a:t>解决办法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711700" y="3428999"/>
            <a:ext cx="2755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815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389" y="594566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05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解决办法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994707" y="2464210"/>
            <a:ext cx="10233587" cy="533400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994707" y="3178400"/>
            <a:ext cx="2946400" cy="3056965"/>
          </a:xfrm>
          <a:prstGeom prst="chevron">
            <a:avLst>
              <a:gd name="adj" fmla="val 2327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463096" y="317840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5931485" y="3178400"/>
            <a:ext cx="2946400" cy="3056965"/>
          </a:xfrm>
          <a:prstGeom prst="chevron">
            <a:avLst>
              <a:gd name="adj" fmla="val 2327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8399875" y="317840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37532" y="2464210"/>
            <a:ext cx="10791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ONE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50025" y="2464210"/>
            <a:ext cx="11821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TWO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46544" y="2464210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THREE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95631" y="2464210"/>
            <a:ext cx="1311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FOUR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4707" y="1409504"/>
            <a:ext cx="10233587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33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	</a:t>
            </a:r>
            <a:r>
              <a:rPr lang="zh-CN" altLang="en-US" sz="1333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650297" y="3776282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cs typeface="+mn-ea"/>
                <a:sym typeface="+mn-lt"/>
              </a:rPr>
              <a:t>10-16</a:t>
            </a:r>
            <a:r>
              <a:rPr lang="zh-CN" altLang="en-US" sz="1200" dirty="0">
                <a:cs typeface="+mn-ea"/>
                <a:sym typeface="+mn-lt"/>
              </a:rPr>
              <a:t>号字，</a:t>
            </a:r>
            <a:r>
              <a:rPr lang="en-US" altLang="zh-CN" sz="1200" dirty="0">
                <a:cs typeface="+mn-ea"/>
                <a:sym typeface="+mn-lt"/>
              </a:rPr>
              <a:t>1.3</a:t>
            </a:r>
            <a:r>
              <a:rPr lang="zh-CN" altLang="en-US" sz="1200" dirty="0">
                <a:cs typeface="+mn-ea"/>
                <a:sym typeface="+mn-lt"/>
              </a:rPr>
              <a:t>倍字间距。</a:t>
            </a:r>
            <a:endParaRPr kumimoji="1" lang="zh-CN" altLang="en-US" sz="12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05090" y="3784094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倍行距。</a:t>
            </a:r>
            <a:endParaRPr kumimoji="1"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39274" y="3773100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cs typeface="+mn-ea"/>
                <a:sym typeface="+mn-lt"/>
              </a:rPr>
              <a:t>10</a:t>
            </a:r>
            <a:r>
              <a:rPr lang="zh-CN" altLang="en-US" sz="1200" dirty="0">
                <a:cs typeface="+mn-ea"/>
                <a:sym typeface="+mn-lt"/>
              </a:rPr>
              <a:t>，</a:t>
            </a:r>
            <a:r>
              <a:rPr lang="en-US" altLang="zh-CN" sz="1200" dirty="0">
                <a:cs typeface="+mn-ea"/>
                <a:sym typeface="+mn-lt"/>
              </a:rPr>
              <a:t>1.3</a:t>
            </a:r>
            <a:r>
              <a:rPr lang="zh-CN" altLang="en-US" sz="1200" dirty="0">
                <a:cs typeface="+mn-ea"/>
                <a:sym typeface="+mn-lt"/>
              </a:rPr>
              <a:t>倍行距。</a:t>
            </a:r>
            <a:endParaRPr kumimoji="1" lang="zh-CN" altLang="en-US" sz="12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54951" y="3769252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倍行距。</a:t>
            </a:r>
            <a:endParaRPr kumimoji="1"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7834032"/>
      </p:ext>
    </p:extLst>
  </p:cSld>
  <p:clrMapOvr>
    <a:masterClrMapping/>
  </p:clrMapOvr>
  <p:transition spd="med"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 rot="5400000" flipH="1">
            <a:off x="175456" y="830314"/>
            <a:ext cx="6213249" cy="5197367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18798" y="1093667"/>
            <a:ext cx="8210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n>
                  <a:solidFill>
                    <a:srgbClr val="007635"/>
                  </a:solidFill>
                </a:ln>
                <a:noFill/>
                <a:latin typeface="Impact" panose="020B0806030902050204" pitchFamily="34" charset="0"/>
              </a:rPr>
              <a:t>01</a:t>
            </a:r>
            <a:endParaRPr lang="zh-CN" altLang="en-US" sz="5400" dirty="0">
              <a:ln>
                <a:solidFill>
                  <a:srgbClr val="007635"/>
                </a:soli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87592" y="126840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课题目的</a:t>
            </a:r>
            <a:endParaRPr lang="zh-CN" altLang="en-US" sz="32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8187592" y="2197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课题意义</a:t>
            </a:r>
            <a:endParaRPr lang="zh-CN" altLang="en-US" sz="32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8187592" y="31267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主要任务</a:t>
            </a:r>
            <a:endParaRPr lang="zh-CN" altLang="en-US" sz="3200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8187592" y="405595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面临问题</a:t>
            </a:r>
            <a:endParaRPr lang="zh-CN" altLang="en-US" sz="32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8187592" y="498514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解决办法</a:t>
            </a:r>
            <a:endParaRPr lang="zh-CN" altLang="en-US" sz="32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6818798" y="2024216"/>
            <a:ext cx="904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n>
                  <a:solidFill>
                    <a:srgbClr val="007635"/>
                  </a:solidFill>
                </a:ln>
                <a:noFill/>
                <a:latin typeface="Impact" panose="020B0806030902050204" pitchFamily="34" charset="0"/>
              </a:rPr>
              <a:t>02</a:t>
            </a:r>
            <a:endParaRPr lang="zh-CN" altLang="en-US" sz="5400" dirty="0">
              <a:ln>
                <a:solidFill>
                  <a:srgbClr val="007635"/>
                </a:soli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18798" y="2954765"/>
            <a:ext cx="923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n>
                  <a:solidFill>
                    <a:srgbClr val="007635"/>
                  </a:solidFill>
                </a:ln>
                <a:noFill/>
                <a:latin typeface="Impact" panose="020B0806030902050204" pitchFamily="34" charset="0"/>
              </a:rPr>
              <a:t>03</a:t>
            </a:r>
            <a:endParaRPr lang="zh-CN" altLang="en-US" sz="5400" dirty="0">
              <a:ln>
                <a:solidFill>
                  <a:srgbClr val="007635"/>
                </a:soli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18798" y="3885314"/>
            <a:ext cx="9028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n>
                  <a:solidFill>
                    <a:srgbClr val="007635"/>
                  </a:solidFill>
                </a:ln>
                <a:noFill/>
                <a:latin typeface="Impact" panose="020B0806030902050204" pitchFamily="34" charset="0"/>
              </a:rPr>
              <a:t>04</a:t>
            </a:r>
            <a:endParaRPr lang="zh-CN" altLang="en-US" sz="5400" dirty="0">
              <a:ln>
                <a:solidFill>
                  <a:srgbClr val="007635"/>
                </a:soli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18798" y="4815863"/>
            <a:ext cx="9284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n>
                  <a:solidFill>
                    <a:srgbClr val="007635"/>
                  </a:solidFill>
                </a:ln>
                <a:noFill/>
                <a:latin typeface="Impact" panose="020B0806030902050204" pitchFamily="34" charset="0"/>
              </a:rPr>
              <a:t>05</a:t>
            </a:r>
            <a:endParaRPr lang="zh-CN" altLang="en-US" sz="5400" dirty="0">
              <a:ln>
                <a:solidFill>
                  <a:srgbClr val="007635"/>
                </a:soli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62022" y="4368316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</a:rPr>
              <a:t>目录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973475" y="1132832"/>
            <a:ext cx="2802467" cy="280246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LOGO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50208192"/>
      </p:ext>
    </p:extLst>
  </p:cSld>
  <p:clrMapOvr>
    <a:masterClrMapping/>
  </p:clrMapOvr>
  <p:transition spd="med">
    <p:pull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389" y="594566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05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解决办法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731838" y="2767273"/>
            <a:ext cx="10765555" cy="2160761"/>
          </a:xfrm>
          <a:prstGeom prst="rightArrow">
            <a:avLst>
              <a:gd name="adj1" fmla="val 64159"/>
              <a:gd name="adj2" fmla="val 74779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64411" y="3455659"/>
            <a:ext cx="1453254" cy="7839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第一步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14832" y="3455659"/>
            <a:ext cx="1453254" cy="7839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r>
              <a:rPr lang="zh-CN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步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65252" y="3455659"/>
            <a:ext cx="1453254" cy="7839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第三步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15673" y="3455659"/>
            <a:ext cx="1453254" cy="7839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第四步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3"/>
          <p:cNvCxnSpPr/>
          <p:nvPr/>
        </p:nvCxnSpPr>
        <p:spPr>
          <a:xfrm>
            <a:off x="1764411" y="1679524"/>
            <a:ext cx="0" cy="177613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4"/>
          <p:cNvCxnSpPr/>
          <p:nvPr/>
        </p:nvCxnSpPr>
        <p:spPr>
          <a:xfrm>
            <a:off x="3714832" y="4239646"/>
            <a:ext cx="0" cy="177613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5"/>
          <p:cNvCxnSpPr/>
          <p:nvPr/>
        </p:nvCxnSpPr>
        <p:spPr>
          <a:xfrm>
            <a:off x="5665252" y="1793913"/>
            <a:ext cx="0" cy="177613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6"/>
          <p:cNvCxnSpPr/>
          <p:nvPr/>
        </p:nvCxnSpPr>
        <p:spPr>
          <a:xfrm>
            <a:off x="7607418" y="4226102"/>
            <a:ext cx="0" cy="177613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 22"/>
          <p:cNvGrpSpPr/>
          <p:nvPr/>
        </p:nvGrpSpPr>
        <p:grpSpPr>
          <a:xfrm>
            <a:off x="1953107" y="1525175"/>
            <a:ext cx="3141569" cy="999064"/>
            <a:chOff x="1613445" y="644488"/>
            <a:chExt cx="2209255" cy="702574"/>
          </a:xfrm>
        </p:grpSpPr>
        <p:sp>
          <p:nvSpPr>
            <p:cNvPr id="35" name="文本框 34"/>
            <p:cNvSpPr txBox="1"/>
            <p:nvPr/>
          </p:nvSpPr>
          <p:spPr>
            <a:xfrm>
              <a:off x="1613445" y="925683"/>
              <a:ext cx="2209255" cy="42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</a:t>
              </a:r>
              <a:endPara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621276" y="644488"/>
              <a:ext cx="1473586" cy="3019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867" b="1" dirty="0">
                  <a:solidFill>
                    <a:srgbClr val="00B050"/>
                  </a:solidFill>
                  <a:cs typeface="+mn-ea"/>
                  <a:sym typeface="+mn-lt"/>
                </a:rPr>
                <a:t>点击此处添加标题</a:t>
              </a:r>
              <a:endParaRPr lang="zh-CN" altLang="en-US" sz="1867" b="1" dirty="0">
                <a:solidFill>
                  <a:srgbClr val="00B0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 22"/>
          <p:cNvGrpSpPr/>
          <p:nvPr/>
        </p:nvGrpSpPr>
        <p:grpSpPr>
          <a:xfrm>
            <a:off x="5787514" y="1525175"/>
            <a:ext cx="3141569" cy="999064"/>
            <a:chOff x="1613445" y="644488"/>
            <a:chExt cx="2209255" cy="702574"/>
          </a:xfrm>
        </p:grpSpPr>
        <p:sp>
          <p:nvSpPr>
            <p:cNvPr id="42" name="文本框 41"/>
            <p:cNvSpPr txBox="1"/>
            <p:nvPr/>
          </p:nvSpPr>
          <p:spPr>
            <a:xfrm>
              <a:off x="1613445" y="925683"/>
              <a:ext cx="2209255" cy="42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</a:t>
              </a:r>
              <a:endPara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621276" y="644488"/>
              <a:ext cx="1473586" cy="3019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867" b="1" dirty="0">
                  <a:solidFill>
                    <a:srgbClr val="00B050"/>
                  </a:solidFill>
                  <a:cs typeface="+mn-ea"/>
                  <a:sym typeface="+mn-lt"/>
                </a:rPr>
                <a:t>点击此处添加标题</a:t>
              </a:r>
              <a:endParaRPr lang="zh-CN" altLang="en-US" sz="1867" b="1" dirty="0">
                <a:solidFill>
                  <a:srgbClr val="00B0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 22"/>
          <p:cNvGrpSpPr/>
          <p:nvPr/>
        </p:nvGrpSpPr>
        <p:grpSpPr>
          <a:xfrm>
            <a:off x="3875525" y="5071347"/>
            <a:ext cx="3141569" cy="999064"/>
            <a:chOff x="1613445" y="644488"/>
            <a:chExt cx="2209255" cy="702574"/>
          </a:xfrm>
        </p:grpSpPr>
        <p:sp>
          <p:nvSpPr>
            <p:cNvPr id="45" name="文本框 44"/>
            <p:cNvSpPr txBox="1"/>
            <p:nvPr/>
          </p:nvSpPr>
          <p:spPr>
            <a:xfrm>
              <a:off x="1613445" y="925683"/>
              <a:ext cx="2209255" cy="42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</a:t>
              </a:r>
              <a:endPara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621276" y="644488"/>
              <a:ext cx="1473586" cy="3019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867" b="1" dirty="0">
                  <a:solidFill>
                    <a:srgbClr val="00B050"/>
                  </a:solidFill>
                  <a:cs typeface="+mn-ea"/>
                  <a:sym typeface="+mn-lt"/>
                </a:rPr>
                <a:t>点击此处添加标题</a:t>
              </a:r>
              <a:endParaRPr lang="zh-CN" altLang="en-US" sz="1867" b="1" dirty="0">
                <a:solidFill>
                  <a:srgbClr val="00B0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 22"/>
          <p:cNvGrpSpPr/>
          <p:nvPr/>
        </p:nvGrpSpPr>
        <p:grpSpPr>
          <a:xfrm>
            <a:off x="7709932" y="5071347"/>
            <a:ext cx="3141569" cy="999064"/>
            <a:chOff x="1613445" y="644488"/>
            <a:chExt cx="2209255" cy="702574"/>
          </a:xfrm>
        </p:grpSpPr>
        <p:sp>
          <p:nvSpPr>
            <p:cNvPr id="48" name="文本框 47"/>
            <p:cNvSpPr txBox="1"/>
            <p:nvPr/>
          </p:nvSpPr>
          <p:spPr>
            <a:xfrm>
              <a:off x="1613445" y="925683"/>
              <a:ext cx="2209255" cy="42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顶部“开始”面板中可以对字体、字号、颜色、行距等进行修改。</a:t>
              </a:r>
              <a:endPara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621276" y="644488"/>
              <a:ext cx="1473586" cy="3019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867" b="1" dirty="0">
                  <a:solidFill>
                    <a:srgbClr val="00B050"/>
                  </a:solidFill>
                  <a:cs typeface="+mn-ea"/>
                  <a:sym typeface="+mn-lt"/>
                </a:rPr>
                <a:t>点击此处添加标题</a:t>
              </a:r>
              <a:endParaRPr lang="zh-CN" altLang="en-US" sz="1867" b="1" dirty="0">
                <a:solidFill>
                  <a:srgbClr val="00B05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304536"/>
      </p:ext>
    </p:extLst>
  </p:cSld>
  <p:clrMapOvr>
    <a:masterClrMapping/>
  </p:clrMapOvr>
  <p:transition spd="med">
    <p:pull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92505" y="3555216"/>
            <a:ext cx="11819823" cy="180714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4694765" y="564993"/>
            <a:ext cx="2802467" cy="280246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LOGO</a:t>
            </a:r>
            <a:endParaRPr lang="zh-CN" altLang="en-US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2145658" y="3913177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感谢各位老师评判指导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21900" y="5365603"/>
            <a:ext cx="20056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3223" y="5365603"/>
            <a:ext cx="29655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</a:t>
            </a: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6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530762"/>
      </p:ext>
    </p:extLst>
  </p:cSld>
  <p:clrMapOvr>
    <a:masterClrMapping/>
  </p:clrMapOvr>
  <p:transition spd="med">
    <p:pull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4785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5510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20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45982" y="1178983"/>
            <a:ext cx="4500033" cy="450003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4618669" y="250566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Impact" panose="020B0806030902050204" pitchFamily="34" charset="0"/>
              </a:rPr>
              <a:t>第一部分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18670" y="342899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zh-CN" altLang="en-US" dirty="0"/>
              <a:t>课题目的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711700" y="3428999"/>
            <a:ext cx="2755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3182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389" y="594566"/>
            <a:ext cx="2837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01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课题目的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 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6231" y="1858464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00B050"/>
                </a:solidFill>
              </a:rPr>
              <a:t>背景和意义</a:t>
            </a:r>
            <a:endParaRPr lang="zh-CN" altLang="en-US" sz="5400" b="1" dirty="0">
              <a:solidFill>
                <a:srgbClr val="00B05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658338" y="1224128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“</a:t>
            </a:r>
            <a:endParaRPr lang="zh-CN" altLang="en-US" sz="1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938" y="3183467"/>
            <a:ext cx="11196637" cy="306332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058927" y="3045240"/>
            <a:ext cx="3733206" cy="654518"/>
            <a:chOff x="1058927" y="3293902"/>
            <a:chExt cx="3782580" cy="654518"/>
          </a:xfrm>
        </p:grpSpPr>
        <p:sp>
          <p:nvSpPr>
            <p:cNvPr id="11" name="矩形 10"/>
            <p:cNvSpPr/>
            <p:nvPr/>
          </p:nvSpPr>
          <p:spPr>
            <a:xfrm>
              <a:off x="1276230" y="3293902"/>
              <a:ext cx="3565277" cy="65451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flipH="1">
              <a:off x="1058927" y="3293902"/>
              <a:ext cx="217304" cy="135098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1446555" y="3085652"/>
            <a:ext cx="2646878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6" name="矩形 55"/>
          <p:cNvSpPr/>
          <p:nvPr/>
        </p:nvSpPr>
        <p:spPr>
          <a:xfrm>
            <a:off x="1273393" y="4004854"/>
            <a:ext cx="10114273" cy="2015920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4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400" dirty="0" smtClean="0">
              <a:solidFill>
                <a:srgbClr val="40404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36704854"/>
      </p:ext>
    </p:extLst>
  </p:cSld>
  <p:clrMapOvr>
    <a:masterClrMapping/>
  </p:clrMapOvr>
  <p:transition spd="med"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8389" y="594566"/>
            <a:ext cx="2837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01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课题目的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 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73394" y="1438974"/>
            <a:ext cx="3518740" cy="48674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46555" y="1438974"/>
            <a:ext cx="2031325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9" name="矩形 55"/>
          <p:cNvSpPr/>
          <p:nvPr/>
        </p:nvSpPr>
        <p:spPr>
          <a:xfrm>
            <a:off x="1724529" y="1925719"/>
            <a:ext cx="10114273" cy="690622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73394" y="2685728"/>
            <a:ext cx="3518740" cy="48674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46555" y="2685728"/>
            <a:ext cx="2031325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22" name="矩形 55"/>
          <p:cNvSpPr/>
          <p:nvPr/>
        </p:nvSpPr>
        <p:spPr>
          <a:xfrm>
            <a:off x="1724529" y="3172473"/>
            <a:ext cx="10114273" cy="690622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73394" y="3890742"/>
            <a:ext cx="3518740" cy="48674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46555" y="3890742"/>
            <a:ext cx="2031325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25" name="矩形 55"/>
          <p:cNvSpPr/>
          <p:nvPr/>
        </p:nvSpPr>
        <p:spPr>
          <a:xfrm>
            <a:off x="1724529" y="4377487"/>
            <a:ext cx="10114273" cy="690622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73394" y="5137496"/>
            <a:ext cx="3518740" cy="48674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46555" y="5137496"/>
            <a:ext cx="2031325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28" name="矩形 55"/>
          <p:cNvSpPr/>
          <p:nvPr/>
        </p:nvSpPr>
        <p:spPr>
          <a:xfrm>
            <a:off x="1724529" y="5624241"/>
            <a:ext cx="10114273" cy="690622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8771487"/>
      </p:ext>
    </p:extLst>
  </p:cSld>
  <p:clrMapOvr>
    <a:masterClrMapping/>
  </p:clrMapOvr>
  <p:transition spd="med"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2692400" y="1447800"/>
            <a:ext cx="34035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692400" y="3529830"/>
            <a:ext cx="34035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692400" y="5611862"/>
            <a:ext cx="34035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102416" y="2488815"/>
            <a:ext cx="34035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102416" y="4570845"/>
            <a:ext cx="34035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8389" y="594566"/>
            <a:ext cx="2837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01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课题目的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 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1447800"/>
            <a:ext cx="0" cy="4895855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965924" y="1311308"/>
            <a:ext cx="272984" cy="272984"/>
            <a:chOff x="6503201" y="-1687898"/>
            <a:chExt cx="363088" cy="363088"/>
          </a:xfrm>
        </p:grpSpPr>
        <p:sp>
          <p:nvSpPr>
            <p:cNvPr id="13" name="椭圆 12"/>
            <p:cNvSpPr/>
            <p:nvPr/>
          </p:nvSpPr>
          <p:spPr>
            <a:xfrm flipV="1">
              <a:off x="6503201" y="-1687898"/>
              <a:ext cx="363088" cy="36308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593305" y="-159779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65924" y="2352323"/>
            <a:ext cx="272984" cy="272984"/>
            <a:chOff x="6503201" y="-1687898"/>
            <a:chExt cx="363088" cy="363088"/>
          </a:xfrm>
        </p:grpSpPr>
        <p:sp>
          <p:nvSpPr>
            <p:cNvPr id="16" name="椭圆 15"/>
            <p:cNvSpPr/>
            <p:nvPr/>
          </p:nvSpPr>
          <p:spPr>
            <a:xfrm flipV="1">
              <a:off x="6503201" y="-1687898"/>
              <a:ext cx="363088" cy="36308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593305" y="-159779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65924" y="3393338"/>
            <a:ext cx="272984" cy="272984"/>
            <a:chOff x="6503201" y="-1687898"/>
            <a:chExt cx="363088" cy="363088"/>
          </a:xfrm>
        </p:grpSpPr>
        <p:sp>
          <p:nvSpPr>
            <p:cNvPr id="19" name="椭圆 18"/>
            <p:cNvSpPr/>
            <p:nvPr/>
          </p:nvSpPr>
          <p:spPr>
            <a:xfrm flipV="1">
              <a:off x="6503201" y="-1687898"/>
              <a:ext cx="363088" cy="36308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593305" y="-159779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65924" y="4434353"/>
            <a:ext cx="272984" cy="272984"/>
            <a:chOff x="6503201" y="-1687898"/>
            <a:chExt cx="363088" cy="363088"/>
          </a:xfrm>
        </p:grpSpPr>
        <p:sp>
          <p:nvSpPr>
            <p:cNvPr id="22" name="椭圆 21"/>
            <p:cNvSpPr/>
            <p:nvPr/>
          </p:nvSpPr>
          <p:spPr>
            <a:xfrm flipV="1">
              <a:off x="6503201" y="-1687898"/>
              <a:ext cx="363088" cy="36308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593305" y="-159779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65924" y="5475370"/>
            <a:ext cx="272984" cy="272984"/>
            <a:chOff x="6503201" y="-1687898"/>
            <a:chExt cx="363088" cy="363088"/>
          </a:xfrm>
        </p:grpSpPr>
        <p:sp>
          <p:nvSpPr>
            <p:cNvPr id="25" name="椭圆 24"/>
            <p:cNvSpPr/>
            <p:nvPr/>
          </p:nvSpPr>
          <p:spPr>
            <a:xfrm flipV="1">
              <a:off x="6503201" y="-1687898"/>
              <a:ext cx="363088" cy="36308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593305" y="-159779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2585035" y="1454545"/>
            <a:ext cx="2319866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00B050"/>
                </a:solidFill>
              </a:rPr>
              <a:t>点击此处添加标题</a:t>
            </a:r>
            <a:endParaRPr lang="en-US" altLang="zh-CN" b="1" dirty="0">
              <a:solidFill>
                <a:srgbClr val="00B05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85035" y="3528557"/>
            <a:ext cx="2319866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00B050"/>
                </a:solidFill>
              </a:rPr>
              <a:t>点击此处添加标题</a:t>
            </a:r>
            <a:endParaRPr lang="en-US" altLang="zh-CN" b="1" dirty="0">
              <a:solidFill>
                <a:srgbClr val="00B05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585035" y="5618607"/>
            <a:ext cx="2319866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00B050"/>
                </a:solidFill>
              </a:rPr>
              <a:t>点击此处添加标题</a:t>
            </a:r>
            <a:endParaRPr lang="en-US" altLang="zh-CN" b="1" dirty="0">
              <a:solidFill>
                <a:srgbClr val="00B05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319975" y="2506197"/>
            <a:ext cx="2319866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00B050"/>
                </a:solidFill>
              </a:rPr>
              <a:t>点击此处添加标题</a:t>
            </a:r>
            <a:endParaRPr lang="en-US" altLang="zh-CN" b="1" dirty="0">
              <a:solidFill>
                <a:srgbClr val="00B05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319975" y="4580209"/>
            <a:ext cx="2319866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00B050"/>
                </a:solidFill>
              </a:rPr>
              <a:t>点击此处添加标题</a:t>
            </a:r>
            <a:endParaRPr lang="en-US" altLang="zh-CN" b="1" dirty="0">
              <a:solidFill>
                <a:srgbClr val="00B050"/>
              </a:solidFill>
            </a:endParaRPr>
          </a:p>
        </p:txBody>
      </p:sp>
      <p:sp>
        <p:nvSpPr>
          <p:cNvPr id="45" name="矩形 55"/>
          <p:cNvSpPr/>
          <p:nvPr/>
        </p:nvSpPr>
        <p:spPr>
          <a:xfrm>
            <a:off x="2585035" y="1811374"/>
            <a:ext cx="3207363" cy="9233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46" name="矩形 55"/>
          <p:cNvSpPr/>
          <p:nvPr/>
        </p:nvSpPr>
        <p:spPr>
          <a:xfrm>
            <a:off x="2585035" y="3928221"/>
            <a:ext cx="3207363" cy="9233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47" name="矩形 55"/>
          <p:cNvSpPr/>
          <p:nvPr/>
        </p:nvSpPr>
        <p:spPr>
          <a:xfrm>
            <a:off x="2585035" y="5974339"/>
            <a:ext cx="3207363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48" name="矩形 55"/>
          <p:cNvSpPr/>
          <p:nvPr/>
        </p:nvSpPr>
        <p:spPr>
          <a:xfrm>
            <a:off x="7361476" y="2813744"/>
            <a:ext cx="3207363" cy="9233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49" name="矩形 55"/>
          <p:cNvSpPr/>
          <p:nvPr/>
        </p:nvSpPr>
        <p:spPr>
          <a:xfrm>
            <a:off x="7361476" y="4930591"/>
            <a:ext cx="3207363" cy="9233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59027277"/>
      </p:ext>
    </p:extLst>
  </p:cSld>
  <p:clrMapOvr>
    <a:masterClrMapping/>
  </p:clrMapOvr>
  <p:transition spd="med">
    <p:pull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45982" y="1178983"/>
            <a:ext cx="4500033" cy="450003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4618669" y="250566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Impact" panose="020B0806030902050204" pitchFamily="34" charset="0"/>
              </a:rPr>
              <a:t>第二部分</a:t>
            </a:r>
            <a:endParaRPr lang="zh-CN" altLang="en-US" sz="5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18670" y="342899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zh-CN" altLang="en-US" dirty="0"/>
              <a:t>课题意义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711700" y="3428999"/>
            <a:ext cx="2755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526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97933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608548" y="2277533"/>
            <a:ext cx="8981318" cy="1151467"/>
            <a:chOff x="1608548" y="2650067"/>
            <a:chExt cx="8981318" cy="778933"/>
          </a:xfrm>
        </p:grpSpPr>
        <p:cxnSp>
          <p:nvCxnSpPr>
            <p:cNvPr id="17" name="直接连接符 16"/>
            <p:cNvCxnSpPr>
              <a:stCxn id="2" idx="2"/>
              <a:endCxn id="12" idx="0"/>
            </p:cNvCxnSpPr>
            <p:nvPr/>
          </p:nvCxnSpPr>
          <p:spPr>
            <a:xfrm flipH="1">
              <a:off x="1608548" y="2650067"/>
              <a:ext cx="4487451" cy="77893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102415" y="2650067"/>
              <a:ext cx="4487451" cy="77893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endCxn id="13" idx="0"/>
            </p:cNvCxnSpPr>
            <p:nvPr/>
          </p:nvCxnSpPr>
          <p:spPr>
            <a:xfrm flipH="1">
              <a:off x="4606504" y="2650067"/>
              <a:ext cx="1489494" cy="77893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128890" y="2650067"/>
              <a:ext cx="1489494" cy="77893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389" y="594566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02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课题</a:t>
            </a:r>
            <a:r>
              <a:rPr lang="zh-CN" altLang="en-US" sz="3200" b="1" dirty="0">
                <a:solidFill>
                  <a:schemeClr val="bg1"/>
                </a:solidFill>
              </a:rPr>
              <a:t>意义</a:t>
            </a:r>
          </a:p>
        </p:txBody>
      </p:sp>
      <p:sp>
        <p:nvSpPr>
          <p:cNvPr id="2" name="矩形 1"/>
          <p:cNvSpPr/>
          <p:nvPr/>
        </p:nvSpPr>
        <p:spPr>
          <a:xfrm>
            <a:off x="4985840" y="1701801"/>
            <a:ext cx="2220317" cy="94826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89345" y="188354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white"/>
                </a:solidFill>
              </a:rPr>
              <a:t>课题意义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8389" y="3429000"/>
            <a:ext cx="2220317" cy="94826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96345" y="3429000"/>
            <a:ext cx="2220317" cy="94826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94301" y="3429000"/>
            <a:ext cx="2220317" cy="94826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92258" y="3429000"/>
            <a:ext cx="2220317" cy="94826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94156" y="4377266"/>
            <a:ext cx="2224549" cy="172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496346" y="4377266"/>
            <a:ext cx="2220316" cy="172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506109" y="4377266"/>
            <a:ext cx="2208509" cy="172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506182" y="4377266"/>
            <a:ext cx="2208509" cy="172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44838" y="3610745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prstClr val="white"/>
                </a:solidFill>
              </a:rPr>
              <a:t>意义 </a:t>
            </a:r>
            <a:r>
              <a:rPr lang="en-US" altLang="zh-CN" sz="3200" b="1" dirty="0" smtClean="0">
                <a:solidFill>
                  <a:prstClr val="white"/>
                </a:solidFill>
              </a:rPr>
              <a:t>1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31" name="矩形 55"/>
          <p:cNvSpPr/>
          <p:nvPr/>
        </p:nvSpPr>
        <p:spPr>
          <a:xfrm>
            <a:off x="702912" y="4407376"/>
            <a:ext cx="1864359" cy="1200312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16250" y="3610745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prstClr val="white"/>
                </a:solidFill>
              </a:rPr>
              <a:t>意义 </a:t>
            </a:r>
            <a:r>
              <a:rPr lang="en-US" altLang="zh-CN" sz="3200" b="1" dirty="0">
                <a:solidFill>
                  <a:prstClr val="white"/>
                </a:solidFill>
              </a:rPr>
              <a:t>2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36" name="矩形 55"/>
          <p:cNvSpPr/>
          <p:nvPr/>
        </p:nvSpPr>
        <p:spPr>
          <a:xfrm>
            <a:off x="3674324" y="4407376"/>
            <a:ext cx="1864359" cy="1200312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44608" y="3610745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prstClr val="white"/>
                </a:solidFill>
              </a:rPr>
              <a:t>意义 </a:t>
            </a:r>
            <a:r>
              <a:rPr lang="en-US" altLang="zh-CN" sz="3200" b="1" dirty="0" smtClean="0">
                <a:solidFill>
                  <a:prstClr val="white"/>
                </a:solidFill>
              </a:rPr>
              <a:t>3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41" name="矩形 55"/>
          <p:cNvSpPr/>
          <p:nvPr/>
        </p:nvSpPr>
        <p:spPr>
          <a:xfrm>
            <a:off x="6702682" y="4407376"/>
            <a:ext cx="1864359" cy="1200312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899612" y="3610745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prstClr val="white"/>
                </a:solidFill>
              </a:rPr>
              <a:t>意义 </a:t>
            </a:r>
            <a:r>
              <a:rPr lang="en-US" altLang="zh-CN" sz="3200" b="1" dirty="0" smtClean="0">
                <a:solidFill>
                  <a:prstClr val="white"/>
                </a:solidFill>
              </a:rPr>
              <a:t>4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46" name="矩形 55"/>
          <p:cNvSpPr/>
          <p:nvPr/>
        </p:nvSpPr>
        <p:spPr>
          <a:xfrm>
            <a:off x="9657686" y="4407376"/>
            <a:ext cx="1864359" cy="1200312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85259089"/>
      </p:ext>
    </p:extLst>
  </p:cSld>
  <p:clrMapOvr>
    <a:masterClrMapping/>
  </p:clrMapOvr>
  <p:transition spd="med">
    <p:pull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197" y="384564"/>
            <a:ext cx="11485605" cy="6062134"/>
          </a:xfrm>
          <a:prstGeom prst="rect">
            <a:avLst/>
          </a:prstGeom>
          <a:solidFill>
            <a:srgbClr val="E2E2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2505" y="558016"/>
            <a:ext cx="11819823" cy="686584"/>
            <a:chOff x="192505" y="2307657"/>
            <a:chExt cx="11819823" cy="23405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92505" y="2307657"/>
              <a:ext cx="11819823" cy="224268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22392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1874453" y="4518927"/>
              <a:ext cx="97859" cy="160693"/>
            </a:xfrm>
            <a:prstGeom prst="triangle">
              <a:avLst>
                <a:gd name="adj" fmla="val 0"/>
              </a:avLst>
            </a:prstGeom>
            <a:solidFill>
              <a:srgbClr val="0076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2" y="6535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389" y="594566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02 |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课题</a:t>
            </a:r>
            <a:r>
              <a:rPr lang="zh-CN" altLang="en-US" sz="3200" b="1" dirty="0">
                <a:solidFill>
                  <a:schemeClr val="bg1"/>
                </a:solidFill>
              </a:rPr>
              <a:t>意义</a:t>
            </a:r>
          </a:p>
        </p:txBody>
      </p:sp>
      <p:sp>
        <p:nvSpPr>
          <p:cNvPr id="16" name="五边形 15"/>
          <p:cNvSpPr/>
          <p:nvPr/>
        </p:nvSpPr>
        <p:spPr>
          <a:xfrm rot="10800000" flipV="1">
            <a:off x="4648201" y="1927767"/>
            <a:ext cx="1419424" cy="2802780"/>
          </a:xfrm>
          <a:prstGeom prst="homePlat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五边形 20"/>
          <p:cNvSpPr/>
          <p:nvPr/>
        </p:nvSpPr>
        <p:spPr>
          <a:xfrm rot="10800000" flipH="1" flipV="1">
            <a:off x="6138335" y="2812192"/>
            <a:ext cx="1419424" cy="2802780"/>
          </a:xfrm>
          <a:prstGeom prst="homePlat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180584" y="2898817"/>
            <a:ext cx="3467616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rgbClr val="00B050"/>
                </a:solidFill>
              </a:rPr>
              <a:t>点击此处添加标题</a:t>
            </a:r>
            <a:endParaRPr lang="en-US" altLang="zh-CN" sz="3200" b="1" dirty="0">
              <a:solidFill>
                <a:srgbClr val="00B050"/>
              </a:solidFill>
            </a:endParaRPr>
          </a:p>
        </p:txBody>
      </p:sp>
      <p:sp>
        <p:nvSpPr>
          <p:cNvPr id="23" name="矩形 55"/>
          <p:cNvSpPr/>
          <p:nvPr/>
        </p:nvSpPr>
        <p:spPr>
          <a:xfrm>
            <a:off x="1180584" y="3451073"/>
            <a:ext cx="3396907" cy="127725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57759" y="3912311"/>
            <a:ext cx="3467616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矩形 55"/>
          <p:cNvSpPr/>
          <p:nvPr/>
        </p:nvSpPr>
        <p:spPr>
          <a:xfrm>
            <a:off x="7557759" y="4464567"/>
            <a:ext cx="3396907" cy="127725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38182455"/>
      </p:ext>
    </p:extLst>
  </p:cSld>
  <p:clrMapOvr>
    <a:masterClrMapping/>
  </p:clrMapOvr>
  <p:transition spd="med">
    <p:pull dir="d"/>
  </p:transition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3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</TotalTime>
  <Words>1594</Words>
  <Application>Microsoft Office PowerPoint</Application>
  <PresentationFormat>宽屏</PresentationFormat>
  <Paragraphs>161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微软雅黑</vt:lpstr>
      <vt:lpstr>Arial</vt:lpstr>
      <vt:lpstr>Century Gothic</vt:lpstr>
      <vt:lpstr>Impact</vt:lpstr>
      <vt:lpstr>Segoe UI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刘云轩</cp:lastModifiedBy>
  <cp:revision>40</cp:revision>
  <dcterms:created xsi:type="dcterms:W3CDTF">2015-08-18T02:51:41Z</dcterms:created>
  <dcterms:modified xsi:type="dcterms:W3CDTF">2016-01-13T06:34:35Z</dcterms:modified>
  <cp:category/>
</cp:coreProperties>
</file>